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4"/>
  </p:sldMasterIdLst>
  <p:sldIdLst>
    <p:sldId id="257" r:id="rId5"/>
  </p:sldIdLst>
  <p:sldSz cx="7315200" cy="10058400"/>
  <p:notesSz cx="6858000" cy="9144000"/>
  <p:custDataLst>
    <p:tags r:id="rId6"/>
  </p:custDataLst>
  <p:defaultTextStyle>
    <a:defPPr>
      <a:defRPr lang="en-US"/>
    </a:defPPr>
    <a:lvl1pPr marL="0" algn="l" defTabSz="496347" rtl="0" eaLnBrk="1" latinLnBrk="0" hangingPunct="1">
      <a:defRPr sz="1954" kern="1200">
        <a:solidFill>
          <a:schemeClr val="tx1"/>
        </a:solidFill>
        <a:latin typeface="+mn-lt"/>
        <a:ea typeface="+mn-ea"/>
        <a:cs typeface="+mn-cs"/>
      </a:defRPr>
    </a:lvl1pPr>
    <a:lvl2pPr marL="496347" algn="l" defTabSz="496347" rtl="0" eaLnBrk="1" latinLnBrk="0" hangingPunct="1">
      <a:defRPr sz="1954" kern="1200">
        <a:solidFill>
          <a:schemeClr val="tx1"/>
        </a:solidFill>
        <a:latin typeface="+mn-lt"/>
        <a:ea typeface="+mn-ea"/>
        <a:cs typeface="+mn-cs"/>
      </a:defRPr>
    </a:lvl2pPr>
    <a:lvl3pPr marL="992695" algn="l" defTabSz="496347" rtl="0" eaLnBrk="1" latinLnBrk="0" hangingPunct="1">
      <a:defRPr sz="1954" kern="1200">
        <a:solidFill>
          <a:schemeClr val="tx1"/>
        </a:solidFill>
        <a:latin typeface="+mn-lt"/>
        <a:ea typeface="+mn-ea"/>
        <a:cs typeface="+mn-cs"/>
      </a:defRPr>
    </a:lvl3pPr>
    <a:lvl4pPr marL="1489041" algn="l" defTabSz="496347" rtl="0" eaLnBrk="1" latinLnBrk="0" hangingPunct="1">
      <a:defRPr sz="1954" kern="1200">
        <a:solidFill>
          <a:schemeClr val="tx1"/>
        </a:solidFill>
        <a:latin typeface="+mn-lt"/>
        <a:ea typeface="+mn-ea"/>
        <a:cs typeface="+mn-cs"/>
      </a:defRPr>
    </a:lvl4pPr>
    <a:lvl5pPr marL="1985388" algn="l" defTabSz="496347" rtl="0" eaLnBrk="1" latinLnBrk="0" hangingPunct="1">
      <a:defRPr sz="1954" kern="1200">
        <a:solidFill>
          <a:schemeClr val="tx1"/>
        </a:solidFill>
        <a:latin typeface="+mn-lt"/>
        <a:ea typeface="+mn-ea"/>
        <a:cs typeface="+mn-cs"/>
      </a:defRPr>
    </a:lvl5pPr>
    <a:lvl6pPr marL="2481735" algn="l" defTabSz="496347" rtl="0" eaLnBrk="1" latinLnBrk="0" hangingPunct="1">
      <a:defRPr sz="1954" kern="1200">
        <a:solidFill>
          <a:schemeClr val="tx1"/>
        </a:solidFill>
        <a:latin typeface="+mn-lt"/>
        <a:ea typeface="+mn-ea"/>
        <a:cs typeface="+mn-cs"/>
      </a:defRPr>
    </a:lvl6pPr>
    <a:lvl7pPr marL="2978083" algn="l" defTabSz="496347" rtl="0" eaLnBrk="1" latinLnBrk="0" hangingPunct="1">
      <a:defRPr sz="1954" kern="1200">
        <a:solidFill>
          <a:schemeClr val="tx1"/>
        </a:solidFill>
        <a:latin typeface="+mn-lt"/>
        <a:ea typeface="+mn-ea"/>
        <a:cs typeface="+mn-cs"/>
      </a:defRPr>
    </a:lvl7pPr>
    <a:lvl8pPr marL="3474430" algn="l" defTabSz="496347" rtl="0" eaLnBrk="1" latinLnBrk="0" hangingPunct="1">
      <a:defRPr sz="1954" kern="1200">
        <a:solidFill>
          <a:schemeClr val="tx1"/>
        </a:solidFill>
        <a:latin typeface="+mn-lt"/>
        <a:ea typeface="+mn-ea"/>
        <a:cs typeface="+mn-cs"/>
      </a:defRPr>
    </a:lvl8pPr>
    <a:lvl9pPr marL="3970777" algn="l" defTabSz="496347" rtl="0" eaLnBrk="1" latinLnBrk="0" hangingPunct="1">
      <a:defRPr sz="195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9" autoAdjust="0"/>
    <p:restoredTop sz="94660"/>
  </p:normalViewPr>
  <p:slideViewPr>
    <p:cSldViewPr snapToGrid="0">
      <p:cViewPr varScale="1">
        <p:scale>
          <a:sx n="78" d="100"/>
          <a:sy n="78" d="100"/>
        </p:scale>
        <p:origin x="310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881792" y="3500558"/>
            <a:ext cx="5551616" cy="2414016"/>
          </a:xfrm>
          <a:solidFill>
            <a:srgbClr val="FFFFFF"/>
          </a:solidFill>
          <a:ln w="38100">
            <a:solidFill>
              <a:srgbClr val="404040"/>
            </a:solidFill>
          </a:ln>
        </p:spPr>
        <p:txBody>
          <a:bodyPr lIns="274320" rIns="274320" anchor="ctr" anchorCtr="1">
            <a:normAutofit/>
          </a:bodyPr>
          <a:lstStyle>
            <a:lvl1pPr algn="ctr">
              <a:defRPr sz="2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1617117" y="6383731"/>
            <a:ext cx="4080967" cy="1818511"/>
          </a:xfrm>
          <a:noFill/>
        </p:spPr>
        <p:txBody>
          <a:bodyPr>
            <a:normAutofit/>
          </a:bodyPr>
          <a:lstStyle>
            <a:lvl1pPr marL="0" indent="0" algn="ctr">
              <a:buNone/>
              <a:defRPr sz="1520">
                <a:solidFill>
                  <a:schemeClr val="tx1">
                    <a:lumMod val="75000"/>
                    <a:lumOff val="25000"/>
                  </a:schemeClr>
                </a:solidFill>
              </a:defRPr>
            </a:lvl1pPr>
            <a:lvl2pPr marL="365760" indent="0" algn="ctr">
              <a:buNone/>
              <a:defRPr sz="152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2/14/2023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8165476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547081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91867" y="1374648"/>
            <a:ext cx="843173" cy="73091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84837" y="1374648"/>
            <a:ext cx="3772939" cy="730910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79141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2/14/2023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402335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885139" y="3500558"/>
            <a:ext cx="5552237" cy="2414016"/>
          </a:xfrm>
          <a:solidFill>
            <a:srgbClr val="FFFFFF"/>
          </a:solidFill>
          <a:ln w="38100">
            <a:solidFill>
              <a:srgbClr val="404040"/>
            </a:solidFill>
          </a:ln>
        </p:spPr>
        <p:txBody>
          <a:bodyPr lIns="274320" rIns="274320" anchor="ctr" anchorCtr="1">
            <a:normAutofit/>
          </a:bodyPr>
          <a:lstStyle>
            <a:lvl1pPr>
              <a:defRPr sz="2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1617117" y="6383615"/>
            <a:ext cx="4080967" cy="1855454"/>
          </a:xfrm>
        </p:spPr>
        <p:txBody>
          <a:bodyPr anchor="t" anchorCtr="1">
            <a:normAutofit/>
          </a:bodyPr>
          <a:lstStyle>
            <a:lvl1pPr marL="0" indent="0">
              <a:buNone/>
              <a:defRPr sz="1520">
                <a:solidFill>
                  <a:schemeClr val="tx1"/>
                </a:solidFill>
              </a:defRPr>
            </a:lvl1pPr>
            <a:lvl2pPr marL="365760" indent="0">
              <a:buNone/>
              <a:defRPr sz="152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2/14/2023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2648529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1792" y="3869131"/>
            <a:ext cx="2630418" cy="454957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02990" y="3869131"/>
            <a:ext cx="2632413" cy="454957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2/14/2023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513921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81791" y="3393037"/>
            <a:ext cx="2630419" cy="1032661"/>
          </a:xfrm>
        </p:spPr>
        <p:txBody>
          <a:bodyPr anchor="b" anchorCtr="1">
            <a:normAutofit/>
          </a:bodyPr>
          <a:lstStyle>
            <a:lvl1pPr marL="0" indent="0" algn="ctr">
              <a:buNone/>
              <a:defRPr sz="1520" b="0" cap="all" spc="80" baseline="0">
                <a:solidFill>
                  <a:schemeClr val="accent2">
                    <a:lumMod val="75000"/>
                  </a:schemeClr>
                </a:solidFill>
              </a:defRPr>
            </a:lvl1pPr>
            <a:lvl2pPr marL="365760" indent="0">
              <a:buNone/>
              <a:defRPr sz="152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4" name="Content Placeholder 3"/>
          <p:cNvSpPr>
            <a:spLocks noGrp="1"/>
          </p:cNvSpPr>
          <p:nvPr>
            <p:ph sz="half" idx="2"/>
          </p:nvPr>
        </p:nvSpPr>
        <p:spPr>
          <a:xfrm>
            <a:off x="881791" y="4610100"/>
            <a:ext cx="2630419" cy="380860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3802990" y="4610100"/>
            <a:ext cx="2632413" cy="3808605"/>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3802990" y="3393037"/>
            <a:ext cx="2632413" cy="1032661"/>
          </a:xfrm>
        </p:spPr>
        <p:txBody>
          <a:bodyPr anchor="b" anchorCtr="1">
            <a:normAutofit/>
          </a:bodyPr>
          <a:lstStyle>
            <a:lvl1pPr marL="0" indent="0" algn="ctr">
              <a:buNone/>
              <a:defRPr sz="1520" b="0" cap="all" spc="80" baseline="0">
                <a:solidFill>
                  <a:schemeClr val="accent2">
                    <a:lumMod val="75000"/>
                  </a:schemeClr>
                </a:solidFill>
              </a:defRPr>
            </a:lvl1pPr>
            <a:lvl2pPr marL="365760" indent="0">
              <a:buNone/>
              <a:defRPr sz="152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t>2/14/2023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156308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2/14/2023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198672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2/14/2023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253508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3657600" cy="10058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512563" y="3290950"/>
            <a:ext cx="2632475" cy="1674196"/>
          </a:xfrm>
          <a:solidFill>
            <a:srgbClr val="FFFFFF"/>
          </a:solidFill>
          <a:ln>
            <a:solidFill>
              <a:srgbClr val="404040"/>
            </a:solidFill>
          </a:ln>
        </p:spPr>
        <p:txBody>
          <a:bodyPr anchor="ctr" anchorCtr="1">
            <a:normAutofit/>
          </a:bodyPr>
          <a:lstStyle>
            <a:lvl1pPr>
              <a:defRPr sz="168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4041648" y="1180186"/>
            <a:ext cx="2889504" cy="7698029"/>
          </a:xfrm>
        </p:spPr>
        <p:txBody>
          <a:bodyPr>
            <a:normAutofit/>
          </a:bodyPr>
          <a:lstStyle>
            <a:lvl1pPr>
              <a:defRPr sz="1520">
                <a:solidFill>
                  <a:schemeClr val="tx1"/>
                </a:solidFill>
              </a:defRPr>
            </a:lvl1pPr>
            <a:lvl2pPr>
              <a:defRPr sz="1280">
                <a:solidFill>
                  <a:schemeClr val="tx1"/>
                </a:solidFill>
              </a:defRPr>
            </a:lvl2pPr>
            <a:lvl3pPr>
              <a:defRPr sz="1280">
                <a:solidFill>
                  <a:schemeClr val="tx1"/>
                </a:solidFill>
              </a:defRPr>
            </a:lvl3pPr>
            <a:lvl4pPr>
              <a:defRPr sz="1280">
                <a:solidFill>
                  <a:schemeClr val="tx1"/>
                </a:solidFill>
              </a:defRPr>
            </a:lvl4pPr>
            <a:lvl5pPr>
              <a:defRPr sz="1280">
                <a:solidFill>
                  <a:schemeClr val="tx1"/>
                </a:solidFill>
              </a:defRPr>
            </a:lvl5pPr>
            <a:lvl6pPr>
              <a:defRPr sz="1280"/>
            </a:lvl6pPr>
            <a:lvl7pPr>
              <a:defRPr sz="1280"/>
            </a:lvl7pPr>
            <a:lvl8pPr>
              <a:defRPr sz="1280"/>
            </a:lvl8pPr>
            <a:lvl9pPr>
              <a:defRPr sz="128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372" y="5206547"/>
            <a:ext cx="2276856" cy="3217919"/>
          </a:xfrm>
        </p:spPr>
        <p:txBody>
          <a:bodyPr anchor="t" anchorCtr="1">
            <a:normAutofit/>
          </a:bodyPr>
          <a:lstStyle>
            <a:lvl1pPr marL="0" indent="0" algn="ctr">
              <a:buNone/>
              <a:defRPr sz="1200">
                <a:solidFill>
                  <a:srgbClr val="FFFFFF"/>
                </a:solidFill>
              </a:defRPr>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t>2/14/2023</a:t>
            </a:fld>
            <a:endParaRPr lang="en-US" dirty="0"/>
          </a:p>
        </p:txBody>
      </p:sp>
      <p:sp>
        <p:nvSpPr>
          <p:cNvPr id="10" name="Footer Placeholder 9"/>
          <p:cNvSpPr>
            <a:spLocks noGrp="1"/>
          </p:cNvSpPr>
          <p:nvPr>
            <p:ph type="ftr" sz="quarter" idx="11"/>
          </p:nvPr>
        </p:nvSpPr>
        <p:spPr>
          <a:xfrm>
            <a:off x="512563" y="9146438"/>
            <a:ext cx="3045118" cy="469392"/>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03468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3657599" cy="10058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512064" y="3290948"/>
            <a:ext cx="2633472" cy="1676400"/>
          </a:xfrm>
          <a:solidFill>
            <a:srgbClr val="FFFFFF"/>
          </a:solidFill>
          <a:ln>
            <a:solidFill>
              <a:srgbClr val="262626"/>
            </a:solidFill>
          </a:ln>
        </p:spPr>
        <p:txBody>
          <a:bodyPr anchor="ctr" anchorCtr="1">
            <a:noAutofit/>
          </a:bodyPr>
          <a:lstStyle>
            <a:lvl1pPr>
              <a:defRPr sz="168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657601" y="-61852"/>
            <a:ext cx="3661258" cy="10058400"/>
          </a:xfrm>
          <a:solidFill>
            <a:schemeClr val="bg1">
              <a:lumMod val="75000"/>
            </a:schemeClr>
          </a:solidFill>
        </p:spPr>
        <p:txBody>
          <a:bodyPr anchor="t"/>
          <a:lstStyle>
            <a:lvl1pPr marL="0" indent="0">
              <a:buNone/>
              <a:defRPr sz="2560">
                <a:solidFill>
                  <a:schemeClr val="bg1">
                    <a:lumMod val="85000"/>
                    <a:lumOff val="15000"/>
                  </a:schemeClr>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90372" y="5206549"/>
            <a:ext cx="2276856" cy="3217921"/>
          </a:xfrm>
        </p:spPr>
        <p:txBody>
          <a:bodyPr anchor="t" anchorCtr="1">
            <a:normAutofit/>
          </a:bodyPr>
          <a:lstStyle>
            <a:lvl1pPr marL="0" indent="0" algn="ctr">
              <a:buNone/>
              <a:defRPr sz="1200">
                <a:solidFill>
                  <a:srgbClr val="FFFFFF"/>
                </a:solidFill>
              </a:defRPr>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t>2/14/2023</a:t>
            </a:fld>
            <a:endParaRPr lang="en-US" dirty="0"/>
          </a:p>
        </p:txBody>
      </p:sp>
      <p:sp>
        <p:nvSpPr>
          <p:cNvPr id="9" name="Footer Placeholder 8"/>
          <p:cNvSpPr>
            <a:spLocks noGrp="1"/>
          </p:cNvSpPr>
          <p:nvPr>
            <p:ph type="ftr" sz="quarter" idx="11"/>
          </p:nvPr>
        </p:nvSpPr>
        <p:spPr>
          <a:xfrm>
            <a:off x="512064" y="9146438"/>
            <a:ext cx="3043123" cy="469392"/>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287919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284836" y="1414882"/>
            <a:ext cx="4750204" cy="1743456"/>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84836" y="3869133"/>
            <a:ext cx="4750204" cy="454957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83154" y="9150264"/>
            <a:ext cx="1652248" cy="475153"/>
          </a:xfrm>
          <a:prstGeom prst="rect">
            <a:avLst/>
          </a:prstGeom>
        </p:spPr>
        <p:txBody>
          <a:bodyPr vert="horz" lIns="91440" tIns="45720" rIns="91440" bIns="45720" rtlCol="0" anchor="ctr"/>
          <a:lstStyle>
            <a:lvl1pPr algn="r">
              <a:defRPr sz="800">
                <a:solidFill>
                  <a:schemeClr val="tx1">
                    <a:alpha val="70000"/>
                  </a:schemeClr>
                </a:solidFill>
              </a:defRPr>
            </a:lvl1pPr>
          </a:lstStyle>
          <a:p>
            <a:fld id="{1160EA64-D806-43AC-9DF2-F8C432F32B4C}" type="datetimeFigureOut">
              <a:rPr lang="en-US" smtClean="0"/>
              <a:t>2/14/2023</a:t>
            </a:fld>
            <a:endParaRPr lang="en-US" dirty="0"/>
          </a:p>
        </p:txBody>
      </p:sp>
      <p:sp>
        <p:nvSpPr>
          <p:cNvPr id="5" name="Footer Placeholder 4"/>
          <p:cNvSpPr>
            <a:spLocks noGrp="1"/>
          </p:cNvSpPr>
          <p:nvPr>
            <p:ph type="ftr" sz="quarter" idx="3"/>
          </p:nvPr>
        </p:nvSpPr>
        <p:spPr>
          <a:xfrm>
            <a:off x="881791" y="9146438"/>
            <a:ext cx="3645331" cy="469392"/>
          </a:xfrm>
          <a:prstGeom prst="rect">
            <a:avLst/>
          </a:prstGeom>
        </p:spPr>
        <p:txBody>
          <a:bodyPr vert="horz" lIns="91440" tIns="45720" rIns="91440" bIns="45720" rtlCol="0" anchor="ctr"/>
          <a:lstStyle>
            <a:lvl1pPr algn="l">
              <a:defRPr sz="8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6592090" y="9119616"/>
            <a:ext cx="292608" cy="536448"/>
          </a:xfrm>
          <a:prstGeom prst="ellipse">
            <a:avLst/>
          </a:prstGeom>
          <a:solidFill>
            <a:srgbClr val="1D1D1D">
              <a:alpha val="69804"/>
            </a:srgbClr>
          </a:solidFill>
        </p:spPr>
        <p:txBody>
          <a:bodyPr vert="horz" lIns="18288" tIns="45720" rIns="18288" bIns="45720" rtlCol="0" anchor="ctr">
            <a:noAutofit/>
          </a:bodyPr>
          <a:lstStyle>
            <a:lvl1pPr algn="ctr">
              <a:defRPr sz="88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57440736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defTabSz="731520" rtl="0" eaLnBrk="1" latinLnBrk="0" hangingPunct="1">
        <a:lnSpc>
          <a:spcPct val="90000"/>
        </a:lnSpc>
        <a:spcBef>
          <a:spcPct val="0"/>
        </a:spcBef>
        <a:buNone/>
        <a:defRPr sz="2080" kern="1200" cap="all" spc="160" baseline="0">
          <a:solidFill>
            <a:srgbClr val="262626"/>
          </a:solidFill>
          <a:latin typeface="+mj-lt"/>
          <a:ea typeface="+mj-ea"/>
          <a:cs typeface="+mj-cs"/>
        </a:defRPr>
      </a:lvl1pPr>
    </p:titleStyle>
    <p:bodyStyle>
      <a:lvl1pPr marL="182880" indent="-182880" algn="l" defTabSz="731520" rtl="0" eaLnBrk="1" latinLnBrk="0" hangingPunct="1">
        <a:lnSpc>
          <a:spcPct val="100000"/>
        </a:lnSpc>
        <a:spcBef>
          <a:spcPts val="800"/>
        </a:spcBef>
        <a:buClr>
          <a:schemeClr val="accent2"/>
        </a:buClr>
        <a:buFont typeface="Arial" panose="020B0604020202020204" pitchFamily="34" charset="0"/>
        <a:buChar char="•"/>
        <a:defRPr sz="1440" kern="1200">
          <a:solidFill>
            <a:schemeClr val="tx1">
              <a:lumMod val="85000"/>
              <a:lumOff val="15000"/>
            </a:schemeClr>
          </a:solidFill>
          <a:latin typeface="+mn-lt"/>
          <a:ea typeface="+mn-ea"/>
          <a:cs typeface="+mn-cs"/>
        </a:defRPr>
      </a:lvl1pPr>
      <a:lvl2pPr marL="36576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lumMod val="85000"/>
              <a:lumOff val="15000"/>
            </a:schemeClr>
          </a:solidFill>
          <a:latin typeface="+mn-lt"/>
          <a:ea typeface="+mn-ea"/>
          <a:cs typeface="+mn-cs"/>
        </a:defRPr>
      </a:lvl2pPr>
      <a:lvl3pPr marL="54864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lumMod val="85000"/>
              <a:lumOff val="15000"/>
            </a:schemeClr>
          </a:solidFill>
          <a:latin typeface="+mn-lt"/>
          <a:ea typeface="+mn-ea"/>
          <a:cs typeface="+mn-cs"/>
        </a:defRPr>
      </a:lvl3pPr>
      <a:lvl4pPr marL="73152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lumMod val="85000"/>
              <a:lumOff val="15000"/>
            </a:schemeClr>
          </a:solidFill>
          <a:latin typeface="+mn-lt"/>
          <a:ea typeface="+mn-ea"/>
          <a:cs typeface="+mn-cs"/>
        </a:defRPr>
      </a:lvl4pPr>
      <a:lvl5pPr marL="91440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lumMod val="85000"/>
              <a:lumOff val="15000"/>
            </a:schemeClr>
          </a:solidFill>
          <a:latin typeface="+mn-lt"/>
          <a:ea typeface="+mn-ea"/>
          <a:cs typeface="+mn-cs"/>
        </a:defRPr>
      </a:lvl5pPr>
      <a:lvl6pPr marL="105156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solidFill>
          <a:latin typeface="+mn-lt"/>
          <a:ea typeface="+mn-ea"/>
          <a:cs typeface="+mn-cs"/>
        </a:defRPr>
      </a:lvl6pPr>
      <a:lvl7pPr marL="118872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a:solidFill>
            <a:schemeClr val="tx1"/>
          </a:solidFill>
          <a:latin typeface="+mn-lt"/>
          <a:ea typeface="+mn-ea"/>
          <a:cs typeface="+mn-cs"/>
        </a:defRPr>
      </a:lvl7pPr>
      <a:lvl8pPr marL="132588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baseline="0">
          <a:solidFill>
            <a:schemeClr val="tx1"/>
          </a:solidFill>
          <a:latin typeface="+mn-lt"/>
          <a:ea typeface="+mn-ea"/>
          <a:cs typeface="+mn-cs"/>
        </a:defRPr>
      </a:lvl8pPr>
      <a:lvl9pPr marL="1463040" indent="-182880" algn="l" defTabSz="731520" rtl="0" eaLnBrk="1" latinLnBrk="0" hangingPunct="1">
        <a:lnSpc>
          <a:spcPct val="100000"/>
        </a:lnSpc>
        <a:spcBef>
          <a:spcPts val="800"/>
        </a:spcBef>
        <a:buClr>
          <a:schemeClr val="accent2"/>
        </a:buClr>
        <a:buFont typeface="Arial" panose="020B0604020202020204" pitchFamily="34" charset="0"/>
        <a:buChar char="•"/>
        <a:defRPr sz="1280" kern="1200" baseline="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tags" Target="../tags/tag2.xml"/><Relationship Id="rId5" Type="http://schemas.openxmlformats.org/officeDocument/2006/relationships/image" Target="../media/image2.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Rectangle 2"/>
          <p:cNvSpPr/>
          <p:nvPr/>
        </p:nvSpPr>
        <p:spPr>
          <a:xfrm>
            <a:off x="1541124" y="1874640"/>
            <a:ext cx="5523875" cy="1568354"/>
          </a:xfrm>
          <a:prstGeom prst="rect">
            <a:avLst/>
          </a:prstGeom>
          <a:solidFill>
            <a:schemeClr val="bg1"/>
          </a:solidFill>
          <a:ln>
            <a:solidFill>
              <a:srgbClr val="780E0E"/>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6061" tIns="43031" rIns="86061" bIns="43031" numCol="1" spcCol="0" rtlCol="0" fromWordArt="0" anchor="ctr" anchorCtr="0" forceAA="0" compatLnSpc="1">
            <a:prstTxWarp prst="textNoShape">
              <a:avLst/>
            </a:prstTxWarp>
            <a:noAutofit/>
          </a:bodyPr>
          <a:lstStyle/>
          <a:p>
            <a:pPr lvl="1" algn="ctr"/>
            <a:r>
              <a:rPr lang="en-US" sz="1400" dirty="0">
                <a:solidFill>
                  <a:schemeClr val="tx1"/>
                </a:solidFill>
                <a:latin typeface="Calibri" panose="020F0502020204030204" pitchFamily="34" charset="0"/>
                <a:cs typeface="Calibri" panose="020F0502020204030204" pitchFamily="34" charset="0"/>
              </a:rPr>
              <a:t>Stanford Medicine Partners is proud to be participating in National Patient Safety Week. This week we invite you to take the Patient Safety Pledge, solidifying your ongoing commitment to the safety of our patients and our healthcare team.</a:t>
            </a:r>
          </a:p>
        </p:txBody>
      </p:sp>
      <p:sp>
        <p:nvSpPr>
          <p:cNvPr id="4" name="Oval 3"/>
          <p:cNvSpPr/>
          <p:nvPr/>
        </p:nvSpPr>
        <p:spPr>
          <a:xfrm>
            <a:off x="159098" y="1762718"/>
            <a:ext cx="1868962" cy="1778314"/>
          </a:xfrm>
          <a:prstGeom prst="ellipse">
            <a:avLst/>
          </a:prstGeom>
          <a:solidFill>
            <a:srgbClr val="780E0E"/>
          </a:solidFill>
          <a:ln>
            <a:solidFill>
              <a:srgbClr val="780E0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18">
              <a:latin typeface="Calibri" panose="020F0502020204030204" pitchFamily="34" charset="0"/>
              <a:cs typeface="Calibri" panose="020F0502020204030204" pitchFamily="34" charset="0"/>
            </a:endParaRPr>
          </a:p>
        </p:txBody>
      </p:sp>
      <p:sp>
        <p:nvSpPr>
          <p:cNvPr id="5" name="TextBox 4"/>
          <p:cNvSpPr txBox="1"/>
          <p:nvPr/>
        </p:nvSpPr>
        <p:spPr>
          <a:xfrm>
            <a:off x="419287" y="2160724"/>
            <a:ext cx="1450609" cy="1015663"/>
          </a:xfrm>
          <a:prstGeom prst="rect">
            <a:avLst/>
          </a:prstGeom>
          <a:noFill/>
          <a:ln w="28575">
            <a:noFill/>
          </a:ln>
        </p:spPr>
        <p:txBody>
          <a:bodyPr wrap="square" rtlCol="0">
            <a:spAutoFit/>
          </a:bodyPr>
          <a:lstStyle/>
          <a:p>
            <a:pPr algn="ctr"/>
            <a:r>
              <a:rPr lang="en-US" sz="2000" b="1" dirty="0">
                <a:solidFill>
                  <a:schemeClr val="bg1"/>
                </a:solidFill>
                <a:latin typeface="Calibri" panose="020F0502020204030204" pitchFamily="34" charset="0"/>
                <a:cs typeface="Calibri" panose="020F0502020204030204" pitchFamily="34" charset="0"/>
              </a:rPr>
              <a:t>March 12 – March 18, 2023</a:t>
            </a:r>
            <a:endParaRPr lang="en-US" sz="2000" b="1" dirty="0">
              <a:solidFill>
                <a:srgbClr val="780E0E"/>
              </a:solidFill>
              <a:latin typeface="Calibri" panose="020F0502020204030204" pitchFamily="34" charset="0"/>
              <a:cs typeface="Calibri" panose="020F0502020204030204" pitchFamily="34" charset="0"/>
            </a:endParaRPr>
          </a:p>
        </p:txBody>
      </p:sp>
      <p:sp>
        <p:nvSpPr>
          <p:cNvPr id="7" name="Rectangle 6"/>
          <p:cNvSpPr/>
          <p:nvPr/>
        </p:nvSpPr>
        <p:spPr>
          <a:xfrm>
            <a:off x="321733" y="3859723"/>
            <a:ext cx="6743266" cy="3406508"/>
          </a:xfrm>
          <a:prstGeom prst="rect">
            <a:avLst/>
          </a:prstGeom>
          <a:solidFill>
            <a:schemeClr val="bg1"/>
          </a:solidFill>
          <a:ln>
            <a:solidFill>
              <a:srgbClr val="780E0E"/>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6061" tIns="43031" rIns="86061" bIns="43031" numCol="1" spcCol="0" rtlCol="0" fromWordArt="0" anchor="t" anchorCtr="0" forceAA="0" compatLnSpc="1">
            <a:prstTxWarp prst="textNoShape">
              <a:avLst/>
            </a:prstTxWarp>
            <a:noAutofit/>
          </a:bodyPr>
          <a:lstStyle/>
          <a:p>
            <a:endParaRPr lang="en-US" sz="1318" b="1" dirty="0">
              <a:solidFill>
                <a:schemeClr val="tx1"/>
              </a:solidFill>
              <a:latin typeface="Calibri" panose="020F0502020204030204" pitchFamily="34" charset="0"/>
              <a:cs typeface="Calibri" panose="020F0502020204030204" pitchFamily="34" charset="0"/>
            </a:endParaRPr>
          </a:p>
          <a:p>
            <a:pPr lvl="1" algn="ctr">
              <a:lnSpc>
                <a:spcPct val="150000"/>
              </a:lnSpc>
            </a:pPr>
            <a:r>
              <a:rPr lang="en-US" sz="2400" dirty="0">
                <a:solidFill>
                  <a:schemeClr val="tx1"/>
                </a:solidFill>
                <a:latin typeface="Calibri" panose="020F0502020204030204" pitchFamily="34" charset="0"/>
                <a:cs typeface="Calibri" panose="020F0502020204030204" pitchFamily="34" charset="0"/>
              </a:rPr>
              <a:t>“As a healthcare professional, I pledge to do my part to implement and follow practices that increase the safety of my patients and my colleagues, towards the goal of reducing patient harm”</a:t>
            </a:r>
          </a:p>
        </p:txBody>
      </p:sp>
      <p:pic>
        <p:nvPicPr>
          <p:cNvPr id="18" name="Picture 17"/>
          <p:cNvPicPr>
            <a:picLocks noChangeAspect="1"/>
          </p:cNvPicPr>
          <p:nvPr/>
        </p:nvPicPr>
        <p:blipFill>
          <a:blip r:embed="rId3">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tretch>
            <a:fillRect/>
          </a:stretch>
        </p:blipFill>
        <p:spPr>
          <a:xfrm>
            <a:off x="0" y="-13460"/>
            <a:ext cx="7315200" cy="1476500"/>
          </a:xfrm>
          <a:prstGeom prst="rect">
            <a:avLst/>
          </a:prstGeom>
        </p:spPr>
      </p:pic>
      <p:cxnSp>
        <p:nvCxnSpPr>
          <p:cNvPr id="20" name="Straight Connector 19"/>
          <p:cNvCxnSpPr>
            <a:cxnSpLocks/>
          </p:cNvCxnSpPr>
          <p:nvPr/>
        </p:nvCxnSpPr>
        <p:spPr>
          <a:xfrm>
            <a:off x="321733" y="1208928"/>
            <a:ext cx="6467387" cy="0"/>
          </a:xfrm>
          <a:prstGeom prst="line">
            <a:avLst/>
          </a:prstGeom>
          <a:noFill/>
          <a:ln w="38100" cap="flat" cmpd="sng" algn="ctr">
            <a:solidFill>
              <a:srgbClr val="780E0E"/>
            </a:solidFill>
            <a:prstDash val="solid"/>
          </a:ln>
          <a:effectLst>
            <a:outerShdw blurRad="40000" dist="23000" dir="5400000" rotWithShape="0">
              <a:srgbClr val="000000">
                <a:alpha val="35000"/>
              </a:srgbClr>
            </a:outerShdw>
          </a:effectLst>
        </p:spPr>
      </p:cxnSp>
      <p:sp>
        <p:nvSpPr>
          <p:cNvPr id="28" name="TextBox 27"/>
          <p:cNvSpPr txBox="1"/>
          <p:nvPr/>
        </p:nvSpPr>
        <p:spPr>
          <a:xfrm>
            <a:off x="204138" y="587758"/>
            <a:ext cx="6823195" cy="646331"/>
          </a:xfrm>
          <a:prstGeom prst="rect">
            <a:avLst/>
          </a:prstGeom>
          <a:noFill/>
          <a:ln w="28575">
            <a:noFill/>
          </a:ln>
        </p:spPr>
        <p:txBody>
          <a:bodyPr wrap="square" rtlCol="0">
            <a:spAutoFit/>
          </a:bodyPr>
          <a:lstStyle/>
          <a:p>
            <a:pPr algn="ctr" defTabSz="806867">
              <a:buClr>
                <a:srgbClr val="000000"/>
              </a:buClr>
            </a:pPr>
            <a:r>
              <a:rPr lang="en-US" sz="3600" b="1" kern="0" dirty="0">
                <a:solidFill>
                  <a:srgbClr val="000000"/>
                </a:solidFill>
                <a:latin typeface="Calibri" panose="020F0502020204030204" pitchFamily="34" charset="0"/>
                <a:cs typeface="Calibri" panose="020F0502020204030204" pitchFamily="34" charset="0"/>
                <a:sym typeface="Arial"/>
              </a:rPr>
              <a:t>Patient Safety Pledge</a:t>
            </a:r>
          </a:p>
        </p:txBody>
      </p:sp>
      <p:sp>
        <p:nvSpPr>
          <p:cNvPr id="2" name="TextBox 1"/>
          <p:cNvSpPr txBox="1"/>
          <p:nvPr/>
        </p:nvSpPr>
        <p:spPr>
          <a:xfrm>
            <a:off x="5526646" y="9717024"/>
            <a:ext cx="1597152" cy="253916"/>
          </a:xfrm>
          <a:prstGeom prst="rect">
            <a:avLst/>
          </a:prstGeom>
          <a:noFill/>
        </p:spPr>
        <p:txBody>
          <a:bodyPr wrap="square" rtlCol="0">
            <a:spAutoFit/>
          </a:bodyPr>
          <a:lstStyle/>
          <a:p>
            <a:pPr lvl="1"/>
            <a:r>
              <a:rPr lang="en-US" sz="1050" dirty="0">
                <a:latin typeface="Calibri" panose="020F0502020204030204" pitchFamily="34" charset="0"/>
                <a:cs typeface="Calibri" panose="020F0502020204030204" pitchFamily="34" charset="0"/>
              </a:rPr>
              <a:t>2.14.2023</a:t>
            </a:r>
          </a:p>
        </p:txBody>
      </p:sp>
      <p:sp>
        <p:nvSpPr>
          <p:cNvPr id="19" name="Rectangle 18">
            <a:extLst>
              <a:ext uri="{FF2B5EF4-FFF2-40B4-BE49-F238E27FC236}">
                <a16:creationId xmlns:a16="http://schemas.microsoft.com/office/drawing/2014/main" id="{26306BE0-1523-4B1B-9ADF-F6DA0ACD5BE4}"/>
              </a:ext>
            </a:extLst>
          </p:cNvPr>
          <p:cNvSpPr/>
          <p:nvPr/>
        </p:nvSpPr>
        <p:spPr>
          <a:xfrm>
            <a:off x="340566" y="7639541"/>
            <a:ext cx="6705600" cy="1810876"/>
          </a:xfrm>
          <a:prstGeom prst="rect">
            <a:avLst/>
          </a:prstGeom>
          <a:solidFill>
            <a:schemeClr val="bg1"/>
          </a:solidFill>
          <a:ln>
            <a:solidFill>
              <a:srgbClr val="780E0E"/>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6061" tIns="43031" rIns="86061" bIns="43031" numCol="1" spcCol="0" rtlCol="0" fromWordArt="0" anchor="ctr" anchorCtr="0" forceAA="0" compatLnSpc="1">
            <a:prstTxWarp prst="textNoShape">
              <a:avLst/>
            </a:prstTxWarp>
            <a:noAutofit/>
          </a:bodyPr>
          <a:lstStyle/>
          <a:p>
            <a:pPr lvl="1">
              <a:lnSpc>
                <a:spcPct val="150000"/>
              </a:lnSpc>
            </a:pPr>
            <a:r>
              <a:rPr lang="en-US" sz="1400" dirty="0">
                <a:solidFill>
                  <a:schemeClr val="tx1"/>
                </a:solidFill>
                <a:latin typeface="Calibri" panose="020F0502020204030204" pitchFamily="34" charset="0"/>
                <a:cs typeface="Calibri" panose="020F0502020204030204" pitchFamily="34" charset="0"/>
              </a:rPr>
              <a:t>Signature: _______________________________________________________</a:t>
            </a:r>
          </a:p>
          <a:p>
            <a:pPr lvl="1">
              <a:lnSpc>
                <a:spcPct val="150000"/>
              </a:lnSpc>
            </a:pPr>
            <a:r>
              <a:rPr lang="en-US" sz="1400" dirty="0">
                <a:solidFill>
                  <a:schemeClr val="tx1"/>
                </a:solidFill>
                <a:latin typeface="Calibri" panose="020F0502020204030204" pitchFamily="34" charset="0"/>
                <a:cs typeface="Calibri" panose="020F0502020204030204" pitchFamily="34" charset="0"/>
              </a:rPr>
              <a:t>Name: __________________________________________________________</a:t>
            </a:r>
          </a:p>
          <a:p>
            <a:pPr lvl="1">
              <a:lnSpc>
                <a:spcPct val="150000"/>
              </a:lnSpc>
            </a:pPr>
            <a:r>
              <a:rPr lang="en-US" sz="1400" dirty="0">
                <a:solidFill>
                  <a:schemeClr val="tx1"/>
                </a:solidFill>
                <a:latin typeface="Calibri" panose="020F0502020204030204" pitchFamily="34" charset="0"/>
                <a:cs typeface="Calibri" panose="020F0502020204030204" pitchFamily="34" charset="0"/>
              </a:rPr>
              <a:t>Date: ___________________________________________________________</a:t>
            </a:r>
          </a:p>
        </p:txBody>
      </p:sp>
      <p:pic>
        <p:nvPicPr>
          <p:cNvPr id="8" name="Picture 7">
            <a:extLst>
              <a:ext uri="{FF2B5EF4-FFF2-40B4-BE49-F238E27FC236}">
                <a16:creationId xmlns:a16="http://schemas.microsoft.com/office/drawing/2014/main" id="{33FBEB54-12A9-18DD-C7BC-A6A6CC99145C}"/>
              </a:ext>
            </a:extLst>
          </p:cNvPr>
          <p:cNvPicPr>
            <a:picLocks noChangeAspect="1"/>
          </p:cNvPicPr>
          <p:nvPr/>
        </p:nvPicPr>
        <p:blipFill>
          <a:blip r:embed="rId5"/>
          <a:stretch>
            <a:fillRect/>
          </a:stretch>
        </p:blipFill>
        <p:spPr>
          <a:xfrm>
            <a:off x="2786944" y="115885"/>
            <a:ext cx="1657581" cy="485843"/>
          </a:xfrm>
          <a:prstGeom prst="rect">
            <a:avLst/>
          </a:prstGeom>
        </p:spPr>
      </p:pic>
    </p:spTree>
    <p:custDataLst>
      <p:tags r:id="rId1"/>
    </p:custDataLst>
    <p:extLst>
      <p:ext uri="{BB962C8B-B14F-4D97-AF65-F5344CB8AC3E}">
        <p14:creationId xmlns:p14="http://schemas.microsoft.com/office/powerpoint/2010/main" val="17791206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9A10340F3431409E1F7C8FA438E759" ma:contentTypeVersion="2" ma:contentTypeDescription="Create a new document." ma:contentTypeScope="" ma:versionID="2f803709ca16cf57c246c9885f05368b">
  <xsd:schema xmlns:xsd="http://www.w3.org/2001/XMLSchema" xmlns:xs="http://www.w3.org/2001/XMLSchema" xmlns:p="http://schemas.microsoft.com/office/2006/metadata/properties" xmlns:ns1="http://schemas.microsoft.com/sharepoint/v3" xmlns:ns2="a9b6fb8a-8705-4c7d-af4a-bbb266c6db05" targetNamespace="http://schemas.microsoft.com/office/2006/metadata/properties" ma:root="true" ma:fieldsID="b376d385e1e7e92b6f1638c57c2ee568" ns1:_="" ns2:_="">
    <xsd:import namespace="http://schemas.microsoft.com/sharepoint/v3"/>
    <xsd:import namespace="a9b6fb8a-8705-4c7d-af4a-bbb266c6db05"/>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9b6fb8a-8705-4c7d-af4a-bbb266c6db05"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0CE038-7E97-4594-960A-E7ADEC56EBCD}">
  <ds:schemaRefs>
    <ds:schemaRef ds:uri="http://schemas.microsoft.com/sharepoint/v3"/>
    <ds:schemaRef ds:uri="http://purl.org/dc/terms/"/>
    <ds:schemaRef ds:uri="http://schemas.openxmlformats.org/package/2006/metadata/core-properties"/>
    <ds:schemaRef ds:uri="http://schemas.microsoft.com/office/2006/documentManagement/types"/>
    <ds:schemaRef ds:uri="a9b6fb8a-8705-4c7d-af4a-bbb266c6db05"/>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76ADE699-A7FA-4C4E-B990-147D92E2ED1D}">
  <ds:schemaRefs>
    <ds:schemaRef ds:uri="http://schemas.microsoft.com/sharepoint/v3/contenttype/forms"/>
  </ds:schemaRefs>
</ds:datastoreItem>
</file>

<file path=customXml/itemProps3.xml><?xml version="1.0" encoding="utf-8"?>
<ds:datastoreItem xmlns:ds="http://schemas.openxmlformats.org/officeDocument/2006/customXml" ds:itemID="{73526DA3-AEE7-4E22-A298-1DCF66CC74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9b6fb8a-8705-4c7d-af4a-bbb266c6db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TM10001115[[fn=Parcel]]</Template>
  <TotalTime>967</TotalTime>
  <Words>97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Gill Sans MT</vt:lpstr>
      <vt:lpstr>Parcel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Stafford, Sara</dc:creator>
  <cp:lastModifiedBy>Megan Berry</cp:lastModifiedBy>
  <cp:revision>35</cp:revision>
  <dcterms:created xsi:type="dcterms:W3CDTF">2020-03-18T06:41:53Z</dcterms:created>
  <dcterms:modified xsi:type="dcterms:W3CDTF">2023-02-15T00:21:17Z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00A5F851-6992-4ED5-98AF-7FCF7CEA6967</vt:lpwstr>
  </property>
  <property fmtid="{D5CDD505-2E9C-101B-9397-08002B2CF9AE}" pid="3" name="ArticulatePath">
    <vt:lpwstr>Presentation3</vt:lpwstr>
  </property>
  <property fmtid="{D5CDD505-2E9C-101B-9397-08002B2CF9AE}" pid="4" name="ContentTypeId">
    <vt:lpwstr>0x010100959A10340F3431409E1F7C8FA438E759</vt:lpwstr>
  </property>
</Properties>
</file>