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362" r:id="rId5"/>
    <p:sldId id="443" r:id="rId6"/>
    <p:sldId id="478" r:id="rId7"/>
    <p:sldId id="466" r:id="rId8"/>
    <p:sldId id="436" r:id="rId9"/>
    <p:sldId id="468" r:id="rId10"/>
    <p:sldId id="469" r:id="rId11"/>
    <p:sldId id="470" r:id="rId12"/>
    <p:sldId id="398" r:id="rId13"/>
    <p:sldId id="437" r:id="rId14"/>
    <p:sldId id="440" r:id="rId15"/>
    <p:sldId id="441" r:id="rId16"/>
    <p:sldId id="419" r:id="rId17"/>
    <p:sldId id="420" r:id="rId18"/>
    <p:sldId id="425" r:id="rId19"/>
    <p:sldId id="396" r:id="rId20"/>
    <p:sldId id="479" r:id="rId21"/>
    <p:sldId id="451" r:id="rId22"/>
    <p:sldId id="452" r:id="rId23"/>
    <p:sldId id="453" r:id="rId24"/>
    <p:sldId id="454" r:id="rId25"/>
    <p:sldId id="428" r:id="rId26"/>
    <p:sldId id="387" r:id="rId27"/>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in Hicks" initials="PH" lastIdx="1" clrIdx="0"/>
  <p:cmAuthor id="2" name="Perrin Hicks" initials="PH [2]" lastIdx="1" clrIdx="1"/>
  <p:cmAuthor id="3" name="Perrin Hicks" initials="PH [3]" lastIdx="1" clrIdx="2"/>
  <p:cmAuthor id="4" name="Perrin Hicks" initials="PH [4]" lastIdx="1" clrIdx="3"/>
  <p:cmAuthor id="5" name="Perrin Hicks" initials="PH [5]" lastIdx="1" clrIdx="4"/>
  <p:cmAuthor id="6" name="Perrin Hicks" initials="PH [6]" lastIdx="1" clrIdx="5"/>
  <p:cmAuthor id="7" name="Perrin Hicks" initials="PH [7]" lastIdx="1" clrIdx="6"/>
  <p:cmAuthor id="8" name="Perrin Hicks" initials="PH [8]" lastIdx="1" clrIdx="7"/>
  <p:cmAuthor id="9" name="Perrin Hicks" initials="PH [9]" lastIdx="1" clrIdx="8"/>
  <p:cmAuthor id="10" name="Perrin Hicks" initials="PH [10]" lastIdx="1" clrIdx="9"/>
  <p:cmAuthor id="11" name="Perrin Hicks" initials="PH [11]" lastIdx="1" clrIdx="10"/>
  <p:cmAuthor id="12" name="Perrin Hicks" initials="PH [12]" lastIdx="1" clrIdx="11"/>
  <p:cmAuthor id="13" name="Perrin Hicks" initials="PH [13]" lastIdx="1" clrIdx="12"/>
  <p:cmAuthor id="14" name="Perrin Hicks" initials="PH [14]" lastIdx="1" clrIdx="13"/>
  <p:cmAuthor id="15" name="Perrin Hicks" initials="PH [15]" lastIdx="1" clrIdx="14"/>
  <p:cmAuthor id="16" name="Perrin Hicks" initials="PH [16]" lastIdx="1" clrIdx="15"/>
  <p:cmAuthor id="17" name="Perrin Hicks" initials="PH [17]" lastIdx="1" clrIdx="16"/>
  <p:cmAuthor id="18" name="Perrin Hicks" initials="PH [18]" lastIdx="1" clrIdx="17"/>
  <p:cmAuthor id="19" name="Perrin Hicks" initials="PH [19]" lastIdx="1" clrIdx="18"/>
  <p:cmAuthor id="20" name="Perrin Hicks" initials="PH [20]" lastIdx="1" clrIdx="19"/>
  <p:cmAuthor id="21" name="Perrin Hicks" initials="PH [21]" lastIdx="1" clrIdx="20"/>
  <p:cmAuthor id="22" name="Raina Sharma" initials="RS" lastIdx="1" clrIdx="21">
    <p:extLst>
      <p:ext uri="{19B8F6BF-5375-455C-9EA6-DF929625EA0E}">
        <p15:presenceInfo xmlns:p15="http://schemas.microsoft.com/office/powerpoint/2012/main" userId="S0037FFE96334B99@LIV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DFD"/>
    <a:srgbClr val="D8E5EE"/>
    <a:srgbClr val="FF4646"/>
    <a:srgbClr val="005596"/>
    <a:srgbClr val="295384"/>
    <a:srgbClr val="E8941A"/>
    <a:srgbClr val="E69318"/>
    <a:srgbClr val="FDA51C"/>
    <a:srgbClr val="5B9BD5"/>
    <a:srgbClr val="DAD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9" autoAdjust="0"/>
    <p:restoredTop sz="94660"/>
  </p:normalViewPr>
  <p:slideViewPr>
    <p:cSldViewPr snapToGrid="0">
      <p:cViewPr varScale="1">
        <p:scale>
          <a:sx n="62" d="100"/>
          <a:sy n="62" d="100"/>
        </p:scale>
        <p:origin x="928"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DF4B7D-FD85-40CD-89A1-6A89005C4BBE}"/>
              </a:ext>
            </a:extLst>
          </p:cNvPr>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4760D9-2A7A-49B4-8162-62C0F3C52AA1}"/>
              </a:ext>
            </a:extLst>
          </p:cNvPr>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749DD55E-9271-43E3-B2E2-446EF828F9AB}" type="datetimeFigureOut">
              <a:rPr lang="en-US" smtClean="0"/>
              <a:t>8/4/2020</a:t>
            </a:fld>
            <a:endParaRPr lang="en-US"/>
          </a:p>
        </p:txBody>
      </p:sp>
      <p:sp>
        <p:nvSpPr>
          <p:cNvPr id="4" name="Footer Placeholder 3">
            <a:extLst>
              <a:ext uri="{FF2B5EF4-FFF2-40B4-BE49-F238E27FC236}">
                <a16:creationId xmlns:a16="http://schemas.microsoft.com/office/drawing/2014/main" id="{CE5019ED-32DF-4D90-ACD9-2C252364AF1C}"/>
              </a:ext>
            </a:extLst>
          </p:cNvPr>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F76151-7436-4B97-9869-00FD1B3C2075}"/>
              </a:ext>
            </a:extLst>
          </p:cNvPr>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DF302FA5-708B-4E23-BB83-FCF640682A55}" type="slidenum">
              <a:rPr lang="en-US" smtClean="0"/>
              <a:t>‹#›</a:t>
            </a:fld>
            <a:endParaRPr lang="en-US"/>
          </a:p>
        </p:txBody>
      </p:sp>
    </p:spTree>
    <p:extLst>
      <p:ext uri="{BB962C8B-B14F-4D97-AF65-F5344CB8AC3E}">
        <p14:creationId xmlns:p14="http://schemas.microsoft.com/office/powerpoint/2010/main" val="210518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60DBB9B8-9AF4-4A12-B489-6C7D1F714D0D}" type="datetimeFigureOut">
              <a:rPr lang="en-US" smtClean="0"/>
              <a:t>8/4/2020</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9B8B320-4D87-49C3-8B47-209C6F487285}" type="slidenum">
              <a:rPr lang="en-US" smtClean="0"/>
              <a:t>‹#›</a:t>
            </a:fld>
            <a:endParaRPr lang="en-US"/>
          </a:p>
        </p:txBody>
      </p:sp>
    </p:spTree>
    <p:extLst>
      <p:ext uri="{BB962C8B-B14F-4D97-AF65-F5344CB8AC3E}">
        <p14:creationId xmlns:p14="http://schemas.microsoft.com/office/powerpoint/2010/main" val="275695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B8B320-4D87-49C3-8B47-209C6F487285}" type="slidenum">
              <a:rPr lang="en-US" smtClean="0"/>
              <a:t>1</a:t>
            </a:fld>
            <a:endParaRPr lang="en-US"/>
          </a:p>
        </p:txBody>
      </p:sp>
    </p:spTree>
    <p:extLst>
      <p:ext uri="{BB962C8B-B14F-4D97-AF65-F5344CB8AC3E}">
        <p14:creationId xmlns:p14="http://schemas.microsoft.com/office/powerpoint/2010/main" val="413611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B8B320-4D87-49C3-8B47-209C6F487285}" type="slidenum">
              <a:rPr lang="en-US" smtClean="0"/>
              <a:t>8</a:t>
            </a:fld>
            <a:endParaRPr lang="en-US"/>
          </a:p>
        </p:txBody>
      </p:sp>
    </p:spTree>
    <p:extLst>
      <p:ext uri="{BB962C8B-B14F-4D97-AF65-F5344CB8AC3E}">
        <p14:creationId xmlns:p14="http://schemas.microsoft.com/office/powerpoint/2010/main" val="138763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C9B8B320-4D87-49C3-8B47-209C6F487285}" type="slidenum">
              <a:rPr lang="en-US" smtClean="0"/>
              <a:t>15</a:t>
            </a:fld>
            <a:endParaRPr lang="en-US"/>
          </a:p>
        </p:txBody>
      </p:sp>
    </p:spTree>
    <p:extLst>
      <p:ext uri="{BB962C8B-B14F-4D97-AF65-F5344CB8AC3E}">
        <p14:creationId xmlns:p14="http://schemas.microsoft.com/office/powerpoint/2010/main" val="33697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8B320-4D87-49C3-8B47-209C6F487285}" type="slidenum">
              <a:rPr lang="en-US" smtClean="0"/>
              <a:t>17</a:t>
            </a:fld>
            <a:endParaRPr lang="en-US"/>
          </a:p>
        </p:txBody>
      </p:sp>
    </p:spTree>
    <p:extLst>
      <p:ext uri="{BB962C8B-B14F-4D97-AF65-F5344CB8AC3E}">
        <p14:creationId xmlns:p14="http://schemas.microsoft.com/office/powerpoint/2010/main" val="346954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Known Bug Around Deactivating users </a:t>
            </a:r>
          </a:p>
        </p:txBody>
      </p:sp>
      <p:sp>
        <p:nvSpPr>
          <p:cNvPr id="4" name="Slide Number Placeholder 3"/>
          <p:cNvSpPr>
            <a:spLocks noGrp="1"/>
          </p:cNvSpPr>
          <p:nvPr>
            <p:ph type="sldNum" sz="quarter" idx="10"/>
          </p:nvPr>
        </p:nvSpPr>
        <p:spPr/>
        <p:txBody>
          <a:bodyPr/>
          <a:lstStyle/>
          <a:p>
            <a:fld id="{C9B8B320-4D87-49C3-8B47-209C6F487285}" type="slidenum">
              <a:rPr lang="en-US" smtClean="0"/>
              <a:t>18</a:t>
            </a:fld>
            <a:endParaRPr lang="en-US"/>
          </a:p>
        </p:txBody>
      </p:sp>
    </p:spTree>
    <p:extLst>
      <p:ext uri="{BB962C8B-B14F-4D97-AF65-F5344CB8AC3E}">
        <p14:creationId xmlns:p14="http://schemas.microsoft.com/office/powerpoint/2010/main" val="3469547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eg"/><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Clea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E0B19FEC-015E-449E-9AAB-5C706B096CE9}"/>
              </a:ext>
            </a:extLst>
          </p:cNvPr>
          <p:cNvCxnSpPr>
            <a:cxnSpLocks/>
          </p:cNvCxnSpPr>
          <p:nvPr userDrawn="1"/>
        </p:nvCxnSpPr>
        <p:spPr>
          <a:xfrm flipV="1">
            <a:off x="5649686" y="5060015"/>
            <a:ext cx="395151" cy="272896"/>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7F2A81F-E90F-4504-AFDC-9C39C0FBE96E}"/>
              </a:ext>
            </a:extLst>
          </p:cNvPr>
          <p:cNvCxnSpPr/>
          <p:nvPr userDrawn="1"/>
        </p:nvCxnSpPr>
        <p:spPr>
          <a:xfrm>
            <a:off x="5959929" y="5065123"/>
            <a:ext cx="339634" cy="241663"/>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4850F1A-C7F7-45A2-A22B-B88A38F0765B}"/>
              </a:ext>
            </a:extLst>
          </p:cNvPr>
          <p:cNvSpPr/>
          <p:nvPr userDrawn="1"/>
        </p:nvSpPr>
        <p:spPr>
          <a:xfrm>
            <a:off x="6095352" y="5445369"/>
            <a:ext cx="5920992" cy="1412631"/>
          </a:xfrm>
          <a:prstGeom prst="rect">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kern="1200">
                <a:solidFill>
                  <a:schemeClr val="lt1"/>
                </a:solidFill>
                <a:effectLst/>
                <a:latin typeface="+mn-lt"/>
                <a:ea typeface="+mn-ea"/>
                <a:cs typeface="+mn-cs"/>
              </a:rPr>
              <a:t>7160 Columbia Gateway Drive, Suite. 230</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800" kern="1200">
                <a:solidFill>
                  <a:schemeClr val="lt1"/>
                </a:solidFill>
                <a:effectLst/>
                <a:latin typeface="+mn-lt"/>
                <a:ea typeface="+mn-ea"/>
                <a:cs typeface="+mn-cs"/>
              </a:rPr>
              <a:t>Columbia, MD 21046</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800" kern="1200">
                <a:solidFill>
                  <a:schemeClr val="lt1"/>
                </a:solidFill>
                <a:effectLst/>
                <a:latin typeface="+mn-lt"/>
                <a:ea typeface="+mn-ea"/>
                <a:cs typeface="+mn-cs"/>
              </a:rPr>
              <a:t>877.952.7477 | info@crisphealth.org</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800" b="0" kern="1200">
                <a:solidFill>
                  <a:schemeClr val="lt1"/>
                </a:solidFill>
                <a:effectLst/>
                <a:latin typeface="+mn-lt"/>
                <a:ea typeface="+mn-ea"/>
                <a:cs typeface="+mn-cs"/>
              </a:rPr>
              <a:t>www.crisphealth.org</a:t>
            </a:r>
          </a:p>
        </p:txBody>
      </p:sp>
      <p:sp>
        <p:nvSpPr>
          <p:cNvPr id="8" name="Rectangle 7">
            <a:extLst>
              <a:ext uri="{FF2B5EF4-FFF2-40B4-BE49-F238E27FC236}">
                <a16:creationId xmlns:a16="http://schemas.microsoft.com/office/drawing/2014/main" id="{FC760FBA-DC9D-406A-B613-A86E61328721}"/>
              </a:ext>
            </a:extLst>
          </p:cNvPr>
          <p:cNvSpPr/>
          <p:nvPr userDrawn="1"/>
        </p:nvSpPr>
        <p:spPr>
          <a:xfrm>
            <a:off x="0" y="0"/>
            <a:ext cx="2743200" cy="6858000"/>
          </a:xfrm>
          <a:prstGeom prst="rect">
            <a:avLst/>
          </a:prstGeom>
          <a:solidFill>
            <a:srgbClr val="DA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drawing of a face&#10;&#10;Description generated with high confidence">
            <a:extLst>
              <a:ext uri="{FF2B5EF4-FFF2-40B4-BE49-F238E27FC236}">
                <a16:creationId xmlns:a16="http://schemas.microsoft.com/office/drawing/2014/main" id="{7FA631A5-051C-4C5D-AEBA-028D463982E3}"/>
              </a:ext>
            </a:extLst>
          </p:cNvPr>
          <p:cNvPicPr>
            <a:picLocks noChangeAspect="1"/>
          </p:cNvPicPr>
          <p:nvPr userDrawn="1"/>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31846" y="2090057"/>
            <a:ext cx="1744824" cy="2677886"/>
          </a:xfrm>
          <a:prstGeom prst="rect">
            <a:avLst/>
          </a:prstGeom>
        </p:spPr>
      </p:pic>
      <p:sp>
        <p:nvSpPr>
          <p:cNvPr id="4" name="Rectangle 3">
            <a:extLst>
              <a:ext uri="{FF2B5EF4-FFF2-40B4-BE49-F238E27FC236}">
                <a16:creationId xmlns:a16="http://schemas.microsoft.com/office/drawing/2014/main" id="{F12C81F1-9F97-4F25-AE45-2EE2CED397B5}"/>
              </a:ext>
            </a:extLst>
          </p:cNvPr>
          <p:cNvSpPr/>
          <p:nvPr userDrawn="1"/>
        </p:nvSpPr>
        <p:spPr>
          <a:xfrm>
            <a:off x="3252520" y="-5751"/>
            <a:ext cx="8939479" cy="4773694"/>
          </a:xfrm>
          <a:prstGeom prst="rect">
            <a:avLst/>
          </a:prstGeom>
          <a:solidFill>
            <a:srgbClr val="FB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85B4F11-A1B0-45BB-8097-0E68F3C5B706}"/>
              </a:ext>
            </a:extLst>
          </p:cNvPr>
          <p:cNvSpPr>
            <a:spLocks noGrp="1"/>
          </p:cNvSpPr>
          <p:nvPr>
            <p:ph type="title"/>
          </p:nvPr>
        </p:nvSpPr>
        <p:spPr>
          <a:xfrm>
            <a:off x="3431177" y="752879"/>
            <a:ext cx="7916274" cy="2852737"/>
          </a:xfrm>
        </p:spPr>
        <p:txBody>
          <a:bodyPr anchor="b">
            <a:normAutofit/>
          </a:bodyPr>
          <a:lstStyle>
            <a:lvl1pPr>
              <a:defRPr sz="4400">
                <a:solidFill>
                  <a:srgbClr val="E69318"/>
                </a:solidFill>
              </a:defRPr>
            </a:lvl1pPr>
          </a:lstStyle>
          <a:p>
            <a:r>
              <a:rPr lang="en-US"/>
              <a:t>Click to edit Master title style</a:t>
            </a:r>
          </a:p>
        </p:txBody>
      </p:sp>
      <p:sp>
        <p:nvSpPr>
          <p:cNvPr id="12" name="Text Placeholder 2">
            <a:extLst>
              <a:ext uri="{FF2B5EF4-FFF2-40B4-BE49-F238E27FC236}">
                <a16:creationId xmlns:a16="http://schemas.microsoft.com/office/drawing/2014/main" id="{88094BAF-D2DA-4641-90D4-728DD8679EA9}"/>
              </a:ext>
            </a:extLst>
          </p:cNvPr>
          <p:cNvSpPr>
            <a:spLocks noGrp="1"/>
          </p:cNvSpPr>
          <p:nvPr>
            <p:ph type="body" idx="1"/>
          </p:nvPr>
        </p:nvSpPr>
        <p:spPr>
          <a:xfrm>
            <a:off x="3431783" y="3617128"/>
            <a:ext cx="7915668" cy="1536169"/>
          </a:xfrm>
        </p:spPr>
        <p:txBody>
          <a:bodyPr/>
          <a:lstStyle>
            <a:lvl1pPr marL="0" indent="0">
              <a:buNone/>
              <a:defRPr sz="2400">
                <a:solidFill>
                  <a:srgbClr val="0055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Rectangle 13">
            <a:extLst>
              <a:ext uri="{FF2B5EF4-FFF2-40B4-BE49-F238E27FC236}">
                <a16:creationId xmlns:a16="http://schemas.microsoft.com/office/drawing/2014/main" id="{AA4182E7-3A6F-40FF-80EE-40722AE34B23}"/>
              </a:ext>
            </a:extLst>
          </p:cNvPr>
          <p:cNvSpPr/>
          <p:nvPr userDrawn="1"/>
        </p:nvSpPr>
        <p:spPr>
          <a:xfrm>
            <a:off x="2743201" y="-2979"/>
            <a:ext cx="531846" cy="6860979"/>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6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mparison - Clean">
    <p:spTree>
      <p:nvGrpSpPr>
        <p:cNvPr id="1" name=""/>
        <p:cNvGrpSpPr/>
        <p:nvPr/>
      </p:nvGrpSpPr>
      <p:grpSpPr>
        <a:xfrm>
          <a:off x="0" y="0"/>
          <a:ext cx="0" cy="0"/>
          <a:chOff x="0" y="0"/>
          <a:chExt cx="0" cy="0"/>
        </a:xfrm>
      </p:grpSpPr>
      <p:pic>
        <p:nvPicPr>
          <p:cNvPr id="19" name="Content Placeholder 6">
            <a:extLst>
              <a:ext uri="{FF2B5EF4-FFF2-40B4-BE49-F238E27FC236}">
                <a16:creationId xmlns:a16="http://schemas.microsoft.com/office/drawing/2014/main" id="{8F6F310B-4D9E-4163-B760-88A5DD855034}"/>
              </a:ext>
            </a:extLst>
          </p:cNvPr>
          <p:cNvPicPr>
            <a:picLocks noChangeAspect="1"/>
          </p:cNvPicPr>
          <p:nvPr userDrawn="1"/>
        </p:nvPicPr>
        <p:blipFill rotWithShape="1">
          <a:blip r:embed="rId2">
            <a:lum bright="70000" contrast="-70000"/>
            <a:extLst>
              <a:ext uri="{BEBA8EAE-BF5A-486C-A8C5-ECC9F3942E4B}">
                <a14:imgProps xmlns:a14="http://schemas.microsoft.com/office/drawing/2010/main">
                  <a14:imgLayer r:embed="rId3">
                    <a14:imgEffect>
                      <a14:sharpenSoften amount="-25000"/>
                    </a14:imgEffect>
                    <a14:imgEffect>
                      <a14:saturation sat="50000"/>
                    </a14:imgEffect>
                  </a14:imgLayer>
                </a14:imgProps>
              </a:ext>
              <a:ext uri="{28A0092B-C50C-407E-A947-70E740481C1C}">
                <a14:useLocalDpi xmlns:a14="http://schemas.microsoft.com/office/drawing/2010/main" val="0"/>
              </a:ext>
            </a:extLst>
          </a:blip>
          <a:srcRect t="16479" r="42386"/>
          <a:stretch/>
        </p:blipFill>
        <p:spPr>
          <a:xfrm>
            <a:off x="8942407" y="0"/>
            <a:ext cx="3249593" cy="6784848"/>
          </a:xfrm>
          <a:prstGeom prst="rect">
            <a:avLst/>
          </a:prstGeom>
          <a:noFill/>
        </p:spPr>
      </p:pic>
      <p:sp>
        <p:nvSpPr>
          <p:cNvPr id="12" name="Rectangle 11">
            <a:extLst>
              <a:ext uri="{FF2B5EF4-FFF2-40B4-BE49-F238E27FC236}">
                <a16:creationId xmlns:a16="http://schemas.microsoft.com/office/drawing/2014/main" id="{D1D7C8FD-01C4-42D5-919F-B5D7DF70C7C0}"/>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849CEDD-7890-4B71-B0F5-F2BA3C644D62}"/>
              </a:ext>
            </a:extLst>
          </p:cNvPr>
          <p:cNvSpPr>
            <a:spLocks noGrp="1"/>
          </p:cNvSpPr>
          <p:nvPr>
            <p:ph type="title"/>
          </p:nvPr>
        </p:nvSpPr>
        <p:spPr>
          <a:xfrm>
            <a:off x="838200" y="198073"/>
            <a:ext cx="10644555" cy="733912"/>
          </a:xfrm>
        </p:spPr>
        <p:txBody>
          <a:bodyPr/>
          <a:lstStyle/>
          <a:p>
            <a:r>
              <a:rPr lang="en-US"/>
              <a:t>Click to edit Master title style</a:t>
            </a:r>
          </a:p>
        </p:txBody>
      </p:sp>
      <p:sp>
        <p:nvSpPr>
          <p:cNvPr id="14" name="Content Placeholder 2">
            <a:extLst>
              <a:ext uri="{FF2B5EF4-FFF2-40B4-BE49-F238E27FC236}">
                <a16:creationId xmlns:a16="http://schemas.microsoft.com/office/drawing/2014/main" id="{40E20920-CA2E-4F2A-A44B-649E0FBDD2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3F9817F5-4FB6-4F7F-8ED7-987A5059D95B}"/>
              </a:ext>
            </a:extLst>
          </p:cNvPr>
          <p:cNvSpPr>
            <a:spLocks noGrp="1"/>
          </p:cNvSpPr>
          <p:nvPr>
            <p:ph sz="half" idx="2"/>
          </p:nvPr>
        </p:nvSpPr>
        <p:spPr>
          <a:xfrm>
            <a:off x="6172200" y="1825625"/>
            <a:ext cx="534527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F50A80D4-A9B2-4D31-8073-361AD1FEB603}"/>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a:p>
        </p:txBody>
      </p:sp>
      <p:pic>
        <p:nvPicPr>
          <p:cNvPr id="17" name="Picture 16" descr="A picture containing clipart&#10;&#10;Description generated with high confidence">
            <a:extLst>
              <a:ext uri="{FF2B5EF4-FFF2-40B4-BE49-F238E27FC236}">
                <a16:creationId xmlns:a16="http://schemas.microsoft.com/office/drawing/2014/main" id="{FAE60805-19FE-454A-AB9F-2DFF3CEA59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10" name="Rectangle 9">
            <a:extLst>
              <a:ext uri="{FF2B5EF4-FFF2-40B4-BE49-F238E27FC236}">
                <a16:creationId xmlns:a16="http://schemas.microsoft.com/office/drawing/2014/main" id="{12C7FFAC-4C9B-4717-B502-27468A9854C0}"/>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5F66F1-AFB0-4AE0-B8B2-F5D0A4C0A32F}"/>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21152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Blank with Logo - Clea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5A62B25E-3A48-4523-9A7A-9B2E60081FFB}"/>
              </a:ext>
            </a:extLst>
          </p:cNvPr>
          <p:cNvSpPr>
            <a:spLocks noGrp="1"/>
          </p:cNvSpPr>
          <p:nvPr>
            <p:ph type="sldNum" sz="quarter" idx="12"/>
          </p:nvPr>
        </p:nvSpPr>
        <p:spPr>
          <a:xfrm>
            <a:off x="8808720" y="6356352"/>
            <a:ext cx="2743200" cy="365125"/>
          </a:xfrm>
        </p:spPr>
        <p:txBody>
          <a:bodyPr/>
          <a:lstStyle/>
          <a:p>
            <a:fld id="{04F192F5-7590-44FF-9C83-33DE5B563EC3}" type="slidenum">
              <a:rPr lang="en-US" smtClean="0"/>
              <a:t>‹#›</a:t>
            </a:fld>
            <a:endParaRPr lang="en-US"/>
          </a:p>
        </p:txBody>
      </p:sp>
      <p:sp>
        <p:nvSpPr>
          <p:cNvPr id="5" name="Rectangle 4">
            <a:extLst>
              <a:ext uri="{FF2B5EF4-FFF2-40B4-BE49-F238E27FC236}">
                <a16:creationId xmlns:a16="http://schemas.microsoft.com/office/drawing/2014/main" id="{E6D10C42-FA61-4974-A9EF-F480D801C208}"/>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D56CE95-5641-4B14-AC4D-2A24692A2F24}"/>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409319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4151F-F995-43F2-9A8F-126C89068FAA}"/>
              </a:ext>
            </a:extLst>
          </p:cNvPr>
          <p:cNvSpPr/>
          <p:nvPr userDrawn="1"/>
        </p:nvSpPr>
        <p:spPr>
          <a:xfrm>
            <a:off x="0" y="0"/>
            <a:ext cx="12192000" cy="6773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88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 Section Header - Clea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79FDE3-9A4B-48CA-940B-4564543777AE}"/>
              </a:ext>
            </a:extLst>
          </p:cNvPr>
          <p:cNvSpPr/>
          <p:nvPr userDrawn="1"/>
        </p:nvSpPr>
        <p:spPr>
          <a:xfrm>
            <a:off x="0" y="814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31177" y="1736728"/>
            <a:ext cx="7916274" cy="2852737"/>
          </a:xfrm>
        </p:spPr>
        <p:txBody>
          <a:bodyPr anchor="b">
            <a:normAutofit/>
          </a:bodyPr>
          <a:lstStyle>
            <a:lvl1pPr>
              <a:defRPr sz="4400">
                <a:solidFill>
                  <a:srgbClr val="E69318"/>
                </a:solidFill>
              </a:defRPr>
            </a:lvl1pPr>
          </a:lstStyle>
          <a:p>
            <a:r>
              <a:rPr lang="en-US"/>
              <a:t>Click to edit Master title style</a:t>
            </a:r>
          </a:p>
        </p:txBody>
      </p:sp>
      <p:sp>
        <p:nvSpPr>
          <p:cNvPr id="3" name="Text Placeholder 2"/>
          <p:cNvSpPr>
            <a:spLocks noGrp="1"/>
          </p:cNvSpPr>
          <p:nvPr>
            <p:ph type="body" idx="1"/>
          </p:nvPr>
        </p:nvSpPr>
        <p:spPr>
          <a:xfrm>
            <a:off x="3431783" y="4600977"/>
            <a:ext cx="7915668" cy="1488675"/>
          </a:xfrm>
        </p:spPr>
        <p:txBody>
          <a:bodyPr/>
          <a:lstStyle>
            <a:lvl1pPr marL="0" indent="0">
              <a:buNone/>
              <a:defRPr sz="2400">
                <a:solidFill>
                  <a:srgbClr val="0055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Slide Number Placeholder 8"/>
          <p:cNvSpPr>
            <a:spLocks noGrp="1"/>
          </p:cNvSpPr>
          <p:nvPr>
            <p:ph type="sldNum" sz="quarter" idx="12"/>
          </p:nvPr>
        </p:nvSpPr>
        <p:spPr/>
        <p:txBody>
          <a:bodyPr/>
          <a:lstStyle/>
          <a:p>
            <a:fld id="{04F192F5-7590-44FF-9C83-33DE5B563EC3}" type="slidenum">
              <a:rPr lang="en-US" smtClean="0"/>
              <a:pPr/>
              <a:t>‹#›</a:t>
            </a:fld>
            <a:endParaRPr lang="en-US"/>
          </a:p>
        </p:txBody>
      </p:sp>
      <p:sp>
        <p:nvSpPr>
          <p:cNvPr id="7" name="Rectangle 6">
            <a:extLst>
              <a:ext uri="{FF2B5EF4-FFF2-40B4-BE49-F238E27FC236}">
                <a16:creationId xmlns:a16="http://schemas.microsoft.com/office/drawing/2014/main" id="{62A9CE91-F452-4DA8-B14D-60A346F512EC}"/>
              </a:ext>
            </a:extLst>
          </p:cNvPr>
          <p:cNvSpPr/>
          <p:nvPr userDrawn="1"/>
        </p:nvSpPr>
        <p:spPr>
          <a:xfrm>
            <a:off x="0" y="0"/>
            <a:ext cx="2743200" cy="6858000"/>
          </a:xfrm>
          <a:prstGeom prst="rect">
            <a:avLst/>
          </a:prstGeom>
          <a:solidFill>
            <a:srgbClr val="DA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rawing of a face&#10;&#10;Description generated with high confidence">
            <a:extLst>
              <a:ext uri="{FF2B5EF4-FFF2-40B4-BE49-F238E27FC236}">
                <a16:creationId xmlns:a16="http://schemas.microsoft.com/office/drawing/2014/main" id="{0C29462C-CA54-4725-93FA-FA924A0917FE}"/>
              </a:ext>
            </a:extLst>
          </p:cNvPr>
          <p:cNvPicPr>
            <a:picLocks noChangeAspect="1"/>
          </p:cNvPicPr>
          <p:nvPr userDrawn="1"/>
        </p:nvPicPr>
        <p:blipFill>
          <a:blip r:embed="rId2">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31846" y="2090057"/>
            <a:ext cx="1744824" cy="2677886"/>
          </a:xfrm>
          <a:prstGeom prst="rect">
            <a:avLst/>
          </a:prstGeom>
        </p:spPr>
      </p:pic>
      <p:sp>
        <p:nvSpPr>
          <p:cNvPr id="12" name="Rectangle 11">
            <a:extLst>
              <a:ext uri="{FF2B5EF4-FFF2-40B4-BE49-F238E27FC236}">
                <a16:creationId xmlns:a16="http://schemas.microsoft.com/office/drawing/2014/main" id="{1CE974CB-0129-4E81-90C4-EF751D53ADB4}"/>
              </a:ext>
            </a:extLst>
          </p:cNvPr>
          <p:cNvSpPr/>
          <p:nvPr userDrawn="1"/>
        </p:nvSpPr>
        <p:spPr>
          <a:xfrm>
            <a:off x="2743200" y="0"/>
            <a:ext cx="531846" cy="6866139"/>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49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Title and Content Clea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385049"/>
            <a:ext cx="10679278" cy="4917655"/>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4F192F5-7590-44FF-9C83-33DE5B563EC3}" type="slidenum">
              <a:rPr lang="en-US" smtClean="0"/>
              <a:t>‹#›</a:t>
            </a:fld>
            <a:endParaRPr lang="en-US"/>
          </a:p>
        </p:txBody>
      </p:sp>
      <p:sp>
        <p:nvSpPr>
          <p:cNvPr id="7" name="Rectangle 6">
            <a:extLst>
              <a:ext uri="{FF2B5EF4-FFF2-40B4-BE49-F238E27FC236}">
                <a16:creationId xmlns:a16="http://schemas.microsoft.com/office/drawing/2014/main" id="{F80BFB33-71A3-40E6-8843-0D6B3A631A37}"/>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ipart&#10;&#10;Description generated with high confidence">
            <a:extLst>
              <a:ext uri="{FF2B5EF4-FFF2-40B4-BE49-F238E27FC236}">
                <a16:creationId xmlns:a16="http://schemas.microsoft.com/office/drawing/2014/main" id="{864FFFE9-8D26-4232-A6EC-7E048D99EA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2" name="Title 1"/>
          <p:cNvSpPr>
            <a:spLocks noGrp="1"/>
          </p:cNvSpPr>
          <p:nvPr>
            <p:ph type="title"/>
          </p:nvPr>
        </p:nvSpPr>
        <p:spPr>
          <a:xfrm>
            <a:off x="838200" y="189281"/>
            <a:ext cx="10679277" cy="769081"/>
          </a:xfrm>
        </p:spPr>
        <p:txBody>
          <a:bodyPr>
            <a:normAutofit/>
          </a:bodyPr>
          <a:lstStyle>
            <a:lvl1pPr>
              <a:defRPr sz="3200">
                <a:solidFill>
                  <a:srgbClr val="005596"/>
                </a:solidFill>
                <a:latin typeface="Myriad Pro Semibold"/>
              </a:defRPr>
            </a:lvl1pPr>
          </a:lstStyle>
          <a:p>
            <a:r>
              <a:rPr lang="en-US"/>
              <a:t>Click to edit Master title style</a:t>
            </a:r>
          </a:p>
        </p:txBody>
      </p:sp>
      <p:sp>
        <p:nvSpPr>
          <p:cNvPr id="10" name="Rectangle 9">
            <a:extLst>
              <a:ext uri="{FF2B5EF4-FFF2-40B4-BE49-F238E27FC236}">
                <a16:creationId xmlns:a16="http://schemas.microsoft.com/office/drawing/2014/main" id="{8B0A523A-6493-4ACC-BCBC-C6866DC0F085}"/>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116939-BBB1-43F0-831B-BA8939A1F035}"/>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47307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itle Only - Clean">
    <p:bg>
      <p:bgPr>
        <a:blipFill dpi="0" rotWithShape="1">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8" name="Content Placeholder 6">
            <a:extLst>
              <a:ext uri="{FF2B5EF4-FFF2-40B4-BE49-F238E27FC236}">
                <a16:creationId xmlns:a16="http://schemas.microsoft.com/office/drawing/2014/main" id="{1E35C8CE-2F14-427B-9933-1B0315A0CE77}"/>
              </a:ext>
            </a:extLst>
          </p:cNvPr>
          <p:cNvPicPr>
            <a:picLocks noChangeAspect="1"/>
          </p:cNvPicPr>
          <p:nvPr userDrawn="1"/>
        </p:nvPicPr>
        <p:blipFill rotWithShape="1">
          <a:blip r:embed="rId4">
            <a:lum bright="70000" contrast="-70000"/>
            <a:extLst>
              <a:ext uri="{BEBA8EAE-BF5A-486C-A8C5-ECC9F3942E4B}">
                <a14:imgProps xmlns:a14="http://schemas.microsoft.com/office/drawing/2010/main">
                  <a14:imgLayer r:embed="rId5">
                    <a14:imgEffect>
                      <a14:sharpenSoften amount="-25000"/>
                    </a14:imgEffect>
                    <a14:imgEffect>
                      <a14:saturation sat="50000"/>
                    </a14:imgEffect>
                  </a14:imgLayer>
                </a14:imgProps>
              </a:ext>
              <a:ext uri="{28A0092B-C50C-407E-A947-70E740481C1C}">
                <a14:useLocalDpi xmlns:a14="http://schemas.microsoft.com/office/drawing/2010/main" val="0"/>
              </a:ext>
            </a:extLst>
          </a:blip>
          <a:srcRect t="17260" r="42386"/>
          <a:stretch/>
        </p:blipFill>
        <p:spPr>
          <a:xfrm>
            <a:off x="8942407" y="0"/>
            <a:ext cx="3249593" cy="6721477"/>
          </a:xfrm>
          <a:prstGeom prst="rect">
            <a:avLst/>
          </a:prstGeom>
          <a:noFill/>
        </p:spPr>
      </p:pic>
      <p:sp>
        <p:nvSpPr>
          <p:cNvPr id="6" name="Slide Number Placeholder 5"/>
          <p:cNvSpPr>
            <a:spLocks noGrp="1"/>
          </p:cNvSpPr>
          <p:nvPr>
            <p:ph type="sldNum" sz="quarter" idx="12"/>
          </p:nvPr>
        </p:nvSpPr>
        <p:spPr>
          <a:xfrm>
            <a:off x="8808720" y="6356352"/>
            <a:ext cx="2743200" cy="365125"/>
          </a:xfrm>
        </p:spPr>
        <p:txBody>
          <a:bodyPr/>
          <a:lstStyle/>
          <a:p>
            <a:fld id="{04F192F5-7590-44FF-9C83-33DE5B563EC3}" type="slidenum">
              <a:rPr lang="en-US" smtClean="0"/>
              <a:t>‹#›</a:t>
            </a:fld>
            <a:endParaRPr lang="en-US"/>
          </a:p>
        </p:txBody>
      </p:sp>
      <p:sp>
        <p:nvSpPr>
          <p:cNvPr id="7" name="Rectangle 6">
            <a:extLst>
              <a:ext uri="{FF2B5EF4-FFF2-40B4-BE49-F238E27FC236}">
                <a16:creationId xmlns:a16="http://schemas.microsoft.com/office/drawing/2014/main" id="{F80BFB33-71A3-40E6-8843-0D6B3A631A37}"/>
              </a:ext>
            </a:extLst>
          </p:cNvPr>
          <p:cNvSpPr/>
          <p:nvPr userDrawn="1"/>
        </p:nvSpPr>
        <p:spPr>
          <a:xfrm>
            <a:off x="0" y="0"/>
            <a:ext cx="12192000" cy="1026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869" y="128808"/>
            <a:ext cx="10515600" cy="769081"/>
          </a:xfrm>
        </p:spPr>
        <p:txBody>
          <a:bodyPr>
            <a:normAutofit/>
          </a:bodyPr>
          <a:lstStyle>
            <a:lvl1pPr>
              <a:defRPr sz="3200">
                <a:solidFill>
                  <a:srgbClr val="005596"/>
                </a:solidFill>
                <a:latin typeface="Myriad Pro Semibold"/>
              </a:defRPr>
            </a:lvl1pPr>
          </a:lstStyle>
          <a:p>
            <a:r>
              <a:rPr lang="en-US"/>
              <a:t>Click to edit Master title style</a:t>
            </a:r>
          </a:p>
        </p:txBody>
      </p:sp>
      <p:sp>
        <p:nvSpPr>
          <p:cNvPr id="9" name="Content Placeholder 2">
            <a:extLst>
              <a:ext uri="{FF2B5EF4-FFF2-40B4-BE49-F238E27FC236}">
                <a16:creationId xmlns:a16="http://schemas.microsoft.com/office/drawing/2014/main" id="{EB4054DF-CA35-4B6D-9E49-57F12178D7F0}"/>
              </a:ext>
            </a:extLst>
          </p:cNvPr>
          <p:cNvSpPr>
            <a:spLocks noGrp="1"/>
          </p:cNvSpPr>
          <p:nvPr>
            <p:ph idx="1"/>
          </p:nvPr>
        </p:nvSpPr>
        <p:spPr>
          <a:xfrm>
            <a:off x="838200" y="1385049"/>
            <a:ext cx="7345680" cy="5336427"/>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clipart&#10;&#10;Description generated with high confidence">
            <a:extLst>
              <a:ext uri="{FF2B5EF4-FFF2-40B4-BE49-F238E27FC236}">
                <a16:creationId xmlns:a16="http://schemas.microsoft.com/office/drawing/2014/main" id="{DD9BADDE-AFB3-4900-B089-4CC93E5093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12" name="Rectangle 11">
            <a:extLst>
              <a:ext uri="{FF2B5EF4-FFF2-40B4-BE49-F238E27FC236}">
                <a16:creationId xmlns:a16="http://schemas.microsoft.com/office/drawing/2014/main" id="{DA5EE9D5-DFCA-4413-BC21-05736D29C060}"/>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E40D046-A868-4F8F-A2C9-1BBA1741D734}"/>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19562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 Blan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9F83A4-CFF7-450B-8617-6A403E89E804}"/>
              </a:ext>
            </a:extLst>
          </p:cNvPr>
          <p:cNvSpPr/>
          <p:nvPr userDrawn="1"/>
        </p:nvSpPr>
        <p:spPr>
          <a:xfrm>
            <a:off x="0" y="0"/>
            <a:ext cx="12192000" cy="126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0BFB33-71A3-40E6-8843-0D6B3A631A37}"/>
              </a:ext>
            </a:extLst>
          </p:cNvPr>
          <p:cNvSpPr/>
          <p:nvPr userDrawn="1"/>
        </p:nvSpPr>
        <p:spPr>
          <a:xfrm>
            <a:off x="0" y="1"/>
            <a:ext cx="12192000" cy="1031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6">
            <a:extLst>
              <a:ext uri="{FF2B5EF4-FFF2-40B4-BE49-F238E27FC236}">
                <a16:creationId xmlns:a16="http://schemas.microsoft.com/office/drawing/2014/main" id="{993CB10C-15EE-4A6B-89A0-499948F7A1AB}"/>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a:p>
        </p:txBody>
      </p:sp>
      <p:pic>
        <p:nvPicPr>
          <p:cNvPr id="8" name="Picture 7" descr="A picture containing clipart&#10;&#10;Description generated with high confidence">
            <a:extLst>
              <a:ext uri="{FF2B5EF4-FFF2-40B4-BE49-F238E27FC236}">
                <a16:creationId xmlns:a16="http://schemas.microsoft.com/office/drawing/2014/main" id="{EEB8E228-A7EF-440C-8F45-736A0D84AF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11" name="Content Placeholder 2">
            <a:extLst>
              <a:ext uri="{FF2B5EF4-FFF2-40B4-BE49-F238E27FC236}">
                <a16:creationId xmlns:a16="http://schemas.microsoft.com/office/drawing/2014/main" id="{6F39B7B2-BDCF-421A-B12B-BFC4920AC0F1}"/>
              </a:ext>
            </a:extLst>
          </p:cNvPr>
          <p:cNvSpPr>
            <a:spLocks noGrp="1"/>
          </p:cNvSpPr>
          <p:nvPr>
            <p:ph idx="1"/>
          </p:nvPr>
        </p:nvSpPr>
        <p:spPr>
          <a:xfrm>
            <a:off x="838202" y="1385049"/>
            <a:ext cx="10679278" cy="4917655"/>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919ED5F8-CE93-4138-B4E7-65EACED0299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785106" y="-9506"/>
            <a:ext cx="3415440" cy="909596"/>
          </a:xfrm>
          <a:prstGeom prst="rect">
            <a:avLst/>
          </a:prstGeom>
        </p:spPr>
      </p:pic>
      <p:sp>
        <p:nvSpPr>
          <p:cNvPr id="12" name="Title 1">
            <a:extLst>
              <a:ext uri="{FF2B5EF4-FFF2-40B4-BE49-F238E27FC236}">
                <a16:creationId xmlns:a16="http://schemas.microsoft.com/office/drawing/2014/main" id="{A09880EF-6B49-48D9-A06E-A88CB8763B43}"/>
              </a:ext>
            </a:extLst>
          </p:cNvPr>
          <p:cNvSpPr>
            <a:spLocks noGrp="1"/>
          </p:cNvSpPr>
          <p:nvPr>
            <p:ph type="title"/>
          </p:nvPr>
        </p:nvSpPr>
        <p:spPr>
          <a:xfrm>
            <a:off x="838204" y="131009"/>
            <a:ext cx="10679277" cy="769081"/>
          </a:xfrm>
        </p:spPr>
        <p:txBody>
          <a:bodyPr>
            <a:normAutofit/>
          </a:bodyPr>
          <a:lstStyle>
            <a:lvl1pPr>
              <a:defRPr sz="3200">
                <a:solidFill>
                  <a:srgbClr val="005596"/>
                </a:solidFill>
                <a:latin typeface="Myriad Pro Semibold"/>
              </a:defRPr>
            </a:lvl1pPr>
          </a:lstStyle>
          <a:p>
            <a:r>
              <a:rPr lang="en-US"/>
              <a:t>Click to edit Master title style</a:t>
            </a:r>
          </a:p>
        </p:txBody>
      </p:sp>
      <p:sp>
        <p:nvSpPr>
          <p:cNvPr id="20" name="Rectangle 19">
            <a:extLst>
              <a:ext uri="{FF2B5EF4-FFF2-40B4-BE49-F238E27FC236}">
                <a16:creationId xmlns:a16="http://schemas.microsoft.com/office/drawing/2014/main" id="{155A408A-B71F-4207-8172-B627822D03DD}"/>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4CDDC8C-5EE7-4877-B4FB-F4883BE4209B}"/>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56247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Blan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9F83A4-CFF7-450B-8617-6A403E89E804}"/>
              </a:ext>
            </a:extLst>
          </p:cNvPr>
          <p:cNvSpPr/>
          <p:nvPr userDrawn="1"/>
        </p:nvSpPr>
        <p:spPr>
          <a:xfrm>
            <a:off x="0" y="0"/>
            <a:ext cx="12192000" cy="126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6">
            <a:extLst>
              <a:ext uri="{FF2B5EF4-FFF2-40B4-BE49-F238E27FC236}">
                <a16:creationId xmlns:a16="http://schemas.microsoft.com/office/drawing/2014/main" id="{3E9A5D44-1A58-4019-873A-EF8D18478886}"/>
              </a:ext>
            </a:extLst>
          </p:cNvPr>
          <p:cNvPicPr>
            <a:picLocks noChangeAspect="1"/>
          </p:cNvPicPr>
          <p:nvPr userDrawn="1"/>
        </p:nvPicPr>
        <p:blipFill rotWithShape="1">
          <a:blip r:embed="rId3">
            <a:lum bright="70000" contrast="-70000"/>
            <a:extLst>
              <a:ext uri="{BEBA8EAE-BF5A-486C-A8C5-ECC9F3942E4B}">
                <a14:imgProps xmlns:a14="http://schemas.microsoft.com/office/drawing/2010/main">
                  <a14:imgLayer r:embed="rId4">
                    <a14:imgEffect>
                      <a14:sharpenSoften amount="-25000"/>
                    </a14:imgEffect>
                    <a14:imgEffect>
                      <a14:saturation sat="50000"/>
                    </a14:imgEffect>
                  </a14:imgLayer>
                </a14:imgProps>
              </a:ext>
              <a:ext uri="{28A0092B-C50C-407E-A947-70E740481C1C}">
                <a14:useLocalDpi xmlns:a14="http://schemas.microsoft.com/office/drawing/2010/main" val="0"/>
              </a:ext>
            </a:extLst>
          </a:blip>
          <a:srcRect l="27090" t="17260"/>
          <a:stretch/>
        </p:blipFill>
        <p:spPr>
          <a:xfrm>
            <a:off x="-35560" y="0"/>
            <a:ext cx="4112269" cy="6721477"/>
          </a:xfrm>
          <a:prstGeom prst="rect">
            <a:avLst/>
          </a:prstGeom>
          <a:noFill/>
        </p:spPr>
      </p:pic>
      <p:sp>
        <p:nvSpPr>
          <p:cNvPr id="7" name="Rectangle 6">
            <a:extLst>
              <a:ext uri="{FF2B5EF4-FFF2-40B4-BE49-F238E27FC236}">
                <a16:creationId xmlns:a16="http://schemas.microsoft.com/office/drawing/2014/main" id="{F80BFB33-71A3-40E6-8843-0D6B3A631A37}"/>
              </a:ext>
            </a:extLst>
          </p:cNvPr>
          <p:cNvSpPr/>
          <p:nvPr userDrawn="1"/>
        </p:nvSpPr>
        <p:spPr>
          <a:xfrm>
            <a:off x="0" y="1"/>
            <a:ext cx="12192000" cy="1031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6">
            <a:extLst>
              <a:ext uri="{FF2B5EF4-FFF2-40B4-BE49-F238E27FC236}">
                <a16:creationId xmlns:a16="http://schemas.microsoft.com/office/drawing/2014/main" id="{993CB10C-15EE-4A6B-89A0-499948F7A1AB}"/>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a:p>
        </p:txBody>
      </p:sp>
      <p:pic>
        <p:nvPicPr>
          <p:cNvPr id="8" name="Picture 7" descr="A picture containing clipart&#10;&#10;Description generated with high confidence">
            <a:extLst>
              <a:ext uri="{FF2B5EF4-FFF2-40B4-BE49-F238E27FC236}">
                <a16:creationId xmlns:a16="http://schemas.microsoft.com/office/drawing/2014/main" id="{EEB8E228-A7EF-440C-8F45-736A0D84AF0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11" name="Content Placeholder 2">
            <a:extLst>
              <a:ext uri="{FF2B5EF4-FFF2-40B4-BE49-F238E27FC236}">
                <a16:creationId xmlns:a16="http://schemas.microsoft.com/office/drawing/2014/main" id="{6F39B7B2-BDCF-421A-B12B-BFC4920AC0F1}"/>
              </a:ext>
            </a:extLst>
          </p:cNvPr>
          <p:cNvSpPr>
            <a:spLocks noGrp="1"/>
          </p:cNvSpPr>
          <p:nvPr>
            <p:ph idx="1"/>
          </p:nvPr>
        </p:nvSpPr>
        <p:spPr>
          <a:xfrm>
            <a:off x="756361" y="1434147"/>
            <a:ext cx="10679278" cy="4868558"/>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09880EF-6B49-48D9-A06E-A88CB8763B43}"/>
              </a:ext>
            </a:extLst>
          </p:cNvPr>
          <p:cNvSpPr>
            <a:spLocks noGrp="1"/>
          </p:cNvSpPr>
          <p:nvPr>
            <p:ph type="title"/>
          </p:nvPr>
        </p:nvSpPr>
        <p:spPr>
          <a:xfrm>
            <a:off x="774142" y="143825"/>
            <a:ext cx="10661498" cy="769081"/>
          </a:xfrm>
        </p:spPr>
        <p:txBody>
          <a:bodyPr>
            <a:normAutofit/>
          </a:bodyPr>
          <a:lstStyle>
            <a:lvl1pPr>
              <a:defRPr sz="3200">
                <a:solidFill>
                  <a:srgbClr val="005596"/>
                </a:solidFill>
                <a:latin typeface="Myriad Pro Semibold"/>
              </a:defRPr>
            </a:lvl1pPr>
          </a:lstStyle>
          <a:p>
            <a:r>
              <a:rPr lang="en-US"/>
              <a:t>Click to edit Master title style</a:t>
            </a:r>
          </a:p>
        </p:txBody>
      </p:sp>
      <p:sp>
        <p:nvSpPr>
          <p:cNvPr id="17" name="Rectangle 16">
            <a:extLst>
              <a:ext uri="{FF2B5EF4-FFF2-40B4-BE49-F238E27FC236}">
                <a16:creationId xmlns:a16="http://schemas.microsoft.com/office/drawing/2014/main" id="{C74ACABE-D0D2-4FBA-81A0-0C3DE631E31D}"/>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A7F3F22-DDC8-40E7-9A1E-453FA2B81E5E}"/>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421482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ntent with Caption - Clea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FDB680-6679-4C91-86DD-A9C34847DD55}"/>
              </a:ext>
            </a:extLst>
          </p:cNvPr>
          <p:cNvSpPr/>
          <p:nvPr userDrawn="1"/>
        </p:nvSpPr>
        <p:spPr>
          <a:xfrm>
            <a:off x="0" y="0"/>
            <a:ext cx="12192000" cy="113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EB948FE1-2012-4B6F-998A-A7C7A5D60A16}"/>
              </a:ext>
            </a:extLst>
          </p:cNvPr>
          <p:cNvSpPr>
            <a:spLocks noGrp="1"/>
          </p:cNvSpPr>
          <p:nvPr>
            <p:ph type="title"/>
          </p:nvPr>
        </p:nvSpPr>
        <p:spPr>
          <a:xfrm>
            <a:off x="252550" y="294098"/>
            <a:ext cx="4519476" cy="1246908"/>
          </a:xfrm>
        </p:spPr>
        <p:txBody>
          <a:bodyPr anchor="b"/>
          <a:lstStyle>
            <a:lvl1pPr>
              <a:defRPr sz="3200">
                <a:solidFill>
                  <a:srgbClr val="E69318"/>
                </a:solidFill>
              </a:defRPr>
            </a:lvl1pPr>
          </a:lstStyle>
          <a:p>
            <a:r>
              <a:rPr lang="en-US"/>
              <a:t>Click to edit Master title style</a:t>
            </a:r>
          </a:p>
        </p:txBody>
      </p:sp>
      <p:sp>
        <p:nvSpPr>
          <p:cNvPr id="14" name="Content Placeholder 2">
            <a:extLst>
              <a:ext uri="{FF2B5EF4-FFF2-40B4-BE49-F238E27FC236}">
                <a16:creationId xmlns:a16="http://schemas.microsoft.com/office/drawing/2014/main" id="{1E48D8A8-2252-4457-9418-EC3FE756AF84}"/>
              </a:ext>
            </a:extLst>
          </p:cNvPr>
          <p:cNvSpPr>
            <a:spLocks noGrp="1"/>
          </p:cNvSpPr>
          <p:nvPr>
            <p:ph idx="1"/>
          </p:nvPr>
        </p:nvSpPr>
        <p:spPr>
          <a:xfrm>
            <a:off x="5164183" y="294098"/>
            <a:ext cx="6766560" cy="60086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068A5138-29C9-4838-9420-0847E6555061}"/>
              </a:ext>
            </a:extLst>
          </p:cNvPr>
          <p:cNvSpPr>
            <a:spLocks noGrp="1"/>
          </p:cNvSpPr>
          <p:nvPr>
            <p:ph type="body" sz="half" idx="2"/>
          </p:nvPr>
        </p:nvSpPr>
        <p:spPr>
          <a:xfrm>
            <a:off x="252550" y="1541007"/>
            <a:ext cx="4519476" cy="47616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cture containing clipart&#10;&#10;Description generated with high confidence">
            <a:extLst>
              <a:ext uri="{FF2B5EF4-FFF2-40B4-BE49-F238E27FC236}">
                <a16:creationId xmlns:a16="http://schemas.microsoft.com/office/drawing/2014/main" id="{55C7D1C7-BD9F-467C-9223-E820C13572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16" name="Rectangle 15">
            <a:extLst>
              <a:ext uri="{FF2B5EF4-FFF2-40B4-BE49-F238E27FC236}">
                <a16:creationId xmlns:a16="http://schemas.microsoft.com/office/drawing/2014/main" id="{758338CF-076E-44C8-8145-BD0900DE532E}"/>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6">
            <a:extLst>
              <a:ext uri="{FF2B5EF4-FFF2-40B4-BE49-F238E27FC236}">
                <a16:creationId xmlns:a16="http://schemas.microsoft.com/office/drawing/2014/main" id="{C6D1D73F-484C-466B-993D-E018FCE4EE54}"/>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a:p>
        </p:txBody>
      </p:sp>
    </p:spTree>
    <p:extLst>
      <p:ext uri="{BB962C8B-B14F-4D97-AF65-F5344CB8AC3E}">
        <p14:creationId xmlns:p14="http://schemas.microsoft.com/office/powerpoint/2010/main" val="31879500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icture with Caption - Clea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2C39C4-5344-4358-B404-00386C19588A}"/>
              </a:ext>
            </a:extLst>
          </p:cNvPr>
          <p:cNvSpPr/>
          <p:nvPr userDrawn="1"/>
        </p:nvSpPr>
        <p:spPr>
          <a:xfrm>
            <a:off x="0" y="0"/>
            <a:ext cx="12192000" cy="113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noChangeAspect="1"/>
          </p:cNvSpPr>
          <p:nvPr>
            <p:ph type="pic" idx="1"/>
          </p:nvPr>
        </p:nvSpPr>
        <p:spPr>
          <a:xfrm>
            <a:off x="5183188" y="294098"/>
            <a:ext cx="6677886" cy="575835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04F192F5-7590-44FF-9C83-33DE5B563EC3}" type="slidenum">
              <a:rPr lang="en-US" smtClean="0"/>
              <a:t>‹#›</a:t>
            </a:fld>
            <a:endParaRPr lang="en-US"/>
          </a:p>
        </p:txBody>
      </p:sp>
      <p:sp>
        <p:nvSpPr>
          <p:cNvPr id="8" name="Title 1">
            <a:extLst>
              <a:ext uri="{FF2B5EF4-FFF2-40B4-BE49-F238E27FC236}">
                <a16:creationId xmlns:a16="http://schemas.microsoft.com/office/drawing/2014/main" id="{7921865D-F669-43B7-8F72-199555401B06}"/>
              </a:ext>
            </a:extLst>
          </p:cNvPr>
          <p:cNvSpPr>
            <a:spLocks noGrp="1"/>
          </p:cNvSpPr>
          <p:nvPr>
            <p:ph type="title"/>
          </p:nvPr>
        </p:nvSpPr>
        <p:spPr>
          <a:xfrm>
            <a:off x="261258" y="294098"/>
            <a:ext cx="4510768" cy="1246908"/>
          </a:xfrm>
        </p:spPr>
        <p:txBody>
          <a:bodyPr anchor="b"/>
          <a:lstStyle>
            <a:lvl1pPr>
              <a:defRPr sz="3200">
                <a:solidFill>
                  <a:srgbClr val="E69318"/>
                </a:solidFill>
              </a:defRPr>
            </a:lvl1pPr>
          </a:lstStyle>
          <a:p>
            <a:r>
              <a:rPr lang="en-US"/>
              <a:t>Click to edit Master title style</a:t>
            </a:r>
          </a:p>
        </p:txBody>
      </p:sp>
      <p:sp>
        <p:nvSpPr>
          <p:cNvPr id="10" name="Text Placeholder 3">
            <a:extLst>
              <a:ext uri="{FF2B5EF4-FFF2-40B4-BE49-F238E27FC236}">
                <a16:creationId xmlns:a16="http://schemas.microsoft.com/office/drawing/2014/main" id="{2784631D-495E-4600-A5EA-1563092F454C}"/>
              </a:ext>
            </a:extLst>
          </p:cNvPr>
          <p:cNvSpPr>
            <a:spLocks noGrp="1"/>
          </p:cNvSpPr>
          <p:nvPr>
            <p:ph type="body" sz="half" idx="2"/>
          </p:nvPr>
        </p:nvSpPr>
        <p:spPr>
          <a:xfrm>
            <a:off x="261258" y="1541007"/>
            <a:ext cx="4510768" cy="4511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descr="A picture containing clipart&#10;&#10;Description generated with high confidence">
            <a:extLst>
              <a:ext uri="{FF2B5EF4-FFF2-40B4-BE49-F238E27FC236}">
                <a16:creationId xmlns:a16="http://schemas.microsoft.com/office/drawing/2014/main" id="{BF8DFC05-5A27-4165-BABB-2567C5BDFD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13" name="Rectangle 12">
            <a:extLst>
              <a:ext uri="{FF2B5EF4-FFF2-40B4-BE49-F238E27FC236}">
                <a16:creationId xmlns:a16="http://schemas.microsoft.com/office/drawing/2014/main" id="{7170D3EB-BB11-4092-91FA-1148AB597DD0}"/>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53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 Two Content - Clea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15DCFF-F6F7-41A9-9355-5978DCEB96C8}"/>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98073"/>
            <a:ext cx="10644555" cy="733912"/>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4527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4F192F5-7590-44FF-9C83-33DE5B563EC3}" type="slidenum">
              <a:rPr lang="en-US" smtClean="0"/>
              <a:t>‹#›</a:t>
            </a:fld>
            <a:endParaRPr lang="en-US"/>
          </a:p>
        </p:txBody>
      </p:sp>
      <p:pic>
        <p:nvPicPr>
          <p:cNvPr id="8" name="Picture 7" descr="A picture containing clipart&#10;&#10;Description generated with high confidence">
            <a:extLst>
              <a:ext uri="{FF2B5EF4-FFF2-40B4-BE49-F238E27FC236}">
                <a16:creationId xmlns:a16="http://schemas.microsoft.com/office/drawing/2014/main" id="{ED540288-9FF0-4247-BF31-1D7E8C74C6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10" name="Rectangle 9">
            <a:extLst>
              <a:ext uri="{FF2B5EF4-FFF2-40B4-BE49-F238E27FC236}">
                <a16:creationId xmlns:a16="http://schemas.microsoft.com/office/drawing/2014/main" id="{E5F4EEFA-E964-4FB3-9E56-B28D3CA322C5}"/>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E5EE90-D833-4F48-B50D-ECC6DD0CADD5}"/>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404134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3668AE-5BA1-489F-9E0B-C2EAAD3C34B9}"/>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1879" y="198073"/>
            <a:ext cx="10515600" cy="733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1878" y="1385050"/>
            <a:ext cx="10515601" cy="49810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599" y="6366076"/>
            <a:ext cx="2906879" cy="355401"/>
          </a:xfrm>
          <a:prstGeom prst="rect">
            <a:avLst/>
          </a:prstGeom>
        </p:spPr>
        <p:txBody>
          <a:bodyPr vert="horz" lIns="91440" tIns="45720" rIns="91440" bIns="45720" rtlCol="0" anchor="ctr"/>
          <a:lstStyle>
            <a:lvl1pPr algn="r">
              <a:defRPr sz="1200">
                <a:solidFill>
                  <a:schemeClr val="tx1">
                    <a:tint val="75000"/>
                  </a:schemeClr>
                </a:solidFill>
                <a:latin typeface="Myriad Pro Semibold"/>
              </a:defRPr>
            </a:lvl1pPr>
          </a:lstStyle>
          <a:p>
            <a:fld id="{04F192F5-7590-44FF-9C83-33DE5B563EC3}" type="slidenum">
              <a:rPr lang="en-US" smtClean="0"/>
              <a:pPr/>
              <a:t>‹#›</a:t>
            </a:fld>
            <a:endParaRPr lang="en-US"/>
          </a:p>
        </p:txBody>
      </p:sp>
      <p:pic>
        <p:nvPicPr>
          <p:cNvPr id="7" name="Picture 6" descr="A picture containing clipart&#10;&#10;Description generated with high confidence">
            <a:extLst>
              <a:ext uri="{FF2B5EF4-FFF2-40B4-BE49-F238E27FC236}">
                <a16:creationId xmlns:a16="http://schemas.microsoft.com/office/drawing/2014/main" id="{EAE1C278-9873-430D-AC2C-638E9DB00D2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5854" y="204473"/>
            <a:ext cx="610171" cy="727512"/>
          </a:xfrm>
          <a:prstGeom prst="rect">
            <a:avLst/>
          </a:prstGeom>
        </p:spPr>
      </p:pic>
    </p:spTree>
    <p:extLst>
      <p:ext uri="{BB962C8B-B14F-4D97-AF65-F5344CB8AC3E}">
        <p14:creationId xmlns:p14="http://schemas.microsoft.com/office/powerpoint/2010/main" val="869134802"/>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2" r:id="rId3"/>
    <p:sldLayoutId id="2147483675" r:id="rId4"/>
    <p:sldLayoutId id="2147483682" r:id="rId5"/>
    <p:sldLayoutId id="2147483677" r:id="rId6"/>
    <p:sldLayoutId id="2147483680" r:id="rId7"/>
    <p:sldLayoutId id="2147483681" r:id="rId8"/>
    <p:sldLayoutId id="2147483678" r:id="rId9"/>
    <p:sldLayoutId id="2147483679" r:id="rId10"/>
    <p:sldLayoutId id="2147483673" r:id="rId11"/>
    <p:sldLayoutId id="2147483683" r:id="rId12"/>
  </p:sldLayoutIdLst>
  <p:hf hdr="0" ftr="0" dt="0"/>
  <p:txStyles>
    <p:title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yriad Pro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yriad Pro Semibold"/>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kern="1200">
          <a:solidFill>
            <a:schemeClr val="tx1"/>
          </a:solidFill>
          <a:latin typeface="Myriad Pro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yriad Pro Semibold"/>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b="0" kern="1200">
          <a:solidFill>
            <a:schemeClr val="tx1"/>
          </a:solidFill>
          <a:latin typeface="Myriad Pro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reports.crisphealth.org/" TargetMode="External"/><Relationship Id="rId2" Type="http://schemas.openxmlformats.org/officeDocument/2006/relationships/image" Target="../media/image14.tmp"/><Relationship Id="rId1" Type="http://schemas.openxmlformats.org/officeDocument/2006/relationships/slideLayout" Target="../slideLayouts/slideLayout11.xml"/><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hyperlink" Target="https://reports.crisphealth.org/" TargetMode="External"/><Relationship Id="rId1" Type="http://schemas.openxmlformats.org/officeDocument/2006/relationships/slideLayout" Target="../slideLayouts/slideLayout11.xml"/><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mailto:support@crisphealth.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reports.crisphealth.org/"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6A2A-9643-48B4-9BC1-B1426879B355}"/>
              </a:ext>
            </a:extLst>
          </p:cNvPr>
          <p:cNvSpPr>
            <a:spLocks noGrp="1"/>
          </p:cNvSpPr>
          <p:nvPr>
            <p:ph type="title"/>
          </p:nvPr>
        </p:nvSpPr>
        <p:spPr/>
        <p:txBody>
          <a:bodyPr/>
          <a:lstStyle/>
          <a:p>
            <a:r>
              <a:rPr lang="en-US" dirty="0"/>
              <a:t>CRISP </a:t>
            </a:r>
            <a:r>
              <a:rPr lang="en-US" dirty="0" err="1"/>
              <a:t>LogOnce</a:t>
            </a:r>
            <a:r>
              <a:rPr lang="en-US" dirty="0"/>
              <a:t> Training</a:t>
            </a:r>
          </a:p>
        </p:txBody>
      </p:sp>
      <p:sp>
        <p:nvSpPr>
          <p:cNvPr id="3" name="Text Placeholder 2">
            <a:extLst>
              <a:ext uri="{FF2B5EF4-FFF2-40B4-BE49-F238E27FC236}">
                <a16:creationId xmlns:a16="http://schemas.microsoft.com/office/drawing/2014/main" id="{0D8ECEA2-FCAD-412B-B7CD-CE34FEBF0350}"/>
              </a:ext>
            </a:extLst>
          </p:cNvPr>
          <p:cNvSpPr>
            <a:spLocks noGrp="1"/>
          </p:cNvSpPr>
          <p:nvPr>
            <p:ph type="body" idx="1"/>
          </p:nvPr>
        </p:nvSpPr>
        <p:spPr/>
        <p:txBody>
          <a:bodyPr/>
          <a:lstStyle/>
          <a:p>
            <a:endParaRPr lang="en-US" dirty="0"/>
          </a:p>
          <a:p>
            <a:r>
              <a:rPr lang="en-US" sz="1600" dirty="0"/>
              <a:t>User Management for CRISP Reporting Services – MDPCP POCs</a:t>
            </a:r>
          </a:p>
        </p:txBody>
      </p:sp>
    </p:spTree>
    <p:extLst>
      <p:ext uri="{BB962C8B-B14F-4D97-AF65-F5344CB8AC3E}">
        <p14:creationId xmlns:p14="http://schemas.microsoft.com/office/powerpoint/2010/main" val="353482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D3249B-0681-4FBD-99DC-324175E0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6504"/>
            <a:ext cx="12192000" cy="1384300"/>
          </a:xfrm>
          <a:prstGeom prst="rect">
            <a:avLst/>
          </a:prstGeom>
        </p:spPr>
      </p:pic>
      <p:sp>
        <p:nvSpPr>
          <p:cNvPr id="2" name="Slide Number Placeholder 1">
            <a:extLst>
              <a:ext uri="{FF2B5EF4-FFF2-40B4-BE49-F238E27FC236}">
                <a16:creationId xmlns:a16="http://schemas.microsoft.com/office/drawing/2014/main" id="{31497EAE-30E0-43F9-937C-7F4F2387F630}"/>
              </a:ext>
            </a:extLst>
          </p:cNvPr>
          <p:cNvSpPr>
            <a:spLocks noGrp="1"/>
          </p:cNvSpPr>
          <p:nvPr>
            <p:ph type="sldNum" sz="quarter" idx="12"/>
          </p:nvPr>
        </p:nvSpPr>
        <p:spPr/>
        <p:txBody>
          <a:bodyPr/>
          <a:lstStyle/>
          <a:p>
            <a:fld id="{04F192F5-7590-44FF-9C83-33DE5B563EC3}" type="slidenum">
              <a:rPr lang="en-US" smtClean="0"/>
              <a:t>10</a:t>
            </a:fld>
            <a:endParaRPr lang="en-US"/>
          </a:p>
        </p:txBody>
      </p:sp>
      <p:sp>
        <p:nvSpPr>
          <p:cNvPr id="5" name="TextBox 4">
            <a:extLst>
              <a:ext uri="{FF2B5EF4-FFF2-40B4-BE49-F238E27FC236}">
                <a16:creationId xmlns:a16="http://schemas.microsoft.com/office/drawing/2014/main" id="{F5E7567E-D4F4-4DFA-9162-103588E4258B}"/>
              </a:ext>
            </a:extLst>
          </p:cNvPr>
          <p:cNvSpPr txBox="1"/>
          <p:nvPr/>
        </p:nvSpPr>
        <p:spPr>
          <a:xfrm>
            <a:off x="3509858" y="4175296"/>
            <a:ext cx="2926080" cy="1938992"/>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2000">
                <a:latin typeface="Times New Roman" panose="02020603050405020304" pitchFamily="18" charset="0"/>
                <a:cs typeface="Times New Roman" panose="02020603050405020304" pitchFamily="18" charset="0"/>
              </a:rPr>
              <a:t>To reset a user’s password, select the user and click the reset password button. The user will receive an email to reset their password.</a:t>
            </a:r>
          </a:p>
        </p:txBody>
      </p:sp>
      <p:sp>
        <p:nvSpPr>
          <p:cNvPr id="8" name="Title 2">
            <a:extLst>
              <a:ext uri="{FF2B5EF4-FFF2-40B4-BE49-F238E27FC236}">
                <a16:creationId xmlns:a16="http://schemas.microsoft.com/office/drawing/2014/main" id="{E53150B8-E5DD-4390-BCCF-7BE2B6420AE2}"/>
              </a:ext>
            </a:extLst>
          </p:cNvPr>
          <p:cNvSpPr txBox="1">
            <a:spLocks/>
          </p:cNvSpPr>
          <p:nvPr/>
        </p:nvSpPr>
        <p:spPr>
          <a:xfrm>
            <a:off x="854869" y="291368"/>
            <a:ext cx="10515600" cy="553879"/>
          </a:xfrm>
          <a:prstGeom prst="rect">
            <a:avLst/>
          </a:prstGeom>
        </p:spPr>
        <p:txBody>
          <a:bodyPr anchor="t">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dirty="0"/>
              <a:t>Password Resets – via LogOnce</a:t>
            </a:r>
          </a:p>
        </p:txBody>
      </p:sp>
      <p:cxnSp>
        <p:nvCxnSpPr>
          <p:cNvPr id="7" name="Straight Arrow Connector 6">
            <a:extLst>
              <a:ext uri="{FF2B5EF4-FFF2-40B4-BE49-F238E27FC236}">
                <a16:creationId xmlns:a16="http://schemas.microsoft.com/office/drawing/2014/main" id="{4910BA66-C0E7-477A-8A53-0AA1BA0185F8}"/>
              </a:ext>
            </a:extLst>
          </p:cNvPr>
          <p:cNvCxnSpPr>
            <a:cxnSpLocks/>
            <a:stCxn id="5" idx="0"/>
          </p:cNvCxnSpPr>
          <p:nvPr/>
        </p:nvCxnSpPr>
        <p:spPr>
          <a:xfrm flipH="1" flipV="1">
            <a:off x="3509858" y="1866118"/>
            <a:ext cx="1463040" cy="2309178"/>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56465861-679B-40E1-80AF-1001B771BF9F}"/>
              </a:ext>
            </a:extLst>
          </p:cNvPr>
          <p:cNvSpPr/>
          <p:nvPr/>
        </p:nvSpPr>
        <p:spPr>
          <a:xfrm>
            <a:off x="2968283" y="1674055"/>
            <a:ext cx="731520" cy="1920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18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a:extLst>
              <a:ext uri="{FF2B5EF4-FFF2-40B4-BE49-F238E27FC236}">
                <a16:creationId xmlns:a16="http://schemas.microsoft.com/office/drawing/2014/main" id="{BFF20119-BDF0-4577-9165-521786BC4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8308"/>
            <a:ext cx="10348823" cy="4674892"/>
          </a:xfrm>
          <a:prstGeom prst="rect">
            <a:avLst/>
          </a:prstGeom>
        </p:spPr>
      </p:pic>
      <p:sp>
        <p:nvSpPr>
          <p:cNvPr id="2" name="Slide Number Placeholder 1">
            <a:extLst>
              <a:ext uri="{FF2B5EF4-FFF2-40B4-BE49-F238E27FC236}">
                <a16:creationId xmlns:a16="http://schemas.microsoft.com/office/drawing/2014/main" id="{31497EAE-30E0-43F9-937C-7F4F2387F630}"/>
              </a:ext>
            </a:extLst>
          </p:cNvPr>
          <p:cNvSpPr>
            <a:spLocks noGrp="1"/>
          </p:cNvSpPr>
          <p:nvPr>
            <p:ph type="sldNum" sz="quarter" idx="12"/>
          </p:nvPr>
        </p:nvSpPr>
        <p:spPr/>
        <p:txBody>
          <a:bodyPr/>
          <a:lstStyle/>
          <a:p>
            <a:fld id="{04F192F5-7590-44FF-9C83-33DE5B563EC3}" type="slidenum">
              <a:rPr lang="en-US" smtClean="0"/>
              <a:t>11</a:t>
            </a:fld>
            <a:endParaRPr lang="en-US"/>
          </a:p>
        </p:txBody>
      </p:sp>
      <p:sp>
        <p:nvSpPr>
          <p:cNvPr id="5" name="TextBox 4">
            <a:extLst>
              <a:ext uri="{FF2B5EF4-FFF2-40B4-BE49-F238E27FC236}">
                <a16:creationId xmlns:a16="http://schemas.microsoft.com/office/drawing/2014/main" id="{F5E7567E-D4F4-4DFA-9162-103588E4258B}"/>
              </a:ext>
            </a:extLst>
          </p:cNvPr>
          <p:cNvSpPr txBox="1"/>
          <p:nvPr/>
        </p:nvSpPr>
        <p:spPr>
          <a:xfrm>
            <a:off x="8885783" y="3547895"/>
            <a:ext cx="2926080" cy="2862322"/>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2000" dirty="0">
                <a:latin typeface="Times New Roman" panose="02020603050405020304" pitchFamily="18" charset="0"/>
                <a:cs typeface="Times New Roman" panose="02020603050405020304" pitchFamily="18" charset="0"/>
              </a:rPr>
              <a:t>A user can reset their password on reports.crisphealth.org by clicking the reset password button. The user will receive a popup to send a link to the email address associated with their account. </a:t>
            </a:r>
          </a:p>
        </p:txBody>
      </p:sp>
      <p:sp>
        <p:nvSpPr>
          <p:cNvPr id="8" name="Title 2">
            <a:extLst>
              <a:ext uri="{FF2B5EF4-FFF2-40B4-BE49-F238E27FC236}">
                <a16:creationId xmlns:a16="http://schemas.microsoft.com/office/drawing/2014/main" id="{E53150B8-E5DD-4390-BCCF-7BE2B6420AE2}"/>
              </a:ext>
            </a:extLst>
          </p:cNvPr>
          <p:cNvSpPr txBox="1">
            <a:spLocks/>
          </p:cNvSpPr>
          <p:nvPr/>
        </p:nvSpPr>
        <p:spPr>
          <a:xfrm>
            <a:off x="854869" y="291368"/>
            <a:ext cx="10515600" cy="553879"/>
          </a:xfrm>
          <a:prstGeom prst="rect">
            <a:avLst/>
          </a:prstGeom>
        </p:spPr>
        <p:txBody>
          <a:bodyPr anchor="t">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dirty="0"/>
              <a:t>Password Resets – via </a:t>
            </a:r>
            <a:r>
              <a:rPr lang="en-US" dirty="0">
                <a:hlinkClick r:id="rId3"/>
              </a:rPr>
              <a:t>https://reports.crisphealth.org</a:t>
            </a:r>
            <a:endParaRPr lang="en-US"/>
          </a:p>
        </p:txBody>
      </p:sp>
      <p:pic>
        <p:nvPicPr>
          <p:cNvPr id="10" name="Picture 9" descr="Screen Clipping">
            <a:extLst>
              <a:ext uri="{FF2B5EF4-FFF2-40B4-BE49-F238E27FC236}">
                <a16:creationId xmlns:a16="http://schemas.microsoft.com/office/drawing/2014/main" id="{42011A37-C9EE-4425-849F-EE9E7B1D4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078" y="1386833"/>
            <a:ext cx="3858163" cy="1619476"/>
          </a:xfrm>
          <a:prstGeom prst="rect">
            <a:avLst/>
          </a:prstGeom>
        </p:spPr>
      </p:pic>
      <p:cxnSp>
        <p:nvCxnSpPr>
          <p:cNvPr id="17" name="Straight Arrow Connector 16">
            <a:extLst>
              <a:ext uri="{FF2B5EF4-FFF2-40B4-BE49-F238E27FC236}">
                <a16:creationId xmlns:a16="http://schemas.microsoft.com/office/drawing/2014/main" id="{B036B8F9-DE3E-4D4A-B9BD-95EC61A64F75}"/>
              </a:ext>
            </a:extLst>
          </p:cNvPr>
          <p:cNvCxnSpPr>
            <a:cxnSpLocks/>
          </p:cNvCxnSpPr>
          <p:nvPr/>
        </p:nvCxnSpPr>
        <p:spPr>
          <a:xfrm flipH="1" flipV="1">
            <a:off x="4614203" y="4783015"/>
            <a:ext cx="4271580" cy="562709"/>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4258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497EAE-30E0-43F9-937C-7F4F2387F630}"/>
              </a:ext>
            </a:extLst>
          </p:cNvPr>
          <p:cNvSpPr>
            <a:spLocks noGrp="1"/>
          </p:cNvSpPr>
          <p:nvPr>
            <p:ph type="sldNum" sz="quarter" idx="12"/>
          </p:nvPr>
        </p:nvSpPr>
        <p:spPr/>
        <p:txBody>
          <a:bodyPr/>
          <a:lstStyle/>
          <a:p>
            <a:fld id="{04F192F5-7590-44FF-9C83-33DE5B563EC3}" type="slidenum">
              <a:rPr lang="en-US" smtClean="0"/>
              <a:t>12</a:t>
            </a:fld>
            <a:endParaRPr lang="en-US"/>
          </a:p>
        </p:txBody>
      </p:sp>
      <p:sp>
        <p:nvSpPr>
          <p:cNvPr id="5" name="TextBox 4">
            <a:extLst>
              <a:ext uri="{FF2B5EF4-FFF2-40B4-BE49-F238E27FC236}">
                <a16:creationId xmlns:a16="http://schemas.microsoft.com/office/drawing/2014/main" id="{F5E7567E-D4F4-4DFA-9162-103588E4258B}"/>
              </a:ext>
            </a:extLst>
          </p:cNvPr>
          <p:cNvSpPr txBox="1"/>
          <p:nvPr/>
        </p:nvSpPr>
        <p:spPr>
          <a:xfrm>
            <a:off x="7783060" y="1361400"/>
            <a:ext cx="2926080" cy="1938992"/>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2000" dirty="0">
                <a:latin typeface="Times New Roman" panose="02020603050405020304" pitchFamily="18" charset="0"/>
                <a:cs typeface="Times New Roman" panose="02020603050405020304" pitchFamily="18" charset="0"/>
              </a:rPr>
              <a:t>A user will receive a confirmation that an email has been sent. The email provides a link for the user to reset their password and an URL to that page.</a:t>
            </a:r>
          </a:p>
        </p:txBody>
      </p:sp>
      <p:sp>
        <p:nvSpPr>
          <p:cNvPr id="8" name="Title 2">
            <a:extLst>
              <a:ext uri="{FF2B5EF4-FFF2-40B4-BE49-F238E27FC236}">
                <a16:creationId xmlns:a16="http://schemas.microsoft.com/office/drawing/2014/main" id="{E53150B8-E5DD-4390-BCCF-7BE2B6420AE2}"/>
              </a:ext>
            </a:extLst>
          </p:cNvPr>
          <p:cNvSpPr txBox="1">
            <a:spLocks/>
          </p:cNvSpPr>
          <p:nvPr/>
        </p:nvSpPr>
        <p:spPr>
          <a:xfrm>
            <a:off x="854869" y="291368"/>
            <a:ext cx="10515600" cy="553879"/>
          </a:xfrm>
          <a:prstGeom prst="rect">
            <a:avLst/>
          </a:prstGeom>
        </p:spPr>
        <p:txBody>
          <a:bodyPr anchor="t">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dirty="0"/>
              <a:t>Password Resets – via </a:t>
            </a:r>
            <a:r>
              <a:rPr lang="en-US" dirty="0">
                <a:hlinkClick r:id="rId2"/>
              </a:rPr>
              <a:t>https://reports.crisphealth.org</a:t>
            </a:r>
            <a:endParaRPr lang="en-US" dirty="0"/>
          </a:p>
        </p:txBody>
      </p:sp>
      <p:pic>
        <p:nvPicPr>
          <p:cNvPr id="12" name="Picture 11" descr="Screen Clipping">
            <a:extLst>
              <a:ext uri="{FF2B5EF4-FFF2-40B4-BE49-F238E27FC236}">
                <a16:creationId xmlns:a16="http://schemas.microsoft.com/office/drawing/2014/main" id="{70F054B4-406A-4210-80B8-B6064B465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69" y="1423902"/>
            <a:ext cx="3953427" cy="1629002"/>
          </a:xfrm>
          <a:prstGeom prst="rect">
            <a:avLst/>
          </a:prstGeom>
        </p:spPr>
      </p:pic>
      <p:pic>
        <p:nvPicPr>
          <p:cNvPr id="14" name="Picture 13" descr="Screen Clipping">
            <a:extLst>
              <a:ext uri="{FF2B5EF4-FFF2-40B4-BE49-F238E27FC236}">
                <a16:creationId xmlns:a16="http://schemas.microsoft.com/office/drawing/2014/main" id="{73001793-9E75-4E99-AE9B-23E24A572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03" y="3631559"/>
            <a:ext cx="10831437" cy="2743583"/>
          </a:xfrm>
          <a:prstGeom prst="rect">
            <a:avLst/>
          </a:prstGeom>
        </p:spPr>
      </p:pic>
    </p:spTree>
    <p:extLst>
      <p:ext uri="{BB962C8B-B14F-4D97-AF65-F5344CB8AC3E}">
        <p14:creationId xmlns:p14="http://schemas.microsoft.com/office/powerpoint/2010/main" val="240027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78F56D-1E98-424C-9153-7A2EC4692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073"/>
            <a:ext cx="12192000" cy="2378927"/>
          </a:xfrm>
          <a:prstGeom prst="rect">
            <a:avLst/>
          </a:prstGeom>
        </p:spPr>
      </p:pic>
      <p:sp>
        <p:nvSpPr>
          <p:cNvPr id="2" name="Slide Number Placeholder 1">
            <a:extLst>
              <a:ext uri="{FF2B5EF4-FFF2-40B4-BE49-F238E27FC236}">
                <a16:creationId xmlns:a16="http://schemas.microsoft.com/office/drawing/2014/main" id="{2B397005-407E-490E-9419-3D184A355B8F}"/>
              </a:ext>
            </a:extLst>
          </p:cNvPr>
          <p:cNvSpPr>
            <a:spLocks noGrp="1"/>
          </p:cNvSpPr>
          <p:nvPr>
            <p:ph type="sldNum" sz="quarter" idx="12"/>
          </p:nvPr>
        </p:nvSpPr>
        <p:spPr/>
        <p:txBody>
          <a:bodyPr/>
          <a:lstStyle/>
          <a:p>
            <a:fld id="{04F192F5-7590-44FF-9C83-33DE5B563EC3}" type="slidenum">
              <a:rPr lang="en-US" smtClean="0"/>
              <a:t>13</a:t>
            </a:fld>
            <a:endParaRPr lang="en-US"/>
          </a:p>
        </p:txBody>
      </p:sp>
      <p:sp>
        <p:nvSpPr>
          <p:cNvPr id="5" name="TextBox 4">
            <a:extLst>
              <a:ext uri="{FF2B5EF4-FFF2-40B4-BE49-F238E27FC236}">
                <a16:creationId xmlns:a16="http://schemas.microsoft.com/office/drawing/2014/main" id="{78D31D1F-BDE9-4C40-B9EA-A8414AC34518}"/>
              </a:ext>
            </a:extLst>
          </p:cNvPr>
          <p:cNvSpPr txBox="1"/>
          <p:nvPr/>
        </p:nvSpPr>
        <p:spPr>
          <a:xfrm>
            <a:off x="4336365" y="3428999"/>
            <a:ext cx="3792489"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You can view a user’s account history through the User </a:t>
            </a:r>
          </a:p>
          <a:p>
            <a:r>
              <a:rPr lang="en-US" sz="2000" dirty="0">
                <a:latin typeface="Times New Roman" panose="02020603050405020304" pitchFamily="18" charset="0"/>
                <a:cs typeface="Times New Roman" panose="02020603050405020304" pitchFamily="18" charset="0"/>
              </a:rPr>
              <a:t>Provisioning Log by clicking the clock symbol on the right side of the user row. This log will display information about account activation, deactivation, report access grant, etc.</a:t>
            </a:r>
          </a:p>
        </p:txBody>
      </p:sp>
      <p:cxnSp>
        <p:nvCxnSpPr>
          <p:cNvPr id="8" name="Straight Arrow Connector 7">
            <a:extLst>
              <a:ext uri="{FF2B5EF4-FFF2-40B4-BE49-F238E27FC236}">
                <a16:creationId xmlns:a16="http://schemas.microsoft.com/office/drawing/2014/main" id="{439851D1-526D-4594-8314-9642C3112AB8}"/>
              </a:ext>
            </a:extLst>
          </p:cNvPr>
          <p:cNvCxnSpPr>
            <a:cxnSpLocks/>
          </p:cNvCxnSpPr>
          <p:nvPr/>
        </p:nvCxnSpPr>
        <p:spPr>
          <a:xfrm flipV="1">
            <a:off x="8066576" y="2132864"/>
            <a:ext cx="3792489" cy="12961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D237C45D-9B8A-4B4B-AF23-073DF5905D10}"/>
              </a:ext>
            </a:extLst>
          </p:cNvPr>
          <p:cNvSpPr txBox="1">
            <a:spLocks/>
          </p:cNvSpPr>
          <p:nvPr/>
        </p:nvSpPr>
        <p:spPr>
          <a:xfrm>
            <a:off x="854869" y="291368"/>
            <a:ext cx="10515600" cy="553879"/>
          </a:xfrm>
          <a:prstGeom prst="rect">
            <a:avLst/>
          </a:prstGeom>
        </p:spPr>
        <p:txBody>
          <a:bodyPr>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dirty="0"/>
              <a:t>User Provisioning Log</a:t>
            </a:r>
          </a:p>
          <a:p>
            <a:endParaRPr lang="en-US" dirty="0"/>
          </a:p>
        </p:txBody>
      </p:sp>
      <p:sp>
        <p:nvSpPr>
          <p:cNvPr id="7" name="Rectangle 6">
            <a:extLst>
              <a:ext uri="{FF2B5EF4-FFF2-40B4-BE49-F238E27FC236}">
                <a16:creationId xmlns:a16="http://schemas.microsoft.com/office/drawing/2014/main" id="{C7D39E0E-F4B2-4170-ACD8-E21BD3603B3B}"/>
              </a:ext>
            </a:extLst>
          </p:cNvPr>
          <p:cNvSpPr/>
          <p:nvPr/>
        </p:nvSpPr>
        <p:spPr>
          <a:xfrm>
            <a:off x="2082018" y="2083193"/>
            <a:ext cx="6288259" cy="689317"/>
          </a:xfrm>
          <a:prstGeom prst="rect">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6A12F6-3CC9-4111-B9E3-3111DECF90E1}"/>
              </a:ext>
            </a:extLst>
          </p:cNvPr>
          <p:cNvSpPr/>
          <p:nvPr/>
        </p:nvSpPr>
        <p:spPr>
          <a:xfrm>
            <a:off x="11859065" y="1913206"/>
            <a:ext cx="211015" cy="2196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63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D31D2E-D868-4785-BB11-7C6B5416E323}"/>
              </a:ext>
            </a:extLst>
          </p:cNvPr>
          <p:cNvSpPr>
            <a:spLocks noGrp="1"/>
          </p:cNvSpPr>
          <p:nvPr>
            <p:ph type="sldNum" sz="quarter" idx="12"/>
          </p:nvPr>
        </p:nvSpPr>
        <p:spPr/>
        <p:txBody>
          <a:bodyPr/>
          <a:lstStyle/>
          <a:p>
            <a:fld id="{04F192F5-7590-44FF-9C83-33DE5B563EC3}" type="slidenum">
              <a:rPr lang="en-US" smtClean="0"/>
              <a:t>14</a:t>
            </a:fld>
            <a:endParaRPr lang="en-US"/>
          </a:p>
        </p:txBody>
      </p:sp>
      <p:pic>
        <p:nvPicPr>
          <p:cNvPr id="4" name="Picture 3" descr="Screen Clipping">
            <a:extLst>
              <a:ext uri="{FF2B5EF4-FFF2-40B4-BE49-F238E27FC236}">
                <a16:creationId xmlns:a16="http://schemas.microsoft.com/office/drawing/2014/main" id="{8D8BF92B-4020-441F-932A-E84719E94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78" y="1197982"/>
            <a:ext cx="10766443" cy="5450418"/>
          </a:xfrm>
          <a:prstGeom prst="rect">
            <a:avLst/>
          </a:prstGeom>
        </p:spPr>
      </p:pic>
      <p:sp>
        <p:nvSpPr>
          <p:cNvPr id="5" name="Title 2">
            <a:extLst>
              <a:ext uri="{FF2B5EF4-FFF2-40B4-BE49-F238E27FC236}">
                <a16:creationId xmlns:a16="http://schemas.microsoft.com/office/drawing/2014/main" id="{4E5DF37F-648F-43DD-95E3-756F15231462}"/>
              </a:ext>
            </a:extLst>
          </p:cNvPr>
          <p:cNvSpPr txBox="1">
            <a:spLocks/>
          </p:cNvSpPr>
          <p:nvPr/>
        </p:nvSpPr>
        <p:spPr>
          <a:xfrm>
            <a:off x="854869" y="291368"/>
            <a:ext cx="10515600" cy="553879"/>
          </a:xfrm>
          <a:prstGeom prst="rect">
            <a:avLst/>
          </a:prstGeom>
        </p:spPr>
        <p:txBody>
          <a:bodyPr anchor="t">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dirty="0"/>
              <a:t>User Provisioning Log</a:t>
            </a:r>
          </a:p>
        </p:txBody>
      </p:sp>
    </p:spTree>
    <p:extLst>
      <p:ext uri="{BB962C8B-B14F-4D97-AF65-F5344CB8AC3E}">
        <p14:creationId xmlns:p14="http://schemas.microsoft.com/office/powerpoint/2010/main" val="408675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D12426-05B6-4717-A8F6-37BCAD78DE65}"/>
              </a:ext>
            </a:extLst>
          </p:cNvPr>
          <p:cNvPicPr>
            <a:picLocks noChangeAspect="1"/>
          </p:cNvPicPr>
          <p:nvPr/>
        </p:nvPicPr>
        <p:blipFill>
          <a:blip r:embed="rId3"/>
          <a:stretch>
            <a:fillRect/>
          </a:stretch>
        </p:blipFill>
        <p:spPr>
          <a:xfrm>
            <a:off x="16669" y="1132564"/>
            <a:ext cx="12192000" cy="1579275"/>
          </a:xfrm>
          <a:prstGeom prst="rect">
            <a:avLst/>
          </a:prstGeom>
        </p:spPr>
      </p:pic>
      <p:sp>
        <p:nvSpPr>
          <p:cNvPr id="2" name="Slide Number Placeholder 1">
            <a:extLst>
              <a:ext uri="{FF2B5EF4-FFF2-40B4-BE49-F238E27FC236}">
                <a16:creationId xmlns:a16="http://schemas.microsoft.com/office/drawing/2014/main" id="{9EAC76C6-AB11-44E9-9394-561A77871E08}"/>
              </a:ext>
            </a:extLst>
          </p:cNvPr>
          <p:cNvSpPr>
            <a:spLocks noGrp="1"/>
          </p:cNvSpPr>
          <p:nvPr>
            <p:ph type="sldNum" sz="quarter" idx="12"/>
          </p:nvPr>
        </p:nvSpPr>
        <p:spPr/>
        <p:txBody>
          <a:bodyPr/>
          <a:lstStyle/>
          <a:p>
            <a:fld id="{04F192F5-7590-44FF-9C83-33DE5B563EC3}" type="slidenum">
              <a:rPr lang="en-US" smtClean="0"/>
              <a:t>15</a:t>
            </a:fld>
            <a:endParaRPr lang="en-US"/>
          </a:p>
        </p:txBody>
      </p:sp>
      <p:pic>
        <p:nvPicPr>
          <p:cNvPr id="5" name="Picture 4">
            <a:extLst>
              <a:ext uri="{FF2B5EF4-FFF2-40B4-BE49-F238E27FC236}">
                <a16:creationId xmlns:a16="http://schemas.microsoft.com/office/drawing/2014/main" id="{13725028-2544-45D1-AEAA-CE520EF8E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5350" y="3533313"/>
            <a:ext cx="4575932" cy="1536527"/>
          </a:xfrm>
          <a:prstGeom prst="rect">
            <a:avLst/>
          </a:prstGeom>
        </p:spPr>
      </p:pic>
      <p:sp>
        <p:nvSpPr>
          <p:cNvPr id="9" name="TextBox 8">
            <a:extLst>
              <a:ext uri="{FF2B5EF4-FFF2-40B4-BE49-F238E27FC236}">
                <a16:creationId xmlns:a16="http://schemas.microsoft.com/office/drawing/2014/main" id="{9F61248C-53C7-4FAB-A3E8-0109EBE001CE}"/>
              </a:ext>
            </a:extLst>
          </p:cNvPr>
          <p:cNvSpPr txBox="1"/>
          <p:nvPr/>
        </p:nvSpPr>
        <p:spPr>
          <a:xfrm>
            <a:off x="2137546" y="3637080"/>
            <a:ext cx="4324214" cy="1323439"/>
          </a:xfrm>
          <a:prstGeom prst="rect">
            <a:avLst/>
          </a:prstGeom>
          <a:solidFill>
            <a:schemeClr val="bg1"/>
          </a:solidFill>
          <a:ln>
            <a:solidFill>
              <a:schemeClr val="tx1"/>
            </a:solidFill>
          </a:ln>
        </p:spPr>
        <p:txBody>
          <a:bodyPr wrap="square" rtlCol="0">
            <a:spAutoFit/>
          </a:bodyPr>
          <a:lstStyle/>
          <a:p>
            <a:r>
              <a:rPr lang="en-US" sz="2000">
                <a:latin typeface="Times New Roman" panose="02020603050405020304" pitchFamily="18" charset="0"/>
                <a:cs typeface="Times New Roman" panose="02020603050405020304" pitchFamily="18" charset="0"/>
              </a:rPr>
              <a:t>To deactivate a user, select the user and click the ‘Deactivate User’ button. A ‘Confirm’ box will popup asking for confirmation of deactivation. </a:t>
            </a:r>
            <a:endParaRPr lang="en-US" sz="2000"/>
          </a:p>
        </p:txBody>
      </p:sp>
      <p:sp>
        <p:nvSpPr>
          <p:cNvPr id="13" name="Title 2">
            <a:extLst>
              <a:ext uri="{FF2B5EF4-FFF2-40B4-BE49-F238E27FC236}">
                <a16:creationId xmlns:a16="http://schemas.microsoft.com/office/drawing/2014/main" id="{4BFB55AC-B7F6-4A87-BAA2-3E73412E440E}"/>
              </a:ext>
            </a:extLst>
          </p:cNvPr>
          <p:cNvSpPr txBox="1">
            <a:spLocks/>
          </p:cNvSpPr>
          <p:nvPr/>
        </p:nvSpPr>
        <p:spPr>
          <a:xfrm>
            <a:off x="854869" y="291368"/>
            <a:ext cx="10515600" cy="553879"/>
          </a:xfrm>
          <a:prstGeom prst="rect">
            <a:avLst/>
          </a:prstGeom>
        </p:spPr>
        <p:txBody>
          <a:bodyPr>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dirty="0"/>
              <a:t>Deactivating a User</a:t>
            </a:r>
          </a:p>
        </p:txBody>
      </p:sp>
      <p:sp>
        <p:nvSpPr>
          <p:cNvPr id="11" name="Rectangle 10">
            <a:extLst>
              <a:ext uri="{FF2B5EF4-FFF2-40B4-BE49-F238E27FC236}">
                <a16:creationId xmlns:a16="http://schemas.microsoft.com/office/drawing/2014/main" id="{EBB3583B-0C9D-4262-9B68-C0E0301E2288}"/>
              </a:ext>
            </a:extLst>
          </p:cNvPr>
          <p:cNvSpPr/>
          <p:nvPr/>
        </p:nvSpPr>
        <p:spPr>
          <a:xfrm>
            <a:off x="1842868" y="3220920"/>
            <a:ext cx="5931058" cy="312393"/>
          </a:xfrm>
          <a:prstGeom prst="rect">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3A41E9DB-FBCF-46C2-AF07-54C8BA2319F4}"/>
              </a:ext>
            </a:extLst>
          </p:cNvPr>
          <p:cNvCxnSpPr>
            <a:cxnSpLocks/>
          </p:cNvCxnSpPr>
          <p:nvPr/>
        </p:nvCxnSpPr>
        <p:spPr>
          <a:xfrm flipH="1" flipV="1">
            <a:off x="3418449" y="1922201"/>
            <a:ext cx="767473" cy="17148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CECDA73-EDCF-4095-8C04-12FA0265196E}"/>
              </a:ext>
            </a:extLst>
          </p:cNvPr>
          <p:cNvSpPr/>
          <p:nvPr/>
        </p:nvSpPr>
        <p:spPr>
          <a:xfrm>
            <a:off x="2799471" y="1631852"/>
            <a:ext cx="801858" cy="2903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61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7FB74E-56BE-4E25-A920-6BEE481F4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9706"/>
            <a:ext cx="12192000" cy="2378927"/>
          </a:xfrm>
          <a:prstGeom prst="rect">
            <a:avLst/>
          </a:prstGeom>
        </p:spPr>
      </p:pic>
      <p:sp>
        <p:nvSpPr>
          <p:cNvPr id="2" name="Slide Number Placeholder 1">
            <a:extLst>
              <a:ext uri="{FF2B5EF4-FFF2-40B4-BE49-F238E27FC236}">
                <a16:creationId xmlns:a16="http://schemas.microsoft.com/office/drawing/2014/main" id="{EF342DF3-4364-416E-A2F8-FDF41DB6792E}"/>
              </a:ext>
            </a:extLst>
          </p:cNvPr>
          <p:cNvSpPr>
            <a:spLocks noGrp="1"/>
          </p:cNvSpPr>
          <p:nvPr>
            <p:ph type="sldNum" sz="quarter" idx="12"/>
          </p:nvPr>
        </p:nvSpPr>
        <p:spPr/>
        <p:txBody>
          <a:bodyPr/>
          <a:lstStyle/>
          <a:p>
            <a:fld id="{04F192F5-7590-44FF-9C83-33DE5B563EC3}" type="slidenum">
              <a:rPr lang="en-US" smtClean="0"/>
              <a:t>16</a:t>
            </a:fld>
            <a:endParaRPr lang="en-US"/>
          </a:p>
        </p:txBody>
      </p:sp>
      <p:pic>
        <p:nvPicPr>
          <p:cNvPr id="6" name="Picture 5" descr="Screen Clipping">
            <a:extLst>
              <a:ext uri="{FF2B5EF4-FFF2-40B4-BE49-F238E27FC236}">
                <a16:creationId xmlns:a16="http://schemas.microsoft.com/office/drawing/2014/main" id="{C151DE63-3E86-4F43-86C9-BBA841280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992" y="3429000"/>
            <a:ext cx="3829584" cy="1743318"/>
          </a:xfrm>
          <a:prstGeom prst="rect">
            <a:avLst/>
          </a:prstGeom>
        </p:spPr>
      </p:pic>
      <p:sp>
        <p:nvSpPr>
          <p:cNvPr id="7" name="TextBox 6">
            <a:extLst>
              <a:ext uri="{FF2B5EF4-FFF2-40B4-BE49-F238E27FC236}">
                <a16:creationId xmlns:a16="http://schemas.microsoft.com/office/drawing/2014/main" id="{623F8D0A-9176-418D-BB10-9DDB29EBD343}"/>
              </a:ext>
            </a:extLst>
          </p:cNvPr>
          <p:cNvSpPr txBox="1"/>
          <p:nvPr/>
        </p:nvSpPr>
        <p:spPr>
          <a:xfrm>
            <a:off x="7683131" y="2783545"/>
            <a:ext cx="3326314" cy="3785652"/>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2000" dirty="0">
                <a:latin typeface="Times New Roman" panose="02020603050405020304" pitchFamily="18" charset="0"/>
                <a:cs typeface="Times New Roman" panose="02020603050405020304" pitchFamily="18" charset="0"/>
              </a:rPr>
              <a:t>To bulk upload users to a hospital, click the 'Upload User' button. Next, download the template and complete required data into the template. Save the file on your local computer (do not change the column headings and file extension). Then, upload your completed template using the 'Browse' button and click 'Save'.</a:t>
            </a:r>
          </a:p>
        </p:txBody>
      </p:sp>
      <p:cxnSp>
        <p:nvCxnSpPr>
          <p:cNvPr id="15" name="Straight Arrow Connector 14">
            <a:extLst>
              <a:ext uri="{FF2B5EF4-FFF2-40B4-BE49-F238E27FC236}">
                <a16:creationId xmlns:a16="http://schemas.microsoft.com/office/drawing/2014/main" id="{5406497F-2E83-48E9-B134-DE829019D38D}"/>
              </a:ext>
            </a:extLst>
          </p:cNvPr>
          <p:cNvCxnSpPr>
            <a:cxnSpLocks/>
          </p:cNvCxnSpPr>
          <p:nvPr/>
        </p:nvCxnSpPr>
        <p:spPr>
          <a:xfrm flipV="1">
            <a:off x="9608234" y="1800666"/>
            <a:ext cx="1943686" cy="9828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2">
            <a:extLst>
              <a:ext uri="{FF2B5EF4-FFF2-40B4-BE49-F238E27FC236}">
                <a16:creationId xmlns:a16="http://schemas.microsoft.com/office/drawing/2014/main" id="{816B37ED-FBD3-442E-B385-5785FA5B4B7B}"/>
              </a:ext>
            </a:extLst>
          </p:cNvPr>
          <p:cNvSpPr txBox="1">
            <a:spLocks/>
          </p:cNvSpPr>
          <p:nvPr/>
        </p:nvSpPr>
        <p:spPr>
          <a:xfrm>
            <a:off x="854869" y="291368"/>
            <a:ext cx="10515600" cy="553879"/>
          </a:xfrm>
          <a:prstGeom prst="rect">
            <a:avLst/>
          </a:prstGeom>
        </p:spPr>
        <p:txBody>
          <a:bodyPr>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dirty="0"/>
              <a:t>Bulk Uploading Users</a:t>
            </a:r>
          </a:p>
        </p:txBody>
      </p:sp>
      <p:sp>
        <p:nvSpPr>
          <p:cNvPr id="11" name="Rectangle 10">
            <a:extLst>
              <a:ext uri="{FF2B5EF4-FFF2-40B4-BE49-F238E27FC236}">
                <a16:creationId xmlns:a16="http://schemas.microsoft.com/office/drawing/2014/main" id="{D01D8DEF-07E4-49B8-B7F8-35320EA243F8}"/>
              </a:ext>
            </a:extLst>
          </p:cNvPr>
          <p:cNvSpPr/>
          <p:nvPr/>
        </p:nvSpPr>
        <p:spPr>
          <a:xfrm>
            <a:off x="11551920" y="1645920"/>
            <a:ext cx="640080" cy="182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37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FC940C-61A4-4A4F-B7D4-463D360033D8}"/>
              </a:ext>
            </a:extLst>
          </p:cNvPr>
          <p:cNvSpPr>
            <a:spLocks noGrp="1"/>
          </p:cNvSpPr>
          <p:nvPr>
            <p:ph type="sldNum" sz="quarter" idx="12"/>
          </p:nvPr>
        </p:nvSpPr>
        <p:spPr/>
        <p:txBody>
          <a:bodyPr/>
          <a:lstStyle/>
          <a:p>
            <a:fld id="{04F192F5-7590-44FF-9C83-33DE5B563EC3}" type="slidenum">
              <a:rPr lang="en-US" smtClean="0"/>
              <a:t>17</a:t>
            </a:fld>
            <a:endParaRPr lang="en-US"/>
          </a:p>
        </p:txBody>
      </p:sp>
      <p:sp>
        <p:nvSpPr>
          <p:cNvPr id="3" name="Title 2">
            <a:extLst>
              <a:ext uri="{FF2B5EF4-FFF2-40B4-BE49-F238E27FC236}">
                <a16:creationId xmlns:a16="http://schemas.microsoft.com/office/drawing/2014/main" id="{BC305962-038B-4529-931E-AC63B5EF88D6}"/>
              </a:ext>
            </a:extLst>
          </p:cNvPr>
          <p:cNvSpPr>
            <a:spLocks noGrp="1"/>
          </p:cNvSpPr>
          <p:nvPr>
            <p:ph type="title"/>
          </p:nvPr>
        </p:nvSpPr>
        <p:spPr/>
        <p:txBody>
          <a:bodyPr/>
          <a:lstStyle/>
          <a:p>
            <a:r>
              <a:rPr lang="en-US" dirty="0"/>
              <a:t>Recertify Users</a:t>
            </a:r>
          </a:p>
        </p:txBody>
      </p:sp>
      <p:sp>
        <p:nvSpPr>
          <p:cNvPr id="4" name="Content Placeholder 3">
            <a:extLst>
              <a:ext uri="{FF2B5EF4-FFF2-40B4-BE49-F238E27FC236}">
                <a16:creationId xmlns:a16="http://schemas.microsoft.com/office/drawing/2014/main" id="{6511AF44-8260-4B40-AFC3-0978239DCBD3}"/>
              </a:ext>
            </a:extLst>
          </p:cNvPr>
          <p:cNvSpPr>
            <a:spLocks noGrp="1"/>
          </p:cNvSpPr>
          <p:nvPr>
            <p:ph idx="1"/>
          </p:nvPr>
        </p:nvSpPr>
        <p:spPr>
          <a:xfrm>
            <a:off x="838200" y="1385049"/>
            <a:ext cx="10515600" cy="2043951"/>
          </a:xfrm>
        </p:spPr>
        <p:txBody>
          <a:bodyPr vert="horz" lIns="91440" tIns="45720" rIns="91440" bIns="45720" rtlCol="0" anchor="t">
            <a:normAutofit lnSpcReduction="10000"/>
          </a:bodyPr>
          <a:lstStyle/>
          <a:p>
            <a:pPr marL="457200" lvl="0" indent="-457200">
              <a:buFont typeface="Arial" panose="020B0604020202020204" pitchFamily="34" charset="0"/>
              <a:buChar char="•"/>
            </a:pPr>
            <a:r>
              <a:rPr lang="en-US" sz="2600" dirty="0">
                <a:solidFill>
                  <a:prstClr val="black"/>
                </a:solidFill>
              </a:rPr>
              <a:t>POCs are required to recertify all active users in their organization every 90 days per CRISP security requirements.</a:t>
            </a:r>
          </a:p>
          <a:p>
            <a:pPr marL="457200" lvl="0" indent="-457200">
              <a:buFont typeface="Arial" panose="020B0604020202020204" pitchFamily="34" charset="0"/>
              <a:buChar char="•"/>
            </a:pPr>
            <a:r>
              <a:rPr lang="en-US" sz="2600" dirty="0">
                <a:solidFill>
                  <a:prstClr val="black"/>
                </a:solidFill>
                <a:latin typeface="Times New Roman" panose="02020603050405020304" pitchFamily="18" charset="0"/>
                <a:cs typeface="Times New Roman" panose="02020603050405020304" pitchFamily="18" charset="0"/>
              </a:rPr>
              <a:t>All Users not recertified by the POC will be ‘locked out’ of the CRS Portal until recertification occurs – regardless of active status</a:t>
            </a:r>
          </a:p>
          <a:p>
            <a:pPr marL="457200" lvl="0" indent="-457200">
              <a:buFont typeface="Arial" panose="020B0604020202020204" pitchFamily="34" charset="0"/>
              <a:buChar char="•"/>
            </a:pPr>
            <a:r>
              <a:rPr lang="en-US" sz="2600" dirty="0">
                <a:solidFill>
                  <a:prstClr val="black"/>
                </a:solidFill>
                <a:latin typeface="Times New Roman" panose="02020603050405020304" pitchFamily="18" charset="0"/>
                <a:cs typeface="Times New Roman" panose="02020603050405020304" pitchFamily="18" charset="0"/>
              </a:rPr>
              <a:t>POCs receive a email notification a week prior to this lock out</a:t>
            </a:r>
            <a:endParaRPr lang="en-US" dirty="0">
              <a:solidFill>
                <a:prstClr val="black"/>
              </a:solidFill>
              <a:latin typeface="Times New Roman" panose="02020603050405020304" pitchFamily="18"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A550DB9B-091E-4C0F-ACCA-1464FC647FE6}"/>
              </a:ext>
            </a:extLst>
          </p:cNvPr>
          <p:cNvPicPr>
            <a:picLocks noChangeAspect="1"/>
          </p:cNvPicPr>
          <p:nvPr/>
        </p:nvPicPr>
        <p:blipFill>
          <a:blip r:embed="rId3"/>
          <a:stretch>
            <a:fillRect/>
          </a:stretch>
        </p:blipFill>
        <p:spPr>
          <a:xfrm>
            <a:off x="2714624" y="3336229"/>
            <a:ext cx="6251823" cy="3443263"/>
          </a:xfrm>
          <a:prstGeom prst="rect">
            <a:avLst/>
          </a:prstGeom>
        </p:spPr>
      </p:pic>
    </p:spTree>
    <p:extLst>
      <p:ext uri="{BB962C8B-B14F-4D97-AF65-F5344CB8AC3E}">
        <p14:creationId xmlns:p14="http://schemas.microsoft.com/office/powerpoint/2010/main" val="92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FC940C-61A4-4A4F-B7D4-463D360033D8}"/>
              </a:ext>
            </a:extLst>
          </p:cNvPr>
          <p:cNvSpPr>
            <a:spLocks noGrp="1"/>
          </p:cNvSpPr>
          <p:nvPr>
            <p:ph type="sldNum" sz="quarter" idx="12"/>
          </p:nvPr>
        </p:nvSpPr>
        <p:spPr/>
        <p:txBody>
          <a:bodyPr/>
          <a:lstStyle/>
          <a:p>
            <a:fld id="{04F192F5-7590-44FF-9C83-33DE5B563EC3}" type="slidenum">
              <a:rPr lang="en-US" smtClean="0"/>
              <a:t>18</a:t>
            </a:fld>
            <a:endParaRPr lang="en-US"/>
          </a:p>
        </p:txBody>
      </p:sp>
      <p:sp>
        <p:nvSpPr>
          <p:cNvPr id="3" name="Title 2">
            <a:extLst>
              <a:ext uri="{FF2B5EF4-FFF2-40B4-BE49-F238E27FC236}">
                <a16:creationId xmlns:a16="http://schemas.microsoft.com/office/drawing/2014/main" id="{BC305962-038B-4529-931E-AC63B5EF88D6}"/>
              </a:ext>
            </a:extLst>
          </p:cNvPr>
          <p:cNvSpPr>
            <a:spLocks noGrp="1"/>
          </p:cNvSpPr>
          <p:nvPr>
            <p:ph type="title"/>
          </p:nvPr>
        </p:nvSpPr>
        <p:spPr/>
        <p:txBody>
          <a:bodyPr/>
          <a:lstStyle/>
          <a:p>
            <a:r>
              <a:rPr lang="en-US" dirty="0"/>
              <a:t>Recertify Users</a:t>
            </a:r>
          </a:p>
        </p:txBody>
      </p:sp>
      <p:sp>
        <p:nvSpPr>
          <p:cNvPr id="4" name="Content Placeholder 3">
            <a:extLst>
              <a:ext uri="{FF2B5EF4-FFF2-40B4-BE49-F238E27FC236}">
                <a16:creationId xmlns:a16="http://schemas.microsoft.com/office/drawing/2014/main" id="{6511AF44-8260-4B40-AFC3-0978239DCBD3}"/>
              </a:ext>
            </a:extLst>
          </p:cNvPr>
          <p:cNvSpPr>
            <a:spLocks noGrp="1"/>
          </p:cNvSpPr>
          <p:nvPr>
            <p:ph idx="1"/>
          </p:nvPr>
        </p:nvSpPr>
        <p:spPr>
          <a:xfrm>
            <a:off x="838200" y="1385049"/>
            <a:ext cx="10439400" cy="769081"/>
          </a:xfrm>
        </p:spPr>
        <p:txBody>
          <a:bodyPr vert="horz" lIns="91440" tIns="45720" rIns="91440" bIns="45720" rtlCol="0" anchor="t">
            <a:normAutofit fontScale="85000" lnSpcReduction="20000"/>
          </a:bodyPr>
          <a:lstStyle/>
          <a:p>
            <a:pPr lvl="0"/>
            <a:r>
              <a:rPr lang="en-US" sz="2600" dirty="0">
                <a:solidFill>
                  <a:prstClr val="black"/>
                </a:solidFill>
              </a:rPr>
              <a:t>Click on the “Recertify Users” tab at the top of the page</a:t>
            </a:r>
          </a:p>
          <a:p>
            <a:pPr lvl="0"/>
            <a:r>
              <a:rPr lang="en-US" dirty="0">
                <a:solidFill>
                  <a:prstClr val="black"/>
                </a:solidFill>
                <a:latin typeface="Times New Roman" panose="02020603050405020304" pitchFamily="18" charset="0"/>
                <a:cs typeface="Times New Roman" panose="02020603050405020304" pitchFamily="18" charset="0"/>
              </a:rPr>
              <a:t>.</a:t>
            </a:r>
          </a:p>
          <a:p>
            <a:endParaRPr lang="en-US" dirty="0"/>
          </a:p>
        </p:txBody>
      </p:sp>
      <p:pic>
        <p:nvPicPr>
          <p:cNvPr id="5" name="Picture 4">
            <a:extLst>
              <a:ext uri="{FF2B5EF4-FFF2-40B4-BE49-F238E27FC236}">
                <a16:creationId xmlns:a16="http://schemas.microsoft.com/office/drawing/2014/main" id="{74D282C2-850E-447F-9DEC-A9D9FD4CF08A}"/>
              </a:ext>
            </a:extLst>
          </p:cNvPr>
          <p:cNvPicPr>
            <a:picLocks noChangeAspect="1"/>
          </p:cNvPicPr>
          <p:nvPr/>
        </p:nvPicPr>
        <p:blipFill>
          <a:blip r:embed="rId3"/>
          <a:stretch>
            <a:fillRect/>
          </a:stretch>
        </p:blipFill>
        <p:spPr>
          <a:xfrm>
            <a:off x="0" y="1780140"/>
            <a:ext cx="12192000" cy="2048580"/>
          </a:xfrm>
          <a:prstGeom prst="rect">
            <a:avLst/>
          </a:prstGeom>
        </p:spPr>
      </p:pic>
      <p:sp>
        <p:nvSpPr>
          <p:cNvPr id="9" name="Rectangle 8">
            <a:extLst>
              <a:ext uri="{FF2B5EF4-FFF2-40B4-BE49-F238E27FC236}">
                <a16:creationId xmlns:a16="http://schemas.microsoft.com/office/drawing/2014/main" id="{57EE7D78-C5F1-44D6-B976-CEA1EFE7F9ED}"/>
              </a:ext>
            </a:extLst>
          </p:cNvPr>
          <p:cNvSpPr/>
          <p:nvPr/>
        </p:nvSpPr>
        <p:spPr>
          <a:xfrm>
            <a:off x="2236765" y="1794102"/>
            <a:ext cx="759654" cy="360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61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3F99E5-8846-4B4C-B641-FA0AD845AD12}"/>
              </a:ext>
            </a:extLst>
          </p:cNvPr>
          <p:cNvSpPr>
            <a:spLocks noGrp="1"/>
          </p:cNvSpPr>
          <p:nvPr>
            <p:ph type="sldNum" sz="quarter" idx="12"/>
          </p:nvPr>
        </p:nvSpPr>
        <p:spPr/>
        <p:txBody>
          <a:bodyPr/>
          <a:lstStyle/>
          <a:p>
            <a:fld id="{04F192F5-7590-44FF-9C83-33DE5B563EC3}" type="slidenum">
              <a:rPr lang="en-US" smtClean="0"/>
              <a:t>19</a:t>
            </a:fld>
            <a:endParaRPr lang="en-US"/>
          </a:p>
        </p:txBody>
      </p:sp>
      <p:sp>
        <p:nvSpPr>
          <p:cNvPr id="7" name="TextBox 6">
            <a:extLst>
              <a:ext uri="{FF2B5EF4-FFF2-40B4-BE49-F238E27FC236}">
                <a16:creationId xmlns:a16="http://schemas.microsoft.com/office/drawing/2014/main" id="{17765068-1614-4C4D-AA58-5D1631AC660A}"/>
              </a:ext>
            </a:extLst>
          </p:cNvPr>
          <p:cNvSpPr txBox="1"/>
          <p:nvPr/>
        </p:nvSpPr>
        <p:spPr>
          <a:xfrm>
            <a:off x="2303196" y="4395628"/>
            <a:ext cx="7150294" cy="1323439"/>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2000" dirty="0"/>
              <a:t>This tab shows you all active users for all Organizations you need to review. Note: if a user is connected to multiple organizations, the user may show up on your list multiple times.</a:t>
            </a:r>
          </a:p>
        </p:txBody>
      </p:sp>
      <p:sp>
        <p:nvSpPr>
          <p:cNvPr id="5" name="TextBox 4">
            <a:extLst>
              <a:ext uri="{FF2B5EF4-FFF2-40B4-BE49-F238E27FC236}">
                <a16:creationId xmlns:a16="http://schemas.microsoft.com/office/drawing/2014/main" id="{17170620-4A32-480F-84D1-E0551280086F}"/>
              </a:ext>
            </a:extLst>
          </p:cNvPr>
          <p:cNvSpPr txBox="1"/>
          <p:nvPr/>
        </p:nvSpPr>
        <p:spPr>
          <a:xfrm>
            <a:off x="971826" y="316089"/>
            <a:ext cx="10580094" cy="584775"/>
          </a:xfrm>
          <a:prstGeom prst="rect">
            <a:avLst/>
          </a:prstGeom>
          <a:noFill/>
        </p:spPr>
        <p:txBody>
          <a:bodyPr wrap="square" rtlCol="0">
            <a:spAutoFit/>
          </a:bodyPr>
          <a:lstStyle/>
          <a:p>
            <a:r>
              <a:rPr lang="en-US" sz="3200" dirty="0">
                <a:solidFill>
                  <a:srgbClr val="005596"/>
                </a:solidFill>
                <a:latin typeface="Myriad Pro Semibold"/>
                <a:ea typeface="+mj-ea"/>
                <a:cs typeface="+mj-cs"/>
              </a:rPr>
              <a:t>Recertify Users</a:t>
            </a:r>
            <a:endParaRPr lang="en-US" dirty="0"/>
          </a:p>
        </p:txBody>
      </p:sp>
      <p:sp>
        <p:nvSpPr>
          <p:cNvPr id="9" name="Rectangle 8">
            <a:extLst>
              <a:ext uri="{FF2B5EF4-FFF2-40B4-BE49-F238E27FC236}">
                <a16:creationId xmlns:a16="http://schemas.microsoft.com/office/drawing/2014/main" id="{79472FE9-8167-481E-8A5E-D51EE510A6D5}"/>
              </a:ext>
            </a:extLst>
          </p:cNvPr>
          <p:cNvSpPr/>
          <p:nvPr/>
        </p:nvSpPr>
        <p:spPr>
          <a:xfrm>
            <a:off x="2865120" y="3161150"/>
            <a:ext cx="5420752" cy="240755"/>
          </a:xfrm>
          <a:prstGeom prst="rect">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4909217-CBAE-4C8A-9017-CFC0EB8B95A9}"/>
              </a:ext>
            </a:extLst>
          </p:cNvPr>
          <p:cNvPicPr>
            <a:picLocks noChangeAspect="1"/>
          </p:cNvPicPr>
          <p:nvPr/>
        </p:nvPicPr>
        <p:blipFill>
          <a:blip r:embed="rId2"/>
          <a:stretch>
            <a:fillRect/>
          </a:stretch>
        </p:blipFill>
        <p:spPr>
          <a:xfrm>
            <a:off x="0" y="1388125"/>
            <a:ext cx="12192000" cy="2557917"/>
          </a:xfrm>
          <a:prstGeom prst="rect">
            <a:avLst/>
          </a:prstGeom>
        </p:spPr>
      </p:pic>
    </p:spTree>
    <p:extLst>
      <p:ext uri="{BB962C8B-B14F-4D97-AF65-F5344CB8AC3E}">
        <p14:creationId xmlns:p14="http://schemas.microsoft.com/office/powerpoint/2010/main" val="141284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3E83CC-4031-4548-9220-62E05810D364}"/>
              </a:ext>
            </a:extLst>
          </p:cNvPr>
          <p:cNvSpPr>
            <a:spLocks noGrp="1"/>
          </p:cNvSpPr>
          <p:nvPr>
            <p:ph type="sldNum" sz="quarter" idx="12"/>
          </p:nvPr>
        </p:nvSpPr>
        <p:spPr/>
        <p:txBody>
          <a:bodyPr/>
          <a:lstStyle/>
          <a:p>
            <a:fld id="{04F192F5-7590-44FF-9C83-33DE5B563EC3}" type="slidenum">
              <a:rPr lang="en-US" smtClean="0"/>
              <a:t>2</a:t>
            </a:fld>
            <a:endParaRPr lang="en-US"/>
          </a:p>
        </p:txBody>
      </p:sp>
      <p:sp>
        <p:nvSpPr>
          <p:cNvPr id="3" name="Title 2">
            <a:extLst>
              <a:ext uri="{FF2B5EF4-FFF2-40B4-BE49-F238E27FC236}">
                <a16:creationId xmlns:a16="http://schemas.microsoft.com/office/drawing/2014/main" id="{C41647F5-0909-4CA7-AD2B-9B84E578B1C7}"/>
              </a:ext>
            </a:extLst>
          </p:cNvPr>
          <p:cNvSpPr>
            <a:spLocks noGrp="1"/>
          </p:cNvSpPr>
          <p:nvPr>
            <p:ph type="title"/>
          </p:nvPr>
        </p:nvSpPr>
        <p:spPr/>
        <p:txBody>
          <a:bodyPr/>
          <a:lstStyle/>
          <a:p>
            <a:r>
              <a:rPr lang="en-US" dirty="0">
                <a:cs typeface="Times New Roman" panose="02020603050405020304" pitchFamily="18" charset="0"/>
              </a:rPr>
              <a:t>CRS POC Responsibilities</a:t>
            </a:r>
            <a:endParaRPr lang="en-US" dirty="0"/>
          </a:p>
        </p:txBody>
      </p:sp>
      <p:sp>
        <p:nvSpPr>
          <p:cNvPr id="4" name="Content Placeholder 3">
            <a:extLst>
              <a:ext uri="{FF2B5EF4-FFF2-40B4-BE49-F238E27FC236}">
                <a16:creationId xmlns:a16="http://schemas.microsoft.com/office/drawing/2014/main" id="{946A3572-109F-40E5-A983-B16F78D47604}"/>
              </a:ext>
            </a:extLst>
          </p:cNvPr>
          <p:cNvSpPr>
            <a:spLocks noGrp="1"/>
          </p:cNvSpPr>
          <p:nvPr>
            <p:ph idx="1"/>
          </p:nvPr>
        </p:nvSpPr>
        <p:spPr>
          <a:xfrm>
            <a:off x="838199" y="1385049"/>
            <a:ext cx="10371667" cy="4971303"/>
          </a:xfrm>
        </p:spPr>
        <p:txBody>
          <a:bodyPr/>
          <a:lstStyle/>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Manage user activation and report permissions for your Panel’s CRS data</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Deactivate users as appropriate</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Respond to CRISP audit requests as appropriate</a:t>
            </a:r>
          </a:p>
          <a:p>
            <a:pPr marL="457200" lvl="0" indent="-457200">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Recertify users every 90 days per CRISP security requirement</a:t>
            </a:r>
          </a:p>
          <a:p>
            <a:pPr marL="457200" indent="-4572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2174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A5A3C4-AFAC-4F2D-8EF4-CB2D629172A8}"/>
              </a:ext>
            </a:extLst>
          </p:cNvPr>
          <p:cNvSpPr>
            <a:spLocks noGrp="1"/>
          </p:cNvSpPr>
          <p:nvPr>
            <p:ph type="sldNum" sz="quarter" idx="12"/>
          </p:nvPr>
        </p:nvSpPr>
        <p:spPr/>
        <p:txBody>
          <a:bodyPr/>
          <a:lstStyle/>
          <a:p>
            <a:fld id="{04F192F5-7590-44FF-9C83-33DE5B563EC3}" type="slidenum">
              <a:rPr lang="en-US" smtClean="0"/>
              <a:t>20</a:t>
            </a:fld>
            <a:endParaRPr lang="en-US"/>
          </a:p>
        </p:txBody>
      </p:sp>
      <p:sp>
        <p:nvSpPr>
          <p:cNvPr id="4" name="Title 3">
            <a:extLst>
              <a:ext uri="{FF2B5EF4-FFF2-40B4-BE49-F238E27FC236}">
                <a16:creationId xmlns:a16="http://schemas.microsoft.com/office/drawing/2014/main" id="{2D9DB14A-FADE-40DE-BCA7-CBD938AB3F4B}"/>
              </a:ext>
            </a:extLst>
          </p:cNvPr>
          <p:cNvSpPr>
            <a:spLocks noGrp="1"/>
          </p:cNvSpPr>
          <p:nvPr>
            <p:ph type="title"/>
          </p:nvPr>
        </p:nvSpPr>
        <p:spPr>
          <a:xfrm>
            <a:off x="838200" y="371803"/>
            <a:ext cx="10679277" cy="769081"/>
          </a:xfrm>
        </p:spPr>
        <p:txBody>
          <a:bodyPr>
            <a:normAutofit fontScale="90000"/>
          </a:bodyPr>
          <a:lstStyle/>
          <a:p>
            <a:pPr lvl="0" defTabSz="457200">
              <a:lnSpc>
                <a:spcPct val="100000"/>
              </a:lnSpc>
              <a:spcBef>
                <a:spcPts val="0"/>
              </a:spcBef>
            </a:pPr>
            <a:r>
              <a:rPr lang="en-US" dirty="0">
                <a:ea typeface="+mn-ea"/>
                <a:cs typeface="+mn-cs"/>
              </a:rPr>
              <a:t>Recertify Users</a:t>
            </a:r>
            <a:br>
              <a:rPr lang="en-US" sz="1800" dirty="0">
                <a:solidFill>
                  <a:prstClr val="black"/>
                </a:solidFill>
                <a:latin typeface="Arial" panose="020B0604020202020204"/>
                <a:ea typeface="+mn-ea"/>
                <a:cs typeface="+mn-cs"/>
              </a:rPr>
            </a:br>
            <a:endParaRPr lang="en-US" dirty="0"/>
          </a:p>
        </p:txBody>
      </p:sp>
      <p:sp>
        <p:nvSpPr>
          <p:cNvPr id="8" name="TextBox 7">
            <a:extLst>
              <a:ext uri="{FF2B5EF4-FFF2-40B4-BE49-F238E27FC236}">
                <a16:creationId xmlns:a16="http://schemas.microsoft.com/office/drawing/2014/main" id="{C6EDE1D4-4C58-4F41-931A-962A4581ACE8}"/>
              </a:ext>
            </a:extLst>
          </p:cNvPr>
          <p:cNvSpPr txBox="1"/>
          <p:nvPr/>
        </p:nvSpPr>
        <p:spPr>
          <a:xfrm>
            <a:off x="3691819" y="4442200"/>
            <a:ext cx="4312697"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Select All, or a subset of your users to recertify (non-recertified users will lose access unless you take further action)</a:t>
            </a:r>
          </a:p>
        </p:txBody>
      </p:sp>
      <p:pic>
        <p:nvPicPr>
          <p:cNvPr id="2" name="Picture 1">
            <a:extLst>
              <a:ext uri="{FF2B5EF4-FFF2-40B4-BE49-F238E27FC236}">
                <a16:creationId xmlns:a16="http://schemas.microsoft.com/office/drawing/2014/main" id="{8E3A84CE-D908-4DC2-BB7F-030D7D9D01BB}"/>
              </a:ext>
            </a:extLst>
          </p:cNvPr>
          <p:cNvPicPr>
            <a:picLocks noChangeAspect="1"/>
          </p:cNvPicPr>
          <p:nvPr/>
        </p:nvPicPr>
        <p:blipFill>
          <a:blip r:embed="rId2"/>
          <a:stretch>
            <a:fillRect/>
          </a:stretch>
        </p:blipFill>
        <p:spPr>
          <a:xfrm>
            <a:off x="0" y="1196856"/>
            <a:ext cx="12192000" cy="2256379"/>
          </a:xfrm>
          <a:prstGeom prst="rect">
            <a:avLst/>
          </a:prstGeom>
        </p:spPr>
      </p:pic>
      <p:sp>
        <p:nvSpPr>
          <p:cNvPr id="6" name="Rectangle 5">
            <a:extLst>
              <a:ext uri="{FF2B5EF4-FFF2-40B4-BE49-F238E27FC236}">
                <a16:creationId xmlns:a16="http://schemas.microsoft.com/office/drawing/2014/main" id="{7458CB28-E8D3-4C9B-ADBD-0F9F6B3D4D1E}"/>
              </a:ext>
            </a:extLst>
          </p:cNvPr>
          <p:cNvSpPr/>
          <p:nvPr/>
        </p:nvSpPr>
        <p:spPr>
          <a:xfrm>
            <a:off x="0" y="1744394"/>
            <a:ext cx="239151" cy="239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3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F4C8BC-4B22-4E39-83EC-D10104C74160}"/>
              </a:ext>
            </a:extLst>
          </p:cNvPr>
          <p:cNvSpPr>
            <a:spLocks noGrp="1"/>
          </p:cNvSpPr>
          <p:nvPr>
            <p:ph type="sldNum" sz="quarter" idx="12"/>
          </p:nvPr>
        </p:nvSpPr>
        <p:spPr/>
        <p:txBody>
          <a:bodyPr/>
          <a:lstStyle/>
          <a:p>
            <a:fld id="{04F192F5-7590-44FF-9C83-33DE5B563EC3}" type="slidenum">
              <a:rPr lang="en-US" smtClean="0"/>
              <a:t>21</a:t>
            </a:fld>
            <a:endParaRPr lang="en-US"/>
          </a:p>
        </p:txBody>
      </p:sp>
      <p:sp>
        <p:nvSpPr>
          <p:cNvPr id="7" name="TextBox 6">
            <a:extLst>
              <a:ext uri="{FF2B5EF4-FFF2-40B4-BE49-F238E27FC236}">
                <a16:creationId xmlns:a16="http://schemas.microsoft.com/office/drawing/2014/main" id="{57085BC7-3AA0-46A5-BD96-0A7DFB5E93BE}"/>
              </a:ext>
            </a:extLst>
          </p:cNvPr>
          <p:cNvSpPr txBox="1"/>
          <p:nvPr/>
        </p:nvSpPr>
        <p:spPr>
          <a:xfrm>
            <a:off x="3204674" y="4954672"/>
            <a:ext cx="4178104" cy="707886"/>
          </a:xfrm>
          <a:prstGeom prst="rect">
            <a:avLst/>
          </a:prstGeom>
          <a:solidFill>
            <a:schemeClr val="bg1"/>
          </a:solidFill>
          <a:ln>
            <a:solidFill>
              <a:srgbClr val="295384"/>
            </a:solidFill>
          </a:ln>
        </p:spPr>
        <p:txBody>
          <a:bodyPr wrap="square" rtlCol="0">
            <a:spAutoFit/>
          </a:bodyPr>
          <a:lstStyle/>
          <a:p>
            <a:r>
              <a:rPr lang="en-US" sz="2000"/>
              <a:t>Click “Recertify Selected” in the upper-right corner</a:t>
            </a:r>
            <a:endParaRPr lang="en-US" sz="2000" dirty="0">
              <a:latin typeface="Times New Roman" panose="02020603050405020304" pitchFamily="18" charset="0"/>
              <a:cs typeface="Times New Roman" panose="02020603050405020304" pitchFamily="18" charset="0"/>
            </a:endParaRPr>
          </a:p>
        </p:txBody>
      </p:sp>
      <p:sp>
        <p:nvSpPr>
          <p:cNvPr id="8" name="Title 2">
            <a:extLst>
              <a:ext uri="{FF2B5EF4-FFF2-40B4-BE49-F238E27FC236}">
                <a16:creationId xmlns:a16="http://schemas.microsoft.com/office/drawing/2014/main" id="{5302B620-F27C-4EF4-907D-19C7FCDC18AB}"/>
              </a:ext>
            </a:extLst>
          </p:cNvPr>
          <p:cNvSpPr txBox="1">
            <a:spLocks/>
          </p:cNvSpPr>
          <p:nvPr/>
        </p:nvSpPr>
        <p:spPr>
          <a:xfrm>
            <a:off x="925989" y="328872"/>
            <a:ext cx="10515600" cy="673832"/>
          </a:xfrm>
          <a:prstGeom prst="rect">
            <a:avLst/>
          </a:prstGeom>
        </p:spPr>
        <p:txBody>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dirty="0"/>
              <a:t>Recertify Users</a:t>
            </a:r>
          </a:p>
        </p:txBody>
      </p:sp>
      <p:pic>
        <p:nvPicPr>
          <p:cNvPr id="10" name="Picture 9">
            <a:extLst>
              <a:ext uri="{FF2B5EF4-FFF2-40B4-BE49-F238E27FC236}">
                <a16:creationId xmlns:a16="http://schemas.microsoft.com/office/drawing/2014/main" id="{FA6DA4AC-DD08-46FB-8365-2CC54D21ABB5}"/>
              </a:ext>
            </a:extLst>
          </p:cNvPr>
          <p:cNvPicPr>
            <a:picLocks noChangeAspect="1"/>
          </p:cNvPicPr>
          <p:nvPr/>
        </p:nvPicPr>
        <p:blipFill>
          <a:blip r:embed="rId2"/>
          <a:stretch>
            <a:fillRect/>
          </a:stretch>
        </p:blipFill>
        <p:spPr>
          <a:xfrm>
            <a:off x="0" y="1002704"/>
            <a:ext cx="12192000" cy="2256379"/>
          </a:xfrm>
          <a:prstGeom prst="rect">
            <a:avLst/>
          </a:prstGeom>
        </p:spPr>
      </p:pic>
      <p:cxnSp>
        <p:nvCxnSpPr>
          <p:cNvPr id="9" name="Straight Arrow Connector 8">
            <a:extLst>
              <a:ext uri="{FF2B5EF4-FFF2-40B4-BE49-F238E27FC236}">
                <a16:creationId xmlns:a16="http://schemas.microsoft.com/office/drawing/2014/main" id="{96AF1C1F-71FE-4C6F-AC6C-4A67F3978449}"/>
              </a:ext>
            </a:extLst>
          </p:cNvPr>
          <p:cNvCxnSpPr>
            <a:cxnSpLocks/>
          </p:cNvCxnSpPr>
          <p:nvPr/>
        </p:nvCxnSpPr>
        <p:spPr>
          <a:xfrm flipV="1">
            <a:off x="6611815" y="1581226"/>
            <a:ext cx="4712677" cy="33734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1693512-DE76-41C1-8E44-056B509F206D}"/>
              </a:ext>
            </a:extLst>
          </p:cNvPr>
          <p:cNvSpPr/>
          <p:nvPr/>
        </p:nvSpPr>
        <p:spPr>
          <a:xfrm>
            <a:off x="11324492" y="1266092"/>
            <a:ext cx="867508" cy="410444"/>
          </a:xfrm>
          <a:prstGeom prst="rect">
            <a:avLst/>
          </a:prstGeom>
          <a:noFill/>
          <a:ln w="38100">
            <a:solidFill>
              <a:srgbClr val="FF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759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D8A81F-1945-4170-B9ED-71861656FA02}"/>
              </a:ext>
            </a:extLst>
          </p:cNvPr>
          <p:cNvSpPr>
            <a:spLocks noGrp="1"/>
          </p:cNvSpPr>
          <p:nvPr>
            <p:ph type="sldNum" sz="quarter" idx="12"/>
          </p:nvPr>
        </p:nvSpPr>
        <p:spPr/>
        <p:txBody>
          <a:bodyPr/>
          <a:lstStyle/>
          <a:p>
            <a:fld id="{04F192F5-7590-44FF-9C83-33DE5B563EC3}" type="slidenum">
              <a:rPr lang="en-US" smtClean="0"/>
              <a:t>22</a:t>
            </a:fld>
            <a:endParaRPr lang="en-US"/>
          </a:p>
        </p:txBody>
      </p:sp>
      <p:sp>
        <p:nvSpPr>
          <p:cNvPr id="3" name="Title 2">
            <a:extLst>
              <a:ext uri="{FF2B5EF4-FFF2-40B4-BE49-F238E27FC236}">
                <a16:creationId xmlns:a16="http://schemas.microsoft.com/office/drawing/2014/main" id="{022F3DE6-8044-4B56-BF38-941BDF2E9911}"/>
              </a:ext>
            </a:extLst>
          </p:cNvPr>
          <p:cNvSpPr>
            <a:spLocks noGrp="1"/>
          </p:cNvSpPr>
          <p:nvPr>
            <p:ph type="title"/>
          </p:nvPr>
        </p:nvSpPr>
        <p:spPr/>
        <p:txBody>
          <a:bodyPr/>
          <a:lstStyle/>
          <a:p>
            <a:r>
              <a:rPr lang="en-US"/>
              <a:t>Changing a User’s Email</a:t>
            </a:r>
          </a:p>
        </p:txBody>
      </p:sp>
      <p:sp>
        <p:nvSpPr>
          <p:cNvPr id="4" name="Content Placeholder 3">
            <a:extLst>
              <a:ext uri="{FF2B5EF4-FFF2-40B4-BE49-F238E27FC236}">
                <a16:creationId xmlns:a16="http://schemas.microsoft.com/office/drawing/2014/main" id="{4490FC5B-231A-4E8A-9D48-B7ECBA9E7E5F}"/>
              </a:ext>
            </a:extLst>
          </p:cNvPr>
          <p:cNvSpPr>
            <a:spLocks noGrp="1"/>
          </p:cNvSpPr>
          <p:nvPr>
            <p:ph idx="1"/>
          </p:nvPr>
        </p:nvSpPr>
        <p:spPr>
          <a:xfrm>
            <a:off x="838199" y="1385049"/>
            <a:ext cx="10532269" cy="3379991"/>
          </a:xfrm>
        </p:spPr>
        <p:txBody>
          <a:bodyPr vert="horz" lIns="91440" tIns="45720" rIns="91440" bIns="45720" rtlCol="0" anchor="t">
            <a:normAutofit/>
          </a:bodyPr>
          <a:lstStyle/>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POCs and users cannot change their email address in the LogOnce system. </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a POC or user needs to change an email address in their LogOnce account, the user must be deactivated and a new user with the new email address must be created within the LogOnce system </a:t>
            </a:r>
          </a:p>
        </p:txBody>
      </p:sp>
    </p:spTree>
    <p:extLst>
      <p:ext uri="{BB962C8B-B14F-4D97-AF65-F5344CB8AC3E}">
        <p14:creationId xmlns:p14="http://schemas.microsoft.com/office/powerpoint/2010/main" val="1317128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299F03-8383-445C-BCD0-59D5A819B681}"/>
              </a:ext>
            </a:extLst>
          </p:cNvPr>
          <p:cNvSpPr>
            <a:spLocks noGrp="1"/>
          </p:cNvSpPr>
          <p:nvPr>
            <p:ph type="sldNum" sz="quarter" idx="12"/>
          </p:nvPr>
        </p:nvSpPr>
        <p:spPr/>
        <p:txBody>
          <a:bodyPr/>
          <a:lstStyle/>
          <a:p>
            <a:fld id="{04F192F5-7590-44FF-9C83-33DE5B563EC3}" type="slidenum">
              <a:rPr lang="en-US" smtClean="0"/>
              <a:t>23</a:t>
            </a:fld>
            <a:endParaRPr lang="en-US"/>
          </a:p>
        </p:txBody>
      </p:sp>
      <p:sp>
        <p:nvSpPr>
          <p:cNvPr id="3" name="Title 2">
            <a:extLst>
              <a:ext uri="{FF2B5EF4-FFF2-40B4-BE49-F238E27FC236}">
                <a16:creationId xmlns:a16="http://schemas.microsoft.com/office/drawing/2014/main" id="{DA1DEC17-A525-4B19-B97B-50331085F75D}"/>
              </a:ext>
            </a:extLst>
          </p:cNvPr>
          <p:cNvSpPr>
            <a:spLocks noGrp="1"/>
          </p:cNvSpPr>
          <p:nvPr>
            <p:ph type="title"/>
          </p:nvPr>
        </p:nvSpPr>
        <p:spPr/>
        <p:txBody>
          <a:bodyPr>
            <a:normAutofit/>
          </a:bodyPr>
          <a:lstStyle/>
          <a:p>
            <a:r>
              <a:rPr lang="en-US"/>
              <a:t>CRISP Support Contact</a:t>
            </a:r>
          </a:p>
        </p:txBody>
      </p:sp>
      <p:sp>
        <p:nvSpPr>
          <p:cNvPr id="4" name="Content Placeholder 3">
            <a:extLst>
              <a:ext uri="{FF2B5EF4-FFF2-40B4-BE49-F238E27FC236}">
                <a16:creationId xmlns:a16="http://schemas.microsoft.com/office/drawing/2014/main" id="{E7E8BDA9-CD64-4294-A17C-AC257E685374}"/>
              </a:ext>
            </a:extLst>
          </p:cNvPr>
          <p:cNvSpPr>
            <a:spLocks noGrp="1"/>
          </p:cNvSpPr>
          <p:nvPr>
            <p:ph idx="1"/>
          </p:nvPr>
        </p:nvSpPr>
        <p:spPr>
          <a:xfrm>
            <a:off x="838200" y="1385049"/>
            <a:ext cx="10713720" cy="2130311"/>
          </a:xfrm>
        </p:spPr>
        <p:txBody>
          <a:bodyPr vert="horz" lIns="91440" tIns="45720" rIns="91440" bIns="45720" rtlCol="0" anchor="t">
            <a:normAutofit/>
          </a:bodyPr>
          <a:lstStyle/>
          <a:p>
            <a:r>
              <a:rPr lang="en-US" dirty="0">
                <a:latin typeface="Times New Roman" panose="02020603050405020304" pitchFamily="18" charset="0"/>
                <a:cs typeface="Times New Roman" panose="02020603050405020304" pitchFamily="18" charset="0"/>
              </a:rPr>
              <a:t>Contact for LogOnce Questions</a:t>
            </a:r>
          </a:p>
          <a:p>
            <a:pPr marL="1143000" lvl="1" indent="-457200"/>
            <a:r>
              <a:rPr lang="en-US" sz="2800" dirty="0">
                <a:latin typeface="Times New Roman" panose="02020603050405020304" pitchFamily="18" charset="0"/>
                <a:cs typeface="Times New Roman" panose="02020603050405020304" pitchFamily="18" charset="0"/>
                <a:hlinkClick r:id="rId2"/>
              </a:rPr>
              <a:t>support@crisphealth.org</a:t>
            </a:r>
            <a:endParaRPr lang="en-US" sz="2800" dirty="0">
              <a:latin typeface="Times New Roman" panose="02020603050405020304" pitchFamily="18" charset="0"/>
              <a:cs typeface="Times New Roman" panose="02020603050405020304" pitchFamily="18" charset="0"/>
            </a:endParaRPr>
          </a:p>
          <a:p>
            <a:pPr marL="1143000" lvl="1" indent="-457200"/>
            <a:r>
              <a:rPr lang="en-US" sz="2800" dirty="0">
                <a:latin typeface="Times New Roman" panose="02020603050405020304" pitchFamily="18" charset="0"/>
                <a:cs typeface="Times New Roman" panose="02020603050405020304" pitchFamily="18" charset="0"/>
              </a:rPr>
              <a:t>1-877-952-7477</a:t>
            </a:r>
          </a:p>
        </p:txBody>
      </p:sp>
    </p:spTree>
    <p:extLst>
      <p:ext uri="{BB962C8B-B14F-4D97-AF65-F5344CB8AC3E}">
        <p14:creationId xmlns:p14="http://schemas.microsoft.com/office/powerpoint/2010/main" val="72065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E95812-D2CA-4ECD-84EA-84B892403303}"/>
              </a:ext>
            </a:extLst>
          </p:cNvPr>
          <p:cNvSpPr>
            <a:spLocks noGrp="1"/>
          </p:cNvSpPr>
          <p:nvPr>
            <p:ph type="sldNum" sz="quarter" idx="12"/>
          </p:nvPr>
        </p:nvSpPr>
        <p:spPr/>
        <p:txBody>
          <a:bodyPr/>
          <a:lstStyle/>
          <a:p>
            <a:fld id="{04F192F5-7590-44FF-9C83-33DE5B563EC3}" type="slidenum">
              <a:rPr lang="en-US" smtClean="0"/>
              <a:t>3</a:t>
            </a:fld>
            <a:endParaRPr lang="en-US"/>
          </a:p>
        </p:txBody>
      </p:sp>
      <p:sp>
        <p:nvSpPr>
          <p:cNvPr id="3" name="Title 2">
            <a:extLst>
              <a:ext uri="{FF2B5EF4-FFF2-40B4-BE49-F238E27FC236}">
                <a16:creationId xmlns:a16="http://schemas.microsoft.com/office/drawing/2014/main" id="{3EADA085-7192-466D-8BC9-809E081B3D5B}"/>
              </a:ext>
            </a:extLst>
          </p:cNvPr>
          <p:cNvSpPr>
            <a:spLocks noGrp="1"/>
          </p:cNvSpPr>
          <p:nvPr>
            <p:ph type="title"/>
          </p:nvPr>
        </p:nvSpPr>
        <p:spPr/>
        <p:txBody>
          <a:bodyPr/>
          <a:lstStyle/>
          <a:p>
            <a:r>
              <a:rPr lang="en-US" dirty="0"/>
              <a:t>CRS Credentialing Application</a:t>
            </a:r>
          </a:p>
        </p:txBody>
      </p:sp>
      <p:sp>
        <p:nvSpPr>
          <p:cNvPr id="4" name="Content Placeholder 3">
            <a:extLst>
              <a:ext uri="{FF2B5EF4-FFF2-40B4-BE49-F238E27FC236}">
                <a16:creationId xmlns:a16="http://schemas.microsoft.com/office/drawing/2014/main" id="{F7D77152-A0E4-41A9-8AA8-24154704CD2E}"/>
              </a:ext>
            </a:extLst>
          </p:cNvPr>
          <p:cNvSpPr>
            <a:spLocks noGrp="1"/>
          </p:cNvSpPr>
          <p:nvPr>
            <p:ph idx="1"/>
          </p:nvPr>
        </p:nvSpPr>
        <p:spPr>
          <a:xfrm>
            <a:off x="531495" y="1385049"/>
            <a:ext cx="11020425" cy="4971303"/>
          </a:xfrm>
        </p:spPr>
        <p:txBody>
          <a:bodyPr/>
          <a:lstStyle/>
          <a:p>
            <a:pPr marL="457200" indent="-457200">
              <a:buFont typeface="Arial" panose="020B0604020202020204" pitchFamily="34" charset="0"/>
              <a:buChar char="•"/>
            </a:pPr>
            <a:r>
              <a:rPr lang="en-US" dirty="0"/>
              <a:t>CRS credentialing application is known as </a:t>
            </a:r>
            <a:r>
              <a:rPr lang="en-US" dirty="0" err="1"/>
              <a:t>LogOnce</a:t>
            </a:r>
            <a:r>
              <a:rPr lang="en-US" dirty="0"/>
              <a:t>. </a:t>
            </a:r>
          </a:p>
          <a:p>
            <a:pPr marL="457200" indent="-457200">
              <a:buFont typeface="Arial" panose="020B0604020202020204" pitchFamily="34" charset="0"/>
              <a:buChar char="•"/>
            </a:pPr>
            <a:r>
              <a:rPr lang="en-US" dirty="0" err="1"/>
              <a:t>LogOnce</a:t>
            </a:r>
            <a:r>
              <a:rPr lang="en-US" dirty="0"/>
              <a:t> enables CRS POC’s to authorize and manage CRS users with minimal input from CRISP staff. </a:t>
            </a:r>
          </a:p>
          <a:p>
            <a:pPr marL="457200" indent="-457200">
              <a:buFont typeface="Arial" panose="020B0604020202020204" pitchFamily="34" charset="0"/>
              <a:buChar char="•"/>
            </a:pPr>
            <a:r>
              <a:rPr lang="en-US" dirty="0"/>
              <a:t>It is a secure, web-based application, integrated with CRISP’s Salesforce Customer Relationship Management software. </a:t>
            </a:r>
          </a:p>
          <a:p>
            <a:pPr marL="457200" indent="-457200">
              <a:buFont typeface="Arial" panose="020B0604020202020204" pitchFamily="34" charset="0"/>
              <a:buChar char="•"/>
            </a:pPr>
            <a:r>
              <a:rPr lang="en-US" dirty="0"/>
              <a:t>The application creates a more efficient, decentralized process for accessing CRS reports, as well as a better user experience. </a:t>
            </a:r>
          </a:p>
        </p:txBody>
      </p:sp>
    </p:spTree>
    <p:extLst>
      <p:ext uri="{BB962C8B-B14F-4D97-AF65-F5344CB8AC3E}">
        <p14:creationId xmlns:p14="http://schemas.microsoft.com/office/powerpoint/2010/main" val="320107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77F7AD6-EB5B-4F43-B576-92DA6B911537}"/>
              </a:ext>
            </a:extLst>
          </p:cNvPr>
          <p:cNvPicPr>
            <a:picLocks noChangeAspect="1"/>
          </p:cNvPicPr>
          <p:nvPr/>
        </p:nvPicPr>
        <p:blipFill>
          <a:blip r:embed="rId2"/>
          <a:stretch>
            <a:fillRect/>
          </a:stretch>
        </p:blipFill>
        <p:spPr>
          <a:xfrm>
            <a:off x="142364" y="1225437"/>
            <a:ext cx="10018535" cy="4969880"/>
          </a:xfrm>
          <a:prstGeom prst="rect">
            <a:avLst/>
          </a:prstGeom>
        </p:spPr>
      </p:pic>
      <p:sp>
        <p:nvSpPr>
          <p:cNvPr id="2" name="Slide Number Placeholder 1">
            <a:extLst>
              <a:ext uri="{FF2B5EF4-FFF2-40B4-BE49-F238E27FC236}">
                <a16:creationId xmlns:a16="http://schemas.microsoft.com/office/drawing/2014/main" id="{59DFF703-4C84-41A6-A40C-189ADA648FFB}"/>
              </a:ext>
            </a:extLst>
          </p:cNvPr>
          <p:cNvSpPr>
            <a:spLocks noGrp="1"/>
          </p:cNvSpPr>
          <p:nvPr>
            <p:ph type="sldNum" sz="quarter" idx="12"/>
          </p:nvPr>
        </p:nvSpPr>
        <p:spPr/>
        <p:txBody>
          <a:bodyPr/>
          <a:lstStyle/>
          <a:p>
            <a:fld id="{04F192F5-7590-44FF-9C83-33DE5B563EC3}" type="slidenum">
              <a:rPr lang="en-US" smtClean="0"/>
              <a:t>4</a:t>
            </a:fld>
            <a:endParaRPr lang="en-US"/>
          </a:p>
        </p:txBody>
      </p:sp>
      <p:sp>
        <p:nvSpPr>
          <p:cNvPr id="3" name="Title 2">
            <a:extLst>
              <a:ext uri="{FF2B5EF4-FFF2-40B4-BE49-F238E27FC236}">
                <a16:creationId xmlns:a16="http://schemas.microsoft.com/office/drawing/2014/main" id="{73CD44A2-756C-4605-8E86-044F547D7C48}"/>
              </a:ext>
            </a:extLst>
          </p:cNvPr>
          <p:cNvSpPr>
            <a:spLocks noGrp="1"/>
          </p:cNvSpPr>
          <p:nvPr>
            <p:ph type="title"/>
          </p:nvPr>
        </p:nvSpPr>
        <p:spPr/>
        <p:txBody>
          <a:bodyPr/>
          <a:lstStyle/>
          <a:p>
            <a:r>
              <a:rPr lang="en-US" dirty="0"/>
              <a:t>CRISP Credentialing = LogOnce</a:t>
            </a:r>
          </a:p>
        </p:txBody>
      </p:sp>
      <p:sp>
        <p:nvSpPr>
          <p:cNvPr id="11" name="TextBox 10">
            <a:extLst>
              <a:ext uri="{FF2B5EF4-FFF2-40B4-BE49-F238E27FC236}">
                <a16:creationId xmlns:a16="http://schemas.microsoft.com/office/drawing/2014/main" id="{2DF1456F-A72E-4F28-9A03-69715BDA8F90}"/>
              </a:ext>
            </a:extLst>
          </p:cNvPr>
          <p:cNvSpPr txBox="1"/>
          <p:nvPr/>
        </p:nvSpPr>
        <p:spPr>
          <a:xfrm>
            <a:off x="4038139" y="5018421"/>
            <a:ext cx="4628574" cy="163121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Times New Roman" panose="02020603050405020304" pitchFamily="18" charset="0"/>
                <a:cs typeface="Times New Roman" panose="02020603050405020304" pitchFamily="18" charset="0"/>
              </a:rPr>
              <a:t>The card titled ‘Administration Reports’ will take you to the Report Finder Page. ‘CRISP Credentialing’ will appear, which is the access point for the </a:t>
            </a:r>
            <a:r>
              <a:rPr lang="en-US" sz="2000" dirty="0" err="1">
                <a:latin typeface="Times New Roman" panose="02020603050405020304" pitchFamily="18" charset="0"/>
                <a:cs typeface="Times New Roman" panose="02020603050405020304" pitchFamily="18" charset="0"/>
              </a:rPr>
              <a:t>LogOnce</a:t>
            </a:r>
            <a:r>
              <a:rPr lang="en-US" sz="2000" dirty="0">
                <a:latin typeface="Times New Roman" panose="02020603050405020304" pitchFamily="18" charset="0"/>
                <a:cs typeface="Times New Roman" panose="02020603050405020304" pitchFamily="18" charset="0"/>
              </a:rPr>
              <a:t> credentialing system.</a:t>
            </a:r>
          </a:p>
        </p:txBody>
      </p:sp>
      <p:cxnSp>
        <p:nvCxnSpPr>
          <p:cNvPr id="10" name="Straight Arrow Connector 9">
            <a:extLst>
              <a:ext uri="{FF2B5EF4-FFF2-40B4-BE49-F238E27FC236}">
                <a16:creationId xmlns:a16="http://schemas.microsoft.com/office/drawing/2014/main" id="{978C1115-62E1-494A-AD56-83B5600BEF17}"/>
              </a:ext>
            </a:extLst>
          </p:cNvPr>
          <p:cNvCxnSpPr>
            <a:cxnSpLocks/>
          </p:cNvCxnSpPr>
          <p:nvPr/>
        </p:nvCxnSpPr>
        <p:spPr>
          <a:xfrm flipH="1">
            <a:off x="1331083" y="1756881"/>
            <a:ext cx="421904" cy="62429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1D536D1F-E2D3-40E6-9038-E9F620E02A4D}"/>
              </a:ext>
            </a:extLst>
          </p:cNvPr>
          <p:cNvSpPr txBox="1"/>
          <p:nvPr/>
        </p:nvSpPr>
        <p:spPr>
          <a:xfrm>
            <a:off x="1752987" y="1257950"/>
            <a:ext cx="2798465" cy="132343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Times New Roman" panose="02020603050405020304" pitchFamily="18" charset="0"/>
                <a:cs typeface="Times New Roman" panose="02020603050405020304" pitchFamily="18" charset="0"/>
              </a:rPr>
              <a:t>Click the wrench and spanner icon to view a full list of cards available to you.</a:t>
            </a:r>
          </a:p>
        </p:txBody>
      </p:sp>
      <p:cxnSp>
        <p:nvCxnSpPr>
          <p:cNvPr id="19" name="Straight Arrow Connector 18">
            <a:extLst>
              <a:ext uri="{FF2B5EF4-FFF2-40B4-BE49-F238E27FC236}">
                <a16:creationId xmlns:a16="http://schemas.microsoft.com/office/drawing/2014/main" id="{A898AA4A-A060-4C05-A086-980F5EFE798C}"/>
              </a:ext>
            </a:extLst>
          </p:cNvPr>
          <p:cNvCxnSpPr>
            <a:cxnSpLocks/>
          </p:cNvCxnSpPr>
          <p:nvPr/>
        </p:nvCxnSpPr>
        <p:spPr>
          <a:xfrm flipH="1" flipV="1">
            <a:off x="2868259" y="4704594"/>
            <a:ext cx="1169880" cy="60714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7C29E84B-8EA9-40DF-BA02-8295077A2051}"/>
              </a:ext>
            </a:extLst>
          </p:cNvPr>
          <p:cNvCxnSpPr>
            <a:cxnSpLocks/>
          </p:cNvCxnSpPr>
          <p:nvPr/>
        </p:nvCxnSpPr>
        <p:spPr>
          <a:xfrm flipH="1" flipV="1">
            <a:off x="6462445" y="2915730"/>
            <a:ext cx="986319" cy="68354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656AB159-82B9-4CE6-8814-2B897E33690A}"/>
              </a:ext>
            </a:extLst>
          </p:cNvPr>
          <p:cNvSpPr txBox="1"/>
          <p:nvPr/>
        </p:nvSpPr>
        <p:spPr>
          <a:xfrm>
            <a:off x="5836169" y="3599274"/>
            <a:ext cx="2051721" cy="1015663"/>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Times New Roman" panose="02020603050405020304" pitchFamily="18" charset="0"/>
                <a:cs typeface="Times New Roman" panose="02020603050405020304" pitchFamily="18" charset="0"/>
              </a:rPr>
              <a:t>Favorited Reports will appear here when you login.</a:t>
            </a:r>
          </a:p>
        </p:txBody>
      </p:sp>
      <p:sp>
        <p:nvSpPr>
          <p:cNvPr id="28" name="Rectangle 27">
            <a:extLst>
              <a:ext uri="{FF2B5EF4-FFF2-40B4-BE49-F238E27FC236}">
                <a16:creationId xmlns:a16="http://schemas.microsoft.com/office/drawing/2014/main" id="{91222B6D-9332-4357-A20E-40C2F67D0838}"/>
              </a:ext>
            </a:extLst>
          </p:cNvPr>
          <p:cNvSpPr/>
          <p:nvPr/>
        </p:nvSpPr>
        <p:spPr>
          <a:xfrm>
            <a:off x="1752987" y="3791559"/>
            <a:ext cx="1452550" cy="1104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0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4BAF81-EBCC-4FC3-BDAF-8060CB694828}"/>
              </a:ext>
            </a:extLst>
          </p:cNvPr>
          <p:cNvSpPr>
            <a:spLocks noGrp="1"/>
          </p:cNvSpPr>
          <p:nvPr>
            <p:ph type="sldNum" sz="quarter" idx="12"/>
          </p:nvPr>
        </p:nvSpPr>
        <p:spPr/>
        <p:txBody>
          <a:bodyPr/>
          <a:lstStyle/>
          <a:p>
            <a:fld id="{04F192F5-7590-44FF-9C83-33DE5B563EC3}" type="slidenum">
              <a:rPr lang="en-US" smtClean="0"/>
              <a:t>5</a:t>
            </a:fld>
            <a:endParaRPr lang="en-US"/>
          </a:p>
        </p:txBody>
      </p:sp>
      <p:sp>
        <p:nvSpPr>
          <p:cNvPr id="3" name="Title 2">
            <a:extLst>
              <a:ext uri="{FF2B5EF4-FFF2-40B4-BE49-F238E27FC236}">
                <a16:creationId xmlns:a16="http://schemas.microsoft.com/office/drawing/2014/main" id="{EA12675A-BCA5-4DFB-8B94-410E943558AF}"/>
              </a:ext>
            </a:extLst>
          </p:cNvPr>
          <p:cNvSpPr>
            <a:spLocks noGrp="1"/>
          </p:cNvSpPr>
          <p:nvPr>
            <p:ph type="title"/>
          </p:nvPr>
        </p:nvSpPr>
        <p:spPr/>
        <p:txBody>
          <a:bodyPr/>
          <a:lstStyle/>
          <a:p>
            <a:r>
              <a:rPr lang="en-US" dirty="0"/>
              <a:t>POC User Management Tools in </a:t>
            </a:r>
            <a:r>
              <a:rPr lang="en-US" dirty="0" err="1"/>
              <a:t>LogOnce</a:t>
            </a:r>
            <a:endParaRPr lang="en-US" dirty="0"/>
          </a:p>
        </p:txBody>
      </p:sp>
      <p:sp>
        <p:nvSpPr>
          <p:cNvPr id="4" name="Rectangle 3">
            <a:extLst>
              <a:ext uri="{FF2B5EF4-FFF2-40B4-BE49-F238E27FC236}">
                <a16:creationId xmlns:a16="http://schemas.microsoft.com/office/drawing/2014/main" id="{6858A483-6471-4F19-98D3-B94A9A4C6D6B}"/>
              </a:ext>
            </a:extLst>
          </p:cNvPr>
          <p:cNvSpPr/>
          <p:nvPr/>
        </p:nvSpPr>
        <p:spPr>
          <a:xfrm>
            <a:off x="1571348" y="3231472"/>
            <a:ext cx="1189607" cy="9321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20514F4A-C0A2-4DE5-8784-7307DFEF4385}"/>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072C7630-BCEA-4426-8F51-7DDAC06A2A62}"/>
              </a:ext>
            </a:extLst>
          </p:cNvPr>
          <p:cNvPicPr>
            <a:picLocks noChangeAspect="1"/>
          </p:cNvPicPr>
          <p:nvPr/>
        </p:nvPicPr>
        <p:blipFill>
          <a:blip r:embed="rId2"/>
          <a:stretch>
            <a:fillRect/>
          </a:stretch>
        </p:blipFill>
        <p:spPr>
          <a:xfrm>
            <a:off x="194266" y="1202487"/>
            <a:ext cx="9687455" cy="5336427"/>
          </a:xfrm>
          <a:prstGeom prst="rect">
            <a:avLst/>
          </a:prstGeom>
        </p:spPr>
      </p:pic>
      <p:sp>
        <p:nvSpPr>
          <p:cNvPr id="11" name="Rectangle 10">
            <a:extLst>
              <a:ext uri="{FF2B5EF4-FFF2-40B4-BE49-F238E27FC236}">
                <a16:creationId xmlns:a16="http://schemas.microsoft.com/office/drawing/2014/main" id="{41B99DBC-0099-4581-8849-957B05B0D89C}"/>
              </a:ext>
            </a:extLst>
          </p:cNvPr>
          <p:cNvSpPr/>
          <p:nvPr/>
        </p:nvSpPr>
        <p:spPr>
          <a:xfrm>
            <a:off x="2310279" y="2578338"/>
            <a:ext cx="2426108" cy="349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38B3CD9B-1BB9-431B-BAC3-2A602D584F86}"/>
              </a:ext>
            </a:extLst>
          </p:cNvPr>
          <p:cNvCxnSpPr>
            <a:cxnSpLocks/>
          </p:cNvCxnSpPr>
          <p:nvPr/>
        </p:nvCxnSpPr>
        <p:spPr>
          <a:xfrm flipH="1" flipV="1">
            <a:off x="4859678" y="2784298"/>
            <a:ext cx="2493529" cy="28767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7F4F6190-B804-4824-9C50-880014D07823}"/>
              </a:ext>
            </a:extLst>
          </p:cNvPr>
          <p:cNvSpPr txBox="1"/>
          <p:nvPr/>
        </p:nvSpPr>
        <p:spPr>
          <a:xfrm>
            <a:off x="7353207" y="2861381"/>
            <a:ext cx="4017262" cy="132343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Times New Roman" panose="02020603050405020304" pitchFamily="18" charset="0"/>
                <a:cs typeface="Times New Roman" panose="02020603050405020304" pitchFamily="18" charset="0"/>
              </a:rPr>
              <a:t>CRISP Credentialing will appear in the second tier of reports. </a:t>
            </a:r>
            <a:r>
              <a:rPr lang="en-US" sz="2000" dirty="0">
                <a:latin typeface="Times New Roman" panose="02020603050405020304" pitchFamily="18" charset="0"/>
                <a:cs typeface="Times New Roman" panose="02020603050405020304" pitchFamily="18" charset="0"/>
              </a:rPr>
              <a:t>Click the Application Links icon to launch the </a:t>
            </a:r>
            <a:r>
              <a:rPr lang="en-US" sz="2000" dirty="0" err="1">
                <a:latin typeface="Times New Roman" panose="02020603050405020304" pitchFamily="18" charset="0"/>
                <a:cs typeface="Times New Roman" panose="02020603050405020304" pitchFamily="18" charset="0"/>
              </a:rPr>
              <a:t>LogOnce</a:t>
            </a:r>
            <a:r>
              <a:rPr lang="en-US" sz="2000" dirty="0">
                <a:latin typeface="Times New Roman" panose="02020603050405020304" pitchFamily="18" charset="0"/>
                <a:cs typeface="Times New Roman" panose="02020603050405020304" pitchFamily="18" charset="0"/>
              </a:rPr>
              <a:t> Application.</a:t>
            </a:r>
          </a:p>
        </p:txBody>
      </p:sp>
      <p:sp>
        <p:nvSpPr>
          <p:cNvPr id="18" name="TextBox 17">
            <a:extLst>
              <a:ext uri="{FF2B5EF4-FFF2-40B4-BE49-F238E27FC236}">
                <a16:creationId xmlns:a16="http://schemas.microsoft.com/office/drawing/2014/main" id="{4F77CBC3-62F3-47C9-AC31-5FAC07880249}"/>
              </a:ext>
            </a:extLst>
          </p:cNvPr>
          <p:cNvSpPr txBox="1"/>
          <p:nvPr/>
        </p:nvSpPr>
        <p:spPr>
          <a:xfrm>
            <a:off x="5532969" y="4700147"/>
            <a:ext cx="4017262" cy="1015663"/>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panose="02020603050405020304" pitchFamily="18" charset="0"/>
                <a:cs typeface="Times New Roman" panose="02020603050405020304" pitchFamily="18" charset="0"/>
              </a:rPr>
              <a:t>Click the heart icon to favorite a report. A red heart means the report has been favorited.</a:t>
            </a:r>
          </a:p>
        </p:txBody>
      </p:sp>
      <p:cxnSp>
        <p:nvCxnSpPr>
          <p:cNvPr id="19" name="Straight Arrow Connector 18">
            <a:extLst>
              <a:ext uri="{FF2B5EF4-FFF2-40B4-BE49-F238E27FC236}">
                <a16:creationId xmlns:a16="http://schemas.microsoft.com/office/drawing/2014/main" id="{5E0A4A23-B2EA-485B-B2B6-9FFEADD472F2}"/>
              </a:ext>
            </a:extLst>
          </p:cNvPr>
          <p:cNvCxnSpPr>
            <a:cxnSpLocks/>
          </p:cNvCxnSpPr>
          <p:nvPr/>
        </p:nvCxnSpPr>
        <p:spPr>
          <a:xfrm flipH="1" flipV="1">
            <a:off x="2547991" y="2861381"/>
            <a:ext cx="2984980" cy="1838768"/>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5939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153C8-1C78-42A3-BDAF-B2E3EBEF78C3}"/>
              </a:ext>
            </a:extLst>
          </p:cNvPr>
          <p:cNvSpPr>
            <a:spLocks noGrp="1"/>
          </p:cNvSpPr>
          <p:nvPr>
            <p:ph type="sldNum" sz="quarter" idx="12"/>
          </p:nvPr>
        </p:nvSpPr>
        <p:spPr/>
        <p:txBody>
          <a:bodyPr/>
          <a:lstStyle/>
          <a:p>
            <a:fld id="{04F192F5-7590-44FF-9C83-33DE5B563EC3}" type="slidenum">
              <a:rPr lang="en-US" smtClean="0"/>
              <a:t>6</a:t>
            </a:fld>
            <a:endParaRPr lang="en-US"/>
          </a:p>
        </p:txBody>
      </p:sp>
      <p:sp>
        <p:nvSpPr>
          <p:cNvPr id="6" name="Title 2">
            <a:extLst>
              <a:ext uri="{FF2B5EF4-FFF2-40B4-BE49-F238E27FC236}">
                <a16:creationId xmlns:a16="http://schemas.microsoft.com/office/drawing/2014/main" id="{8294284B-376E-44AE-B602-7CB996FFA109}"/>
              </a:ext>
            </a:extLst>
          </p:cNvPr>
          <p:cNvSpPr txBox="1">
            <a:spLocks/>
          </p:cNvSpPr>
          <p:nvPr/>
        </p:nvSpPr>
        <p:spPr>
          <a:xfrm>
            <a:off x="925989" y="328872"/>
            <a:ext cx="10515600" cy="673832"/>
          </a:xfrm>
          <a:prstGeom prst="rect">
            <a:avLst/>
          </a:prstGeom>
        </p:spPr>
        <p:txBody>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dirty="0"/>
              <a:t>CRS Credentialing Workflow</a:t>
            </a:r>
          </a:p>
        </p:txBody>
      </p:sp>
      <p:sp>
        <p:nvSpPr>
          <p:cNvPr id="8" name="TextBox 7">
            <a:extLst>
              <a:ext uri="{FF2B5EF4-FFF2-40B4-BE49-F238E27FC236}">
                <a16:creationId xmlns:a16="http://schemas.microsoft.com/office/drawing/2014/main" id="{F3F23D12-D0EF-4CEF-9817-F2448DD10E7D}"/>
              </a:ext>
            </a:extLst>
          </p:cNvPr>
          <p:cNvSpPr txBox="1"/>
          <p:nvPr/>
        </p:nvSpPr>
        <p:spPr>
          <a:xfrm>
            <a:off x="506027" y="1384916"/>
            <a:ext cx="8442664" cy="369332"/>
          </a:xfrm>
          <a:prstGeom prst="rect">
            <a:avLst/>
          </a:prstGeom>
          <a:noFill/>
        </p:spPr>
        <p:txBody>
          <a:bodyPr wrap="square" rtlCol="0">
            <a:spAutoFit/>
          </a:bodyPr>
          <a:lstStyle/>
          <a:p>
            <a:r>
              <a:rPr lang="en-US" dirty="0"/>
              <a:t> Practice CRS POC will create user in their Organization		</a:t>
            </a:r>
          </a:p>
        </p:txBody>
      </p:sp>
      <p:pic>
        <p:nvPicPr>
          <p:cNvPr id="3" name="Picture 2">
            <a:extLst>
              <a:ext uri="{FF2B5EF4-FFF2-40B4-BE49-F238E27FC236}">
                <a16:creationId xmlns:a16="http://schemas.microsoft.com/office/drawing/2014/main" id="{F81429FE-4DCD-4A80-9159-C22FB07F5903}"/>
              </a:ext>
            </a:extLst>
          </p:cNvPr>
          <p:cNvPicPr>
            <a:picLocks noChangeAspect="1"/>
          </p:cNvPicPr>
          <p:nvPr/>
        </p:nvPicPr>
        <p:blipFill>
          <a:blip r:embed="rId2"/>
          <a:stretch>
            <a:fillRect/>
          </a:stretch>
        </p:blipFill>
        <p:spPr>
          <a:xfrm>
            <a:off x="393728" y="1958501"/>
            <a:ext cx="11404544" cy="4762976"/>
          </a:xfrm>
          <a:prstGeom prst="rect">
            <a:avLst/>
          </a:prstGeom>
        </p:spPr>
      </p:pic>
    </p:spTree>
    <p:extLst>
      <p:ext uri="{BB962C8B-B14F-4D97-AF65-F5344CB8AC3E}">
        <p14:creationId xmlns:p14="http://schemas.microsoft.com/office/powerpoint/2010/main" val="183437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153C8-1C78-42A3-BDAF-B2E3EBEF78C3}"/>
              </a:ext>
            </a:extLst>
          </p:cNvPr>
          <p:cNvSpPr>
            <a:spLocks noGrp="1"/>
          </p:cNvSpPr>
          <p:nvPr>
            <p:ph type="sldNum" sz="quarter" idx="12"/>
          </p:nvPr>
        </p:nvSpPr>
        <p:spPr/>
        <p:txBody>
          <a:bodyPr/>
          <a:lstStyle/>
          <a:p>
            <a:fld id="{04F192F5-7590-44FF-9C83-33DE5B563EC3}" type="slidenum">
              <a:rPr lang="en-US" smtClean="0"/>
              <a:t>7</a:t>
            </a:fld>
            <a:endParaRPr lang="en-US"/>
          </a:p>
        </p:txBody>
      </p:sp>
      <p:sp>
        <p:nvSpPr>
          <p:cNvPr id="6" name="Title 2">
            <a:extLst>
              <a:ext uri="{FF2B5EF4-FFF2-40B4-BE49-F238E27FC236}">
                <a16:creationId xmlns:a16="http://schemas.microsoft.com/office/drawing/2014/main" id="{8294284B-376E-44AE-B602-7CB996FFA109}"/>
              </a:ext>
            </a:extLst>
          </p:cNvPr>
          <p:cNvSpPr txBox="1">
            <a:spLocks/>
          </p:cNvSpPr>
          <p:nvPr/>
        </p:nvSpPr>
        <p:spPr>
          <a:xfrm>
            <a:off x="925989" y="328872"/>
            <a:ext cx="10515600" cy="673832"/>
          </a:xfrm>
          <a:prstGeom prst="rect">
            <a:avLst/>
          </a:prstGeom>
        </p:spPr>
        <p:txBody>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dirty="0"/>
              <a:t>CRS Credentialing Workflow</a:t>
            </a:r>
          </a:p>
        </p:txBody>
      </p:sp>
      <p:sp>
        <p:nvSpPr>
          <p:cNvPr id="8" name="TextBox 7">
            <a:extLst>
              <a:ext uri="{FF2B5EF4-FFF2-40B4-BE49-F238E27FC236}">
                <a16:creationId xmlns:a16="http://schemas.microsoft.com/office/drawing/2014/main" id="{F3F23D12-D0EF-4CEF-9817-F2448DD10E7D}"/>
              </a:ext>
            </a:extLst>
          </p:cNvPr>
          <p:cNvSpPr txBox="1"/>
          <p:nvPr/>
        </p:nvSpPr>
        <p:spPr>
          <a:xfrm>
            <a:off x="506027" y="1384916"/>
            <a:ext cx="8442664" cy="369332"/>
          </a:xfrm>
          <a:prstGeom prst="rect">
            <a:avLst/>
          </a:prstGeom>
          <a:noFill/>
        </p:spPr>
        <p:txBody>
          <a:bodyPr wrap="square" rtlCol="0">
            <a:spAutoFit/>
          </a:bodyPr>
          <a:lstStyle/>
          <a:p>
            <a:r>
              <a:rPr lang="en-US" dirty="0"/>
              <a:t>CRS POC will assign a user report roles	</a:t>
            </a:r>
          </a:p>
        </p:txBody>
      </p:sp>
      <p:sp>
        <p:nvSpPr>
          <p:cNvPr id="9" name="TextBox 8">
            <a:extLst>
              <a:ext uri="{FF2B5EF4-FFF2-40B4-BE49-F238E27FC236}">
                <a16:creationId xmlns:a16="http://schemas.microsoft.com/office/drawing/2014/main" id="{041BEC53-6EC0-45F7-A842-70A7EDE3D497}"/>
              </a:ext>
            </a:extLst>
          </p:cNvPr>
          <p:cNvSpPr txBox="1"/>
          <p:nvPr/>
        </p:nvSpPr>
        <p:spPr>
          <a:xfrm>
            <a:off x="9349962" y="1122590"/>
            <a:ext cx="2007717"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Once a User is created, a POC will be able to assign report permissions to a user.</a:t>
            </a:r>
          </a:p>
        </p:txBody>
      </p:sp>
      <p:sp>
        <p:nvSpPr>
          <p:cNvPr id="10" name="TextBox 9">
            <a:extLst>
              <a:ext uri="{FF2B5EF4-FFF2-40B4-BE49-F238E27FC236}">
                <a16:creationId xmlns:a16="http://schemas.microsoft.com/office/drawing/2014/main" id="{92E4D9F6-DE3F-45C1-A004-B01677078DC0}"/>
              </a:ext>
            </a:extLst>
          </p:cNvPr>
          <p:cNvSpPr txBox="1"/>
          <p:nvPr/>
        </p:nvSpPr>
        <p:spPr>
          <a:xfrm>
            <a:off x="9211435" y="3181468"/>
            <a:ext cx="2474538" cy="3170099"/>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2000" dirty="0">
                <a:latin typeface="Times New Roman" panose="02020603050405020304" pitchFamily="18" charset="0"/>
                <a:cs typeface="Times New Roman" panose="02020603050405020304" pitchFamily="18" charset="0"/>
              </a:rPr>
              <a:t>Under ‘Applications &amp; User Attributes’ choose Attribute = </a:t>
            </a:r>
            <a:r>
              <a:rPr lang="en-US" sz="2000" dirty="0" err="1">
                <a:latin typeface="Times New Roman" panose="02020603050405020304" pitchFamily="18" charset="0"/>
                <a:cs typeface="Times New Roman" panose="02020603050405020304" pitchFamily="18" charset="0"/>
              </a:rPr>
              <a:t>usergroup</a:t>
            </a:r>
            <a:r>
              <a:rPr lang="en-US" sz="2000" dirty="0">
                <a:latin typeface="Times New Roman" panose="02020603050405020304" pitchFamily="18" charset="0"/>
                <a:cs typeface="Times New Roman" panose="02020603050405020304" pitchFamily="18" charset="0"/>
              </a:rPr>
              <a:t>. Next, select report permissions for the user. Tabs separate the groups of permissions by data source.</a:t>
            </a:r>
          </a:p>
          <a:p>
            <a:r>
              <a:rPr lang="en-US" sz="2000" dirty="0">
                <a:latin typeface="Times New Roman" panose="02020603050405020304" pitchFamily="18" charset="0"/>
                <a:cs typeface="Times New Roman" panose="02020603050405020304" pitchFamily="18" charset="0"/>
              </a:rPr>
              <a:t>Click Save.</a:t>
            </a:r>
          </a:p>
        </p:txBody>
      </p:sp>
      <p:pic>
        <p:nvPicPr>
          <p:cNvPr id="7" name="Picture 6">
            <a:extLst>
              <a:ext uri="{FF2B5EF4-FFF2-40B4-BE49-F238E27FC236}">
                <a16:creationId xmlns:a16="http://schemas.microsoft.com/office/drawing/2014/main" id="{67C91EE0-5D6B-467C-BF3A-0BD4A7F25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27" y="1799718"/>
            <a:ext cx="8143264" cy="4739196"/>
          </a:xfrm>
          <a:prstGeom prst="rect">
            <a:avLst/>
          </a:prstGeom>
        </p:spPr>
      </p:pic>
      <p:sp>
        <p:nvSpPr>
          <p:cNvPr id="3" name="Rectangle 2">
            <a:extLst>
              <a:ext uri="{FF2B5EF4-FFF2-40B4-BE49-F238E27FC236}">
                <a16:creationId xmlns:a16="http://schemas.microsoft.com/office/drawing/2014/main" id="{63DF9A96-7FF6-4B03-A8E4-D064268F5D7C}"/>
              </a:ext>
            </a:extLst>
          </p:cNvPr>
          <p:cNvSpPr/>
          <p:nvPr/>
        </p:nvSpPr>
        <p:spPr>
          <a:xfrm>
            <a:off x="800100" y="5372101"/>
            <a:ext cx="5295899" cy="428624"/>
          </a:xfrm>
          <a:prstGeom prst="rect">
            <a:avLst/>
          </a:prstGeom>
          <a:solidFill>
            <a:srgbClr val="FB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CCA466-CA80-4F6E-9084-263B917C6BD8}"/>
              </a:ext>
            </a:extLst>
          </p:cNvPr>
          <p:cNvSpPr/>
          <p:nvPr/>
        </p:nvSpPr>
        <p:spPr>
          <a:xfrm>
            <a:off x="952500" y="5524501"/>
            <a:ext cx="5295899" cy="428624"/>
          </a:xfrm>
          <a:prstGeom prst="rect">
            <a:avLst/>
          </a:prstGeom>
          <a:solidFill>
            <a:srgbClr val="FB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9A5375-EA43-4834-9D6A-A5E73016D173}"/>
              </a:ext>
            </a:extLst>
          </p:cNvPr>
          <p:cNvSpPr/>
          <p:nvPr/>
        </p:nvSpPr>
        <p:spPr>
          <a:xfrm>
            <a:off x="685800" y="3955004"/>
            <a:ext cx="7829550" cy="428624"/>
          </a:xfrm>
          <a:prstGeom prst="rect">
            <a:avLst/>
          </a:prstGeom>
          <a:solidFill>
            <a:srgbClr val="FB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BAB57F5-FD62-42A4-BF5E-5818A720FDAC}"/>
              </a:ext>
            </a:extLst>
          </p:cNvPr>
          <p:cNvSpPr txBox="1"/>
          <p:nvPr/>
        </p:nvSpPr>
        <p:spPr>
          <a:xfrm>
            <a:off x="1114425" y="5093464"/>
            <a:ext cx="2243137" cy="246221"/>
          </a:xfrm>
          <a:prstGeom prst="rect">
            <a:avLst/>
          </a:prstGeom>
          <a:solidFill>
            <a:schemeClr val="bg1"/>
          </a:solidFill>
        </p:spPr>
        <p:txBody>
          <a:bodyPr wrap="square" rtlCol="0">
            <a:spAutoFit/>
          </a:bodyPr>
          <a:lstStyle/>
          <a:p>
            <a:r>
              <a:rPr lang="en-US" sz="1000" dirty="0" err="1"/>
              <a:t>PracticeID_MDPCPPHI</a:t>
            </a:r>
            <a:endParaRPr lang="en-US" sz="1000" dirty="0"/>
          </a:p>
        </p:txBody>
      </p:sp>
      <p:sp>
        <p:nvSpPr>
          <p:cNvPr id="14" name="TextBox 13">
            <a:extLst>
              <a:ext uri="{FF2B5EF4-FFF2-40B4-BE49-F238E27FC236}">
                <a16:creationId xmlns:a16="http://schemas.microsoft.com/office/drawing/2014/main" id="{899C4269-0D8C-4B24-B07C-278362B6B885}"/>
              </a:ext>
            </a:extLst>
          </p:cNvPr>
          <p:cNvSpPr txBox="1"/>
          <p:nvPr/>
        </p:nvSpPr>
        <p:spPr>
          <a:xfrm>
            <a:off x="3448049" y="5109672"/>
            <a:ext cx="2647950" cy="246221"/>
          </a:xfrm>
          <a:prstGeom prst="rect">
            <a:avLst/>
          </a:prstGeom>
          <a:solidFill>
            <a:schemeClr val="bg1"/>
          </a:solidFill>
        </p:spPr>
        <p:txBody>
          <a:bodyPr wrap="square" rtlCol="0">
            <a:spAutoFit/>
          </a:bodyPr>
          <a:lstStyle/>
          <a:p>
            <a:r>
              <a:rPr lang="en-US" sz="1000" dirty="0"/>
              <a:t>User can access MDPCP reports.</a:t>
            </a:r>
          </a:p>
        </p:txBody>
      </p:sp>
      <p:cxnSp>
        <p:nvCxnSpPr>
          <p:cNvPr id="11" name="Straight Arrow Connector 10">
            <a:extLst>
              <a:ext uri="{FF2B5EF4-FFF2-40B4-BE49-F238E27FC236}">
                <a16:creationId xmlns:a16="http://schemas.microsoft.com/office/drawing/2014/main" id="{263A2610-FB50-46C4-8E27-35A4189332C5}"/>
              </a:ext>
            </a:extLst>
          </p:cNvPr>
          <p:cNvCxnSpPr>
            <a:cxnSpLocks/>
          </p:cNvCxnSpPr>
          <p:nvPr/>
        </p:nvCxnSpPr>
        <p:spPr>
          <a:xfrm flipH="1">
            <a:off x="2627789" y="3234570"/>
            <a:ext cx="6583646" cy="5471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92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A153C8-1C78-42A3-BDAF-B2E3EBEF78C3}"/>
              </a:ext>
            </a:extLst>
          </p:cNvPr>
          <p:cNvSpPr>
            <a:spLocks noGrp="1"/>
          </p:cNvSpPr>
          <p:nvPr>
            <p:ph type="sldNum" sz="quarter" idx="12"/>
          </p:nvPr>
        </p:nvSpPr>
        <p:spPr/>
        <p:txBody>
          <a:bodyPr/>
          <a:lstStyle/>
          <a:p>
            <a:fld id="{04F192F5-7590-44FF-9C83-33DE5B563EC3}" type="slidenum">
              <a:rPr lang="en-US" smtClean="0"/>
              <a:t>8</a:t>
            </a:fld>
            <a:endParaRPr lang="en-US"/>
          </a:p>
        </p:txBody>
      </p:sp>
      <p:sp>
        <p:nvSpPr>
          <p:cNvPr id="6" name="Title 2">
            <a:extLst>
              <a:ext uri="{FF2B5EF4-FFF2-40B4-BE49-F238E27FC236}">
                <a16:creationId xmlns:a16="http://schemas.microsoft.com/office/drawing/2014/main" id="{8294284B-376E-44AE-B602-7CB996FFA109}"/>
              </a:ext>
            </a:extLst>
          </p:cNvPr>
          <p:cNvSpPr txBox="1">
            <a:spLocks/>
          </p:cNvSpPr>
          <p:nvPr/>
        </p:nvSpPr>
        <p:spPr>
          <a:xfrm>
            <a:off x="925989" y="328872"/>
            <a:ext cx="10515600" cy="673832"/>
          </a:xfrm>
          <a:prstGeom prst="rect">
            <a:avLst/>
          </a:prstGeom>
        </p:spPr>
        <p:txBody>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dirty="0"/>
              <a:t>CRS Credentialing Workflow</a:t>
            </a:r>
          </a:p>
        </p:txBody>
      </p:sp>
      <p:sp>
        <p:nvSpPr>
          <p:cNvPr id="8" name="TextBox 7">
            <a:extLst>
              <a:ext uri="{FF2B5EF4-FFF2-40B4-BE49-F238E27FC236}">
                <a16:creationId xmlns:a16="http://schemas.microsoft.com/office/drawing/2014/main" id="{F3F23D12-D0EF-4CEF-9817-F2448DD10E7D}"/>
              </a:ext>
            </a:extLst>
          </p:cNvPr>
          <p:cNvSpPr txBox="1"/>
          <p:nvPr/>
        </p:nvSpPr>
        <p:spPr>
          <a:xfrm>
            <a:off x="506027" y="1384916"/>
            <a:ext cx="8442664" cy="646331"/>
          </a:xfrm>
          <a:prstGeom prst="rect">
            <a:avLst/>
          </a:prstGeom>
          <a:noFill/>
        </p:spPr>
        <p:txBody>
          <a:bodyPr wrap="square" rtlCol="0">
            <a:spAutoFit/>
          </a:bodyPr>
          <a:lstStyle/>
          <a:p>
            <a:r>
              <a:rPr lang="en-US" dirty="0"/>
              <a:t>CRS POC will assign a user report roles</a:t>
            </a:r>
          </a:p>
          <a:p>
            <a:pPr marL="742950" lvl="1" indent="-285750">
              <a:buFont typeface="Arial" panose="020B0604020202020204" pitchFamily="34" charset="0"/>
              <a:buChar char="•"/>
            </a:pPr>
            <a:r>
              <a:rPr lang="en-US" dirty="0"/>
              <a:t>Note POCs can edit report permissions of a user at any time	</a:t>
            </a:r>
          </a:p>
        </p:txBody>
      </p:sp>
      <p:pic>
        <p:nvPicPr>
          <p:cNvPr id="3" name="Picture 2">
            <a:extLst>
              <a:ext uri="{FF2B5EF4-FFF2-40B4-BE49-F238E27FC236}">
                <a16:creationId xmlns:a16="http://schemas.microsoft.com/office/drawing/2014/main" id="{913CE337-EC2C-4D16-B3A3-A33FEBE5F22A}"/>
              </a:ext>
            </a:extLst>
          </p:cNvPr>
          <p:cNvPicPr>
            <a:picLocks noChangeAspect="1"/>
          </p:cNvPicPr>
          <p:nvPr/>
        </p:nvPicPr>
        <p:blipFill>
          <a:blip r:embed="rId3"/>
          <a:stretch>
            <a:fillRect/>
          </a:stretch>
        </p:blipFill>
        <p:spPr>
          <a:xfrm>
            <a:off x="0" y="2043354"/>
            <a:ext cx="12192000" cy="4312998"/>
          </a:xfrm>
          <a:prstGeom prst="rect">
            <a:avLst/>
          </a:prstGeom>
        </p:spPr>
      </p:pic>
    </p:spTree>
    <p:extLst>
      <p:ext uri="{BB962C8B-B14F-4D97-AF65-F5344CB8AC3E}">
        <p14:creationId xmlns:p14="http://schemas.microsoft.com/office/powerpoint/2010/main" val="361657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497EAE-30E0-43F9-937C-7F4F2387F630}"/>
              </a:ext>
            </a:extLst>
          </p:cNvPr>
          <p:cNvSpPr>
            <a:spLocks noGrp="1"/>
          </p:cNvSpPr>
          <p:nvPr>
            <p:ph type="sldNum" sz="quarter" idx="12"/>
          </p:nvPr>
        </p:nvSpPr>
        <p:spPr/>
        <p:txBody>
          <a:bodyPr/>
          <a:lstStyle/>
          <a:p>
            <a:fld id="{04F192F5-7590-44FF-9C83-33DE5B563EC3}" type="slidenum">
              <a:rPr lang="en-US" smtClean="0"/>
              <a:t>9</a:t>
            </a:fld>
            <a:endParaRPr lang="en-US"/>
          </a:p>
        </p:txBody>
      </p:sp>
      <p:sp>
        <p:nvSpPr>
          <p:cNvPr id="8" name="Title 2">
            <a:extLst>
              <a:ext uri="{FF2B5EF4-FFF2-40B4-BE49-F238E27FC236}">
                <a16:creationId xmlns:a16="http://schemas.microsoft.com/office/drawing/2014/main" id="{E53150B8-E5DD-4390-BCCF-7BE2B6420AE2}"/>
              </a:ext>
            </a:extLst>
          </p:cNvPr>
          <p:cNvSpPr txBox="1">
            <a:spLocks/>
          </p:cNvSpPr>
          <p:nvPr/>
        </p:nvSpPr>
        <p:spPr>
          <a:xfrm>
            <a:off x="854869" y="321849"/>
            <a:ext cx="10515600" cy="633192"/>
          </a:xfrm>
          <a:prstGeom prst="rect">
            <a:avLst/>
          </a:prstGeom>
        </p:spPr>
        <p:txBody>
          <a:bodyPr>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a:t>Password Resets</a:t>
            </a:r>
          </a:p>
        </p:txBody>
      </p:sp>
      <p:sp>
        <p:nvSpPr>
          <p:cNvPr id="10" name="Content Placeholder 3">
            <a:extLst>
              <a:ext uri="{FF2B5EF4-FFF2-40B4-BE49-F238E27FC236}">
                <a16:creationId xmlns:a16="http://schemas.microsoft.com/office/drawing/2014/main" id="{5D62F7AB-38D9-4C0E-8B18-1BB5B920CCFC}"/>
              </a:ext>
            </a:extLst>
          </p:cNvPr>
          <p:cNvSpPr txBox="1">
            <a:spLocks/>
          </p:cNvSpPr>
          <p:nvPr/>
        </p:nvSpPr>
        <p:spPr>
          <a:xfrm>
            <a:off x="533399" y="1435100"/>
            <a:ext cx="10908190" cy="173482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yriad Pro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yriad Pro Semibold"/>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kern="1200">
                <a:solidFill>
                  <a:schemeClr val="tx1"/>
                </a:solidFill>
                <a:latin typeface="Myriad Pro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yriad Pro Semibold"/>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b="0" kern="1200">
                <a:solidFill>
                  <a:schemeClr val="tx1"/>
                </a:solidFill>
                <a:latin typeface="Myriad Pro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There are 2 options for password resets:</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POC may reset password within </a:t>
            </a:r>
            <a:r>
              <a:rPr lang="en-US" dirty="0" err="1">
                <a:latin typeface="Times New Roman" panose="02020603050405020304" pitchFamily="18" charset="0"/>
                <a:cs typeface="Times New Roman" panose="02020603050405020304" pitchFamily="18" charset="0"/>
              </a:rPr>
              <a:t>LogOnce</a:t>
            </a:r>
            <a:endParaRPr lang="en-US"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User may reset password on CRS Portal login screen at </a:t>
            </a:r>
            <a:r>
              <a:rPr lang="en-US" dirty="0">
                <a:latin typeface="Times New Roman" panose="02020603050405020304" pitchFamily="18" charset="0"/>
                <a:cs typeface="Times New Roman" panose="02020603050405020304" pitchFamily="18" charset="0"/>
                <a:hlinkClick r:id="rId2"/>
              </a:rPr>
              <a:t>https://reports.crisphealth.org</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333528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ISP PPT Template (8_2017).potx" id="{9F09E89A-DFAB-4739-8E0A-61F2B3D39856}" vid="{38B5B840-6808-4723-9AC1-E0EDD5BCB4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14" ma:contentTypeDescription="Create a new document." ma:contentTypeScope="" ma:versionID="eb66c4b10dd8b5972701b64caecce57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f9ae1d53dc0142d6d1fcd26ac3c32f3e"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90118b5-ea22-46dd-8d6a-d7e95b39fd7c">
      <UserInfo>
        <DisplayName>Cheryl Jones</DisplayName>
        <AccountId>135</AccountId>
        <AccountType/>
      </UserInfo>
    </SharedWithUsers>
    <_ip_UnifiedCompliancePolicyUIAction xmlns="http://schemas.microsoft.com/sharepoint/v3">1</_ip_UnifiedCompliancePolicyUIAction>
    <_ip_UnifiedCompliancePolicyProperties xmlns="http://schemas.microsoft.com/sharepoint/v3">{"__type":"ComplianceItemProperties:#Microsoft.Office.CompliancePolicy.ComplianceData","LastPolicyEvaluatedTimeUtc":"2019-09-28T06:49:33.0881456Z","Rules":{"ce267555-fd91-4234-82b6-bcf39a927dfd":{"Actions":{"TagShowPolicyTip":{"ActionName":"TagShowPolicyTip","CodeVersion":"1.0.2.0","LastAppliedTimeUTC":"2019-09-28T06:49:33.0413361Z","Properties":null,"RuleVersion":"0"},"NotifyUser":{"ActionName":"NotifyUser","CodeVersion":"1.0.2.0","LastAppliedTimeUTC":"2019-09-28T06:49:33.0413361Z","Properties":null,"RuleVersion":"0"},"TagReporting":{"ActionName":"TagReporting","CodeVersion":"1.00.0002.000","LastAppliedTimeUTC":"2019-09-28T06:49:33.0881456Z","Properties":{},"RuleVersion":"0"}},"Properties":{},"RuleId":"ce267555-fd91-4234-82b6-bcf39a927dfd","Scenario":0}},"UniqueId":"0eb92d5b-959a-4ba4-b2f9-b730eb93b89a"}</_ip_UnifiedCompliancePolicyPropertie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B51F93-E6E5-4BBE-B7BA-9F2616036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7f89e47-7d88-44b8-b02f-f9ffd650f5ad"/>
    <ds:schemaRef ds:uri="590118b5-ea22-46dd-8d6a-d7e95b39fd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1B4F15-3D6B-41F7-B675-D0144D67D285}">
  <ds:schemaRefs>
    <ds:schemaRef ds:uri="590118b5-ea22-46dd-8d6a-d7e95b39fd7c"/>
    <ds:schemaRef ds:uri="http://schemas.microsoft.com/office/infopath/2007/PartnerControls"/>
    <ds:schemaRef ds:uri="http://schemas.openxmlformats.org/package/2006/metadata/core-properties"/>
    <ds:schemaRef ds:uri="17f89e47-7d88-44b8-b02f-f9ffd650f5ad"/>
    <ds:schemaRef ds:uri="http://www.w3.org/XML/1998/namespace"/>
    <ds:schemaRef ds:uri="http://schemas.microsoft.com/sharepoint/v3"/>
    <ds:schemaRef ds:uri="http://schemas.microsoft.com/office/2006/documentManagement/types"/>
    <ds:schemaRef ds:uri="http://purl.org/dc/elements/1.1/"/>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63D93D77-158A-49F2-8925-7256DC2245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1257</TotalTime>
  <Words>892</Words>
  <Application>Microsoft Office PowerPoint</Application>
  <PresentationFormat>Widescreen</PresentationFormat>
  <Paragraphs>98</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Myriad Pro Semibold</vt:lpstr>
      <vt:lpstr>Times New Roman</vt:lpstr>
      <vt:lpstr>Wingdings</vt:lpstr>
      <vt:lpstr>Office Theme</vt:lpstr>
      <vt:lpstr>CRISP LogOnce Training</vt:lpstr>
      <vt:lpstr>CRS POC Responsibilities</vt:lpstr>
      <vt:lpstr>CRS Credentialing Application</vt:lpstr>
      <vt:lpstr>CRISP Credentialing = LogOnce</vt:lpstr>
      <vt:lpstr>POC User Management Tools in LogOnce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Recertify Users</vt:lpstr>
      <vt:lpstr>Recertify Users</vt:lpstr>
      <vt:lpstr>PowerPoint Presentation</vt:lpstr>
      <vt:lpstr>Recertify Users </vt:lpstr>
      <vt:lpstr>PowerPoint Presentation</vt:lpstr>
      <vt:lpstr>Changing a User’s Email</vt:lpstr>
      <vt:lpstr>CRISP Support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CRISP LogOnce Training</dc:title>
  <dc:creator>Paul Cummings</dc:creator>
  <cp:lastModifiedBy>Grace Kaeding</cp:lastModifiedBy>
  <cp:revision>88</cp:revision>
  <dcterms:modified xsi:type="dcterms:W3CDTF">2020-08-04T19:32:53Z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Order">
    <vt:r8>4015900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