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9"/>
  </p:notesMasterIdLst>
  <p:sldIdLst>
    <p:sldId id="256" r:id="rId5"/>
    <p:sldId id="439" r:id="rId6"/>
    <p:sldId id="438" r:id="rId7"/>
    <p:sldId id="440" r:id="rId8"/>
  </p:sldIdLst>
  <p:sldSz cx="12192000" cy="6858000"/>
  <p:notesSz cx="6858000" cy="9144000"/>
  <p:embeddedFontLst>
    <p:embeddedFont>
      <p:font typeface="Futura PT Medium" panose="020B0602020204020303" pitchFamily="34" charset="0"/>
      <p:regular r:id="rId10"/>
    </p:embeddedFont>
    <p:embeddedFont>
      <p:font typeface="Roboto" panose="02000000000000000000" pitchFamily="50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FD"/>
    <a:srgbClr val="235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3"/>
    <p:restoredTop sz="96054"/>
  </p:normalViewPr>
  <p:slideViewPr>
    <p:cSldViewPr snapToGrid="0">
      <p:cViewPr varScale="1">
        <p:scale>
          <a:sx n="99" d="100"/>
          <a:sy n="99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41832370-98C9-7648-86ED-D5D3FB5F4A57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04A205CD-D6BA-DD4B-B918-69919E1E9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2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205CD-D6BA-DD4B-B918-69919E1E92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443C7-8A97-A831-9727-704262192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</a:blip>
          <a:srcRect l="6772" t="28878" r="72305" b="1642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F4C60-9AEE-9DF0-B674-B00C697B6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120589" y="2059081"/>
            <a:ext cx="7772400" cy="3244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004DE-DF5C-E9AD-F052-D35783D8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6CC60-06E9-22EE-4034-2EE8092A2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785E6-45B9-8F06-D660-1D6C86F8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8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52CFB-E94B-7CA7-44AA-37D07ED6C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343" y="3428999"/>
            <a:ext cx="1495387" cy="1351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4728F-3120-A8A5-CED6-53ABB436A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1058661">
            <a:off x="849577" y="1966766"/>
            <a:ext cx="3342630" cy="2015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785E6-45B9-8F06-D660-1D6C86F8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179EF-AF12-0DBD-2FB6-717FD1EBF15B}"/>
              </a:ext>
            </a:extLst>
          </p:cNvPr>
          <p:cNvSpPr txBox="1"/>
          <p:nvPr userDrawn="1"/>
        </p:nvSpPr>
        <p:spPr>
          <a:xfrm>
            <a:off x="1524000" y="2921168"/>
            <a:ext cx="3326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0" i="0" dirty="0">
                <a:latin typeface="Futura PT Medium" panose="020B0502020204020303" pitchFamily="34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9500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0764A-0A6B-8EFB-E6BB-BCB60A85C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42461" y="1538053"/>
            <a:ext cx="2952899" cy="16822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E7828-600A-EDC0-4F6B-94991059EA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832" y="1699591"/>
            <a:ext cx="5188226" cy="447737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Topic one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Topic two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Topic three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C8F2-B93F-24D6-D507-082E94DB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90062-B8BE-BBA6-9433-D657FC9300A4}"/>
              </a:ext>
            </a:extLst>
          </p:cNvPr>
          <p:cNvSpPr txBox="1"/>
          <p:nvPr userDrawn="1"/>
        </p:nvSpPr>
        <p:spPr>
          <a:xfrm>
            <a:off x="838200" y="1699591"/>
            <a:ext cx="3326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latin typeface="Futura PT Medium" panose="020B0502020204020303" pitchFamily="34" charset="77"/>
              </a:rPr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02B772-516B-7BBC-A545-F4D88222873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17084" y="1699591"/>
            <a:ext cx="536716" cy="4477372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03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37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973C765-2246-3301-D416-AFB4361BA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86" y="108365"/>
            <a:ext cx="2362200" cy="2146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404DE-3A9D-0F29-6447-3D95FB51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868259-2F7A-ADB0-1167-0DB4772959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34040" y="2266191"/>
            <a:ext cx="16002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1009489-DD2A-D097-55DA-BB46A2F843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57760" y="2254665"/>
            <a:ext cx="16002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855795-1C77-EB65-835B-A2B9C3C6E1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95900" y="2266191"/>
            <a:ext cx="16002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395CEE-F008-C052-D7A5-D171957C23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0038" y="4074353"/>
            <a:ext cx="2028203" cy="298864"/>
          </a:xfrm>
        </p:spPr>
        <p:txBody>
          <a:bodyPr/>
          <a:lstStyle>
            <a:lvl1pPr marL="0" indent="0" algn="ctr">
              <a:buNone/>
              <a:defRPr b="0" i="0">
                <a:latin typeface="Futura PT Medium" panose="020B0502020204020303" pitchFamily="34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E056AA-092A-9F59-ABBF-34540E0752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0038" y="4580832"/>
            <a:ext cx="2028203" cy="71672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D952835-C527-2368-A5B1-8F7ACBC4AB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1899" y="4074353"/>
            <a:ext cx="2028203" cy="298864"/>
          </a:xfrm>
        </p:spPr>
        <p:txBody>
          <a:bodyPr/>
          <a:lstStyle>
            <a:lvl1pPr marL="0" indent="0" algn="ctr">
              <a:buNone/>
              <a:defRPr b="0" i="0">
                <a:latin typeface="Futura PT Medium" panose="020B0502020204020303" pitchFamily="34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5B4CEF1-097C-A12B-9265-9AC6B5F28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1899" y="4580832"/>
            <a:ext cx="2028203" cy="71672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186C299-1EDC-4A0E-E18F-09711901F0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3759" y="4074353"/>
            <a:ext cx="2028203" cy="298864"/>
          </a:xfrm>
        </p:spPr>
        <p:txBody>
          <a:bodyPr/>
          <a:lstStyle>
            <a:lvl1pPr marL="0" indent="0" algn="ctr">
              <a:buNone/>
              <a:defRPr b="0" i="0">
                <a:latin typeface="Futura PT Medium" panose="020B0502020204020303" pitchFamily="34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8E6B411-D979-C5E1-B54A-2516F28102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3759" y="4580832"/>
            <a:ext cx="2028203" cy="71672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C28C01-C6D3-0381-00FB-B45DED4678AE}"/>
              </a:ext>
            </a:extLst>
          </p:cNvPr>
          <p:cNvSpPr txBox="1"/>
          <p:nvPr userDrawn="1"/>
        </p:nvSpPr>
        <p:spPr>
          <a:xfrm>
            <a:off x="838200" y="612407"/>
            <a:ext cx="609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latin typeface="Futura PT Medium" panose="020B0502020204020303" pitchFamily="34" charset="77"/>
              </a:rPr>
              <a:t>Speakers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58833A-5E86-5C8E-17F6-1D0645FDA0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-32981"/>
            <a:ext cx="1088471" cy="9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97BD0-CE2C-1A78-E94B-8E6FFBA1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9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1C19-04B0-BD2D-1913-BF0E85A6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404DE-3A9D-0F29-6447-3D95FB51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1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2E3D-1FE1-B594-CFD9-56EE504C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E7828-600A-EDC0-4F6B-94991059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C8F2-B93F-24D6-D507-082E94DB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5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4FB4-884A-10BC-D521-DF0A1A6F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45C4-2C7B-6DEA-FA4B-3F61287F6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9EEFC-3099-DB46-4B66-B683186F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18310-7BD0-44F6-EC1D-70A08947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1C19-04B0-BD2D-1913-BF0E85A6A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Quote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404DE-3A9D-0F29-6447-3D95FB51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0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D559-2C2E-87E4-D706-1E7A8D30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7C1EA-6AAE-BC54-724E-3904AEACD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oundRect">
            <a:avLst/>
          </a:prstGeom>
          <a:effectLst>
            <a:outerShdw blurRad="88900" dist="50800" dir="8100000" algn="tr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4324B-B37F-A7FF-C02A-7F404DA36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12C01-0198-B509-1097-F4C52F42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291C7-908B-55A6-5B3F-E943570F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1BB7-FA16-ED42-CD60-732366247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C16C7-12D4-078B-A111-1FB54F744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Futura PT Medium" panose="020B0502020204020303" pitchFamily="34" charset="77"/>
                <a:cs typeface="Futura Medium" panose="020B0602020204020303" pitchFamily="34" charset="-79"/>
              </a:defRPr>
            </a:lvl1pPr>
          </a:lstStyle>
          <a:p>
            <a:fld id="{5CD1805C-659E-DD41-A78E-25122309D6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90305-4EEF-4D6D-BE93-6EB7A61B25E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5000"/>
          </a:blip>
          <a:stretch>
            <a:fillRect/>
          </a:stretch>
        </p:blipFill>
        <p:spPr>
          <a:xfrm>
            <a:off x="10607751" y="365125"/>
            <a:ext cx="746049" cy="1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5" r:id="rId4"/>
    <p:sldLayoutId id="2147483654" r:id="rId5"/>
    <p:sldLayoutId id="2147483650" r:id="rId6"/>
    <p:sldLayoutId id="2147483652" r:id="rId7"/>
    <p:sldLayoutId id="2147483658" r:id="rId8"/>
    <p:sldLayoutId id="2147483657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Futura PT Medium" panose="020B0502020204020303" pitchFamily="34" charset="77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1D97-22E5-949B-08FC-82F586B46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0" i="0" dirty="0">
                <a:solidFill>
                  <a:srgbClr val="212121"/>
                </a:solidFill>
                <a:effectLst/>
                <a:latin typeface="Futura PT Medium" panose="020B0602020204020303" pitchFamily="34" charset="0"/>
              </a:rPr>
              <a:t>How to Optimize Cloud Purchasing for the Modern B2B Buyer</a:t>
            </a:r>
            <a:endParaRPr lang="en-US" sz="5400" dirty="0">
              <a:latin typeface="Futura PT Medium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6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pie chart with white text&#10;&#10;Description automatically generated">
            <a:extLst>
              <a:ext uri="{FF2B5EF4-FFF2-40B4-BE49-F238E27FC236}">
                <a16:creationId xmlns:a16="http://schemas.microsoft.com/office/drawing/2014/main" id="{955EA20A-307F-C927-1258-5BE5030F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01" y="946241"/>
            <a:ext cx="5320197" cy="49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6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9A4DA200-DEDD-CAE4-4B49-1DA1C683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74" y="921303"/>
            <a:ext cx="5334052" cy="50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2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076EFC87-7ADE-EB5A-D28F-9DBA635D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74" y="838175"/>
            <a:ext cx="5334052" cy="51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6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gitalzone">
      <a:dk1>
        <a:srgbClr val="202020"/>
      </a:dk1>
      <a:lt1>
        <a:srgbClr val="FFFFFF"/>
      </a:lt1>
      <a:dk2>
        <a:srgbClr val="1C2C45"/>
      </a:dk2>
      <a:lt2>
        <a:srgbClr val="FFE9DE"/>
      </a:lt2>
      <a:accent1>
        <a:srgbClr val="235AEC"/>
      </a:accent1>
      <a:accent2>
        <a:srgbClr val="FFAFB2"/>
      </a:accent2>
      <a:accent3>
        <a:srgbClr val="FFE9DE"/>
      </a:accent3>
      <a:accent4>
        <a:srgbClr val="FB8A58"/>
      </a:accent4>
      <a:accent5>
        <a:srgbClr val="00D391"/>
      </a:accent5>
      <a:accent6>
        <a:srgbClr val="00523B"/>
      </a:accent6>
      <a:hlink>
        <a:srgbClr val="235AEC"/>
      </a:hlink>
      <a:folHlink>
        <a:srgbClr val="0052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igitalzone - Digitalzone PowerPoint Template" id="{85EB2AD4-1231-104F-8E6B-A9819F8590E9}" vid="{60316BB0-CAF6-204C-A422-618E5976B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AA07393AA974192F0C93CAA4EB376" ma:contentTypeVersion="15" ma:contentTypeDescription="Create a new document." ma:contentTypeScope="" ma:versionID="5240bfe813250a3e50c3c301d36d976c">
  <xsd:schema xmlns:xsd="http://www.w3.org/2001/XMLSchema" xmlns:xs="http://www.w3.org/2001/XMLSchema" xmlns:p="http://schemas.microsoft.com/office/2006/metadata/properties" xmlns:ns2="5c10bf04-e980-4f55-a68c-2410eb8877bf" xmlns:ns3="8f7b06e9-6d60-456e-9143-fda217c936eb" targetNamespace="http://schemas.microsoft.com/office/2006/metadata/properties" ma:root="true" ma:fieldsID="e4c22d745a51fa90e5ccdc068ce43e54" ns2:_="" ns3:_="">
    <xsd:import namespace="5c10bf04-e980-4f55-a68c-2410eb8877bf"/>
    <xsd:import namespace="8f7b06e9-6d60-456e-9143-fda217c936e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0bf04-e980-4f55-a68c-2410eb8877b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3bbbf2b-50b9-4002-9584-df9403341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b06e9-6d60-456e-9143-fda217c936e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6e45ab8-15ef-47b1-a518-272e37083a8b}" ma:internalName="TaxCatchAll" ma:showField="CatchAllData" ma:web="8f7b06e9-6d60-456e-9143-fda217c936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10bf04-e980-4f55-a68c-2410eb8877bf">
      <Terms xmlns="http://schemas.microsoft.com/office/infopath/2007/PartnerControls"/>
    </lcf76f155ced4ddcb4097134ff3c332f>
    <TaxCatchAll xmlns="8f7b06e9-6d60-456e-9143-fda217c936eb" xsi:nil="true"/>
  </documentManagement>
</p:properties>
</file>

<file path=customXml/itemProps1.xml><?xml version="1.0" encoding="utf-8"?>
<ds:datastoreItem xmlns:ds="http://schemas.openxmlformats.org/officeDocument/2006/customXml" ds:itemID="{DA1CD66F-9495-4ADA-94E3-1E60AF389C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C5DFEC-2837-4994-95C2-3A66C620C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10bf04-e980-4f55-a68c-2410eb8877bf"/>
    <ds:schemaRef ds:uri="8f7b06e9-6d60-456e-9143-fda217c936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F8BD18-5305-40BD-8E9B-1C2CD1DF5E40}">
  <ds:schemaRefs>
    <ds:schemaRef ds:uri="http://purl.org/dc/terms/"/>
    <ds:schemaRef ds:uri="http://schemas.microsoft.com/office/2006/documentManagement/types"/>
    <ds:schemaRef ds:uri="8f7b06e9-6d60-456e-9143-fda217c936eb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5c10bf04-e980-4f55-a68c-2410eb8877b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19358</TotalTime>
  <Words>12</Words>
  <Application>Microsoft Office PowerPoint</Application>
  <PresentationFormat>Widescreen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Futura PT Medium</vt:lpstr>
      <vt:lpstr>Arial</vt:lpstr>
      <vt:lpstr>Roboto</vt:lpstr>
      <vt:lpstr>Office Theme</vt:lpstr>
      <vt:lpstr>How to Optimize Cloud Purchasing for the Modern B2B Buyer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Buzzwords</dc:title>
  <dc:subject/>
  <dc:creator/>
  <cp:keywords/>
  <dc:description/>
  <cp:lastModifiedBy>Emily Chu</cp:lastModifiedBy>
  <cp:revision>9</cp:revision>
  <dcterms:created xsi:type="dcterms:W3CDTF">2024-05-15T23:17:16Z</dcterms:created>
  <dcterms:modified xsi:type="dcterms:W3CDTF">2024-12-03T22:07:53Z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0x0101003B1AA07393AA974192F0C93CAA4EB376</vt:lpwstr>
  </property>
  <property fmtid="{D5CDD505-2E9C-101B-9397-08002B2CF9AE}" pid="3" name="MediaServiceImageTags">
    <vt:lpwstr/>
  </property>
</Properties>
</file>