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3" r:id="rId1"/>
  </p:sldMasterIdLst>
  <p:notesMasterIdLst>
    <p:notesMasterId r:id="rId28"/>
  </p:notesMasterIdLst>
  <p:sldIdLst>
    <p:sldId id="257" r:id="rId2"/>
    <p:sldId id="284" r:id="rId3"/>
    <p:sldId id="258" r:id="rId4"/>
    <p:sldId id="259" r:id="rId5"/>
    <p:sldId id="260" r:id="rId6"/>
    <p:sldId id="291" r:id="rId7"/>
    <p:sldId id="290" r:id="rId8"/>
    <p:sldId id="292" r:id="rId9"/>
    <p:sldId id="293" r:id="rId10"/>
    <p:sldId id="262" r:id="rId11"/>
    <p:sldId id="263" r:id="rId12"/>
    <p:sldId id="264" r:id="rId13"/>
    <p:sldId id="265" r:id="rId14"/>
    <p:sldId id="281" r:id="rId15"/>
    <p:sldId id="267" r:id="rId16"/>
    <p:sldId id="268" r:id="rId17"/>
    <p:sldId id="269" r:id="rId18"/>
    <p:sldId id="287" r:id="rId19"/>
    <p:sldId id="270" r:id="rId20"/>
    <p:sldId id="271" r:id="rId21"/>
    <p:sldId id="272" r:id="rId22"/>
    <p:sldId id="273" r:id="rId23"/>
    <p:sldId id="283" r:id="rId24"/>
    <p:sldId id="277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 Sarpu" initials="AS" lastIdx="1" clrIdx="0">
    <p:extLst>
      <p:ext uri="{19B8F6BF-5375-455C-9EA6-DF929625EA0E}">
        <p15:presenceInfo xmlns:p15="http://schemas.microsoft.com/office/powerpoint/2012/main" userId="S-1-5-21-1004336348-362288127-839522115-37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706" autoAdjust="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7819664743742"/>
          <c:y val="4.4742258747877829E-2"/>
          <c:w val="0.74510568633049312"/>
          <c:h val="0.779491019504914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 Cost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0000"/>
                  </a:schemeClr>
                </a:gs>
                <a:gs pos="78000">
                  <a:schemeClr val="accent1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4000"/>
                    </a:schemeClr>
                  </a:gs>
                  <a:gs pos="100000">
                    <a:schemeClr val="accent1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7A60-4949-9CDD-0D05B8280CD7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4000"/>
                    </a:schemeClr>
                  </a:gs>
                  <a:gs pos="100000">
                    <a:schemeClr val="accent1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7A60-4949-9CDD-0D05B8280CD7}"/>
              </c:ext>
            </c:extLst>
          </c:dPt>
          <c:cat>
            <c:strRef>
              <c:f>Sheet1!$A$2:$A$5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#,##0">
                  <c:v>8720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60-4949-9CDD-0D05B8280CD7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Tuition 25-26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strRef>
              <c:f>Sheet1!$A$2:$A$5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 formatCode="#,##0">
                  <c:v>7500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A60-4949-9CDD-0D05B8280C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97589088"/>
        <c:axId val="197589480"/>
      </c:barChart>
      <c:catAx>
        <c:axId val="197589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7589480"/>
        <c:crosses val="autoZero"/>
        <c:auto val="1"/>
        <c:lblAlgn val="ctr"/>
        <c:lblOffset val="100"/>
        <c:noMultiLvlLbl val="0"/>
      </c:catAx>
      <c:valAx>
        <c:axId val="197589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97589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074222198094025"/>
          <c:y val="0.88507470815366818"/>
          <c:w val="0.38755603931922894"/>
          <c:h val="5.89148349584579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09T10:46:57.312" idx="1">
    <p:pos x="6230" y="1127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CDF8C-7D93-463D-94C9-39AA84B0E45C}" type="datetimeFigureOut">
              <a:rPr lang="en-US" smtClean="0"/>
              <a:t>11/24/2025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687BB-915A-4B9D-B7D0-2BEAD1C28D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93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73E670-7560-4EFF-A1EE-CDB5DE352599}" type="slidenum">
              <a:rPr lang="en-US" altLang="en-US">
                <a:solidFill>
                  <a:srgbClr val="000000"/>
                </a:solidFill>
              </a:rPr>
              <a:pPr/>
              <a:t>24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309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0CE2C7-9345-4B55-BBF8-F2A8C555294D}" type="slidenum">
              <a:rPr lang="en-US" altLang="en-US">
                <a:solidFill>
                  <a:srgbClr val="000000"/>
                </a:solidFill>
              </a:rPr>
              <a:pPr/>
              <a:t>26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365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Revised 8/9/16 - MM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Annual State of the Catholic School Report  -  Policy 1.220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A7ADF-5351-46FC-9839-A3249D0CD4D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628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t>Revised 8/9/16 - MM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t>Annual State of the Catholic School Report  -  Policy 1.220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EB4CF73-0371-4DE0-9297-956407467962}" type="slidenum">
              <a:rPr lang="en-US" altLang="en-US" smtClean="0"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09599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t>Revised 8/9/16 - MM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t>Annual State of the Catholic School Report  -  Policy 1.220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EB4CF73-0371-4DE0-9297-956407467962}" type="slidenum">
              <a:rPr lang="en-US" altLang="en-US" smtClean="0"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710558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t>Revised 8/9/16 - MM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t>Annual State of the Catholic School Report  -  Policy 1.220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EB4CF73-0371-4DE0-9297-956407467962}" type="slidenum">
              <a:rPr lang="en-US" altLang="en-US" smtClean="0"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81962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t>Revised 8/9/16 - MM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t>Annual State of the Catholic School Report  -  Policy 1.220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EB4CF73-0371-4DE0-9297-956407467962}" type="slidenum">
              <a:rPr lang="en-US" altLang="en-US" smtClean="0"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60431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t>Revised 8/9/16 - MM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t>Annual State of the Catholic School Report  -  Policy 1.220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EB4CF73-0371-4DE0-9297-956407467962}" type="slidenum">
              <a:rPr lang="en-US" altLang="en-US" smtClean="0"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26502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Revised 8/9/16 - MM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Annual State of the Catholic School Report  -  Policy 1.220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AD01D-ACC5-4771-9A12-287EDDF78E5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9371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Revised 8/9/16 - MM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Annual State of the Catholic School Report  -  Policy 1.220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E615-8608-4125-B365-96717430BBE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927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Revised 8/9/16 - MM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Annual State of the Catholic School Report  -  Policy 1.220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440F-DF71-44D7-840F-1B6E9EE7CA2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634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Revised 8/9/16 - MM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Annual State of the Catholic School Report  -  Policy 1.220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3397-CD22-49AA-8584-7100220621D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7328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Revised 8/9/16 - MM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Annual State of the Catholic School Report  -  Policy 1.220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2B26-4A68-47AE-91E5-00E130F7657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5204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Revised 8/9/16 - MM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Annual State of the Catholic School Report  -  Policy 1.220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BBEE-A951-4AE5-B3A7-97FF84C5173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958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Revised 8/9/16 - MM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Annual State of the Catholic School Report  -  Policy 1.220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8BB06-B44C-44F8-AF4D-505D3F527F2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879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Revised 8/9/16 - MM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Annual State of the Catholic School Report  -  Policy 1.220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B7195-C1CF-40C5-AE33-2A0EFEF7CCE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437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Revised 8/9/16 - MM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Annual State of the Catholic School Report  -  Policy 1.220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5A85-A0BF-4694-A081-4A7BA8A06B7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566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Revised 8/9/16 - MM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Annual State of the Catholic School Report  -  Policy 1.220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00F3D-D067-4C28-852E-DA2BFBC31E3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903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t>Revised 8/9/16 - MM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t>Annual State of the Catholic School Report  -  Policy 1.220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EB4CF73-0371-4DE0-9297-956407467962}" type="slidenum">
              <a:rPr lang="en-US" altLang="en-US" smtClean="0"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0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gif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gif"/><Relationship Id="rId4" Type="http://schemas.openxmlformats.org/officeDocument/2006/relationships/image" Target="../media/image39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hyperlink" Target="https://believersbrain.com/2013/05/27/7-ways-faith-communities-can-respond-to-mental-illnes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gif"/><Relationship Id="rId5" Type="http://schemas.openxmlformats.org/officeDocument/2006/relationships/hyperlink" Target="https://www.pngall.com/fundraising-png" TargetMode="Externa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590357" y="1516884"/>
            <a:ext cx="5011281" cy="2671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457200">
              <a:spcAft>
                <a:spcPts val="600"/>
              </a:spcAft>
              <a:defRPr/>
            </a:pPr>
            <a:r>
              <a:rPr lang="en-US" altLang="en-US" sz="3600" b="1" dirty="0">
                <a:solidFill>
                  <a:schemeClr val="tx2"/>
                </a:solidFill>
              </a:rPr>
              <a:t>Annual State </a:t>
            </a:r>
          </a:p>
          <a:p>
            <a:pPr algn="ctr" defTabSz="457200">
              <a:spcAft>
                <a:spcPts val="600"/>
              </a:spcAft>
              <a:defRPr/>
            </a:pPr>
            <a:r>
              <a:rPr lang="en-US" altLang="en-US" sz="3600" b="1" dirty="0">
                <a:solidFill>
                  <a:schemeClr val="tx2"/>
                </a:solidFill>
              </a:rPr>
              <a:t>of the </a:t>
            </a:r>
          </a:p>
          <a:p>
            <a:pPr algn="ctr" defTabSz="457200">
              <a:spcAft>
                <a:spcPts val="600"/>
              </a:spcAft>
              <a:defRPr/>
            </a:pPr>
            <a:r>
              <a:rPr lang="en-US" altLang="en-US" sz="3600" b="1" dirty="0">
                <a:solidFill>
                  <a:schemeClr val="tx2"/>
                </a:solidFill>
              </a:rPr>
              <a:t>Catholic School Report 2025-2026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8E887E-C88A-4769-AE52-DBDD6AC151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56" y="428911"/>
            <a:ext cx="3040912" cy="1459637"/>
          </a:xfrm>
          <a:prstGeom prst="rect">
            <a:avLst/>
          </a:prstGeom>
        </p:spPr>
      </p:pic>
      <p:sp>
        <p:nvSpPr>
          <p:cNvPr id="10246" name="Rectangle 3"/>
          <p:cNvSpPr txBox="1">
            <a:spLocks noChangeArrowheads="1"/>
          </p:cNvSpPr>
          <p:nvPr/>
        </p:nvSpPr>
        <p:spPr bwMode="auto">
          <a:xfrm>
            <a:off x="3778617" y="4188365"/>
            <a:ext cx="4634763" cy="14517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90488" indent="-90488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Rev. Nicholas Melo, Pastor</a:t>
            </a:r>
          </a:p>
          <a:p>
            <a:pPr marL="90488" indent="-90488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Mrs. Ann T. Sarpu, Principal</a:t>
            </a:r>
          </a:p>
          <a:p>
            <a:pPr marL="90488" indent="-90488" fontAlgn="base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Mr. Thomas Shugrue, School Board Chair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9662553" y="6041362"/>
            <a:ext cx="56618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E0B7195-C1CF-40C5-AE33-2A0EFEF7CCEA}" type="slidenum">
              <a:rPr lang="en-US" alt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080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58801" y="435056"/>
            <a:ext cx="3147527" cy="2167467"/>
          </a:xfr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Special Programming Offered</a:t>
            </a: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63571" y="2497511"/>
            <a:ext cx="5217539" cy="3803964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Chromebooks - - Google Classroom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GoGuardian: Internet Safety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Instrumental Music Instruction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Leveled Math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Language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IXL Math Program &amp; Lexia Core 5 Reading Program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Coding opportunities: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v"/>
            </a:pPr>
            <a:r>
              <a: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 participation in Hour of Code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Gospel Weekly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ViewSonic Boards in most classrooms!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E56440F-DF71-44D7-840F-1B6E9EE7CA2D}" type="slidenum">
              <a:rPr lang="en-US" altLang="en-US" smtClean="0"/>
              <a:pPr>
                <a:spcAft>
                  <a:spcPts val="600"/>
                </a:spcAft>
              </a:pPr>
              <a:t>10</a:t>
            </a:fld>
            <a:endParaRPr lang="en-US" altLang="en-US" dirty="0"/>
          </a:p>
        </p:txBody>
      </p:sp>
      <p:pic>
        <p:nvPicPr>
          <p:cNvPr id="15381" name="Picture 21" descr="C:\Users\Sanpu\AppData\Local\Microsoft\Windows\Temporary Internet Files\Content.IE5\DW5QRZTQ\chromebook-300x300[1]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57014" y="704757"/>
            <a:ext cx="1587398" cy="1587398"/>
          </a:xfrm>
          <a:prstGeom prst="rect">
            <a:avLst/>
          </a:prstGeom>
          <a:noFill/>
        </p:spPr>
      </p:pic>
      <p:pic>
        <p:nvPicPr>
          <p:cNvPr id="15369" name="Picture 9" descr="C:\Users\Sanpu\AppData\Local\Microsoft\Windows\Temporary Internet Files\Content.IE5\EQM38TEZ\mi_mundo[1]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869457" y="724459"/>
            <a:ext cx="1587398" cy="1587398"/>
          </a:xfrm>
          <a:prstGeom prst="rect">
            <a:avLst/>
          </a:prstGeom>
          <a:noFill/>
        </p:spPr>
      </p:pic>
      <p:pic>
        <p:nvPicPr>
          <p:cNvPr id="15368" name="Picture 8" descr="C:\Users\Sanpu\AppData\Local\Microsoft\Windows\Temporary Internet Files\Content.IE5\NKVECJVT\math[1].gif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681900" y="876368"/>
            <a:ext cx="1587398" cy="1244176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9BC996-F8D9-405D-A73C-EC3BFBC22B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660" y="2480913"/>
            <a:ext cx="774178" cy="770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D1E452-19EF-4373-B2EB-C5F9FD4F47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457" y="5701744"/>
            <a:ext cx="1669062" cy="431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A308DF-D5E8-41BC-B6B5-06CBA12561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684" y="4905831"/>
            <a:ext cx="1838614" cy="4914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9C9EC3-A89E-471F-8B2C-093E37A35E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510" y="3571927"/>
            <a:ext cx="1807913" cy="8277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96020E-0909-4FB5-8D62-2EFEC7C0F4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98855"/>
            <a:ext cx="698403" cy="6984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CD207E-D467-4E8A-8D4C-A6DB96CD4D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587" y="2488557"/>
            <a:ext cx="2257740" cy="4096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76F74C-43C0-4C53-BC4B-E1381506409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949" y="3753079"/>
            <a:ext cx="957535" cy="9575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0B42A26-97BB-4DFD-9FB1-77D36F249C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425" y="3060012"/>
            <a:ext cx="2177238" cy="47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46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341967" y="241295"/>
            <a:ext cx="7543800" cy="1048210"/>
          </a:xfrm>
        </p:spPr>
        <p:txBody>
          <a:bodyPr/>
          <a:lstStyle/>
          <a:p>
            <a:pPr algn="ctr">
              <a:defRPr/>
            </a:pPr>
            <a:r>
              <a:rPr lang="en-US" altLang="en-US" b="1" dirty="0">
                <a:solidFill>
                  <a:schemeClr val="tx2"/>
                </a:solidFill>
                <a:latin typeface="Calibri Light" panose="020F0302020204030204" pitchFamily="34" charset="0"/>
              </a:rPr>
              <a:t>Opportunities for K-8 Students</a:t>
            </a: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589022" y="1346755"/>
            <a:ext cx="3813041" cy="4644921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Extra-Curricular Activities</a:t>
            </a:r>
          </a:p>
          <a:p>
            <a:pPr lvl="2" eaLnBrk="1" hangingPunct="1">
              <a:buFont typeface="Wingdings" pitchFamily="2" charset="2"/>
              <a:buChar char="v"/>
            </a:pP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 Club</a:t>
            </a:r>
          </a:p>
          <a:p>
            <a:pPr lvl="2" eaLnBrk="1" hangingPunct="1">
              <a:buFont typeface="Wingdings" pitchFamily="2" charset="2"/>
              <a:buChar char="v"/>
            </a:pP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Chef’s Club</a:t>
            </a:r>
          </a:p>
          <a:p>
            <a:pPr lvl="2" eaLnBrk="1" hangingPunct="1">
              <a:buFont typeface="Wingdings" pitchFamily="2" charset="2"/>
              <a:buChar char="v"/>
            </a:pP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</a:p>
          <a:p>
            <a:pPr lvl="2" eaLnBrk="1" hangingPunct="1">
              <a:buFont typeface="Wingdings" pitchFamily="2" charset="2"/>
              <a:buChar char="v"/>
            </a:pP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Martial Arts Club</a:t>
            </a:r>
          </a:p>
          <a:p>
            <a:pPr lvl="2" eaLnBrk="1" hangingPunct="1">
              <a:buFont typeface="Wingdings" pitchFamily="2" charset="2"/>
              <a:buChar char="v"/>
            </a:pP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Robotics</a:t>
            </a:r>
          </a:p>
          <a:p>
            <a:pPr lvl="2" eaLnBrk="1" hangingPunct="1">
              <a:buFont typeface="Wingdings" pitchFamily="2" charset="2"/>
              <a:buChar char="v"/>
            </a:pP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Cheerleading Club</a:t>
            </a:r>
          </a:p>
          <a:p>
            <a:pPr lvl="2" eaLnBrk="1" hangingPunct="1">
              <a:buFont typeface="Wingdings" pitchFamily="2" charset="2"/>
              <a:buChar char="v"/>
            </a:pP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Futsal &amp; Street Soccer</a:t>
            </a:r>
          </a:p>
          <a:p>
            <a:pPr lvl="2" eaLnBrk="1" hangingPunct="1">
              <a:buFont typeface="Wingdings" pitchFamily="2" charset="2"/>
              <a:buChar char="v"/>
            </a:pP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Basketball Training &amp; Tactics </a:t>
            </a:r>
          </a:p>
          <a:p>
            <a:pPr lvl="2" eaLnBrk="1" hangingPunct="1">
              <a:buFont typeface="Wingdings" pitchFamily="2" charset="2"/>
              <a:buChar char="v"/>
            </a:pP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Drama Club</a:t>
            </a:r>
          </a:p>
          <a:p>
            <a:pPr lvl="2" eaLnBrk="1" hangingPunct="1">
              <a:buFont typeface="Wingdings" pitchFamily="2" charset="2"/>
              <a:buChar char="v"/>
            </a:pP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 Club</a:t>
            </a:r>
          </a:p>
          <a:p>
            <a:pPr lvl="2" eaLnBrk="1" hangingPunct="1">
              <a:buFont typeface="Wingdings" pitchFamily="2" charset="2"/>
              <a:buChar char="v"/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buFont typeface="Wingdings" pitchFamily="2" charset="2"/>
              <a:buChar char="v"/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buFont typeface="Wingdings" pitchFamily="2" charset="2"/>
              <a:buChar char="v"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buFont typeface="Wingdings" pitchFamily="2" charset="2"/>
              <a:buChar char="v"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175" lvl="2" indent="0"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175" lvl="2" indent="0"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175" lvl="2" indent="0"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eaLnBrk="1" hangingPunct="1">
              <a:buFont typeface="Wingdings" pitchFamily="2" charset="2"/>
              <a:buChar char="v"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266337" y="2870985"/>
            <a:ext cx="3016123" cy="1597457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Soccer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Basketball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Before/After Care Program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Summer Extension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2B26-4A68-47AE-91E5-00E130F76572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pic>
        <p:nvPicPr>
          <p:cNvPr id="14363" name="Picture 27" descr="C:\Users\Sanpu\AppData\Local\Microsoft\Windows\Temporary Internet Files\Content.IE5\DW5QRZTQ\logo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66689">
            <a:off x="4574315" y="3410307"/>
            <a:ext cx="1326451" cy="690860"/>
          </a:xfrm>
          <a:prstGeom prst="rect">
            <a:avLst/>
          </a:prstGeom>
          <a:noFill/>
        </p:spPr>
      </p:pic>
      <p:pic>
        <p:nvPicPr>
          <p:cNvPr id="14365" name="Picture 29" descr="C:\Users\Sanpu\AppData\Local\Microsoft\Windows\Temporary Internet Files\Content.IE5\NKVECJVT\sport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3294" y="2108990"/>
            <a:ext cx="2045858" cy="1227515"/>
          </a:xfrm>
          <a:prstGeom prst="rect">
            <a:avLst/>
          </a:prstGeom>
          <a:noFill/>
        </p:spPr>
      </p:pic>
      <p:pic>
        <p:nvPicPr>
          <p:cNvPr id="14375" name="Picture 39" descr="C:\Users\Sanpu\AppData\Local\Microsoft\Windows\Temporary Internet Files\Content.IE5\JKQIOUTC\school-children-png-2831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64291">
            <a:off x="3573731" y="4817725"/>
            <a:ext cx="1229219" cy="853195"/>
          </a:xfrm>
          <a:prstGeom prst="rect">
            <a:avLst/>
          </a:prstGeom>
          <a:noFill/>
        </p:spPr>
      </p:pic>
      <p:pic>
        <p:nvPicPr>
          <p:cNvPr id="14376" name="Picture 40" descr="C:\Users\Sanpu\AppData\Local\Microsoft\Windows\Temporary Internet Files\Content.IE5\DW5QRZTQ\Drama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79730">
            <a:off x="8949984" y="3439202"/>
            <a:ext cx="1247617" cy="16002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9502">
            <a:off x="6708585" y="1695755"/>
            <a:ext cx="976303" cy="9491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5662" flipH="1">
            <a:off x="8044039" y="4787153"/>
            <a:ext cx="1034049" cy="10340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412" y="1379001"/>
            <a:ext cx="1791605" cy="1684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6EC8C9-28E3-4F00-B941-8F084F4E629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867" y="4494628"/>
            <a:ext cx="2551269" cy="171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82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Opportunities for Pre-K Students</a:t>
            </a:r>
            <a:br>
              <a:rPr lang="en-US" altLang="en-US" b="1" dirty="0">
                <a:solidFill>
                  <a:schemeClr val="tx2"/>
                </a:solidFill>
              </a:rPr>
            </a:b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253282" y="1788932"/>
            <a:ext cx="7543800" cy="404018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Included in Big School Activities and Extra-Curricular Activities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Before/After School Program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 Buddies 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Trips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Summer Extension Program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440F-DF71-44D7-840F-1B6E9EE7CA2D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pic>
        <p:nvPicPr>
          <p:cNvPr id="13331" name="Picture 19" descr="C:\Users\Sanpu\AppData\Local\Microsoft\Windows\Temporary Internet Files\Content.IE5\NKVECJVT\dr_suess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68868">
            <a:off x="8130202" y="2621226"/>
            <a:ext cx="815832" cy="819541"/>
          </a:xfrm>
          <a:prstGeom prst="rect">
            <a:avLst/>
          </a:prstGeom>
          <a:noFill/>
        </p:spPr>
      </p:pic>
      <p:pic>
        <p:nvPicPr>
          <p:cNvPr id="13333" name="Picture 21" descr="C:\Users\Sanpu\AppData\Local\Microsoft\Windows\Temporary Internet Files\Content.IE5\JKQIOUTC\teacher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3047" y="4515487"/>
            <a:ext cx="1905000" cy="1304925"/>
          </a:xfrm>
          <a:prstGeom prst="rect">
            <a:avLst/>
          </a:prstGeom>
          <a:noFill/>
        </p:spPr>
      </p:pic>
      <p:pic>
        <p:nvPicPr>
          <p:cNvPr id="13343" name="Picture 31" descr="C:\Users\Sanpu\AppData\Local\Microsoft\Windows\Temporary Internet Files\Content.IE5\DW5QRZTQ\School_20Kids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5230" y="4341112"/>
            <a:ext cx="1447800" cy="859972"/>
          </a:xfrm>
          <a:prstGeom prst="rect">
            <a:avLst/>
          </a:prstGeom>
          <a:noFill/>
        </p:spPr>
      </p:pic>
      <p:pic>
        <p:nvPicPr>
          <p:cNvPr id="13345" name="Picture 33" descr="C:\Users\Sanpu\AppData\Local\Microsoft\Windows\Temporary Internet Files\Content.IE5\EQM38TEZ\Summer%20Fun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28581">
            <a:off x="2128513" y="4226363"/>
            <a:ext cx="1524000" cy="1143000"/>
          </a:xfrm>
          <a:prstGeom prst="rect">
            <a:avLst/>
          </a:prstGeom>
          <a:noFill/>
        </p:spPr>
      </p:pic>
      <p:pic>
        <p:nvPicPr>
          <p:cNvPr id="13355" name="Picture 43" descr="C:\Users\Sanpu\AppData\Local\Microsoft\Windows\Temporary Internet Files\Content.IE5\NKVECJVT\crayons-1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376555">
            <a:off x="6609068" y="3115913"/>
            <a:ext cx="1143121" cy="1097202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2262">
            <a:off x="4886097" y="2672771"/>
            <a:ext cx="996947" cy="9969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3607">
            <a:off x="4151018" y="4189049"/>
            <a:ext cx="1281576" cy="11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89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b="1" dirty="0">
                <a:solidFill>
                  <a:schemeClr val="tx2"/>
                </a:solidFill>
              </a:rPr>
              <a:t>Spiritual Formation</a:t>
            </a:r>
            <a:br>
              <a:rPr lang="en-US" altLang="en-US" b="1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238" y="1769671"/>
            <a:ext cx="8382000" cy="4419600"/>
          </a:xfrm>
        </p:spPr>
        <p:txBody>
          <a:bodyPr>
            <a:normAutofit/>
          </a:bodyPr>
          <a:lstStyle/>
          <a:p>
            <a:pPr algn="ctr"/>
            <a:endParaRPr lang="en-US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Rosary Prayed</a:t>
            </a:r>
          </a:p>
          <a:p>
            <a:pPr>
              <a:buFont typeface="Wingdings" pitchFamily="2" charset="2"/>
              <a:buChar char="v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Monthly School Mass</a:t>
            </a:r>
          </a:p>
          <a:p>
            <a:pPr>
              <a:buFont typeface="Wingdings" pitchFamily="2" charset="2"/>
              <a:buChar char="v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Feast of Saint Francis of Assisi: Blessing of the Animals</a:t>
            </a:r>
          </a:p>
          <a:p>
            <a:pPr>
              <a:buFont typeface="Wingdings" pitchFamily="2" charset="2"/>
              <a:buChar char="v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Feast of Saint Nicholas</a:t>
            </a:r>
          </a:p>
          <a:p>
            <a:pPr>
              <a:buFont typeface="Wingdings" pitchFamily="2" charset="2"/>
              <a:buChar char="v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Advent Wreath Lighting Prayer Service</a:t>
            </a:r>
          </a:p>
          <a:p>
            <a:pPr>
              <a:buFont typeface="Wingdings" pitchFamily="2" charset="2"/>
              <a:buChar char="v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Stations of the Cross</a:t>
            </a:r>
          </a:p>
          <a:p>
            <a:pPr>
              <a:buFont typeface="Wingdings" pitchFamily="2" charset="2"/>
              <a:buChar char="v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Crowning</a:t>
            </a:r>
          </a:p>
          <a:p>
            <a:pPr>
              <a:buFont typeface="Wingdings" pitchFamily="2" charset="2"/>
              <a:buChar char="v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Outreach Projects: Thanksgiving, Advent &amp; Lent</a:t>
            </a:r>
          </a:p>
          <a:p>
            <a:pPr>
              <a:buFont typeface="Wingdings" pitchFamily="2" charset="2"/>
              <a:buChar char="v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Morning &amp; Afternoon School Prayer, expressing Gratitude</a:t>
            </a:r>
          </a:p>
          <a:p>
            <a:pPr algn="ctr"/>
            <a:endParaRPr lang="en-US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440F-DF71-44D7-840F-1B6E9EE7CA2D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pic>
        <p:nvPicPr>
          <p:cNvPr id="37897" name="Picture 9" descr="C:\Users\Sanpu\AppData\Local\Microsoft\Windows\Temporary Internet Files\Content.IE5\DW5QRZTQ\Rosary-09112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38351">
            <a:off x="6998639" y="1287804"/>
            <a:ext cx="1394263" cy="1305415"/>
          </a:xfrm>
          <a:prstGeom prst="rect">
            <a:avLst/>
          </a:prstGeom>
          <a:noFill/>
        </p:spPr>
      </p:pic>
      <p:pic>
        <p:nvPicPr>
          <p:cNvPr id="37899" name="Picture 11" descr="C:\Users\Sanpu\AppData\Local\Microsoft\Windows\Temporary Internet Files\Content.IE5\EQM38TEZ\franciscodeassis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8711" y="4345277"/>
            <a:ext cx="1143000" cy="2061210"/>
          </a:xfrm>
          <a:prstGeom prst="rect">
            <a:avLst/>
          </a:prstGeom>
          <a:noFill/>
        </p:spPr>
      </p:pic>
      <p:pic>
        <p:nvPicPr>
          <p:cNvPr id="37903" name="Picture 15" descr="C:\Users\Sanpu\AppData\Local\Microsoft\Windows\Temporary Internet Files\Content.IE5\JKQIOUTC\advent4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6187" y="3616788"/>
            <a:ext cx="1154784" cy="1143000"/>
          </a:xfrm>
          <a:prstGeom prst="rect">
            <a:avLst/>
          </a:prstGeom>
          <a:noFill/>
        </p:spPr>
      </p:pic>
      <p:pic>
        <p:nvPicPr>
          <p:cNvPr id="37914" name="Picture 26" descr="C:\Users\Sanpu\AppData\Local\Microsoft\Windows\Temporary Internet Files\Content.IE5\DW5QRZTQ\stnick_transparent[1]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01161" y="2341468"/>
            <a:ext cx="866775" cy="1709964"/>
          </a:xfrm>
          <a:prstGeom prst="rect">
            <a:avLst/>
          </a:prstGeom>
          <a:noFill/>
        </p:spPr>
      </p:pic>
      <p:pic>
        <p:nvPicPr>
          <p:cNvPr id="37923" name="Picture 35" descr="C:\Users\Sanpu\AppData\Local\Microsoft\Windows\Temporary Internet Files\Content.IE5\JKQIOUTC\eucaristia_simbolos_30042015_almeidah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1710267"/>
            <a:ext cx="1676400" cy="1084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9259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Enrollment History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7149106"/>
              </p:ext>
            </p:extLst>
          </p:nvPr>
        </p:nvGraphicFramePr>
        <p:xfrm>
          <a:off x="1447800" y="2160588"/>
          <a:ext cx="7096997" cy="2269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6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0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26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</a:p>
                  </a:txBody>
                  <a:tcPr marL="140632" marR="140632" marT="70316" marB="70316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Enrollment</a:t>
                      </a:r>
                    </a:p>
                  </a:txBody>
                  <a:tcPr marL="140632" marR="140632" marT="70316" marB="703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26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2025-2026</a:t>
                      </a:r>
                    </a:p>
                  </a:txBody>
                  <a:tcPr marL="140632" marR="140632" marT="70316" marB="70316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416</a:t>
                      </a:r>
                    </a:p>
                  </a:txBody>
                  <a:tcPr marL="140632" marR="140632" marT="70316" marB="7031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6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2024-2025</a:t>
                      </a:r>
                    </a:p>
                  </a:txBody>
                  <a:tcPr marL="140632" marR="140632" marT="70316" marB="70316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</a:t>
                      </a:r>
                    </a:p>
                  </a:txBody>
                  <a:tcPr marL="140632" marR="140632" marT="70316" marB="703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26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</a:p>
                  </a:txBody>
                  <a:tcPr marL="140632" marR="140632" marT="70316" marB="70316"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</a:p>
                  </a:txBody>
                  <a:tcPr marL="140632" marR="140632" marT="70316" marB="703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E56440F-DF71-44D7-840F-1B6E9EE7CA2D}" type="slidenum">
              <a:rPr lang="en-US" altLang="en-US" smtClean="0"/>
              <a:pPr>
                <a:spcAft>
                  <a:spcPts val="600"/>
                </a:spcAft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5837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1388534" y="476278"/>
            <a:ext cx="7202130" cy="1320800"/>
          </a:xfrm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 City / Town Demographics Where Families Reside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>
            <a:normAutofit/>
          </a:bodyPr>
          <a:lstStyle/>
          <a:p>
            <a:pPr lvl="1" eaLnBrk="1" hangingPunct="1">
              <a:buNone/>
            </a:pPr>
            <a:r>
              <a:rPr lang="en-US" altLang="en-US" dirty="0"/>
              <a:t>	</a:t>
            </a:r>
          </a:p>
          <a:p>
            <a:pPr lvl="1" eaLnBrk="1" hangingPunct="1"/>
            <a:endParaRPr lang="en-US" alt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E56440F-DF71-44D7-840F-1B6E9EE7CA2D}" type="slidenum">
              <a:rPr lang="en-US" altLang="en-US" smtClean="0"/>
              <a:pPr>
                <a:spcAft>
                  <a:spcPts val="600"/>
                </a:spcAft>
              </a:pPr>
              <a:t>15</a:t>
            </a:fld>
            <a:endParaRPr lang="en-US" alt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805422"/>
              </p:ext>
            </p:extLst>
          </p:nvPr>
        </p:nvGraphicFramePr>
        <p:xfrm>
          <a:off x="1388533" y="1797078"/>
          <a:ext cx="7202130" cy="4028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1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6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98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0703"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Wethersfield     43%</a:t>
                      </a:r>
                    </a:p>
                    <a:p>
                      <a:endParaRPr lang="en-US" sz="1400" b="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08" marR="61008" marT="30504" marB="30504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1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East Haddam    .5%</a:t>
                      </a:r>
                    </a:p>
                  </a:txBody>
                  <a:tcPr marL="61008" marR="61008" marT="30504" marB="30504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Britain    .7%         </a:t>
                      </a:r>
                    </a:p>
                  </a:txBody>
                  <a:tcPr marL="61008" marR="61008" marT="30504" marB="30504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East Hartford       3.4%</a:t>
                      </a:r>
                    </a:p>
                  </a:txBody>
                  <a:tcPr marL="61008" marR="61008" marT="30504" marB="30504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753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Portland 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2.4% 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08" marR="61008" marT="30504" marB="30504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Newington       5.3%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08" marR="61008" marT="30504" marB="30504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Manchester   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.24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08" marR="61008" marT="30504" marB="30504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Rocky Hill         6.7%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08" marR="61008" marT="30504" marB="3050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425"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Colchester      1.2%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08" marR="61008" marT="30504" marB="30504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Old Saybrook     .5%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08" marR="61008" marT="30504" marB="30504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Marlborough   2.1%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08" marR="61008" marT="30504" marB="3050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Vernon              .2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08" marR="61008" marT="30504" marB="3050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1425"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Windsor          1%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08" marR="61008" marT="30504" marB="30504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Glastonbury 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9.1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08" marR="61008" marT="30504" marB="30504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Middletown   4.6%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08" marR="61008" marT="30504" marB="3050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Coventry           .4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08" marR="61008" marT="30504" marB="3050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7461"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Cromwell        6.2%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08" marR="61008" marT="30504" marB="30504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Hartford       6.7%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08" marR="61008" marT="30504" marB="30504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Newington   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5.3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4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08" marR="61008" marT="30504" marB="30504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Britain      </a:t>
                      </a:r>
                      <a:r>
                        <a:rPr lang="en-US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.7%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08" marR="61008" marT="30504" marB="3050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3409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Initiatives to 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>
                <a:solidFill>
                  <a:schemeClr val="tx2"/>
                </a:solidFill>
              </a:rPr>
              <a:t>Increase Enrollment</a:t>
            </a:r>
            <a:br>
              <a:rPr lang="en-US" altLang="en-US" b="1" dirty="0">
                <a:solidFill>
                  <a:schemeClr val="tx2"/>
                </a:solidFill>
              </a:rPr>
            </a:br>
            <a:br>
              <a:rPr lang="en-US" altLang="en-US" b="1" dirty="0">
                <a:solidFill>
                  <a:schemeClr val="tx2"/>
                </a:solidFill>
              </a:rPr>
            </a:br>
            <a:br>
              <a:rPr lang="en-US" altLang="en-US" dirty="0">
                <a:solidFill>
                  <a:schemeClr val="tx2"/>
                </a:solidFill>
              </a:rPr>
            </a:b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Houses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Informative school website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Facebook: Live, Interactive Marketing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Referral Program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Advertising in Church bulletins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Add/increase extra-curricular programs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Increase exposure in the community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Chamber of Commerce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Advertise our Accomplishments in local papers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Shadow days for prospective students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Tuition Assistance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– Spread the GOOD NEWS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E56440F-DF71-44D7-840F-1B6E9EE7CA2D}" type="slidenum">
              <a:rPr lang="en-US" altLang="en-US" smtClean="0"/>
              <a:pPr>
                <a:spcAft>
                  <a:spcPts val="600"/>
                </a:spcAft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2976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23333" y="330199"/>
            <a:ext cx="3367359" cy="1201994"/>
          </a:xfrm>
        </p:spPr>
        <p:txBody>
          <a:bodyPr anchor="ctr">
            <a:normAutofit fontScale="90000"/>
          </a:bodyPr>
          <a:lstStyle/>
          <a:p>
            <a:pPr algn="ctr">
              <a:defRPr/>
            </a:pPr>
            <a:br>
              <a:rPr lang="en-US" altLang="en-US" b="1" dirty="0">
                <a:solidFill>
                  <a:schemeClr val="tx2"/>
                </a:solidFill>
              </a:rPr>
            </a:b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>
                <a:solidFill>
                  <a:schemeClr val="tx2"/>
                </a:solidFill>
              </a:rPr>
              <a:t>Successes Since Last Year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>
                <a:solidFill>
                  <a:schemeClr val="tx2"/>
                </a:solidFill>
              </a:rPr>
              <a:t> </a:t>
            </a:r>
            <a:br>
              <a:rPr lang="en-US" altLang="en-US" dirty="0">
                <a:solidFill>
                  <a:schemeClr val="tx2"/>
                </a:solidFill>
              </a:rPr>
            </a:b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318001" y="1696898"/>
            <a:ext cx="5483309" cy="3755634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Varsity Boys Basketball Archdiocese of Hartford State Tournament Champions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JV Girls Basketball Archdiocese of Hartford State Tournament Champions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Varsity Soccer Final 4 Finalist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JV Soccer Final 4 Champions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Upgrades to student bathrooms: Auto flush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drop ceilings, fire alarm, and lighting upgrades in the stairwells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Lighting upgrade and emergency lighting replacement 2</a:t>
            </a:r>
            <a:r>
              <a:rPr lang="en-US" altLang="en-US" sz="13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en-US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floor hallway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Installed sensor lighting and LED retrofit in hallway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Repaired and serviced 14 building exhaust fans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Updated heating automation control</a:t>
            </a:r>
            <a:endParaRPr lang="en-US" alt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E56440F-DF71-44D7-840F-1B6E9EE7CA2D}" type="slidenum">
              <a:rPr lang="en-US" altLang="en-US" smtClean="0"/>
              <a:pPr>
                <a:spcAft>
                  <a:spcPts val="600"/>
                </a:spcAft>
              </a:pPr>
              <a:t>17</a:t>
            </a:fld>
            <a:endParaRPr lang="en-US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846B845-CEDA-48CD-9709-D77DD5480CFA}"/>
              </a:ext>
            </a:extLst>
          </p:cNvPr>
          <p:cNvSpPr txBox="1">
            <a:spLocks noChangeArrowheads="1"/>
          </p:cNvSpPr>
          <p:nvPr/>
        </p:nvSpPr>
        <p:spPr>
          <a:xfrm>
            <a:off x="423333" y="1696899"/>
            <a:ext cx="3894668" cy="37556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Principal: Mrs. Timko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Honorable Edward Y O’Connell PreK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Security Upgrades for the PreK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PreK Multisensory Curriculum: Learning Without Tears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Stage Curtain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cushions in the Library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Accreditation Process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Foundation Visit September 2025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Visit March 2026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Guidance Counselors 5 days/week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  <a:defRPr/>
            </a:pPr>
            <a:r>
              <a:rPr lang="en-US" altLang="en-US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Enrichment Middle School Math</a:t>
            </a:r>
          </a:p>
        </p:txBody>
      </p:sp>
    </p:spTree>
    <p:extLst>
      <p:ext uri="{BB962C8B-B14F-4D97-AF65-F5344CB8AC3E}">
        <p14:creationId xmlns:p14="http://schemas.microsoft.com/office/powerpoint/2010/main" val="3102701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229" y="350971"/>
            <a:ext cx="5383066" cy="2840962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Exciting News 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for 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 2025 – 2026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And Beyond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7451" y="2148850"/>
            <a:ext cx="6043212" cy="3687629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Accreditation for NEASC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Replace flooring/carpeting in the school building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Replace gym floor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Bathroom upgrades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E56440F-DF71-44D7-840F-1B6E9EE7CA2D}" type="slidenum">
              <a:rPr lang="en-US" altLang="en-US" smtClean="0"/>
              <a:pPr>
                <a:spcAft>
                  <a:spcPts val="600"/>
                </a:spcAft>
              </a:pPr>
              <a:t>18</a:t>
            </a:fld>
            <a:endParaRPr lang="en-US" altLang="en-US" dirty="0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21F2F4B5-3172-4466-AF5E-B00CC1F7C328}"/>
              </a:ext>
            </a:extLst>
          </p:cNvPr>
          <p:cNvSpPr/>
          <p:nvPr/>
        </p:nvSpPr>
        <p:spPr>
          <a:xfrm flipV="1">
            <a:off x="9008809" y="2503948"/>
            <a:ext cx="332510" cy="50749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30A159AF-EE0B-461A-8103-D0E23B8188DE}"/>
              </a:ext>
            </a:extLst>
          </p:cNvPr>
          <p:cNvSpPr/>
          <p:nvPr/>
        </p:nvSpPr>
        <p:spPr>
          <a:xfrm>
            <a:off x="7748726" y="2148850"/>
            <a:ext cx="332510" cy="50749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C9FFF0A0-A54D-48CB-9EA2-244B804FB455}"/>
              </a:ext>
            </a:extLst>
          </p:cNvPr>
          <p:cNvSpPr/>
          <p:nvPr/>
        </p:nvSpPr>
        <p:spPr>
          <a:xfrm flipV="1">
            <a:off x="6389706" y="1663822"/>
            <a:ext cx="332510" cy="50749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1191DDD5-51BC-41E7-B53E-4752A43EB704}"/>
              </a:ext>
            </a:extLst>
          </p:cNvPr>
          <p:cNvSpPr/>
          <p:nvPr/>
        </p:nvSpPr>
        <p:spPr>
          <a:xfrm flipV="1">
            <a:off x="8081236" y="4509472"/>
            <a:ext cx="332510" cy="50749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0588F73A-A9BF-4B3A-87C6-9CE7D5A87FE2}"/>
              </a:ext>
            </a:extLst>
          </p:cNvPr>
          <p:cNvSpPr/>
          <p:nvPr/>
        </p:nvSpPr>
        <p:spPr>
          <a:xfrm flipV="1">
            <a:off x="6797893" y="5003025"/>
            <a:ext cx="332510" cy="50749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424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2719309" y="287688"/>
            <a:ext cx="4539950" cy="1320800"/>
          </a:xfrm>
        </p:spPr>
        <p:txBody>
          <a:bodyPr anchor="t"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 </a:t>
            </a:r>
            <a:br>
              <a:rPr lang="en-US" altLang="en-US" b="1" dirty="0">
                <a:solidFill>
                  <a:schemeClr val="tx2"/>
                </a:solidFill>
              </a:rPr>
            </a:br>
            <a:r>
              <a:rPr lang="en-US" altLang="en-US" b="1" dirty="0">
                <a:solidFill>
                  <a:schemeClr val="tx2"/>
                </a:solidFill>
              </a:rPr>
              <a:t>Tuition Amounts</a:t>
            </a: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77334" y="2160589"/>
            <a:ext cx="3957349" cy="3749323"/>
          </a:xfrm>
        </p:spPr>
        <p:txBody>
          <a:bodyPr>
            <a:normAutofit/>
          </a:bodyPr>
          <a:lstStyle/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E56440F-DF71-44D7-840F-1B6E9EE7CA2D}" type="slidenum">
              <a:rPr lang="en-US" altLang="en-US" smtClean="0"/>
              <a:pPr>
                <a:spcAft>
                  <a:spcPts val="600"/>
                </a:spcAft>
              </a:pPr>
              <a:t>19</a:t>
            </a:fld>
            <a:endParaRPr lang="en-US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463071"/>
              </p:ext>
            </p:extLst>
          </p:nvPr>
        </p:nvGraphicFramePr>
        <p:xfrm>
          <a:off x="2639548" y="2160589"/>
          <a:ext cx="4699473" cy="2690067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711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7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0542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</a:p>
                  </a:txBody>
                  <a:tcPr marL="228325" marR="171244" marT="114163" marB="11416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Tuition Amount</a:t>
                      </a:r>
                    </a:p>
                  </a:txBody>
                  <a:tcPr marL="228325" marR="171244" marT="114163" marB="11416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17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2025-2026</a:t>
                      </a:r>
                    </a:p>
                  </a:txBody>
                  <a:tcPr marL="228325" marR="171244" marT="114163" marB="11416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$6,470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$590 + $440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325" marR="171244" marT="114163" marB="11416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17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2024-2025</a:t>
                      </a:r>
                    </a:p>
                  </a:txBody>
                  <a:tcPr marL="228325" marR="171244" marT="114163" marB="11416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$6,220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$590 + $440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8325" marR="171244" marT="114163" marB="11416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175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</a:p>
                  </a:txBody>
                  <a:tcPr marL="228325" marR="171244" marT="114163" marB="11416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$5,950 + $590 + $440</a:t>
                      </a:r>
                    </a:p>
                  </a:txBody>
                  <a:tcPr marL="228325" marR="171244" marT="114163" marB="11416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373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C2876-6E6B-421B-8045-AF1A259BB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210733"/>
            <a:ext cx="3367359" cy="1388534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School Board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79B2E-7BCC-446F-A1E7-91293590C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Sarah Clark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Jordan Coe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Diane Edwards</a:t>
            </a:r>
          </a:p>
          <a:p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Bernadette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Foley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Thomas Shugrue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Travis Simpson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Aaron Soucy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F29F8-B696-4246-9B03-EDE5AD9AD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E56440F-DF71-44D7-840F-1B6E9EE7CA2D}" type="slidenum">
              <a:rPr lang="en-US" altLang="en-US" smtClean="0"/>
              <a:pPr>
                <a:spcAft>
                  <a:spcPts val="600"/>
                </a:spcAft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9161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799925" y="620062"/>
            <a:ext cx="4763558" cy="1094919"/>
          </a:xfrm>
        </p:spPr>
        <p:txBody>
          <a:bodyPr vert="horz" lIns="91440" tIns="45720" rIns="91440" bIns="45720" rtlCol="0" anchor="b">
            <a:noAutofit/>
          </a:bodyPr>
          <a:lstStyle/>
          <a:p>
            <a:pPr lvl="8" algn="ctr" defTabSz="457200" rtl="0">
              <a:lnSpc>
                <a:spcPct val="90000"/>
              </a:lnSpc>
              <a:spcBef>
                <a:spcPct val="0"/>
              </a:spcBef>
              <a:defRPr/>
            </a:pPr>
            <a:br>
              <a:rPr lang="en-US" altLang="en-US" sz="3600" b="1" kern="1200" dirty="0">
                <a:latin typeface="+mj-lt"/>
                <a:ea typeface="+mj-ea"/>
                <a:cs typeface="+mj-cs"/>
              </a:rPr>
            </a:br>
            <a:br>
              <a:rPr lang="en-US" altLang="en-US" sz="3600" b="1" kern="1200" dirty="0">
                <a:latin typeface="+mj-lt"/>
                <a:ea typeface="+mj-ea"/>
                <a:cs typeface="+mj-cs"/>
              </a:rPr>
            </a:br>
            <a:r>
              <a:rPr lang="en-US" altLang="en-US" sz="3600" b="1" kern="1200" dirty="0">
                <a:latin typeface="+mj-lt"/>
                <a:ea typeface="+mj-ea"/>
                <a:cs typeface="+mj-cs"/>
              </a:rPr>
              <a:t>Financials</a:t>
            </a:r>
            <a:br>
              <a:rPr lang="en-US" altLang="en-US" sz="3600" b="1" kern="1200" dirty="0">
                <a:latin typeface="+mj-lt"/>
                <a:ea typeface="+mj-ea"/>
                <a:cs typeface="+mj-cs"/>
              </a:rPr>
            </a:br>
            <a:endParaRPr lang="en-US" altLang="en-US" sz="36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542023" y="6352651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E56440F-DF71-44D7-840F-1B6E9EE7CA2D}" type="slidenum">
              <a:rPr lang="en-US" altLang="en-US" smtClean="0"/>
              <a:pPr>
                <a:spcAft>
                  <a:spcPts val="600"/>
                </a:spcAft>
              </a:pPr>
              <a:t>20</a:t>
            </a:fld>
            <a:endParaRPr lang="en-US" alt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221468"/>
              </p:ext>
            </p:extLst>
          </p:nvPr>
        </p:nvGraphicFramePr>
        <p:xfrm>
          <a:off x="1159933" y="1714981"/>
          <a:ext cx="8077586" cy="2706761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5049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8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795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6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Archdiocese of Hartford Support</a:t>
                      </a:r>
                    </a:p>
                    <a:p>
                      <a:endParaRPr lang="en-US" sz="26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572" marR="194679" marT="129786" marB="12978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Dollar Amount</a:t>
                      </a:r>
                    </a:p>
                  </a:txBody>
                  <a:tcPr marL="259572" marR="194679" marT="129786" marB="12978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6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Archbishop’s Annual Appeal</a:t>
                      </a:r>
                      <a:endParaRPr 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572" marR="194679" marT="129786" marB="12978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$30,000</a:t>
                      </a:r>
                    </a:p>
                  </a:txBody>
                  <a:tcPr marL="259572" marR="194679" marT="129786" marB="12978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5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572" marR="194679" marT="129786" marB="12978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572" marR="194679" marT="129786" marB="12978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0210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312" y="267366"/>
            <a:ext cx="7543800" cy="550861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Financials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6325" y="1981200"/>
            <a:ext cx="7543800" cy="3887788"/>
          </a:xfrm>
        </p:spPr>
        <p:txBody>
          <a:bodyPr/>
          <a:lstStyle/>
          <a:p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440F-DF71-44D7-840F-1B6E9EE7CA2D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19312" y="1076548"/>
            <a:ext cx="7071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Actual Corpus Christi cost to educate your child             $8,719.00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2025-26 CCS Tuition + FITS + Fundraising                    $7,500.00 </a:t>
            </a:r>
          </a:p>
        </p:txBody>
      </p:sp>
      <p:graphicFrame>
        <p:nvGraphicFramePr>
          <p:cNvPr id="32" name="Char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4415788"/>
              </p:ext>
            </p:extLst>
          </p:nvPr>
        </p:nvGraphicFramePr>
        <p:xfrm>
          <a:off x="1519312" y="1981200"/>
          <a:ext cx="6668086" cy="4259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5597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768" y="266889"/>
            <a:ext cx="7543800" cy="100806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Sources of Income</a:t>
            </a:r>
          </a:p>
        </p:txBody>
      </p:sp>
      <p:sp>
        <p:nvSpPr>
          <p:cNvPr id="7" name="AutoShape 4" descr="data:image/png;base64,iVBORw0KGgoAAAANSUhEUgAABjoAAAPaCAYAAAAuooF0AAAgAElEQVR4XuzdB7hdVZk38Pf2GwgldAglQOgl9I4C0jsK4qgoKnbsbcZxnFHHgh+iKFVEmsKAoBJ67xBqBBLSSEgCqSQBEnoS+J618WCAm37Ovefs9dvPc58M5Oy11/t7V/g+zz9rr6Y333zzzXARIECAAAECBAgQIECAAAECBAgQIECAAAECBBpQoEnQ0YBdM2UCBAgQIECAAAECBAgQIECAAAECBAgQIECgEBB0WAgECBAgQIAAAQIECBAgQIAAAQIECBAgQIBAwwoIOhq2dSZOgAABAgQIECBAgAABAgQIECBAgAABAgQICDqsAQIECBAgQIAAAQIECBAgQIAAAQIECBAgQKBhBQQdDds6EydAgAABAgQIECBAgAABAgQIECBAgAABAgQEHdYAAQIECBAgQIAAAQIECBAgQIAAAQIECBAg0LACgo6GbZ2JEyBAgAABAgQIECBAgAABAgQIECBAgAABAoIOa4AAAQIECBAgQIAAAQIECBAgQIAAAQIECBBoWAFBR8O2zsQJECBAgAABAgQIECBAgAABAgQIECBAgAABQYc1QIAAAQIECBAgQIAAAQIECBAgQIAAAQIECDSsgKCjYVtn4gQIECBAgAABAgQIECBAgAABAgQIECBAgICgwxogQIAAAQIECBAgQIAAAQIECBAgQIAAAQIEGlZA0NGwrTNxAgQIECBAgAABAgQIECBAgAABAgQIECBAQNBhDRAgQIAAAQIECBAgQIAAAQIECBAgQIAAAQINKyDoaNjWmTgBAgQIECBAgAABAgQIECBAgAABAgQIECAg6LAGCBAgQIAAAQIECBAgQIAAAQIECBAgQIAAgYYVEHQ0bOtMnAABAgQIECBAgAABAgQIECBAgAABAgQIEBB0WAMECBAgQIAAAQIECBAgQIAAAQIECBAgQIBAwwoIOhq2dSZOgAABAgQIECBAgAABAgQIECBAgAABAgQICDqsAQIECBAgQIAAAQIECBAgQIAAAQIECBAgQKBhBQQdDds6EydAgAABAgQIECBAgAABAgQIECBAgAABAgQEHdYAAQIECBAgQIAAAQIECBAgQIAAAQIECBAg0LACgo6GbZ2JEyBAgAABAgQIECBAgAABAgQIECBAgAABAoIOa4AAAQIECBAgQIAAAQIECBAgQIAAAQIECBBoWAFBR8O2zsQJECBAgAABAgQIECBAgAABAgQIECBAgAABQYc1QIAAAQIECBAgQIAAAQIECBAgQIAAAQIECDSsgKCjYVtn4gQIECBAgAABAgQIECBAgAABAgQIECBAgICgwxogQIAAAQIECBAgQIAAAQIECBAgQIAAAQIEGlZA0NGwrTNxAgQIECBAgAABAgQIECBAgAABAgQIECBAQNBhDRAgQIAAAQIECBAgQIAAAQIECBAgQIAAAQINKyDoaNjWmTgBAgQIECBAgAABAgQIECBAgAABAgQIECAg6LAGCBAgQIAAAQIECBAgQIAAAQIECBAgQIAAgYYVEHQ0bOtMnAABAgQIECBAgAABAgQIECBAgAABAgQIEBB0WAMECBAgQIAAAQIECBAgQIAAAQIECBAgQIBAwwoIOhq2dSZOgAABAgQIECBAgAABAgQIECBAgAABAgQICDqsAQIECBAgQIAAAQIECBAgQIAAAQIECBAgQKBhBQQdDds6EydAgAABAgQIECBAgAABAgQIECBAgAABAgQEHdYAAQIECBAgQIAAAQIECBAgQIAAAQIECBAg0LACgo6GbZ2JEyBAgAABAgQIECBAgAABAgQIECBAgAABAoIOa4AAAQIECBAgQIAAAQIECBAgQIAAAQIECBBoWAFBR8O2zsQJECBAgAABAgQIECBAgAABAgQIECBAgAABQYc1QIAAAQIECBAgQIAAAQIECBAgQIAAAQIECDSsgKCjYVtn4gQIECBAgAABAgQIECBAgAABAgQIECBAgICgwxogQIAAAQIECBAgQIAAAQIECBAgQIAAAQIEGlZA0NGwrTNxAgQIECBAgAABAgQIECBAgAABAgQIECBAQNBhDRAgQIAAAQIECBAgQIAAAQIECBAgQIAAAQINKyDoaNjWmTgBAgQIECBAgAABAgQIECBAgAABAgQIECAg6LAGCBAgQIAAAQIECBAgQIAAAQIECBAgQIAAgYYVEHQ0bOtMnAABAgQIECBAgMDSC7w2Z07MfO3VmFX8vBYvvv5avFT8vB4vz37r55XZs+PVOelnTvFruuf1uXPj9blzYvbcuTHnjTdizhvp1zdj7htvxBtvvln8vPnmm8UEByzzyWhpboqW5ojW5oi2lvTT9Navrf/65/bWiPTT0doU7W1v/drRFtFZ/DS9/Wuv9ohebU3R3Lz09RuBAAECBAgQIECAAIHGFxB0NH4PVUCAAAECBAgQIECgCCOmvjQrnn3pxeJn2ksvxvSXX3r757lXXo4Zr7wcz6efV18pfl549ZUitKj1tU/vk2r9iOi/enMs29EUy3RE8Wv66d351v/du7MpluuMf/7aFMv1aorlOyOW6Wiq+bw8gAABAgQIECBAgACB2gsIOmpv7AkECBAgQIAAAQIEllgg7baY8MLzMWFm+nkhJs16ISbOfCEmz5oZk1+cWfw65cVZxa6Mer26I+hYktqbmiJW6NUUKyzz1s+KyzRFn2WbYtXlm2K1t3+aY/UVBCJL4useAgQIECBAgAABAt0lIOjoLmnPIUCAAAECBAgQINCFQAotxj4/PcY+NyPGPT8jxhc/z8XTLzwXTz//XLHzotGveg06Fsd15d5vBSDrrdIca6zQFGus+K9fUyjiIkCAAAECBAgQIECg5wQEHT1n78kECBAgQIAAAQKZCIya/mw8OX1qPDl9Woye/myMmTEtxsyYHmOem1a8cqrsVxmCjoX1KEUdO/VvibVWbI61+jTFWn2ao2+fpujbp9lZIgvD8/sECBAgQIAAAQIEllJA0LGUgG4nQIAAAQIECBAgkATSeRjDnp0cI56dEsOfnRojp02JkdPSr1OLg7lzvnIIOhbW3502bIm1V2qOtVdq+uevXom1MDO/T4AAAQIECBAgQGBRBQQdiyrlcwQIECBAgAABAgQiIh3qPWTKpBiafqZOiiemTophUyfHpFkz+cxHQNAx/6WRDkTftX9LrLtyc6y7SlPxa3o9Vjo/xEWAAAECBAgQIECAwKIJCDoWzcmnCBAgQIAAAQIEMhRIAcajkyfEY5MnxOOTJxY/6RwN1+IJCDoWzyt9Oh2AvulaLbHeKk3Rb5Xm6LfqWwGIiwABAgQIECBAgACB9woIOqwKAgQIECBAgAABAhHxyMSnY3Dx80wMnvRM/GPSM/Hy66+zqYKAoKMKiBHR0hyx/qrNsf5qzbHhas3Rf/Xm2GiN5ujdaftHdYSNQoAAAQIECBAg0KgCgo5G7Zx5EyBAgAABAgQILLHAkCkT46FnxsdDE8bHw+ln4tMxe+7cJR7PjQsWEHTUdoWkg883W6s5Nl6zOTZeozk2WbMlOtpq+0yjEyBAgAABAgQIEKgnAUFHPXXDXAgQIECAAAECBKouMOXFmXH/02Pj/qfHxQPPjI37xj8VL9mpUXXnBQ0o6OhW7uJhaafHpms2F6+/2qyv1151fwc8kQABAgQIECBAoDsFBB3dqe1ZBAgQIECAAAECNRdI52jcO35MEWikn5HTptb8mR6wYAFBR8+vkOV7NcXmfZtj874tsfnazbFF35Zob+35eZkBAQIECBAgQIAAgWoICDqqoWgMAgQIECBAgACBHhNIYcbdY0fHPePGxD3jRse0l1/qsbl4cNcCgo76XBlb9G2OLdZpiS3Xbomt1mmOFIa4CBAgQIAAAQIECDSigKCjEbtmzgQIECBAgACBjAVSqHHn2CeLn7ueGh0vz3ZgeL0vB0FHvXforfn1X6M5tl6nJbZepzm2XrclVlhG8NEYnTNLAgQIECBAgAABQYc1QIAAAQIECBAgUNcCDz4zLm4fMypuf2pU3PHUKOdr1HW3up6coKMBmxZRHGw+YL2WGLBuS2yzXnP0ahd8NGYnzZoAAQIECBAgUH4BQUf5e6xCAgQIECBAgEBDCTw5/dm4ZfSIuHX0yLh1zMiY9tKLDTV/k32vgKCjHKsi7fLYdr2W2LZfc2y1Tks5ilIFAQIECBAgQIBAKQQEHaVooyIIECBAgAABAo0rkF49ddOTw+PmJ0fEzU8Oj+HPTmncYsy8SwFBR/kWRu/OptiuX0tsv/5bP2uuaLdH+bqsIgIECBAgQIBA4wgIOhqnV2ZKgAABAgQIECiNwOOTJ8YNo4bFjaOGFSGHq9wCgo5y9zdVt/6qzbHDBi1v/axvt0f5O65CAgQIECBAgEB9CQg66qsfZkOAAAECBAgQKKXAG2++GdeNfCKu/+dPej2VKx8BQUc+vU6VprM8dtygJXbasCV22qAlVl7Obo+8VoBqCRAgQIAAAQLdLyDo6H5zTyRAgAABAgQIZCEw+cWZce3woXHtiKFx7cih8crs2VnUrcj3Cgg68l4VW6zdEjtv2BI792+J/qs3542hegIECBAgQIAAgZoICDpqwmpQAgQIECBAgECeAul8jauHDyl+7nhqVJ4Iqn6PgKDDoqgIrLNSc+yyUUvs0r8ltlnPK66sDAIECBAgQIAAgeoICDqq42gUAgQIECBAgEC2Ao9MfDoGDns8Bg57LAZPfCZbB4XPX0DQYXV0JbBS76bYbaOW2G2j1mK3h4sAAQIECBAgQIDAkgoIOpZUzn0ECBAgQIAAgYwF7n96bPz9icfiymGPxbCpkzOWUPqiCAg6FkUp78/07myK3Tduid03bi1+dREgQIAAAQIECBBYHAFBx+Jo+SwBAgQIECBAIGOBB54ZF38b+o/429BHY8S0qRlLKH1xBQQdiyuW9+eX7WiKPTZpiT02aS12fLgIECBAgAABAgQILExA0LEwIb9PgAABAgQIEMhY4NFJE+KKoYPjiiH/iCfs3Mh4JSxd6YKOpfPL+e7lejXF+zZpiT03bY0dNxB65LwW1E6AAAECBAgQWJCAoMP6IECAAAECBAgQeIfA6BnT4i+PD47LhwyOhyeMp0NgqQUEHUtNaICIWGW5pnj/Zq3x/k1bYou1hR4WBQECBAgQIECAwL8EBB1WAwECBAgQIECAQDz/6itx6WMPx2WPPxK3jh5JhEBVBQQdVeU0WESst0pz7LV5a+y9WUuss3IzEwIECBAgQIAAgcwFBB2ZLwDlEyBAgAABAnkL/O2JR+PSRx+OSx9/JG8I1ddUQNBRU97sBx+wbkvsvXlr7LNFS6TzPVwECBAgQIAAAQL5CQg68uu5igkQIECAAIHMBR56Znxc/OhDccljD8XkWTMz11B+dwgIOrpD2TNSxLHPFinwaI1d+nu1lRVBgAABAgQIEMhJQNCRU7fVSoAAAQIECGQrMOPll+JP/3gw/vzoQ/HA02OzdVB4zwgIOnrGPeenrrFCU3xgy9bYd4vWWHcVr7bKeS2onQABAgQIEMhDQNCRR59VSYAAAQIECGQqcP3IJ94KOP7xYKYCyq4HAUFHPXQh3zlsv35L7Ltla+y3VWt4sVW+60DlBAgQIECAQLkFBB3l7q/qCBAgQIAAgQwFnnnh+bhw8P1x4SMPxIhpUzIUUHK9CQg66q0jec4nnd9xwNatsf9WrbHRGnZ55LkKVE2AAAECBAiUVUDQUdbOqosAAQIECBDITuCaEUPjgkcGxV8eH5xd7QqubwFBR333J8fZpQPMU+iRflwECBAgQIAAAQKNLyDoaPweqoAAAQIECBDIWODZl16M8x6+L857eFAMf9bujYyXQl2XLuio6/ZkPbnenU1x0IDWOHBAa/RzlkfWa0HxBAgQIECAQGMLCDoau39mT4AAAQIECGQqcNfY0fHHh+6L8x8ZlKmAshtJQNDRSN3Kd647928pQo89N7HLI99VoHICBAgQIECgUQUEHY3aOfMmQIAAAQIEshRIuzf+8NB9ce+4MVnWr+jGFBB0NGbfcp1135Wa4+ABrXHwNq2xfC/Hl+e6DtRNgAABAgQINJaAoKOx+mW2BAgQIECAQIYC459/Ls558J4458F7Y8qLMzMUUHKjCwg6Gr2Dec6/qSnikG1a45Bt2mLjNR1enucqUDUBAgQIECDQKAKCjkbplHkSIECAAAEC2QncPW50/P6Be+KiwQ9kV7uCyyUg6ChXP3OsZscNWuLQbVtjD6+1yrH9aiZAgAABAgQaQEDQ0QBNMkUCBAgQIEAgL4FLH3skzn7grrhtzKi8CldtaQUEHaVtbXaF9Vu1OQ7btjUO264tWmzyyK7/CiZAgAABAgTqV0DQUb+9MTMCBAgQIEAgI4HX586JM++/K868/+4Y8eyUjCpXag4Cgo4cupxXjensjsO2a43Dt2uLVZZzjkde3VctAQIECBAgUI8Cgo567Io5ESBAgAABAtkITJz5Qpw+6M447b47YuZrr2ZTt0LzEhB05NXv3KpNr7Q6Yvu22GA1Wzxy6716CRAgQIAAgfoREHTUTy/MhAABAgQIEMhIYMiUSXH6oDvirPvvzqhqpeYqIOjItfN51f2+TVvjyB1aY8C6LXkVrloCBAgQIECAQB0ICDrqoAmmQIAAAQIECOQjcO/4McXujUsefTifolWavYCgI/slkBXA9uu3xFE7tMWuGwk8smq8YgkQIECAAIEeFRB09Ci/hxMgQIAAAQK5CNz05PD47b23x9XDh+RSsjoJvC0g6LAYchTYvG9zHLVjW+yzeWuO5auZAAECBAgQINCtAoKObuX2MAIECBAgQCA3gYHDHo9T770tbh09MrfS1UtA0GENEIiIDVdrjg/u1BYHbi3wsCAIECBAgAABArUSEHTUSta4BAgQIECAQNYClw8ZHL+557a4Z9yYrB0UTyAJ2NFhHRCIWHfl5vjQTm2RDi93ESBAgAABAgQIVFdA0FFdT6MRIECAAAECmQtc+tgj8et7bo37nx6buYTyCfxLQNBhNRD4l0DflZrj6J1a4/Dt2rAQIECAAAECBAhUSUDQUSVIwxAgQIAAAQJ5C6SA45S7b4kHnhmXN4TqCXQhIOiwLAi8V6Bvn+Y4emeBh7VBgAABAgQIEKiGgKCjGorGIECAAAECBLIVSK+oOvmuW+zgyHYFKHxRBAQdi6LkM7kKrL1Sc3x457Y4xCutcl0C6iZAgAABAgSqICDoqAKiIQgQIECAAIH8BK4c9licfOctcfe40fkVr2ICiykg6FhMMB/PUqDfqm8FHgc4tDzL/iuaAAECBAgQWDoBQcfS+bmbAAECBAgQyEzgxlHD4pd33hy3jB6RWeXKJbDkAoKOJbdzZ34CG6/RHMfu2hZ7bebQ8vy6r2ICBAgQIEBgSQUEHUsq5z4CBAgQIEAgK4F7xo2Jk+68Ka4a9nhWdSuWQDUEBB3VUDRGbgJbr9MSH9m1LXbu35Jb6eolQIAAAQIECCy2gKBjscncQIAAAQIECOQk8PiUifGL22+Mix99KKey1UqgqgKCjqpyGiwzgV36t8S/7dYWW64t8Mis9colQIAAAQIEFkNA0LEYWD5KgAABAgQI5CPwzMzn4+e33xhnDLozn6JVSqBGAoKOGsEaNiuBfbdsjY/u1hbrrdKcVd2KJUCAAAECBAgsioCgY1GUfIYAAQIECBDIRuDVOXPiZ7ffUPzMfeONbOpWKIFaCgg6aqlr7NwEPrhjW3xs97ZYcZmm3EpXLwECBAgQIEBgvgKCDouDAAECBAgQIPBPgdPuuyN+evsNMXnWTCYECFRRQNBRRUxDEYiIzraIj+3eXuzwcBEgQIAAAQIECEQIOqwCAgQIECBAIHuBy4cMjv+97fp4dNKE7C0AEKiFgKCjFqrGJBCx5opNcdwe7XHA1q04CBAgQIAAAQJZCwg6sm6/4gkQIECAQN4Cg8Y/FT+57fq4dsTQvCFUT6DGAoKOGgMbPnuBrdZpieP2aIvt13dgefaLAQABAgQIEMhUQNCRaeOVTYAAAQIEchaYOPOF+PGt18XZD9ydM4PaCXSbgKCj26g9KHOBdGB5CjzWXsmB5ZkvBeUTIECAAIHsBAQd2bVcwQQIECBAIG+BX9xxY/zoluvi1Tmz84ZQPYFuFBB0dCO2RxGIiI/v3haf2LM9WuQd1gMBAgQIECCQiYCgI5NGK5MAAQIECOQu8JfHB8f/3HJNPDF1cu4U6ifQ7QKCjm4n90ACsfoKTfHJPZ3fYSkQIECAAAECeQgIOvLosyoJECBAgEC2AumA8R/efHUMHPZ4tgYKJ9DTAoKOnu6A5+cskM7tOP597bF5X9s7cl4HaidAgAABAmUXEHSUvcPqI0CAAAECmQq8NmdOEXD88s6bMxVQNoH6ERB01E8vzCRfgSN3aItPva8tenc25YugcgIECBAgQKC0AoKO0rZWYQQIECBAIF+BCx65P/7rpqvj6ReeyxdB5QTqSEDQUUfNMJWsBVZYpik+9b72OGy71qwdFE+AAAECBAiUT0DQUb6eqogAAQIECGQrMHji0/GDm66Oa0cMzdZA4QTqUUDQUY9dMaecBbZZryU+/f722GJtr7PKeR2onQABAgQIlElA0FGmbqqFAAECBAhkKvDmm2/Gf954Vfz8jhszFVA2gfoWEHTUd3/MLl+Bo3dqi0/v1R4dNnjkuwhUToAAAQIESiIg6ChJI5VBgAABAgRyFbh8yOD4/g0DY9T0Z3MlUDeBuhcQdNR9i0wwY4HVlm+Kz+zVHvtuKe3IeBkonQABAgQINLyAoKPhW6gAAgQIECCQp8C452fEf9xwZVzy6MN5AqiaQAMJCDoaqFmmmq3AHpu0xgl7t8U6K3mdVbaLQOEECBAgQKCBBQQdDdw8UydAgAABArkK/Oae24qQ49U5c3IlUDeBhhIQdDRUu0w2c4HP7t0eH9m1LXMF5RMgQIAAAQKNJiDoaLSOmS8BAgQIEMhY4IGnx8b3brgybh8zKmMFpRNoPAFBR+P1zIzzFtiib3N8dp/22GqdlrwhVE+AAAECBAg0jICgo2FaZaIECBAgQCBvgR/cdFX89LYb8kZQPYEGFRB0NGjjTDt7gWN3aYvP7dOevQMAAgQIECBAoP4FBB313yMzJECAAAECWQvcOGp4fPf6v8WjkyZk7aB4Ao0sIOho5O6Ze+4Ca6/UHF/ctz126W93R+5rQf0ECBAgQKCeBQQd9dwdcyNAgAABAhkLzH5jbnzn2r/FqffenrGC0gmUQ0DQUY4+qiJvgcO3a4vPf6A9Oh3fkfdCUD0BAgQIEKhTAUFHnTbGtAgQIECAQM4CA4c9Ht++9m8xavrUnBnUTqA0AoKO0rRSIZkLrL5CU3zhA+3xvk1bM5dQPgECBAgQIFBvAoKOeuuI+RAgQIAAgYwFXp0zO751zV/jjPvvylhB6QTKJyDoKF9PVZS3wMHbtBavs1qmvSlvCNUTIECAAAECdSMg6KibVpgIAQIECBDIWyDt4vjmNVfE6BnT8oZQPYESCgg6SthUJWUvsNryTUXYYXdH9ksBAAECBAgQqAsBQUddtMEkCBAgQIBAvgJz3ngjvnHNFXHafXfki6ByAiUXEHSUvMHKy1rg0G1b40v7dUSHt1llvQ4UT4AAAQIEelpA0NHTHfB8AgQIECCQscANo4bF16++PIY/OyVjBaUTKL+AoKP8PVZh3gJr9WmOL+/XHrv0b8kbQvUECBAgQIBAjwkIOnqM3oMJECBAgEDeAt+7/u/xyztvzhtB9QQyERB0ZNJoZWYvcPRObcXrrFwECBAgQIAAge4WEHR0t7jnESBAgACBzAUGjX8qvnr15fHgM+Myl1A+gXwEBB359FqlBPqv3hwn7t8eW61jd4fVQIAAAQIECHSfgKCj+6w9iQABAgQIZC/wiztuiv+44crsHQAQyE1A0JFbx9VLIOJT72+Pj+/ehoIAAQIECBAg0C0Cgo5uYfYQAgQIECCQt8CYGdPixKv+EteNGJo3hOoJZCog6Mi08crOXmD79VviK/u3xzorN2dvAYAAAQIECBCorYCgo7a+RidAgAABAtkLXPDI/fGVqy6LWa+9lr0FAAK5Cgg6cu28uglEtLdGfPWAjjhoQCsOAgQIECBAgEDNBAQdNaM1MAECBAgQyFtg9ty58eWBl8U5D96TN4TqCRAIQYdFQIDAgVu3xlcP7IgOeYfFQIAAAQIECNRAQNBRA1RDEiBAgACB3AXufOrJ+NLAS2PolEm5U6ifAIEIQYdVQIBAIZBeYfW1A9pj234OKrckCBAgQIAAgeoKCDqq62k0AgQIECCQvcBJd94U/369A8ezXwgACMwjYEeH5UCAwLwCn35/e3zMQeUWBQECBAgQIFBFAUFHFTENRYAAAQIEchaY8uKs+OKV/xd/G/pozgxqJ0CgCwFBh2VBgMC7BXbdqCW+fmBHrLJcExwCBAgQIECAwFILCDqWmtAABAgQIECAwNXDh8QX/v5/MWHm8zAIECDwHgFBh0VBgEBXAn2WbYpvHNQRu2/sVVZWCAECBAgQILB0AoKOpfNzNwECBAgQyF7gf265Nn50y7XZOwAgQGD+AoIOq4MAgQUJpNdYpddZuQgQIECAAAECSyog6FhSOfcRIECAAIHMBSbOfCE+//dLIu3mcBEgQGBBAoIO64MAgYUJ7LRhS7G7Y7XlvcpqYVZ+nwABAgQIEHivgKDDqiBAgAABAgQWW+Ca4UPic3+7JCbOemGx73UDAQL5CQg68uu5igksiUB6ldU3D+qI3bzKakn43EOAAAECBLIWEHRk3X7FEyBAgACBxRf439uuj/+66erFv9EdBAhkKyDoyLb1CiewRAKf3LM9PrFn2xLd6yYCBAgQIEAgTwFBR559VzUBAgQIEFhsgRdefSVO+OvFcfmQwYt9rxsIEMhbQNCRd/9VT2BJBPbYpDW+fUh7LHA6jEQAACAASURBVNfpVVZL4uceAgQIECCQm4CgI7eOq5cAAQIECCyBwN1jR8dn/vrnGDlt6hLc7RYCBHIXEHTkvgLUT2DJBNbq01yEHQPWbVmyAdxFgAABAgQIZCMg6Mim1QolQIAAAQJLJnDm/XfFl668dMludhcBAgQiQtBhGRAgsDQCXz2gPY7Y3quslsbQvQQIECBAoOwCgo6yd1h9BAgQIEBgKQROHHhZnD7ozqUYwa0ECBAQdFgDBAgsvcDh27XF1w5sX/qBjECAAAECBAiUUkDQUcq2KooAAQIECCydwNjnZsSnr/hT3DZm5NIN5G4CBAjY0WENECBQJYH0CqvvHtoRa6zo3I4qkRqGAAECBAiURkDQUZpWKoQAAQIECFRH4PqRT8SnrvhTTJ41szoDGoUAgewFvLoq+yUAgEDVBPos21SEHTtt6NyOqqEaiAABAgQIlEBA0FGCJiqBAAECBAhUS+DUe2+Pr199ebWGMw4BAgQKAUGHhUCAQLUFvrRve3xoJ+d2VNvVeAQIECBAoFEFBB2N2jnzJkCAAAECVRb48sDL4gzncVRZ1XAECAg6rAECBGol4NyOWskalwABAgQINJ6AoKPxembGBAgQIECgqgLpFVWf+MuFcdOTw6s6rsEIECBQEbCjw1ogQKBWAtuv3xL/flhHrNTbuR21MjYuAQIECBBoBAFBRyN0yRwJECBAgECNBO4ZNzqO+8uF8dSM6TV6gmEJECDg1VXWAAECtRVYc8WmIuzYch3ndtRW2ugECBAgQKB+BQQd9dsbMyNAgAABAjUVuGjwA8VODhcBAgRqLWBHR62FjU+AQBJIYcd+W7XCIECAAAECBDIUEHRk2HQlEyBAgACBH996Xfz3zdeAIECAQLcICDq6hdlDCBCIiOPf1x7H7eGQcouBAAECBAjkJiDoyK3j6iVAgACB7AU+fcWf4ryHB2XvAIAAge4TEHR0n7UnESAQceCA1vjOIR0oCBAgQIAAgYwEBB0ZNVupBAgQIJC3wOQXZ8bHLr0gbh09Im8I1RMg0O0Cgo5uJ/dAAtkLbNevJb5/REf0WdYh5dkvBgAECBAgkIWAoCOLNiuSAAECBHIXeOiZ8fHRS8+PUdOn5k6hfgIEekBA0NED6B5JgECsvVJz/OcRHbHxms00CBAgQIAAgZILCDpK3mDlESBAgACBvz/xWHz00vPildmzYRAgQKBHBAQdPcLuoQQIRERHW8QPjuiM3TZu4UGAAAECBAiUWEDQUeLmKo0AAQIECJw+6M44ceBlIAgQINCjAoKOHuX3cAIEIuJrB7bH4ds5pNxiIECAAAECZRUQdJS1s+oiQIAAgewFfnDTVfHT227I3gEAAQI9LyDo6PkemAEBAhHH7dEWx7+vHQUBAgQIECBQQgFBRwmbqiQCBAgQIHDCX/8c5z50HwgCBAjUhYCgoy7aYBIECETEIdu0xjcP7mBBgAABAgQIlExA0FGyhiqHAAECBPIWeHn263HsJX+Mq4cPyRtC9QQI1JWAoKOu2mEyBLIX2G2jlvivozqjvTV7CgAECBAgQKA0AoKO0rRSIQQIECCQu8DY52bEsZecGw88My53CvUTIFBnAoKOOmuI6RAgEJv3bS7CjtWWb6JBgAABAgQIlEBA0FGCJiqBAAECBAg8NGF8fPjic+Op56bDIECAQN0JCDrqriUmRIBARKzVpzn++6iO6L9GMw8CBAgQIECgwQUEHQ3eQNMnQIAAAQI3jBpWhBwzX3sVBgECBOpSQNBRl20xKQIEIqJ3Z1MRdmy3fgsPAgQIECBAoIEFBB0N3DxTJ0CAAAEClzz6cHz00vNAECBAoK4FBB113R6TI0AgIv7rqI7YazOHdlgMBAgQIECgUQUEHY3aOfMmQIAAgewFzrz/rvjSlZdm7wCAAIH6FxB01H+PzJAAgYhvHNQRh24r7LAWCBAgQIBAIwoIOhqxa+ZMgAABAtkL/PyOG+P7NwzM3gEAAQKNISDoaIw+mSUBAhGf26c9jt2lDQUBAgQIECDQYAKCjgZrmOkSIECAAIH/uGFg/OKOG0EQIECgYQQEHQ3TKhMlQCAiPrZ7W3z6/e0sCBAgQIAAgQYSEHQ0ULNMlQABAgQInDjwsjh90J0gCBAg0FACgo6GapfJEiAQEUft0BYn7i/ssBgIECBAgECjCAg6GqVT5kmAAAEC2Qscf/lFccEj92fvAIAAgcYTEHQ0Xs/MmACBiAMHtMZ3DulAQYAAAQIECDSAgKCjAZpkigQIECBA4JiLz43LhwwGQYAAgYYUEHQ0ZNtMmgCBiNhrs9b4r6OEHRYDAQIECBCodwFBR713yPwIECBAIGuB2XPnxpF/+n1cO2Jo1g6KJ0CgsQUEHY3dP7MnkLvArhu1xI+P7ozmptwl1E+AAAECBOpXQNBRv70xMwIECBDIXGDWa6/GERf9Pm4bMzJzCeUTINDoAoKORu+g+RMgsN36LfGTozujs40FAQIECBAgUI8Cgo567Io5ESBAgED2AtNeerEIOe4dPyZ7CwAECDS+gKCj8XuoAgIEIrZapyV+ckxHLNdpa4f1QIAAAQIE6k1A0FFvHTEfAgQIEMheYOLMF+KIi86OhyaMz94CAAEC5RAQdJSjj6ogQCBi07Wa43+P6Yw+ywo7rAcCBAgQIFBPAoKOeuqGuRAgQIBA9gLjn58Rh114djw2eUL2FgAIECiPgKCjPL1UCQECEf1Xb47//XBnrLqcsMN6IECAAAEC9SIg6KiXTpgHAQIECGQvMGbGtCLkeGLqpOwtABAgUC4BQUe5+qkaAgQi1l+1OX764c5YfQVhh/VAgAABAgTqQUDQUQ9dMAcCBAgQyF7gyenPxmEXnhXDn52SvQUAAgTKJyDoKF9PVUSAQMR6q7wVdqy5orDDeiBAgAABAj0tIOjo6Q54PgECBAhkLzBq2tQ49MKzYuS0qdlbACBAoJwCgo5y9lVVBAhErLtyCjs6Yq0+zTgIECBAgACBHhQQdPQgvkcTIECAAIEUchxy4VmRfnURIECgrAKCjrJ2Vl0ECCSBdVZujp8JOywGAgQIECDQowKCjh7l93ACBAgQyFkgva7qkAvOtJMj50WgdgKZCAg6Mmm0MglkLJB2dvzsWK+xyngJKJ0AAQIEelhA0NHDDfB4AgQIEMhTYMyM6XHIBWc4kyPP9quaQHYCgo7sWq5gAlkKpDM7UtixhgPKs+y/ogkQIECgZwUEHT3r7+kECBAgkKHA+Oefi4PPPyOGTp2UYfVKJkAgRwFBR45dVzOBPAXWX7U5fn5sZ6y6vAPK81wBqiZAgACBnhIQdPSUvOcSIECAQJYCk2a9EAedf0Y8OmlClvUrmgCBPAUEHXn2XdUEchXov/pbYcdKvYUdua4BdRMgQIBA9wsIOrrf3BMJECBAIFOB6S+/FAeed3o8NGF8pgLKJkAgVwFBR66dVzeBfAU2XeutsGP5XsKOfFeBygkQIECgOwUEHd2p7VkECBAgkK3Ai6+9Fgeef3rcM25MtgYKJ0AgXwFBR769VzmBnAW2XLslfvGRjujVLuzIeR2onQABAgS6R0DQ0T3OnkKAAAECGQvMeWNuHHDe6XHr6JEZKyidAIGcBQQdOXdf7QTyFtiuXwo7OqOlOW8H1RMgQIAAgVoLCDpqLWx8AgQIEMhe4NALzoxrRgzN3gEAAQL5Cgg68u29ygkQiNilf0v89MOdKAgQIECAAIEaCgg6aohraAIECBAg8OFLzo2/PD4YBAECBLIWEHRk3X7FEyAQEe/frDV+eFQHCwIECBAgQKBGAoKOGsEalgABAgQIfOryP8X5jwwCQYAAgewFBB3ZLwEABAhExAFbt8Z3DxV2WAwECBAgQKAWAoKOWqgakwABAgSyF/jKVX+J0+67I3sHAAQIEEgCgg7rgAABAm8JHLlDW3xl/3YcBAgQIECAQJUFBB1VBjUcAQIECBD4/o0D4+e33wiCAAECBP4pIOiwFAgQIPAvgY/u1haf2UvYYU0QIECAAIFqCgg6qqlpLAIECBDIXuCkO26Kf7/hyuwdABAgQGBeAUGH9UCAAIF3Cpywd3v8265tWAgQIECAAIEqCQg6qgRpGAIECBAgcNYDd8cX//5/IAgQIEDgXQKCDkuCAAEC7xX4+oEdcdh2rWgIECBAgACBKggIOqqAaAgCBAgQIHDpY4/ER/7vjyAIECBAoAsBQYdlQYAAga4FfnBkR+y9ubDD+iBAgAABAksrIOhYWkH3EyBAgED2Ajc9OTz2/+Np2TsAIECAwPwEBB3WBgECBOYvcNJHOmOHDVoQESBAgAABAkshIOhYCrxq3zpnzpx4+eWXY5lllonW1iX7Gx3PP/98nHTSScXUvve978WKK65Y7WkajwABAgTmEXhk4tOxzx9+Gy+8+goXAgQIEJiPgKDD0iBAgMD8BZbpaIpffbQzNl6zGRMBAgQIECCwhAKlCzpeeeWVuOqqq+LBBx+MmTNnRlNTU6y00kqxww47xEEHHRS9evVaQqra33bJJZfE7bffHjvvvHN8+tOfXqIHLk7Q8dRTT8Wpp54ayezdVwpaVl111cJsxx13jOZm/x+uJWqImwgQKLXA+Oefi33+cGqMnjGt1HUqjgABAksrIOhYWkH3EyBQdoE1V2yKX32sV6y+QlPZS1UfAQIECBCoiUCpgo4xY8bEGWecEbNmzSp2RXR0dBRor732WrFTYrnllosvfelLscEGG9QEc2kHve222+Ivf/lLHHbYYUXAsCTXkgQds2fPLmzmvd58880iKHrjjTdiwIABcfzxxxemLgIECBB4S+DVObNj73NOjUFPj0VCgAABAgsREHRYIgQIEFi4wKZrNRdhR2fbwj/rEwQIECBAgMA7BUoTdKQg4ze/+U2MHz8+DjnkkOKnsgshfVl/zTXXFD9rrLFGfPOb34zll1++lGthSYKOtdZaK7761a9GZ2fnO0ymTJkSp512WkydOrUIXw499NBSmimKAAECSyJwxEVnx8Bhjy/Jre4hQIBAdgKCjuxarmACBJZQYJf+LfHTD7/zf5sv4VBuI0CAAAECWQmUJugYMWJE/O53vyuCjG984xux7LLLvqORr7/+epx++umRPve5z30utttuu1I2uppBRwJ67LHH4qyzzooUhnTlWkpERREgQGAhAp/728VxzoP3ciJAgACBRRQQdCwilI8RIEAgIg4a0BrfPuStN1S4CBAgQIAAgUUTKE3Q8cgjj8TZZ58dG264YZe7ExLHjTfeGLfeemvst99+8YEPfCAqZ1RsscUWxauiLr744hg3blzMnTu3CEyOOeaY2HzzzYtzPua90mudUmDyt7/9rdhBkq4111wzPvShD3X5+enTp8fAgQMjzTEFLukVUCloOfLII9/xyqirr766OF+kq90TzzzzTFxxxRXx5JNPvj3G1ltvHUcdddQ7DhyvdtDR1XjnnHNOPPTQQ/HJT36yMLz33nuLOXz3u9+NFVZYofBIrxFLNY8aNSrSIetpB0066yPV1tU5KZMmTYpLL720+HzyT+eDHH744ZF2lSSTz3/+82+HUxWngw8+ONrb2+P6668vdu98/etfj/XWW6943VY6o+W6664r7k/9Sue07L333sXPvAe9V8Y64YQTinmnOT/77LNFz/v16xef+MQnirXwxBNPFK8Vmzx5cvF76667btHvjTfe+D1rI9mk3UPzPnuvvfaK9JPm6yJAoLEFfnjzNfGTW69r7CLMngABAt0sIOjoZnCPI0Cg4QU+tntbfPr9/vdjwzdSAQQIECDQbQKlCTomTJgQv/71r4sQ4FOf+lRsu+22C0WsBB3pi+v0ZXx6dVPauTBx4sTifIr0hXg6myJ9QV+50pfm1157bfHle1tbW/FFdyX4SF+wp/DigAMOePvzo0ePLnaSpFdrpbHXXnvtSP9u2rRpsdpqq8XXvva1WGWVVYrPzy/oSF/an3/++cVnNtlkk+jdu/fbY6y++urFF/zpi/x0VTvomDFjRvzyl78svtz/3ve+VwQalaAjneuRzkNJV3p++v0UdNx8883x97//vQgc1l9//ejTp0+MHDmyME2B0Iknnvh2zeneFC6l3TiVs1VSiJDChueee64IhV588cUug47k8NJLLxX+KTxJluuss05cdNFFMWjQoCJcSf1JvR0+fHi8+uqrsdtuu8XHP/7xaGlpeYd5Gisdyp56kp759NNPF2sp/fNGG20U9913X1FHCmBS6JTmlHYNpVd+pUAkXV2tjbSGKs9OZ52kQ+bf/YqwhS5UHyBAoG4Ezrz/rvjSlZfWzXxMhAABAo0iIOholE6ZJwEC9STw1QPa44jtHdhRTz0xFwIECBCoX4HSBB3zfsmcvpRPOyYOPPDA6Nu379tndby7DZWgIx3GnXYPpJ0eaWfAvGd6pC/205ke6QvvdA0ZMiTOPPPM4ov9eUOKtLMjfVmf7k+fTwFE+mL/lFNOKb60P+6442LnnXcuAoN5x99mm23is5/9bPHFe1dBR9oNkgKcFJR8+ctfLnaspCt9eZ/CjxSCzLsDpNpBRwoMLrzwwuLL/Mo5HpWgI33xn3ZCpDlVdr2MHTs2fvvb3xZz/OIXv1iEBJX5VgKI9IV/en1YCgFSmJBejTV06NDCJ4UQaddD6ufgwYOLZ6cAoqsdHSncSJ9Pva6cx5I8zjvvvOLA+XTwfOUA9dSDdIZLCkZS31IAk66KeQqb0ufTeklX8k79TDtT0jzn7V+yr9Sy5557FnNIVyVs6+joKMKnFIqkK4VFaay0a6XMr02r3//MmRmB6gik8zjSuRwuAgQIEFh8AUHH4pu5gwABAkngRx/qjD02eesv6rkIECBAgACB+QuUJuhIJaYA4ZZbbim+vE5/ez9d6Uvz9MV6JfSY9zVUlaAj7TJIX+LP+0qlypke6W/jp9cX7b777sUrlSpfyn/hC1+I9Oqoea+//vWvccMNN8Sxxx4b++yzT7EL4IILLoh5w4zK59MX7inASL9Wdkp0FXSkL+jTK7dSqJCCmLSLpHJVXte1ww47FGFJuqoVdKTwJ4Uc6XVZyTK9xiu97itdlaCj4lKZTwon/vSnP8Xdd98dRx99dDHfea+0C+LUU08tgp9K2JB2c6QAIu0O+da3vvX2q6/SfWm83//+98Urv7oKOvbdd99iXvNejz76aPH5FH6kvs97Vebd1Vjp8PoUds173XPPPUXQsummmxYh07yvnaqcCZMCoK985SuRwo3KeurqcPcFzct/oAgQqH+Bhyc8HXv+/pR4Zfbs+p+sGRIgQKAOBQQdddgUUyJAoCEE2lsjfv3xXrHpWs0NMV+TJECAAAECPSVQqqCjgpi+mH/44YfjtttuK/6WfQpAUsCRgol0rkTloPIFfTGdxkrneaRzIyp/a7/yGqe0+2Le8ygqz60ED2lnQnpFUfrS/6677no7KJm3yelL/PTFf5pbmk/aNbCgMzq6WiDVCjrSjon5XWmnRAqJUhBQOduiq8Ag3V8Jb9IulMp5Ge8eN51zkV5tVQmDKjWkYCLtdnj3eSgLCie6OstkQX+QFnesrnwr43e1diq7b9Irt1IIk8KuypklPfUH3HMJEFh6gakvzor3/f7XMWLa1KUfzAgECBDIVEDQkWnjlU2AQFUE+vZpjt8c1xkr9X7n+aFVGdwgBAgQIECgJAKlDDrm7U0KPdLOhHQ4dHqVVHqVUuWVRgsLOt79RXfl8wsKBtKzKzss5hcIzG/tzC/oSGFI2hGQdnak8yHSbpN5r6Xd0ZECjLRroXJuRWXsdAj3TjvtFCuvvPI7nje/uhZlN8m7a6z8c1c7KtJDFzecSPek/qSQKh2SnsKp5Dfv1dWOjq5Ck8UNOtIzhg0bVgRc6QyWdKVzQrbccstiN0x6Lda7g5yS/HdEGQRKLbDfH0+Lm58cXuoaFUeAAIFaCwg6ai1sfAIEyi6wzXot8auPdZa9TPURIECAAIElFih90FGRSSFHOjsiBQWVcxKWNOiYXzBQeVY6/2Gvvfbq8kv6BXWqq6Bj3vMg0rkgaVdKGj/ttEjnYaRXdS1t0NHVq5YWNM9qBh3XXXddcXD5/HZnLG7QkQKGyuuxklMKGSpnZaQdPunMjVoGHckt9SwFHvfff3+kV1yltZcCjtSndJ6Hw8iX+L9XbiTQ7QIn/PXPce5D93X7cz2QAAECZRMQdJSto+ohQKAnBA7YujW+e2hHTzzaMwkQIECAQN0LlCLoeO2114oDqNMX/+mL5PTldlfXwIEDi50dlS/VFxZ0VL6Er7y6aurUqXHyyScXZ3l8+9vfLs6VWNC1oFdXdXVfV0FHOvz8jDPOiPXWW684C6JyuHa6v1qvrqpW0FF5dVXa2fGNb3zj7YO956211q+uqpgfeuihkX7m3UGxuKHJkuzo6KqvKVxLz54yZUp85CMfKUIwFwEC9S/wk1uvjx/efHX9T9QMCRAg0AACgo4GaJIpEiDQEAKf2LMtPrlne0PM1SQJECBAgEB3CpQi6EhglS+4999///jgBz/Y5SuCKp9ZlKAj/a38M888M4YOHVqc67HrrrsWh3KnXSEpUOnqMPI0j3RgeeUVUAs6jDyN9cc//rE4PDztMEivh+oq6FjQuR0PPvhg/OEPf6ibHR2Lehh5+sI/hTbpNWLpDJV0KHsKcBb3MPJ37wKp9GfixIlvH3Ze+cO0sIPNq/Hqqssuu6wInz70oQ/Fjjvu+I4/x5WDzSvnt3TnH3LPIkBg8QX+9I8H47jLLlj8G91BgAABAl0KCDosDAIECFRPIO3qSLs7XAQIECBAgMC/BEoTdKTwIYUQs2fPjqOPPro4QDy93ild6Uvuxx9/PM4///zitUKVL9krOzrSPccdd1ykL6HTDoD0+fTaoYsuuij69OlT7E6onFORvrBO/z69DunEE0+M1Vdf/e1nDB48OP76178Wu0rSmRfplUWnnHJKPPvss+8Z/4477oj0xXh6FdVnP/vZIhzpKtSohCXpNUzpeZWD1MePH1+EHCk0qJdXVyWIimmy/+IXv1iEGelK7ldeeWVxzsiAAQOK14elV4ClYCjtdkh2yT/Ztbe3v6MH6d5Fed3UvGMdfPDBxc6dNI90Rkc6FP7yyy8vzjdZlLHSnBd3R8f8epXmn9ZeCqaOPPLIOOigg/w3iACBOha4d9yY2P3sU+p4hqZGgACBxhMQdDRez8yYAIH6Fvj1xztj63Vb6nuSZkeAAAECBLpRoDRBRzJLX5ZfcMEFxWHUaYdACiPSl+aTJk2KF198sfjS+/DDD48DDzywCDQqX8qnV1+la5VVVinOv0ivGkq7AlL4cPzxx7/jb+enL63TF+a333578fvp8+nsjDRWCjTSAd4pkEhjpWv06NFx+umnx8svvxzpFVFrr732259N8/va17729me7CjrSfenVVaNGjSpqSUFH+kJ/1qxZ0bt372LcDTbYoAhvOjo6ih0iJ510UvHs733ve7HiiivOdzkt7NVd87txQYesp5Do5ptvLs7dSAFD8klh0ZNPPlnMbc0113yHT3pG5VyN9Gqw1Ld11123sHzuueeKKaRxFjWcqHin12gln7a2tkj9Tbs90j+n8GnesGFBO2YWN+iY9zyV1KuNN964OI+jUnvqf+pTWi8uAgTqU2DKizNj97NOidEzptXnBM2KAAECDSog6GjQxpk2AQJ1K7D6Ck3x20/0ilWWa6rbOZoYAQIECBDoToFSBR0JLgUaadfAQw89FDNmzCh2BqQvzzfZZJPizIYUNFSueb/oP+SQQ4rzO8aNG1cECSmwOOaYY2LzzTd/z2uw0piPPfZYXHvttZF2VqQv4pdffvkiEEm7CNIZHvNe06dPj3Q+SPriPO0oSGHFLrvs8p7Pzu9L9xTcpJ0igwYNevv+fffdt5jbaaedVgQg3/nOd4pAoaeDjkrd6dDvFAglzxQALMgn3ZOM0g6XdCZJ8k8hUAql/vGPfxS9XNSgI42Vgqo///nPxSvGUq8qvZw8eXLxjNSnz3zmM0Vfqxl0pGentZB2bqTzXdJum4Wtje78w+5ZBAgsXOCA806PG0cNW/gHfYIAAQIEFktA0LFYXD5MgACBRRLYtl9LnPzRzkX6rA8RIECAAIGyC5Qu6Fichi3pjobFeYbPLrlACjzOOuusGDZsWLETIoVVLgIECNRK4MSBl8Xpg+6s1fDGJUCAQNYCgo6s2694AgRqKHDotq3xjYM6avgEQxMgQIAAgcYQEHScemrxSqmvfvWrxWuGXN0vkHZxpJ0b6RDvym6Yec9J6du3b3z9618vdua4CBAgUAuB3957e3zt6strMbQxCRAgQCAiBB2WAQECBGon8IUPtMcxO7fV7gFGJkCAAAECDSAg6BB09OgyTYFGegXYVVddVZynsd56673jzJMUbnz5y1+ODTfcsEfn6eEECJRX4IZRw+LA804vb4EqI0CAQB0ICDrqoAmmQIBAqQV++uHO2KW/w8lL3WTFESBAgMACBQQdgo4e/yOSwo50pkc6LyMd3J3OMUnnjgwYMKA4x2T11Vfv8TmaAAEC5RQY9/yM2PXMk2PSrJk1KXD5ltbYYbk+sVZ7r5jw2ivx4IvPxYtz59TkWQYlQIBAPQsIOuq5O+ZGgEAZBFZYpilO+2RnrNWnuQzlqIEAAQIECCy2QNZBx2JruYEAAQIESiWwzx9+G7eNGVmTmnbo3SdOWKNftDf9639svvrG3Dhn8tgY/NLzNXmmQQkQIFCvAoKOeu2MeREgUCaBrdZpid8c55XcZeqpWggQIEBg0QUEHYtu5ZMECBAgUCKBWh4+3tncEievv1Us0/ze1wfMmjsnvvXUYzHnzTdLpKkUAgQILFhA0GGFECBAoHsEHE7ePc6eQoAAAQL1J1CKoOP888+PJ554oiq6u+66a1XGMQgBAgQI1K/A0CmT4s6xTy50gtu80brQyw4NVwAAIABJREFUz3T1gRVWWCHWWmut+d571uQx8cCs55ZobDcRIECgEQUEHY3YNXMmQKBRBU7cvz2O2sHh5I3aP/MmQIAAgSUTEHQsmZu7CBAgQIDAfAVWXXXVWGWVVeb7+1dMnxDXzJhMkAABAtkICDqyabVCCRCoE4GTP9YZ267ncPI6aYdpECBAgEA3CJQi6Ljvvvu6gcojCBAgQKDRBV6ZPTt+eedNMeXFWTUtpf9yK8TBa/Wb7zNOnfhkPPrSCzWdg8EJECBQTwKCjnrqhrkQIJCDwBorNsUZx/eKdEi5iwABAgQI5CBQiqAjh0apkQABAgSWXuCYi8+Ny4cMXvqBFmGEn623RazR/t7DIJ957ZX44fjqvG5xEabhIwQIEKgLAUFHXbTBJAgQyExgt41b4idHO5w8s7YrlwABAtkKCDqybb3CCRAgkJfA/952ffzXTVd3W9H9OpeJT63WL9bp6PX2M8e99nL8ccrYePq1V7ptHh5EgACBehAQdNRDF8yBAIEcBY7boy2Of197jqWrmQABAgQyExB0ZNZw5RIgQCBHgauHD4nDLjyrR0rftNdysWZ7Z0x8/dUY8UptX5nVIwV6KAECBBZBQNCxCEg+QoAAgRoJ/M+HOmLPTVprNLphCRAgQIBAfQiULuiYMGFCDB48OKZPnx5vvPFGtLS0xEorrRQ77bRTrLbaam+rjxw5Mu65556FdqG1tTX22Wef6Nu370I/mz4we/bsGDFiRIwaNSpmzZoV7e3tccghh8Ryyy33jvvHjh0bDz74YLz00kuRnrHJJpvEdtttV8zXRYAAAQLVE5gw84XY8fSTYtKsmdUb1EgECBAgsFgCgo7F4vJhAgQIVFWgV3tT/OGEXpHO7XARIECAAIGyCpQq6Hj44YdjyJAh8eabbxbBwgorrFAEHi+//HK0tbXFXnvtFWuvvXbRy0mTJsUTT8z/Helz586NqVOnFsHDgQceGH369FnoGkifv/3224vworm5OTo7O2PVVVeNXXfdNXr1+terS9LnbrrppmJ+m222WTGXMWPGxFZbbRXbbrvtQp/jAwQIECCw6AKHXnBmXDNi6KLf4JMECBAgUHUBQUfVSQ1IgACBxRLYfv2W+OW/Oa9jsdB8mAABAgQaSqA0QUclPEghx/vf//5YZ511ikakXR0PPPBADB8+vAgWDjrooCKAWNg1evTouPvuu2PdddeNvffee2Efj+eee64IL1599dXYdNNNi8AihStdXWknR9rxkQKUtNskhSo33nhjsRsk/bu0CyT9u/T8FNiknR4uAgQIEFh8gf+++Zr48a3XLf6N7iBAgACBqgoIOqrKaTACBAgskcC/7doWJ+ztvI4lwnMTAQIECNS9QGmCjvvvv7/YobHxxhvH7rvv/g749Aqp6667rggS9ttvv3e8wqqrDqWQIYUWKTxJIUclNFlQN2+77bYYP3588YqstEtjQVea61NPPfWOV1qloOOVV14pgo6Ojo5IQcu9994bu+22W2y44YZ1v5BMkAABAvUmcNXwx+PwC8+ut2mZDwECBLIUEHRk2XZFEyBQhwL//cGOeN+mzuuow9aYEgECBAgspUBpgo477rgjJk6cGDvvvHNssMEG72B57bXX4vrrr4+ZM2cu0nkb6ZyPW2+9tdhtsf/++893Z0blITNmzCjGX3HFFeOAAw5Y6DkbC9vRMWfOnGK8tAMlvW7LuR1LucrdToBAdgKTX5wZ2592Ukyc+UJ2tSuYAAEC9Sgg6KjHrpgTAQI5CizfqynO+nSvWH0F53Xk2H81EyBAoMwCpQk6FtSkFHBce+21RWBw8MEHx7LLLrvAnlZ2Z6SdIf37919o/9O5ICm8SGdspFdlPfnkk5HClfS89OqrXXbZ5R2vy1rYGR2DBg2KcePGFSHLopwNstAJ+gABAgQyEzjqT+fE3594NLOqlUuAAIH6FRB01G9vzIwAgfwEdtqwJX5+7MJf6Z2fjIoJECBAoJEFsgg6Bg8eHI8++mgRWuyxxx4L7Fc6ayPtpkjneCzqeR7pLI105kYKNlLQscwyy0Tv3r0j7fRIr8taeeWVi9Bi3rNBxo4dW4Qj6eDy1tbW2GSTTYqzOFIIknaTbL755g4mb+Q/WeZOgECPCfzijpviP264ssee78EECBAg8F4BQYdVQYAAgfoS+OSe7fGJPbs+V7S+Zmo2BAgQIEBg0QRKH3Q888wzcfvttxcHfKfzORa2Q+Kee+6JkSNHxtZbbx3bb7/9Iimm8zXS667S4eO77rrr22dqpIPJ0+9Nnz69y7ND3j14CkXS59MZIekVWOmsDhcBAgQILLrAHU+Nir3OOXXRb/BJAgQIEOgWAUFHtzB7CAECBBZL4KSPdMYOG7Qs1j0+TIAAAQIE6lWg1EFH2p2RDhVPh3wvyiHhlUPLU9CQDgVfWChSaWol6OgqHHn66acjvQorvS4rvTarV69e810Ljz/+eLHzJJ3Lsfbaa9frmjEvAgQI1KXA63Pnxra/+3k8MXVyXc7PpAgQIJCzgKAj5+6rnQCBehVYq09TnP3pXrFMh/M66rVH5kWAAAECiy5Q2qCjspsivT4qvQYqBR0Lu1LQ8PDDDy/SK67mHasSdKQzPTbeeON3PCaFLOl8kHRmRwpP0gHnXV0plEnj9O3btzjTI71ua/jw4cXujhSS7LbbbsXvuQgQIECga4HP/u3i+MOD9+IhQIAAgToUEHTUYVNMiQABAhGx35at8e+He5uExUCAAAECjS9QyqAjvQLqjjvuiPTaqo022qgIDtL5GQu6UjBy3XXXFWdmpFdcrb766ovc3QUFHSngSGd+pAPR99lnny7DihRmpNdrpVAmnQsybNiw4meDDTaIVVZZpTjc/IUXXijmtdpqqy3yvHyQAAECuQic/8ig+NTlf8qlXHUSIECg4QQEHQ3XMhMmQCAjga8f2BGHbdeaUcVKJUCAAIEyCpQu6KiEBuPHj4911123eA3UwkKO1NgUJqTzOVLAkQKFRbmnsiDSq6nS4eLbbLPNew4QX5QdHaNHj4577703dt5551hvvfWKYCQdaJ7mka4UgKR/t9lmmzmgvIx/CtVEgMBSCYye/mxs87tfxIuvv7ZU47iZAAECBGonIOiona2RCRAgsLQCLc0Rv/9Mr+i3avPSDuV+AgQIECDQYwKlCzoeeOCBeOKJJ2LNNdeMvffeuziEfGFX5RDwadOmRXr9VP/+/Rd2yzt+vxKSpNdSpddTpUPJK1fljI4VVlih+L13HzD+8ssvFyHGcsstV+z4SP+cXnXVr1+/IvhIVzo75Jprron111//7X+3WBP0YQIECJRY4KDzz4jrRz5R4gqVRoAAgcYXEHQ0fg9VQIBAuQUGrNcSp3yss9xFqo4AAQIESi1QqqAjna8xZMiQ4hDx/fffPzo7F+3/ka6EESlsSK+Omt99b7zxRkyYMKEIJVZcccW3F0bl9VTpnI15zwOZ95yQAQMGdLkbY9CgQfHUU08V81155ZWLszzs6Cj1nznFESBQRYGf33FjfP+GgVUc0VAECBAgUAsBQUctVI1JgACB6goct0dbHP++hf9l0eo+1WgECBAgQKA6AqUJOtKro9K5HG+++Wasuuqq8w0rUkix7bbbvmPXRXr11Lhx42LHHXeMLbbYYr6yQ4cOjQcffLA4HPzggw8ufq1cKQBJ52yk3SHpGen30g6R9M/pnI30Gqp3Byhz5swpXlm1/PLLF6+9qlzpGZUzOtLOlPR/O6OjOgveKAQIlEfgvvFPxW5n/ao8BamEAAECJRYQdJS4uUojQKBUAid/tDO27bfgM05LVbBiCBAgQKA0AqUJOkaOHFmcsbGwq/J6qcorpKZMmRI33XRT8YqrtJsjhRTzu8aMGRN33313pDFScPHu11ClMOK+++6LqVOnRjorJAUbG2+8cWy99dbvCFYWNsd07yOPPBLDhw8vxkmhyW677dblQeYLG8vvEyBAoKwCO57+y3howviylqcuAgQIlEpA0FGqdiqGAIESC6RzOs45oVc0N5W4SKURIECAQCkFShN0lLI7iiJAgACBLgW+e/3f4//deTMdAgQIEGgQAUFHgzTKNAkQIBARR+7QFl/Z3yusLAYCBAgQaCwBQUdj9ctsCRAgkL1AOng8HUDuIkCAAIHGERB0NE6vzJQAAQJJ4Ecf6og9NmmFQYAAAQIEGkZA0NEwrTJRAgQIEJj9xtzY6tSfxYhnp8AgQIAAgQYSEHQ0ULNMlQABAhGx2vJN8YfP9oplO7zDyoIgQIAAgcYQEHQ0Rp/MkgABAgQi4sSBl8Xpg+5kQYAAAQINJiDoaLCGmS4BAgQi4sCtW+M7h3awIECAAAECDSEg6GiINpkkAQIECFw57LE48qLfgyBAgACBBhQQdDRg00yZAAECEfGfR3TEPlt4hZXFQIAAAQL1LyDoqP8emSEBAgSyF3hl9uzY8tSfxpgZ07K3AECAAIFGFBB0NGLXzJkAAQIRKy3bFOd+rlcs38srrKwHAgQIEKhvAUFHfffH7AgQIEAgIr505aVx5v13sSBAgACBBhUQdDRo40ybAAECEbH/Vq3xvcO8wspiIECAAIH6FhB01Hd/zI4AAQLZCwwc9ngccdHZ2TsAIECAQCMLCDoauXvmToAAAa+wsgYIECBAoP4FBB313yMzJECAQLYCs+fOjS1+878xavqz2RoonAABAmUQEHSUoYtqIEAgZ4GVezfFHz/XK3p3eoVVzutA7QQIEKhnAUFHPXfH3AgQIJC5wNeuvjx+e+/tmSsonwABAo0vIOho/B6qgAABAgcNaI1vH+IVVlYCAQIECNSngKCjPvtiVgQIEMhe4MZRw+KA807P3gEAAQIEyiAg6ChDF9VAgACBiP/5UEfsuUkrCgIECBAgUHcCgo66a4kJESBAgEASGPDbn8djkyfAIECAAIESCAg6StBEJRAgQCAi1lyxKc77/DLR1oKDAAECBAjUl4Cgo776YTYECBAgEBE/uOmq+OltN7AgQIAAgZIICDpK0khlECBAICI+uGNbfHm/dhYECBAgQKCuBAQdddUOkyFAgACBB54eGzufeTIIAgQIECiRgKCjRM1UCgECBCLi/320M7brZ1uHxUCAAAEC9SMg6KifXpgJAQIECETE3n84NW4fM4oFAQIECJRIQNBRomYqhQABAhGx0RrNcdane7EgQIAAAQJ1IyDoqJtWmAgBAgQI/Oae2+Ib11wBggABAgRKJiDoKFlDlUOAAIGIOP597XHcHm0sCBAgQIBAXQgIOuqiDSZBgAABAuOenxGbnPLjeG3OHBgECBAgUDIBQUfJGqocAgQI/FPgnBN6xQarNfMgQIAAAQI9LiDo6PEWmAABAgQIJIGPXnpeXPLowzAIECBAoIQCgo4SNlVJBAgQiIid+7fEzz7cyYIAAQIECPS4gKCjx1tgAgQIECBw+ZDBcczF54IgQIAAgZIKCDpK2lhlESBAICK+fUhHHDSglQUBAgQIEOhRAUFHj/J7OAECBAi8GRGb/OpHMWr6szAIECBAoKQCgo6SNlZZBAgQiIg+yzbF+V/oFb07mngQIECAAIEeExB09Bi9BxMgQIBAEvj+jQPj57ffCIMAAQIESiwg6Chxc5VGgACBiDhi+7b46gHtLAgQIECAQI8JCDp6jN6DCRAgQGDwxGdiu9N+AYIAAQIESi4g6Ch5g5VHgACBiPjVxzpjm/VaWBAgQIAAgR4REHT0CLuHEiBAgEASOOSCM+PaEUNhECBAgEDJBQQdJW+w8ggQIBARW6zdEr/9hIPJLQYCBAgQ6BkBQUfPuHsqAQIEshe4cPD98cm/XJS9AwACBAjkICDoyKHLaiRAgEDEifu1x1E7tqEgQIAAAQLdLiDo6HZyDyRAgACB1+fOiY1+9aMY//xzMAgQIEAgAwFBRwZNViIBAgQiYpmOprjwC72KA8pdBAgQIECgOwUEHd2p7VkECBAgUAh87/or45d33kSDAAECBDIREHRk0mhlEiBAICIO3bY1vnFQBwsCBAgQINCtAoKObuX2MAIECBB4dNKE2OZ3PwdBgAABAhkJCDoyarZSCRAgEBGnfLwzBqzrYHKLgQABAgS6T0DQ0X3WnkSAAAECEXHkn34fVz7xGAsCBAgQyEhA0JFRs5VKgACBiNh63Zb49ccdTG4xECBAgED3CQg6us/akwgQIJC9wF+GDI4PX3xu9g4ACBAgkJuAoCO3jquXAAECEd88qCMO2bYVBQECBAgQ6BYBQUe3MHsIAQIECCSBLX7z03hi6iQYBAgQIJCZgKAjs4YrlwABAhGxcu+muOhLy0SHrMN6IECAAIFuEBB0dAOyRxAgQIBAxEl33BT/fsOVKAgQIEAgQwFBR4ZNVzIBAgQi4thd2uJz+7SzIECAAAECNRcQdNSc2AMIECBAYNKsF2LDk/8nXpk9GwYBAgQIZCgg6Miw6UomQIDAPwXO/Wyv6LdqMw8CBAgQIFBTAUFHTXkNToAAAQJJ4It//78464G7YRAgQIBApgKCjkwbr2wCBAhExPs3a40fHtXBggABAgQI1FRA0FFTXoMTIECAwP1Pj41dzjwZBAECBAhkLCDoyLj5SidAgEBE/OzYzth5wxYWBAgQIECgZgKCjprRGpgAAQIEksAhF5wZ144YCoMAAQIEMhYQdGTcfKUTIEAgIjbr2xynfbIXCwIECBAgUDMBQUfNaA1MgAABAlcM+UccffEfQBAgQIBA5gKCjswXgPIJECAQEd88qCMO2baVBQECBAgQqImAoKMmrAYlQIAAgSSw7e9+Ef+Y9AwMAgQIEMhcQNCR+QJQPgECBCJiteWb4s9fXiaam3AQIECAAIHqCwg6qm9qRAIECBCIiNMH3RknDryMBQECBAgQCEGHRUCAAAECSeCT72uPT+zRBoMAAQIECFRdQNBRdVIDEiBAgMBrc+ZEv//3w5g8ayYMAgQIECAg6LAGCBAgQKAQaG2JuPjLy8TKvW3rsCQIECBAoLoCgo7qehqNAAECBCLiv2++Jn5863UsCBAgQIBAIWBHh4VAgAABAhWBI7Zvi68e0A6EAAECBAhUVUDQUVVOgxEgQIDAhJnPR79f/jDmvPEGDAIECBAgIOiwBggQIEDgPQLnnNArNlitmQwBAgQIEKiagKCjapQGIkCAAIEkkM7lSOdzuAgQIECAQEXAjg5rgQABAgTmFdh789b4wZEdUAgQIECAQNUEBB1VozQQAQIECAyZMjG2OvVnIAgQIECAwDsEBB0WBAECBAi8W+CUj3XGgPVawBAgQIAAgaoICDqqwmgQAgQIEEgCH7vs/Lj4Hw/BIECAAAECgg5rgAABAgQWKLDjBi3xi490UiJAgAABAlUREHRUhdEgBAgQIHDPuDGxx9mngCBAgAABAu8RsKPDoiBAgACBrgR+ckxn7LaRXR1WBwECBAgsvYCgY+kNjUCAAAECEXH4RWfHVcMeZ0GAAAECBAQd1gABAgQILJLAFms3x28/0WuRPutDBAgQIEBgQQKCDuuDAAECBJZa4MZRw+KA805f6nEMQIAAAQLlFLCjo5x9VRUBAgSqIfD9IzriA1u0VmMoYxAgQIBAxgKCjoybr3QCBAhUS2Dfc38Xt4weUa3hjEOAAAECJRMQdJSsocohQIBAFQU2XL05fv8ZuzqqSGooAgQIZCkg6Miy7YomQIBA9QQGDns8jrjo7OoNaCQCBAgQKJ2AoKN0LVUQAQIEqirw7UM64qABdnVUFdVgBAgQyExA0JFZw5VLgACBagvs+ftfx91jR1d7WOMRIECAQIkEBB0laqZSCBAgUAOBdVZujvM/b1dHDWgNSYAAgWwEBB3ZtFqhBAgQqL7A5UMGxzEXn1v9gY1IgAABAqUSEHSUqp2KIUCAQE0EvnZgexy+XVtNxjYoAQIECJRfQNBR/h6rkAABAjUT2PXMk2PQ02NrNr6BCRAgQKAcAoKOcvRRFQQIEKilwFp9muKiLy5Ty0cYmwABAgRKLCDoKHFzlUaAAIFaClz2+CNx7CV/rOUjjE2AAAECJREQdJSkkcogQIBAjQW+sn97HLmDXR01ZjY8AQIESikg6ChlWxVFgACB2gvsfObJ8YDdHLWH9gQCBAiUQEDQUYImKoEAAQLdILDGik3x5y/Z1dEN1B5BgACB0gkIOkrXUgURIECg9gJ2c9Te2BMIECBQJgFBR5m6qRYCBAjUVsCujtr6Gp0AAQJlFRB0lLWz6iJAgEANBZzNUUNcQxMgQKCEAoKOEjZVSQQIEKiRwOorNMXFX7aro0a8hiVAgEBpBQQdpW2twggQIFAbgSuG/COOvvgPtRncqAQIECBQSgFBRynbqigCBAjUTOBrB7bH4ds5q6NmwAYmQIBACQUEHSVsqpIIECBQS4E9z/513D1udC0fYWwCBAgQKJmAoKNkDVUOAQIEaiyw9krNccEXetX4KYYnQIAAgTIJCDrK1E21ECBAoMYCVw17PA6/6OwaP8XwBAgQIFA2AUFH2TqqHgIECNRe4FsHd8TB27TW/kGeQIAAAQKlEBB0lKKNiiBAgED3COx77u/iltEjuudhnkKAAAECpREQdJSmlQohQIBAtwn0W7U5zv2sXR3dBu5BBAgQaHABQUeDN9D0CRAg0F0CNz05PPb/42nd9TjPIUCAAIESCQg6StRMpRAgQKAbBf7j8I7Yd0u7OrqR3KMIECDQsAKCjoZtnYkTIECgewUOv/CsuGr4kO59qKcRIECAQCkEBB2laKMiCBAg0O0Cm67VHKcfb1dHt8N7IAECBBpQQNDRgE0zZQIECHS3wH3jn4rdzvpVdz/W8wgQIECgJAKCjpI0UhkECBDoAYEfH90Zu2/c0gNP9kgCBAgQaCQBQUcjdctcCRAg0EMCH730/Ljk0Yd66OkeS4AAAQKNLiDoaPQOmj8BAgR6TmDbfi1x8kc7e24CnkyAAAECDSEg6GiINpkkAQIEek5g6JRJseWpP+25CXgyAQIECDS8gKCj4VuoAAIECPSoQAo6UuDhIkCAAAEC8xMQdFgbBAgQILBAgS9deWmcef9dlAgQIECAwBILCDqWmM6NBAgQIBARe2zSGj/6UAcLAgQIECAwXwFBh8VBgAABAvMVmDjrhej78/8kRIAAAQIElkpA0LFUfG4mQIAAgYg4+zO9ov/qzSwIECBAgECXAoIOC4MAAQIE5ivwg5uuip/edgMhAgQIECCwVAKCjqXiczMBAgQIRMTB27TGtw62q8NiIECAAIGuBQQdVgYBAgQIdCnw+ty5scbP/iOee+VlQgQIECBAYKkEBB1LxedmAgQIEPinwP+duEysunwTDwIECBAg8B4BQYdFQYAAAQJdCpx67+3x9asvp0OAAAECBJZaQNCx1IQGIECAAIGI+OhubfGZvdpZECBAgAABQYc1QIAAAQKLJrDZr38Sw5+dsmgf9ikC/5+9+4CuqkzXOP6knZMOSZAOoffeFZSiIKCMo+PYrjpYcHREUXRkmmMdZ3BUFAVhsGMHBVGkFxUUAUF6ky49lFTSc9e3NQiSQBJSdvmftVxXYJ/ve9/fu3Hu4mHvDwEEEEDgDAIEHdweCCCAAAKlIRAZGqDJw8IVElQaq7EGAggggICbBHiiw03TpBcEEECglAQ+WL1C173/WimtxjIIIIAAAl4XIOjw+h1A/wgggEDpCdzd16erOoeU3oKshAACCCDgCgGCDleMkSYQQACB0hXo88poLdi2uXQXZTUEEEAAAc8KEHR4dvQ0jgACCJS6QHyVQL12R1ipr8uCCCCAAALOFiDocPb8qB4BBBAodYFFO7fqwvGjSn1dFkQAAQQQ8K4AQYd3Z0/nCCCAQFkIPHKVXxc1Cy6LpVkTAQQQQMChAgQdDh0cZSOAAAJlJXDzpLc0ceXSslqedRFAAAEEPChA0OHBodMyAgggUIYCHesH6enrQ8twB5ZGAAEEEHCaAEGH0yZGvQgggEAZCuw6dlTxTz9chjuwNAIIIICAFwUIOrw4dXpGAAEEylZgzOAwNasZWLabsDoCCCCAgGMECDocMyoKRQABBMpe4OE5n+nJBTPLfiN2QAABBBDwlABBh6fGTbMIIIBAuQgMbBesBwb6y2UvNkEAAQQQsL8AQYf9Z0SFCCCAQLkJVH/qrzqQklxu+7ERAggggIA3BAg6vDFnukQAAQTKW+Cj+8JVOTygvLdlPwQQQAABGwoQdNhwKJSEAAIIVITA6999o1s/eqcitmZPBBBAAAGXCxB0uHzAtIcAAghUkMBtvXy64YKQCtqdbRFAAAEE7CRA0GGnaVALAgggUIEC3cc/p693bqvACtgaAQQQQMCtAgQdbp0sfSGAAAIVK1CjcoDe/lN4xRbB7ggggAACthAg6LDFGCgCAQQQqFiBr3Zs1UX/G1WxRbA7AggggIBrBQg6XDtaGkMAAQQqXOCfV/nVs1lwhddBAQgggAACFStA0FGx/uyOAAII2ELglslv640VS2xRC0UggAACCLhPgKDDfTOlIwQQQMAuAl0aBunf14bapRzqQAABBBCoIAGCjgqCZ1sEEEDALgKHUlNU9V9/sUs51IEAAggg4EIBgg4XDpWWEEAAARsJvDIkTPXPC7RRRZSCAAIIIFDeAgQd5S3OfggggIDNBJ7+co5GzPzEZlVRDgIIIICAmwQIOtw0TXpBAAEE7CdwdZcQ3XWJz36FURECCCCAQLkJEHSUGzUbIYAAAvYUaD7qCW08dMCexVEVAggggIArBAg6XDFGmkAAAQRsKxAZGqAp94crMMC2JVIYAggggEAZCxB0lDEwyyOAAAJ2Fpi+aZ0uf/NlO5dIbQgggAACLhAg6HDBEGkBAQQQsLnAg5f5NaAth5LbfEyUhwACCJSZAEFHmdGyMAIIIGB/gWvee1WT1qy0f6FUiAACCCDgaAGCDkePj+IRQABoR15OAAAgAElEQVQBRwi0rhOk52/iUHJHDIsiEUAAgTIQIOgoA1SWRAABBJwg8GPiMdUZ+Q8nlEqNCCCAAAIOFyDocPgAKR8BBBBwiMDLt4SpSQ0OJXfIuCgTAQQQKFUBgo5S5WQxBBBAwDkC/1o4S/+Y/alzCqZSBBBAAAHHChB0OHZ0FI4AAgg4SuDKTiEa2o9DyR01NIpFAAEESkmAoKOUIFkGAQQQcJpAs+ce16aEg04rm3oRQAABBBwoQNDhwKFRMgIIIOBAgQh/gKYO51ByB46OkhFAAIFzFiDoOGdCFkAAAQScJzBz83oNeGOs8wqnYgQQQAABRwoQdDhybBSNAAIIOFLgocv9urQNh5I7cngUjQACCJyDAEHHOeDxVQQQQMCpAv/3wRt6d9Vyp5ZP3QgggAACDhMg6HDYwCgXAQQQcLBAh3pB+u8NHEru4BFSOgIIIFAiAYKOErHxJQQQQMC5AofTUlXlyRHObYDKEUAAAQQcJ0DQ4biRUTACCCDgaIHX7ghTfBUOJXf0ECkeAQQQKKYAQUcxwbgcAQQQcLrA6K8Xathnk53eBvUjgAACCDhIgKDDQcOiVAQQQMAFAjdcEKLbenEouQtGSQsIIIBAkQUIOopMxYUIIICAOwS6jv2vlv640x3N0AUCCCCAgCMECDocMSaKRAABBFwjUK1SgN69O9w1/dAIAggggMDZBQg6zm7EFQgggIBrBJb9uFNdxv7XNf3QCAIIIICAMwQIOpwxJ6pEAAEE3CTwr2tC1a1RkJtaohcEEEAAgTMIEHRweyCAAAIeEhg+/SONWrzAQx3TKgIIIICAHQQIOuwwBWpAAAEEvCXQp2Ww/n6F31tN0y0CCCDgYQGCDg8Pn9YRQMB7AjWe+pv2pyR5r3E6RgABBBCoUAGCjgrlZ3MEEEDAswLTHghXhD/As/3TOAIIIOAlAYIOL02bXhFAwNMCU9at0lXvTPC0Ac0jgAACCFSMAEFHxbizKwIIIOB1gfv6+zWoQ7DXGegfAQQQ8IQAQYcnxkyTCCCAgHTte6/pwzUroEAAAQQQQKDcBQg6yp2cDRFAAAEEJLWtG6TnbgzFAgEEEEDAAwIEHR4YMi0igAACR4+nKfaJh4BAAAEEEECgQgQIOiqEnU0RQAABBCS98ccw1YkLxAIBBBBAwOUCBB0uHzDtIYAAAkZg/NJFunPq+2AggAACCCBQIQIEHRXCzqYIIIAAApIGX+TTTT1CsEAAAQQQcLkAQYfLB0x7CCCAgBHo88poLdi2GQwEEEAAAQQqRICgo0LY2RQBBBBAQFK98wL16pAwLBBAAAEEXC5A0OHyAdMeAgggsPVIgho98ygQCCCAAAIIVJgAQUeF0bMxAggggICk0X8IU8tavL6KmwEBBBBwswBBh5unS28IIICApP98MVt/nTUNCwQQQAABBCpMgKCjwujZGAEEEEBA0tVdQnTXJT4sEEAAAQRcLEDQ4eLh0hoCCCBgBDqOGakVe3aDgQACCCCAQIUJEHRUGD0bI4AAAghIOi86QO8PDccCAQQQQMDFAgQdLh4urSGAAALf7/tR7V/8DxAIIIAAAghUqABBR4XyszkCCCCAgKSR14eqU/0gLBBAAAEEXCpA0OHSwdIWAgggYAQenvOZnlwwEwwEEEAAAQQqVICgo0L52RwBBBBAQNLl7YN1/wA/FggggAACLhUg6HDpYGkLAQQQMAItnn9SGw7uBwMBBBBAAIEKFSDoqFB+NkcAAQQQkBQdFqAp9/P6Km4GBBBAwK0CBB1unSx9IYCA5wW+3b1D3V5+xvMOACCAAAIIVLwAQUfFz4AKEEAAAQSkf10Tqm6NeH0V9wICCCDgRgGCDjdOlZ4QQAABSX+Z+YlGfjkHCwQQQAABBCpcgKCjwkdAAQgggAACkvq3DdafL+P1VdwMCCCAgBsFCDrcOFV6QgABBCQ1fe5xbU44iAUCCCCAAAIVLkDQUeEjoAAEEEAAAUmRoQH6ZDivr+JmQAABBNwoQNDhxqnSEwIIeF5gye4dOp/XVnn+PgAAAQQQsIsAQYddJkEdCCCAAAJP/j5U5zfm9VXcCQgggIDbBAg63DZR+kEAAQQk/XXWJ/rPF7y2ipsBAQQQQMAeAgQd9pgDVSCAAAIISAPaButBXl/FrYAAAgi4ToCgw3UjpSEEEEBAaj7qCW08dAAKBBBAAAEEbCFA0GGLMVAEAggggICk6LAATbmf11dxMyCAAAJuEyDocNtE6QcBBDwv8N2eXeo05mnPOwCAAAIIIGAfAYIO+8yCShBAAAEEpP9cF6rODXh9FfcCAggg4CYBgg43TZNeEEAAAUmPzJ2ux+fPwAIBBBBAAAHbCBB02GYUFIIAAgggIOk3HUI0rL8PCwQQQAABFwkQdLhomLSCAAIIGIH2L/5H3+/7EQwEEEAAAQRsI0DQYZtRUAgCCCCAgKTzogL0/j28voqbAQEEEHCTAEGHm6ZJLwgg4HmBDYf2q8WoJz3vAAACCCCAgL0ECDrsNQ+qQQABBBCQnr8pVK3r8Poq7gUEEEDALQIEHW6ZJH0ggAACkv771Vw9NGMqFggggAACCNhKgKDDVuOgGAQQQAABSdd2C9EdfXh9FTcDAggg4BYBgg63TJI+EEAAAUk9JzyvL7f/gAUCCCCAAAK2EiDosNU4KAYBBBBAQFJ8lUC9dkcYFggggAACLhEg6HDJIGkDAQQQ2J+cpBr//hsQCCCAAAII2E6AoMN2I6EgBBBAAAFJrwwJU/3zArFAAAEEEHCBAEGHC4ZICwgggIAReHX517r943fBQAABBBBAwHYCBB22GwkFIYAAAghIGtLbp+vOD8ECAQQQQMAFAgQdLhgiLSCAAAJG4HfvTNDH61aBgQACCCCAgO0ECDpsNxIKQgABBBCQ1KZukEbdGIoFAggggIALBAg6XDBEWkAAAQRy8nIV+cgDSs/OAgMBBBBAAAHbCRB02G4kFIQAAggg8LPAR/eFq3J4AB4IIIAAAg4XIOhw+AApHwEEEDACn21cq0FvjQMDAQQQQAABWwoQdNhyLBSFAAIIICBpxCC/+rUOxgIBBBBAwOECBB0OHyDlI4AAAkZg6LQPNWbJl2AggAACCCBgSwGCDluOhaIQQAABBCT1bhGsf/zWjwUCCCCAgMMFCDocPkDKRwABBIxAo2cf1dbDCWAggAACCCBgSwGCDluOhaIQQAABBCRFhgbok+HhWCCAAAIIOFyAoMPhA6R8BBBAYPX+PWo7+t9AIIAAAgggYFsBgg7bjobCEEAAAQQkPft/oWoXH4QFAggggICDBQg6HDw8SkcAAQSMwH+/mquHZkwFAwEEEEAAAdsKEHTYdjQUhgACCCAg6frzQ3R7bx8WCCCAAAIOFiDocPDwKB0BBBAwAn1fe0lzf9gIBgIIIIAAArYVIOiw7WgoDAEEEEBAUuPqgRp3axgWCCCAAAIOFiDocPDwKB0BBBBIzcxU5KPDgUAAAQQQQMDWAgQdth4PxSGAAAIISHpvaLiqRgdggQACCCDgUAGCDocOjrIRQAABIzB1/Wpd+fb/wEAAAQQQQMDWAgQdth4PxSGAAAIISPrzZX71bxuMBQIIIICAQwUIOhw6OMpGAAEEjMDQaR9qzJIvwUAAAQQQQMDWAgQdth4PxSGAAAIISOrTMlh/v8KPBQIIIICAQwUIOhw6OMpGAAEEjECz557QpoQDYCCAAAIIIGBrAYIOW4+H4hBAAAEEJFUKD9DH94VjgQACCCDgUAGCDocOjrIRQACBLQkH1eS5x4FAAAEEEEDA9gIEHbYfEQUigAACCEgaMzhMzWoGYoEAAggg4EABgg4HDo2SEUAAASMw7ttFuuuT98FAAAEEEEDA9gIEHbYfEQUigAACCEi6vbdP158fggUCCCCAgAMFCDocODRKRgABBIzANe+9qklrVoKBAAIIIICA7QUIOmw/IgpEAAEEEJDUpWGQ/n1tKBYIIIAAAg4UIOhw4NAoGQEEEDACVZ4cocNpqWAggAACCCBgewGCDtuPiAIRQAABBCSFhkjT/xyBBQIIIICAAwUIOhw4NEpGAAEElv64U13H/hcIBBBAAAEEHCFA0OGIMVEkAggggICkF/8Qpha1OKeDmwEBBBBwmgBBh9MmRr0IIICApKe/nKMRMz/BAgEEEEAAAUcIEHQ4YkwUiQACCCAgaUhvn67jnA7uBQQQQMBxAgQdjhsZBSOAAALSwDfGasbm9VAggAACCCDgCAGCDkeMiSIRQAABBCR1ahCkkddxTgc3AwIIIOA0AYIOp02MehFAAAFJ4Y/cr+NZWVgggAACCCDgCAGCDkeMiSIRQAABBCT5gqUZD3FOBzcDAggg4DQBgg6nTYx6EUDA8wJf7diqi/43yvMOACCAAAIIOEeAoMM5s6JSBBBAAAHp5VvD1KQ653RwLyCAAAJOEiDocNK0qBUBBBCQ9K8FM/WPOZ9hgQACCCCAgGMECDocMyoKRQABBBCQdHdfn67qHIIFAggggICDBAg6HDQsSkUAAQSMwKWvj9HsLRvAQAABBBBAwDECBB2OGRWFIoAAAghI6tU8WA9f6ccCAQQQQMBBAgQdDhoWpSKAAAJGgPM5uA8QQAABBJwmQNDhtIlRLwIIIOBtgeAgadYIzunw9l1A9wgg4DQBgg6nTYx6EUDA0wJf79ym7uOf87QBzSOAAAIIOE+AoMN5M6NiBBBAwOsCb94ZptqxnNPh9fuA/hFAwDkCBB3OmRWVIoAAAnr6yzkaMfMTJBBAAAEEEHCUAEGHo8ZFsQgggAACkh663K9L2wRjgQACCCDgEAGCDocMijIRQAABI3DFxPGatmENGAgggAACCDhKgKDDUeOiWAQQQAABSZe3D9b9Azing5sBAQQQcIoAQYdTJkWdCCCAgKQqT47Q4bRULBBAAAEEEHCUAEGHo8ZFsQgggAACkgIDpDl/5ZwObgYEEEDAKQIEHU6ZFHUigIDnBVbv36O2o//teQcAEEAAAQScJ0DQ4byZUTECCCCAgDTl/nBFhwVAgQACCCDgAAGCDgcMiRIRQAABIzB+6SLdOfV9MBBAAAEEEHCcAEGH40ZGwQgggAACkp66JlRdGwVhgQACCCDgAAGCDgcMiRIRQAABIzB48kS9ueJbMBBAAAEEEHCcAEGH40ZGwQgggAACkm7sEaJbLvJhgQACCCDgAAGCDgcMiRIRQAABI9Dsuce1KeEgGAgggAACCDhOgKDDcSOjYAQQQAABSR3rB+np60OxQAABBBBwgABBhwOGRIkIIIDAgZQkVX/qb0AggAACCCDgSAGCDkeOjaIRQAABBCTN+xsHknMjIIAAAk4QIOhwwpSoEQEEPC8wbcNqXTHxf553AAABBBBAwJkCBB3OnBtVI4AAAghI/7s9TA2rBkKBAAIIIGBzAYIOmw+I8hBAAAEj8PfZn+qphbPAQAABBBBAwJECBB2OHBtFI4AAAghIGj7Qr8vaBWOBAAIIIGBzAYIOmw+I8hBAAAEj0Pe1FzX3h01gIIAAAggg4EgBgg5Hjo2iEUAAAQQkDWwXrAcG+rFAAAEEELC5AEGHzQdEeQgggIARqPT4g0pKTwcDAQQQQAABRwoQdDhybBSNAAIIICCpQdVATbg9DAsEEEAAAZsLEHTYfECUhwACCKw9sFetX3gKCAQQQAABBBwrQNDh2NFROAIIIICApE8fDFe4LwALBBBAAAEbCxB02Hg4lIYAAggYgTe+W6JbPnobDAQQQAABBBwrQNDh2NFROAIIIICApGf+L1Tt44OwQAABBBCwsQBBh42HQ2kIIICAERg67UONWfIlGAgggAACCDhWgKDDsaOjcAQQQAABSUP6+HRdtxAsEEAAAQRsLEDQYePhUBoCCCBgBM5/+Rkt2b0DDAQQQAABBBwrQNDh2NFROAIIIICApJ7Ng/XPKzmQnJsBAQQQsLMAQYedp0NtCCCAgCTfw8OUlZODBQIIIIAAAo4VIOhw7OgoHAEEEEDgZ4F5f4vAAgEEEEDAxgIEHTYeDqUhgAACK/buVseXRgKBAAIIIICAowUIOhw9PopHAAEEEJA0eVi4YiI4kJybAQEEELCrAEGHXSdDXQgggICkV5d/rds/fhcLBBBAAAEEHC1A0OHo8VE8AggggICkp64JVddGHEjOzYAAAgjYVYCgw66ToS4EEECAg8i5BxBAAAEEXCJA0OGSQdIGAggg4GGBwRf5dFMPDiT38C1A6wggYHMBgg6bD4jyEEDA2wI9xj+nxTu3eRuB7hFAAAEEHC9A0OH4EdIAAggg4HmB7k2C9PjVoZ53AAABBBCwqwBBh10nQ10IIICApMhHhys1MxMLBBBAAAEEHC1A0OHo8VE8AggggICkqNAATR0ejgUCCCCAgE0FCDpsOhjKQgABBDYe2q/mo54EAgEEEEAAAccLEHQ4foQ0gAACCCAgadK94YqN5EBybgYEEEDAjgIEHXacCjUhgAACkj5YvULXvf8aFggggAACCDhegKDD8SOkAQQQQAABSf++NlRdGnIgOTcDAgggYEcBgg47ToWaEEAAAUl/n/2pnlo4CwsEEEAAAQQcL0DQ4fgR0gACCCCAgKTbevl0wwUcSM7NgAACCNhRgKDDjlOhJgQQQEDSb94ap083rsUCAQQQQAABxwsQdDh+hDSAAAIIICCpR9NgPfY7PxYIIIAAAjYUIOiw4VAoCQEEEDAC9f/7T+04egQMBBBAAAEEHC9A0OH4EdIAAggggICkmjGBmnhXGBYIIIAAAjYUIOiw4VAoCQEEEDh2/LhinvgzEAgggAACCLhCgKDDFWOkCQQQQAABSdMeCFeEnwPJuRkQQAABuwkQdNhtItSDAAIISFq0c6suHD8KCwQQQAABBFwhQNDhijHSBAIIIICApFE3hqpNXQ4k52ZAAAEE7CZA0GG3iVAPAgggIGn80kW6c+r7WCCAAAIIIOAKAYIOV4yRJhBAAAEEJA3t59OVnTiQnJsBAQQQsJsAQYfdJkI9CCCAgKRhn03W6K8XYoEAAggggIArBAg6XDFGmkAAAQQQkHRFxxDde6kPCwQQQAABmwkQdNhsIJSDAAIIGIG+r72ouT9sAgMBBBBAAAFXCBB0uGKMNIEAAgggIKlj/SA9fX0oFggggAACNhMg6LDZQCgHAQQQMAK1/vN37U1KBAMBBBBAAAFXCBB0uGKMNIEAAgggIKlqdIDeGxqOBQIIIICAzQQIOmw2EMpBAAEEjhxPU9wTDwGBAAIIIICAawQIOlwzShpBAAEEEJA046EI+YKhQAABBBCwkwBBh52mQS0IIICApK93bVP3cc9hgQACCCCAgGsECDpcM0oaQQABBBCQNOH2MDWoGogFAggggICNBAg6bDQMSkEAAQSMwGvffaPbPnoHDAQQQAABBFwjQNDhmlHSCAIIIICApEd/59eFTXmkg5sBAQQQsJMAQYedpkEtCCCAgKQRMz/R01/OwQIBBBBAAAHXCBB0uGaUNIIAAgggIOmOPj5d2y0ECwQQQAABGwkQdNhoGJSCAAIIGIEr3/6fpq5fDQYCCCCAAAKuESDocM0oaQQBBBBAQNJl7YM1fIAfCwQQQAABGwkQdNhoGJSCAAIIGIGWzz+p9Qf3g4EAAggggIBrBAg6XDNKGkEAAQQQkNSkeqBevjUMCwQQQAABGwkQdNhoGJSCAAIIGAHfP4YpKzcHDAQQQAABBFwjQNDhmlHSCAIIIICApDBfgD57MBwLBBBAAAEbCRB02GgYlIIAAghsPZKgRs88CgQCCCCAAAKuEiDocNU4aQYBBBBAQNKsEREKDoICAQQQQMAuAgQddpkEdSCAAALm/1neskH9Xx+DBQIIIIAAAq4SIOhw1ThpBgEEEEBA0ht/DFOduEAsEEAAAQRsIkDQYZNBUAYCCCBgBMYu+VJ3T/sQDAQQQAABBFwlQNDhqnHSDAIIIICApH9fG6ouDXmkg5sBAQQQsIsAQYddJkEdCCCAgKQHPv9Yzy2ajwUCCCCAAAKuEiDocNU4aQYBBBBAQNK9l/p0RccQLBBAAAEEbCJA0GGTQVAGAgggYAR++/b/9Mn61WAggAACCCDgKgGCDleNk2YQQAABBCRd0zVEf7zYhwUCCCCAgE0ECDpsMgjKQAABBIxAm9FPac3+vWAggAACCCDgKgGCDleNk2YQQAABBCRd1CxYj1zlxwIBBBBAwCYCBB02GQRlIIAAAkYg6tEHlJKZAQYCCCCAAAKuEiDocNU4aQYBBBBAQFKT6oF6+dYwLBBAAAEEbCJA0GGTQVAGAgggcCAlWdWf+isQCCCAAAIIuE6AoMN1I6UhBBBAAAFJ8/4WgQMCCCCAgE0ECDpsMgjKQAABBL7dvUPdXn4GCAQQQAABBFwnQNDhupHSEAIIIICApGkPhCvCH4AFAggggIANBAg6bDAESkAAAQSMwAerV+i6918DAwEEEEAAAdcJEHS4bqQ0hAACCCAgacLtYWpQNRALBBBAAAEbCBB02GAIlIAAAggYgae/nKsRM6eCgQACCCCAgOsECDpcN1IaQgABBBCQ9K9rQtWtURAWCCCAwBkF0tLSrF8PDw8vklR2drbMd8z1wcHBRfoOF0kEHdwFCCCAgE0Ehk77UGOWfGmTaigDAQQQQACB0hMg6Cg9S1ZCAAEEELCPwL2X+nRFxxD7FEQlCCBQLIHPPvtMn376aZG/06lTJw0ZMqTI15sL9+7dq1GjRsmEF/fdd5/i4+PP+v333ntPCxcuVNeuXXXrrbee9Xou+EmAoIM7AQEEELCJwG8mjtenG9bYpBrKQAABBBBAoPQECDpKz5KVEEAAAQTsI3Dd+SEa0ttnn4KoBAEEiiUwb948zZkz55TvZGRkWE9T+Hw+RUREnPJrbdu21fXXX1+sPZKSkvTCCy8oKyvLCjpiY2Ot769YsULjx49XQeHJggULNGnSJA0aNEgDBgwo1n5evpigw8vTp3cEELCVQPsX/6Pv9/1oq5ooBgEEEEAAgdIQIOgoDUXWQAABBBCwm0CflsH6+xV+u5VFPQggcA4C+U95lOTpjeJse6agozjrcO0vAgQd3A0IIICATQSqPDlCh9NSbVINZSCAAAIIIFB6AgQdpWfJSggggAAC9hFoXSdIz98Uap+CqAQBBM5ZgKDjnAkrbAGCjgqjZ2MEEEDgF4HUzExFPjocEgQQQAABBFwpQNDhyrHSFAIIIICApHl/O/XVNqAggICzBc4WdOT/unmt1OWXX35KswU9pXHs2DGNHDnSum7EiBHatm2b9cqqX38aNmyoe++9V6GhoTrTHub706ZN05YtW6xzP6Kjo9W5c2frNVdhYWEnls3fNyYmxjpXxLyia8mSJUpNTbVeydW3b1/rHzcddk7Q4ezfe1SPAAIuEdiccFBNn3vcJd3QBgIIIIAAAqcKEHRwRyCAAAIIuFWAoMOtk6UvrwqUddCRmJio+fPn68iRI9q8ebPi4uLUuHFjVatWzQoeQkJCCgw68vLyNHfuXE2dOlW5ubmqX7++TIhh1jDngNSoUUNDhw5VlSpVrNHlBx3mzBETbJgf16lTxzp/5MCBAzLrXXHFFa46A4Sgw6u/a+kbAQRsJbBg22b1eWW0rWqiGAQQQAABBEpLgKCjtCRZBwEEEEDAbgIf3BOuKlEBdiuLehBAoIQCZR10VK5c2arsTGd0FPREx44dOzR69E9/bnTXXXdZ4Yj5mKc6Jk6caD2tYQ5Lv+OOO6ynNPKDDhOotGnTRoMHDz5xuPqyZcv0xhtvWOHI/ffff9qh6yWkq/CvEXRU+AgoAAEEEJDe/n6ZbvrwTSgQQAABBBBwpQBBhyvHSlMIIIAAApLGDA5Ts5qBWCCAgEsE7Bh0mKcv3n77bS1atEhXX3219eTHyZ+UlBS98MILOnTokIYNG2Y97ZEfdJgg5IEHHlD16tVPfMW8vmrUqFHWNSboqFWrliumR9DhijHSBAIIOF3gv1/O1UMzpzq9DepHAAEEEECgQAGCDm4MBBBAAAG3Cjz2O796NA12a3v0hYDnBOwYdOQHE4cPH9Z9992n+Pj40+YyadIk69VW1157rfr06XMi6DAXmrNB8p8kMT9OT0+3ng7Zu3fviWDEDYMm6HDDFOkBAQQcL3D/9I/0/OIFju+DBhBAAAEEEChIgKCD+wIBBBBAwK0C9/Tz6bedQtzaHn0h4DkBOwYdvz7Q/OTQIn9Av37d1Zm+Q9DhuduahhFAAIHyE7j+/df1/urvym9DdkIAAQQQQKAcBQg6yhGbrRBAAAEEylXg+gtCdHsvX7nuyWYIIFB2AgQdZWdb1ivzREdZC7M+AgggUASB3hNe0MLtW4pwJZcggAACCCDgPAGCDufNjIoRQAABBIom0K91sEYM8hftYq5CAAHbC9gx6CjKmRq8ukoi6LD9by8KRAABLwg0H/WENh464IVW6REBBBBAwIMCBB0eHDotI4AAAh4RaFojUGNvCfNIt7SJgPsFihp0XHbZZfrNb35zCsjixYv11ltvqVOnThoyZIj1a4W9QmrFihUaP378KdfmL/br11AV9TDyAwcO6J577lHjxo05o8P9tyodIoAAAvYUiH3iIR09nmbP4qgKAQQQQACBcxQg6DhHQL6OAAIIIGBbgWqVAvTu3eG2rY/CEECgeAJnCzrWrl2rsWPHqlatWtZB3pGRkdYGJmR46aWXdPDgwSIFHZs2bdKLL76ohg0b6u6775bP98sr8H4ddJj1t2/frhdeeEGBgYG66667rDDDfLKzs/XJJ59o9uzZatu2re644w4FBwcTdBRv7FyNAAIIIFAaAhk52Qp9+L7SWIo1EEAAAQQQsKUAQYctx0JRCCCAAAKlIOALlmY8FFEKK7EEAgjYQeBsQYc5yHvMmDHavHmzwsPDVbduXSUkJOjIkSMKCgpSVlZWkYKOxMREPcySYhgAACAASURBVPvss1YwEhUVpSpVqlgBRnR0tAoKOsxTHXPnztXUqVOVm5ur+vXrKyYmRj/88IMVatSoUUNDhw611jEfDiO3w91EDQgggIDHBH5MPKY6I//hsa5pFwEEEEDASwIEHV6aNr0igAAC3hMwQYcJPPgggIDzBc4WdOSHCO+9957M0x3miQoTTvTu3VuxsbF6/fXXixR0mHVWrVqlt99+W0lJSVZQMXz48EKDjnzZbdu2afLkydq5c+eJvTt37qxBgwYpLOyX1+gRdDj/XqQDBBBAwHECK/buVseXRjqubgpGAAEEEECgqAIEHUWV4joEEEAAAScKvHN3uKpXCnBi6dSMAAIIuEaAw8hdM0oaQQABpwrM3rJBl74+xqnlUzcCCCCAAAJnFSDoOCsRFyCAAAIIOFjgpT+EqXmtQAd3QOkIIICA8wUIOpw/QzpAAAGHC7zz/TLd+OGbDu+C8hFAAAEEEChcgKCDuwMBBBBAwM0Cj18dqu5NgtzcIr0hgAACthcg6LD9iCgQAQTcLjD664Ua9tlkt7dJfwgggAACHhYg6PDw8GkdAQQQsIFAw/Dtqhe6S5WCk3Q0u7K2pdXTzvQ6pVbZ/QP8urw9h3SUGigLIYAAAiUQIOgoARpfQQABBEpT4JG50/X4/BmluSRrIYAAAgggYCsBgg5bjYNiEEAAAU8JdIr+Xs0iNp/W86rkVlqT0qJULAZf5NNNPUJKZS0WQQABBBAomQBBR8nc+BYCCCBQagJDp32oMUu+LLX1WAgBBBBAAAG7CRB02G0i1IMAAgh4QyAu5KgGVJlTaLNTDl6u1Jzwc8b4bccQ3XOp75zXYQEEEEAAgZILEHSU3I5vIoAAAqUicMMHb+i9VctLZS0WQQABBBBAwI4CBB12nAo1IYAAAu4XaBm5Ue2jVhfa6N69e5WYmOh+iF91GB0d7bmeaRiBMwkkJSV5GqhFixYaPHiw4w0IOhw/QhpAAAGnCwx4Y6xmbl7v9DaoHwEEEEAAgUIFCDq4ORBAAAEEKkKgTeQ6tYlaV+jW+/fv19GjRyuiNPZEAAEEbCNA0GGbUVAIAggg4GyBbi8/o29373B2E1SPAAIIIIDAGQQIOrg9EEAAAQQqQqCG/4Aujv2i0K1nHeyhY1lR51xay9pBeuQq/zmvwwIIIIBARQm44UkvnuioqLuHfRFAAIGfBZo994Q2JRzAAwEEEEAAAdcKEHS4drQ0hgACCNheoFfMItUO3XtanVvT6uubxM6lUn+T6oF6+dawUlmLRRBAAAEESiZA0FEyN76FAAIIlJpA1X/9RYdSU0ptPRZCAAEEEEDAbgIEHXabCPUggAAC3hLoFP29GoTtkC8wU8dzQ/VDWgOtSm5Vagi1YwP15p0EHaUGykIIIIBACQQIOkqAxlcQQACB0hQI/ed9ysjOLs0lWQsBBBBAAAFbCRB02GocFIMAAgh4ViA86LjScko/kIiJCNDkYeGedaVxBBBAwA4CBB12mAI1IICAZwVMwGGCDj4IIIAAAgi4WYCgw83TpTcEEEAAAX+w9PlDEUAggIBHBNLS0jRz5kwlJibKHOTdtWtXq/M9e/Zo/vz5yi7CX2bt3r27mjRpUqBYRkaGtf6RI0fOKlqrVi3169fPui4hIUGLFi3SsWPHFBgYqLp16+qCCy6Qz+c76zpuuICgww1TpAcEEHCsgHlllXl1FR8EEEAAAQTcLEDQ4ebp0hsCCCCAgBGY9zeCDu4EBLwisGTJEm3YsMFq9+Sg4+jRo1q1apVycnIKpMjLy9OhQ4eUlZWl3r17q06dOgVeZ3595cqVSk5OLpQ0JSXFCkJMWGJCE/PjGTNmWAFH69atre+uX7/e2qNXr16eGA1BhyfGTJMIIGBXgW1HEtTwmUftWh51IYAAAgggUCoCBB2lwsgiCCCAAAI2Fpj9lwgFBdq4QEpDAIFSETh48KDmzJmjzMzM04KOs22Q/93o6Gj1799fISEhZ/tKoUHI7NmzZYKVvn37qlq1atqyZYu++eYb9ezZU/Hx8db3zNMd5imTgQMHKioqyvq55cuX6/jx49aTHkFBQSXa365fIuiw62SoCwEEPCGwat8etXvx357olSYRQAABBLwrQNDh3dnTOQIIIOAVgWkPhCvCH+CVdukTAU8KmCc1TMBgnqSIi4vTvn37Tnmi42woixcvtgKJzp07q2XLlme7vNBf3717txYsWKCqVataQYcJLDZv3qxvv/1Wffr0kXmdlfmYH2/fvl2XXXaZFXSYoGXu3Llq3ry52rdvX+L97fpFgg67Toa6EEDAEwKLd25Tj/HPeaJXmkQAAQQQ8K4AQYd3Z0/nCCCAgFcEJt0brthIgg6vzJs+vSlgXgW1bNkyNW3aVAEBAdaroU5+ddWZVMy5GbNmzbJeLTVgwABFRkaWCNGELSbkME9q9OjRQw0bNrTWOdsTHeHh4VZIY16Ldemll8rv95dofzt/iaDDztOhNgQQcL3A7C0bdOnrY1zfJw0igAACCHhbgKDD2/OnewQQQMALAm//KVw1KhN0eGHW9OhNgfwzMEz3JqhYt25dsYKO7777TqtXr1abNm3UsWPHEiMeOHDAenVWpUqVTnn91dnO6DChjDn3w7zaqnbt2iXe385fJOiw83SoDQEEXC8wZd0qXfXOBNf3SYMIIIAAAt4WIOjw9vzpHgEEEPCCwKtDwlTvPA7p8MKs6dGbAua8i61bt6pr165q1qyZ9Vqooj7RkZ6ebh0Ubv6vOZsjJiamxIhnev1VQkKCdS6HeXrEPDlSt25d6ywOcyaHeZrEvOrKzQeTE3SU+LbiiwgggMC5C7zz/TLd+OGb574QKyCAAAIIIGBjAYIOGw+H0hBAAAEESkVg7C1halqDoKNUMFkEAZsJ/Pjjj9broqpUqaJ+/fpZZ2IUJ+gwT3+YV16ZQ8J79+5d4u7M4eMzZ8609jdPleQfMH62BRcuXGidz2FeWWWeBHHrh6DDrZOlLwQQcITAhGWLdceU9xxRK0UigAACCCBQUgGCjpLK8T0EEEAAAacIPH9TqFrXCXJKudSJAAJFFMjIyLCehkhKStLFF1+sGjVqWN8satBhzsQw4YQJKUzIUadOnSLufPpl+a+/atKkibp3716kdXbu3KmvvvpKHTp0sM4TcfOHoMPN06U3BBCwvcDorxdq2GeTbV8nBSKAAAIIIHAuAgQd56LHdxFAAAEEnCDw9PWh6lifoMMJs6JGBIojsGbNGpmAoVGjRtbh3/mfogYdJmj44osvdN555514GqQ4++dfm5aWZgUmJngxT5XExcWddRnzqizzHXPweN++fbV582brnI7MzEyFhoZaZ4WY0MQtH4IOt0ySPhBAwJECI7+co7/M/MSRtVM0AggggAACRRUg6CiqFNchgAACCDhV4Mnfh+r8xgQdTp0fdSNQkIB5CmP27NnWeRfmVVGRkZHFCjpycnKsg8PNAeLmCQwTlpT0U5LXX5nXZW3ZskWXXHKJdW7HkiVLrCdS6tWrpx07dmjfvn1WXQ0bNixpWbb6HkGHrcZBMQgg4DWBx+Z9rkfnfe61tukXAQQQQMBjAgQdHhs47SKAAAIeFPjnVX71bBbswc5pGQH3CpgnMbZt21akBmvVqmU9aXHyxwQcJuiIiIiwghLzFEVJPiV5/ZU5k2Pu3Llq3LixOnfubAU25lBycxi6ecLD/Pvnn3+u2NjYczo3pCT9lNV3CDrKSpZ1EUAAgSII/G3WNP37i9lFuJJLEEAAAQQQcK4AQYdzZ0flCCCAAAJFE/jrb/y6pBVBR9G0uAoBZwisWrVKCQkJBRZrnpAw53ZER0ercuXK1kHlbdu2PeVacwj49u3b1aZNG+s1USX9bN26VYsWLbJCCRNUhISEnHEp8ySJCTbMa67M9eaJFPMKKxO05Icx5tfMz4WFhZ0W0JS0zor+HkFHRU+A/RFAwNMCD3z+sZ5bNN/TBjSPAAIIIOB+AYIO98+YDhFAAAGvCzx4mV8D2hJ0eP0+oH/vCJztjA7z2isTJJiPCRtiYmIKxUlOTrYOKzdPhQQFnfoKvPzXX+3fv996MqNly5ZnRV6/fr1WrFihCy+8UPHx8db1PNFxVjYuQAABBBA4F4Gh0z7UmCVfnssSfBcBBBBAAAHbCxB02H5EFIgAAgggcI4C9/X3aVCHM/8t63Pcgq8jgICNBM4WdJgDzFevXm0d9m3OwSjsYw4MnzFjhnWGRrt27dS+fftTLi3u669yc3OtA8fNq6lOPjzdHESef0aHeZ2VObuDMzpsdENRCgIIIOB0gTumvKcJyxY7vQ3qRwABBBBA4IwCBB3cIAgggAACbhe4u69PV3Um6HD7nOkPgXyBMwUd5gkNE15kZmaqb9++qlatWqFw5vwNc46HeUVWt27drGDk5M+CBQusg8PP9fVXZk3zpIcJQUxd5jVW5nVav97PyRPm1VVOnh61I4CA4wVu+ehtvfHdEsf3QQMIIIAAAgicSYCgg/sDAQQQQMDtAn+82KdruhJ0uH3O9IcAAvYVIOiw72yoDAEEPCBw04dv6u3vl3mgU1pEAAEEEPCyAEGHl6dP7wgggIA3BG7r5dMNFxB0eGPadIkAAnYUIOiw41SoCQEEPCNw3fuv64PV33mmXxpFAAEEEPCmAEGHN+dO1wgggICXBAZf5NNNPQg6vDRzekUAAXsJEHRU8DzS0tKsCsLDwyu4ErZHAIGKEPj9u69q8tqVFbE1eyKAAAIIIFBuAgQd5UbNRggggAACFSRgQg4TdvBBAAEEEKgYAVcHHZMmTdLcuXN14YUX6sYbb6wY4TPsunfvXo0aNUrZ2dm67777FB8fb7saKQgBBMpW4Kp3JmjKulVluwmrI4AAAgggUMECBB0VPAC2RwABBBAocwHz2irz+io+CCCAAAIVI+DaoCMxMVHPPvusDhw4YJ1s/8ADD6hSpUoVovzZZ5/p008/1aBBg3T55ZefqCEpKUkvvPCCsrKyrKAjNja2QupjUwQQqDiB3078nz7ZsLriCmBnBBBAAAEEykGAoKMckNkCAQQQQKBCBa7tFqI7+hB0VOgQ2BwBBDwt4NqgY/Xq1Ro3bpwCAwOtJyb+8Ic/6Pzzz6+QYRcWdFRIMWyKAAK2EvjNW+P16cY1tqqJYhBAAAEEEChtAYKO0hZlPQQQQAABuwlc3TVEd11M0GG3uVAPAgh4R8CVQUdOTo4mTJig9evX67LLLtOMGTPUrFkzDRkyREFBQeU+XYKOcidnQwQcIzDorXH6bONax9RLoQgggAACCJREgKCjJGp8BwEEEEDASQJXdQ7R3X0JOpw0M2pFAAF3Cbgy6Dh48KCeeeYZValSRXfeeadeffVV7dmzR/fff79q1ap1ygSPHTumkSNHWj83YsQIVa5c+cSvp6ena/To0TJnaQwbNkz169c/8Wu5ublatmyZTIhx6NAhBQQEqEaNGtbrqdq1a2f9OD/g+PUt06lTJyt0OdPeeXl5Mk+lfP7559q1a5fMj82rrXr16mX94/P98j+e27dvt16B1bJlS1111VWaNm2aVqxYoczMTKufK6+8Ul27drVq4oMAAvYSuPzNcZq+iaDDXlOhGgQQQACB0hYg6ChtUdZDAAEEELCbwJWdQjS0H0GH3eZCPQgg4B0BVwYdc+bM0eTJk3X11Verb9++mj9/vj744IMTPz55vCUJOsyrsCZOnKglS5YoNDTUelrEnLOxadMmmadJTNgxcOBAK6gwgYMJWXbv3q06depYQYsJTExYUdjeZn1T/8KFC60nUJo2baqQkBBt3LhRJnwx+/3xj39UeHi41Up+0GFqMQGMqaVu3bpWAHPkyBFrjdtuu00dOnTwzp1Npwg4RICgwyGDokwEEEAAgSIJtAqvrIvDqqpTcLQiUqIVqS+0LfxHfZU5Rvtyooq0BhchgAACCCDgRIErOobo3ksJOpw4O2pGAAF3CLgu6DBPMYwZM8YKFswTHCZcyH/CwzzdYA79zg8IzAhLEnTMmzdPkyZNUqNGjXTXXXcpIiLCuhvMwecvvfSSzEHo99xzjxo3bmz9fGGvripsbxOOmKdQzBMcQ4cOtQ5TN5+0tDSNHTtWW7ZsUb9+/aynN8xTGvlBhwlBevbsqd/97nfWEx/mKRDzRIg5CL1169bW0y0V8eoud/xWoQsEykbg8rfGaTqvriobXFZFAAEEECgzgTZhMeoTUVWdg6LVJNunGqm5Cjmcrk0162ijL0MdAqYpND1Ub4XW0YOV52n84ae0IKNZmdXDwggggAACCFS0wG86hGhYf4KOip4D+yOAgHcFXBd0mBDgxRdfVIMGDXT33XdbT0KcfGbHyQFESYIOEzY8//zz2r9//ylhRv4ttHjxYr311lvWUx2XX355sYOO/KDG9GGCiTZt2pxyd5ow5bnnnrMCiz//+c+KiYk5EXTExcVZQU5U1C9/Wy4/5AkLC9ODDz54yq9597ancwTsI/Cbt8bpU4IO+wyEShBAAAEEThFoFx6jPuHV1Cko6qdAIyVXEYfTpNR067qjcbHaUK2W1uaEq1LoKvXWMjU6cFBTal+m5amhGtz1bcUsrarZudfqtaze6CKAAAIIIOBagUEdgnVff79r+6MxBBBAwO4Crgs6Pv74Y82aNUs333yzunfvfsL/m2++0ZtvvqkePXroxhtvPPHzxX2iw7yGatSoUdbZF+aJkfynOfIXNK+NSk1NtZ6oyH9ypDhPdOQHEyageeihh1SpUqVT7iET2owbN07r1q3Tn/70J7Vq1epE0FGzZk3de++91uu08j9n6s/uNyf1IeAFgSsmjte0DWu80Co9IoAAAgjYWKBjRKx6mVdOmUAjy6fqqSbQSJVSM06renft2lpfuZrWpgZp16HjuqrFl+qauU/Vtm2xrn2m6f3KTkxTXKfpuiH9TR2bf4M2x1ykJwN/+f/BbUxBaQgggAACCJRI4PL2wbp/AEFHifD4EgIIIFAKAq4KOswro5599lnrEO7hw4eratWqJ4jyf838xAMPPHAiQChu0JH/mqiCQoXC5lGcoKMo60+YMEHLly+3zukw526c6TsEHaXwu4QlEChDgSvfnqCp61eV4Q4sjQACCCCAwC8CnSPi1DvsPHUwr5zKClH1lByFmyc00k4PNE5229iwkdaFxWjN4TwlHMtUfM1j6nfeHHVMy1bEjh+sSxMjYzUy7k+qmXRME5tM0bzY6QrIOqwDr1ys5KYXaHj0CEaBAAIIIICAawUIOlw7WhpDAAGHCLgq6DCHf5unHcxTD4V9zJkWd9xxx4mDuQk6HHKnUiYCLhW4+t1X9NHa713aHW0hgAACCFSUQNeIKuoVfp46BkapcVaIqplAIyFVOp5ZpJJSoiK1sVa81gVEavXeDGVk5lrf69x6h3povlonBylkz64Tay1q1lMrkvvKn5Cgf7Wcorn1flStpNnKTW+hA+OilNewpe6sO7pIe3MRAggggAACThQg6HDi1KgZAQTcJOCaoCP/HI7vv//eOoeioEO3zTXJyclq166dhgwZYl1T3KDjbK+uKujmKM4THWc7U4NXV7nptx+9ICBd9/5r+mD1CigQQAABBBAokcD5EeepV3gVdcgPNJJzFGZeOVXEQOPkTQ9Wq6b1VWpobYZfG/ccP/FLoaHZ6t12ubqkb1ODfUkKPHrolFrHdb9FkZuaK2v/fv33gukaXjVF16e/ZV2TceAKHXlvvwKjKmlIp49L1CNfQgABBBBAwAkCBB1OmBI1IoCAmwVcE3SYgMAc0m3Oxjj51VQnD8+EHM8884x1hoY5X6NWrVongo68vDzrTIzY2NgTXzHXmfM4EhISNGzYMNWvX19nO4x81apVeu+999SzZ08NGDDAWqs4QUdRDyM3T6bkv56LV1e5+bcovbld4MYP39Q73y9ze5v0hwACCCBwjgLdI6uqZ5gJNCLVODNEVVNyFJaQIqVnndPK2+LraV1UFa1NDNCehFNfX9Wo7mF1qfWVOh7PVNUtO6TM019vNazXCPX6urJSDx7R6P6zFZSXoDk/v7LKFJay5mYlz9tk1fjoJVO0Lyf6nOrlywgggAACCNhVgKDDrpOhLgQQ8IqAa4KOOXPmaPLkyScOGzdBQEGft99+W1999ZWuvvpq9e3bV+bw8DFjxmjjxo266aabThxgnpubq+nTp1v/mMO984MOs+a8efM0adIkNWrUSHfdddeJA8nN0yFjx47V/v37dc8996hx48ZWCYsXL9Zbb711Wm2FPU2ybNkyvf7664qLi9PQoUNVrVo1a5309HS98cYbWrlypfr166errrpKpk+CDq/8dqVPNwoMnjxRb6741o2t0RMCCCCAQAkELoyqpl6hVdQ+MFKNMoNVNTlHoSbQyDi3QCO/lCy/XxtMuBFcSasPZis5Nfu0Kru1+0Etg+epY3qsojZtLLCLLbWa66Ga1+rWhUFKO5Kicdcu1MrkbVrW+LBqJs058Z2jM65V+qYd1o/f7z9GCzKalUCFryCAAAIIIGB/gUEdgnVffw4jt/+kqBABBNwq4Iqg4+SnIP70pz+pVatWhc5r06ZNevHFF1W3bl3de++9VoixYsUKvfrqqzLhhgkVwsPDtW/fPmVk/PS31sxTIicHHdnZ2Zo4caKWLFlifb9Zs2YyP7d582YrOBk0aJAGDhxohRDms3v3buvJkOPHjys6Otp6MuSWW26xfjxy5EjrmhEjRqhy5crWv5u1TGizcOFC6/VaTZs2VUhIiLZs2WI9jWL2MweRmzrNh6DDrb896csLAkOmvKtXln3thVbpEQEEEEDgJIGekdWsJzTaB0SqYZYJNLIVas7QKKVA42Tso3Gx2lCtttbmhGn1rl9eSXXyNZWiMtS17Uq1SF+jVokR8u/YWui8Pu5wpWZmd9HA6WnKTsnWG7ct1qLkDXo23q/r0t885Xv7X+qhvOyfQpql/f6hV7N6cx8ggAACCCDgSgGCDleOlaYQQMBBAq4IOkwAYMKLmJgYPfjgg9YZHYV9Cnr1lHlt1bfffqspU6ZYr7IKDg5WfHy89cTExx9/rL17954SdJi1TShinrwwr6U6dOiQFWqY8OTKK6+0gomTnygx68+fP1/Tpk2znspo2bKlFVQUFnSY9c13zHkjn376qRW6mB+b12r16tXL+seEL/kfgg4H/Y6jVAR+JXD3tA81dsmXuCCAAAIIuFSgd1R19QyNU7vASDXMDNZ5SSbQSJEyT3+SojQJdteurQ2Vq2pNarC2708vdOnmDQ6qSfwStU9LVr09GQo6sOeMZTze5x4F7Kmr5lOPWNd9eOtyzU75Xs3DfZoT+5kCsn76efPJSe2sgxMCT/x4d89b9GTgjaXZJmshgAACCCBgG4ErOobo3kt/+bMa2xRGIQgggIBHBFwRdHhkVrSJAAIuFLh/+kd6fvECF3ZGSwgggIC3BC6JrqELTaAREKGGGcE6Lzlb/kMpUlbZBhonK29o2EjrQ2O05kieEo5lnnEA3TtuUu3w+ep4PE7Vtx1QQPKxM16fFBGj2y68R5esi1Lc7J/CjE9vWa1PUpda//7rV1aZn0vfc7WOTtp9Yt3Ujv00PHqEt24MukUAAQQQ8IzAlZ1CNLQfQYdnBk6jCCBgOwGCDtuNhIIQQMBLAn+Z9YlGfvHLu8y91Du9IoAAAk4U6BeVH2hEqkFmkKokZclvntDIyin3dlKiIrWxVrzWBURq9d4MZWTmnrGGKjHH1bnVd6qS/pU6ZzVSzPrNUt6Zv2MWXNy0p26re4keXeZT8Dc/BSJzb96o99MXWf/+bD2frjv+1ml7J393s1K++ukgcvPJa9hSd9YdXe5ObIgAAggggEB5CFzbLUR39CHoKA9r9kAAAQQKEiDo4L5AAAEEKlDg0Xmf67F5n1dgBWyNAAIIIFCQwKXRNXVRaJzaKuJEoOEzT2hkl3+gcXJ9B6tV0/oqNbQ2w6+Newo+b+PX/bRusk8Na3+tuscPqEVinCK2bC7y0Md1H6xReQ319DdBylqfbH1v8Q3b9Hr2fOvfW4b7NDv2M+mkV1blL3546u+UuePHE3sFRlXSkE4fF3lvLkQAAQQQQMBJAoMv8ummHiFOKplaEUAAAVcJEHS4apw0gwACThP4zxez9ddZ05xWNvUigAACrhEYUKmmLvT/EmjEJWbJdyhZyjn7kw7lhbCtXj2ti6yitYkB2pOQUeRte3Zeq5jIhWqRHqmGB4Ll2729yN81Fw7tN0K7jlbWkDmZytj30zkf3/1+t14OmHVineWND6tG0ulPJublRmn/6Ban7ffYJVO0Nye6WHVwMQIIIIAAAk4QuPNin37flaDDCbOiRgQQcKcAQYc750pXCCDgEAFzPoc5p4MPAggggEDZCQQqQAOja6pHaJzaKFz1M3565VTIwWQp1z6BRr5Apt+vjfH1tS44WqsPZis5tejnfNSsmqJ2zZcrMHOWuuW2UZ1dKQpM2F8s3B9qNtdtba5X+72humhKonJ/fiXWuiv2a5T/sxNrPVfPp2sLeGWVuSA7+UIdevX0c0Le7z9GCzKaFaseLkYAAQQQQMAJAvcP8Ovy9sFOKJUaEUAAAVcKEHS4cqw0hQACThH439LF+uPU95xSLnUigAACthYIDvg50PDHqbUiVD8jUHGJmQoxT2jk5tm69qNxsdpQrbbW5oRp9a6ivZLq5IbatditetW/lj91nbpkt1bVLbul46nF7nlKhyt1W6V2+svucDX49KdDx83nh/4J+k/01BM/bhXh16yYaVLW0QL3OL7jOh2bevoTJEv7/UOvZvUudl18AQEEEEAAAbsL/O0Kvy5uSdBh9zlRHwIIuFfAFUHHtm3b3DshOkMAAccJNGjQoMg1T1y5VDdPOv0A1yIvwIUIIICABwV8gUEaGF1D3X2xaqMI1csIVKwJNMwTGnn2DjROHtfu2rW1oXJVXC9/cgAAIABJREFUrUkN1vb9P70aqjifoADpoi6rFB02X1UzctU2ta4qbdhYnCVOufbx3vfokawYvbo1StHzfwk5dvc6pseqTj7l2uWNE1QjaW6heyV9c5NSvz39LJDdPW/Rk4E3lrhGvogAAggggIBdBZ74faguaBxk1/KoCwEEEHC9gCuCjnHjxomww/X3Kg0i4BiBoUOHqm7dukWq9+N13+t377xSpGu5CAEEEPCaQFhgsPpH1VAPf6xaK1z10n8KNIIPJjmWYkPDRlofGqM1R/KUcOz0VzsVpbG6NY+pTZPlyk6foRYBTdXsSLTCtm0pylcLvCYporJuv/BeTUsO0MRVYQpYlnjiugNdU/RY/cnKzP3l9Vmj6vl0TSGvrMr/YsIHv1HWvgOn7ZfasZ+GR48oca18EQEEEEAAAbsKPPt/oWoXT9Bh1/lQFwIIuF/ANUHHmUYVEBCgvAL+dl9hP1/QWsW5tixvG7vUUZY9sva5CZTGPVIaa5xbF879tgldzRMdd955Z5GamLV5g/q/MaZI13IRAggg4FaBiMBgDYiuqQt8MVagEe+CQCN/VinRkdpYM15rAyK1Zm+GMn4+76Iks+zUeodqn7dISccWqoevp+rvy1Xw3l0lWerEd75uepFui++riOQA/fOrAGVuSTnxa0dbp+vfbafqSOYvP9c6wqeZ1iurjhW6b15ODe1/seDAP69hS91Zd/Q51cyXEUAAAQQQsKPAy7eEqUmNQDuWRk0IIICAJwRcEXR4YlI0iQACjhB46aWXtGvXLl1zzTXq1KnTWWtetGOrLvzfqLNexwUIIICAGwSig0LUP7qGLvDFqlVemOKPByomMUPB5gwNF30OVK+mDXE1tCbDr017in/exskUof5s9eiwSuG+ecpN3afuAd1Ua8cRBRxLOGex8d0H686AurrueLiun5GuzMMZJ9ZMqZ+p53rO0K60Q6fs813jBFU/wyurzMVZRy9RwpsFzzQwqpKGdPr4nGtnAQQQQAABBOwm8OadYaodS9Bht7lQDwIIeEeAoMM7s6ZTBBAoBwHzRId5nV5ERIQeeeSRs+74/b4f1f7F/5z1Oi5AAAEEnCRQOcinS6NMoBGj1nnhqpseoJhjGQpKcFegcfJMttWrr3WRcVqbGKA9Cb8EBiWdW6O6R9S84bfKSP1cVQOqqVNmU8Vt2iZllex1V7+uY2i/ERqT5tdfjkaq4+RTDxTPPC9HLw6aqw0pu0/52vP1fPr9WV5ZZb6QtuX/lDj9h0Jbf+ySKdqbE11SGr6HAAIIIICALQUmDQtXbESALWujKAQQQMALAgQdXpgyPSKAQLkKfPjhh1q+fLl69eqlgQMHnnHvrYcT1OjZR8u1PjZDAAEESksgLtivfj8HGq1yQ61Ao/KxTFcHGvl2mX6/NsbX17rgaK0+mK3k1F/OsDgX327tflD12K+UdGyxmvnbqHVSdUVu3nQuS57y3R9qNtPtbW7QFynZen5PlGp9/suh4+bCHH+eJtz4hZYnnxpUtInwaUblaVJ24a+syt8o8Ysblbay8DNDPug/RvMzmpVaTyyEAAIIIICAHQQ+fyhC/mA7VEINCCCAgDcFXBd07NmzRytXrtThw4eVm5uroKAgxcbGqkuXLqpatWqxp5yWlqZNmzZp8+bNat++vZo0aXLaGpmZmfr666+t19WYPStXrqwePXqoSpUqxd6PLyCAgPMFUlNT9dhjj1mNPPjgg2f8b8/BlGRVe+qvzm+aDhBAwNUC54X4dWlkTXXzVVar3DDVOS5VNk9oHP7l7AZXA/zc3NG4WK2vVlvrcsK0ete5vZLqZK/oqEx1a7NS/qA5Sk3ZoU7+C9TkUKj8O7eWKuvUDr/VbZXa60hWjt7aFKmwL099ksNsNvG2b/RF8rrT9v2u8SFVT5pXpHoOvtlfOUdPXzv/y0v7/V2vZvUp0lpchAACCCCAgFME5v0twimlUicCCCDgSgFXBR3fffed1q5dax08HhUVpUqVKlmBhwkrQkJCrL9dXbt27bMO0gQX+eFGcnLyiYPMu3fvXmDQsXDhQu3evVstWrSw9l2zZo0VeAwYMECRkZFn3Y8LEEDAfQJffPGFpk+fbv13YfDgwYU2mJ6dpbB/3u8+ADpCAAFHClQLCVO/yOo63xejFuYJjeNSJQ8GGicPb3ft2tpQuarWpAZr+/70Up1rswaH1DT+G6UkTVdeXo56hvRR/I/HFXRwb6nuYxZ7ovc9+mdWjM7LC9K45T7lfp902h4f3bpCM1JWnPbzL9Tz6eoivLLKfDE3s7EOjI09Y/27e96iJwNvLPUeWRABBBBAAIGKFCDoqEh99kYAAQQk1wQdBw8e1Jw5c6xQomfPnqpTp441XxM4LF26VBs3brSCDxM+hIaGnnH2s2fPlnkyJDAwUNWqVZP529lJSUkqKOgwQcjnn3+uWrVqWU9xmM/OnTtl/pDz/PPPV+PGja2f27dvn1asWGFdY+rggwAC7hd45plnZP7bdPPNN6tVq1aFNhz68H3KyCmdV564X5UOEUCgNARqhISrX1R1dQuprJa5oaptntA4mqHAI956QqNAywBpQ4NGWh8aozVH8pRwrHTOxDh5r+4dN+m8Sl8o6dhSxQRXUdfcDqq+db8CUhJLY7ynrJEcXlm3X3SvPkyRemaF6oGFOcrYkXbaPp8PXquP05ac9vPtIvyaXnmqlF202jIPXa7D75x6gPmvF03t2E/Do0eUeq8siAACCCCAQEUJmJM55vJER0Xxsy8CCCBgCbgm6Pj222+1fv1664kLE0ic/DFhxIwZM5SVlaW+ffue9RVWJhgxYUSDBg2sJ0Hyg4/Cgg7zt7br16+vrl27WtuakGT+/PnWj009Zl+zhvn069fPWpMPAgi4X2DDhg16/fXXFRcXpxEjCv8Dnar/+osOpfKHi+6/I+gQgfIXqO2LUN/IalagYZ7QqJ0mVTqarsCjqeVfjI13TImO1Maa8VobEKnVezOUmZlb6tVWiTmuzq2+U1DeHKWl7VG8r4k6HK+vyus3lvpe+Qt+3eRC3V6vnzakZem2lAgN+ixVWclZp+234KbNeifjywLrKM4rq8wCqetvUtLszWfsKa9hS91Zd3SZ9c3CCCCAAAIIlLdA0xqBGntLWHlvy34IIIAAAicJuCboME9Q7N271woXTEBx8icjI0MzZ860nsro06eP9fRFcT5nCzrO9kSHeZXV6tWrrb1r1KhRnK25FgEEHC4wceJE63V2/fv3t/4bUNCnybOPa8vhgw7vlPIRQKAiBer+HGh0DYlRixy/9YRGNIHGGUdyoHp1bYirrjUZfm3aU3rnbfx601ZN9qlh7W+UfOxz65da+zuqxbFYhf9w5jDgXO+n/13wB/0xMN5a5tGEKLWccuqh4/nrL7l+u17JKfjsjRfqhejq4xOLVcrROdcrfd22M34nMKqShnT6uFjrcjECCCCAAAJ2FuhYP0hPX3/mt4fYuX5qQwABBNwg4Jqg40zDMAGHCSPMweQDBw5URETxDog6U9Bh9j3TGR35T3PEx8erW7dubrhn6AEBBIohYM4JGjlypPWNv//97wW+uq7L2P9q2Y87i7EqlyKAgFcF6vkjrSc0ugZXUvOcUNVK+znQOMYTGkW5J7bVq691kXFakxigvQkZRflKia+5qPM6xUYuVFLiSmuNbv4L1Wh/oEJ+3FHiNYv6xXv6PqSXjv/0hy1jd0XpvFkFhxzf/26PXgqaUeCy7SJ9ml7JvLLq9LM8zlTHgfG9lHv87MHRY32naG92dFFb4joEEEAAAQRsLdCrebAevtJv6xopDgEEEHC7gCeCjpUrV2rVqlVq1KjRiXM0ijPYswUd5vDyr7/+Wrt27bLOBKlcubK1T0xMjBWCHDlyhIPJiwPOtQi4TGDWrFmaN2+e2rdvr+uvv/607i59fYxmb9ngsq5pBwEEzkWgYWiULomopi5WoOH/OdA4roBjp5+tcC77uP27mX6/NsTX17rgaK05mK3k1LI9D6lG1RS1b7Zcyp6l9PRD8gWE6sKgHqq9K0mBhw+UOffWGs10e9sbtDDlpz7fXRehkK+PFbjvxkEH9EzYp4XWtKLxIVVLKvhJj8K+lHO8rQ6OL9rfZv2g/xjNz2hW5iZsgAACCCCAQHkIDGofrPsGEHSUhzV7IIAAAoUJuD7o+PHHH62wwefzWedzmPChuJ+zBR2Frbd161YrAMk/q6O4+3I9Agi4QyAvL09PPfWUEhMTdccdd1ih68mf695/XR+s/s4dzdIFAggUS6CxP0oXR1ZXl+DonwKNVCnq6HEFJBJoFAvypIuPxsVqfbXaWpcTptW7zv5kQUn3Ofl77Zr/qHo1Fivp2Bzrp6uG1FKXrFY6b8suKb18ZvlJh9/qtkoddDgrWw1zg/XMkhBlryv4aYxtfQ/rqZgphbY+up5Pvzv+VrFpMvZdqSMf7C3S95b2+7tezSr4lY5FWoCLEEAAAQQQsJHADReE6LZePhtVRCkIIICA9wRcHXQcPXpUc+bM0fHjx9WlSxc1b968RBMuSdCRlpZmnQsSFRVlvZffvDaLDwIIeFfg+++/17vvvmudETRs2LBTIP70yQd6+duvvItD5wh4QKBpaLT1hEbn4EpqluNXzdRcRR05roCk8vmDeLcT765dW+srV9Xa1GBt359eLu0GBOSpV5fVig5boOSktdaejfwt1TaltqI3lt0B4wU192TvoXo4K9b6pcsywvTHuVnK2FvwvbXnoiQ9Uv3DQo06RPr1aaUpxX5llVkwZdXNSl6wqUj+u3veoicDbyzStVyEAAIIIICA3QX+2Mena7qF2L1M6kMAAQRcLeDaoCM9PV0moDCvjWrRooUVdJT0U5KgY8mSJdq+fbv69esn87e5v/rqK+tvcwcGBqp+/frWeR0hIfyPYElnwvcQcKLAhAkTtGXLFl1xxRXq3r37iRb+Mecz/WvBTCe2RM0IIPArgeZhlXSxeeVUULSaZvtVMy1XkQQapX6f5AVIGxs00vrQGK05kqeEY5mlvkdhC9atmag2TZYpO32GMjMTrcva+7uq2eFIhW7/odzqMBulhFfSbRfdqw9TAqx970mKUO+pScrJyC2wjkOdUvV4k490PLtwrxWND6pa0vwS9XHks2uU8UPRzpxK7dhPw6NHlGgfvoQAAggggIDdBB68zK8BbYPtVhb1IIAAAp4ScGXQYQ4A/+KLL2ReW9W4cWMrVDiXJyqKG3Ts27dP8+fPtwKWBg0ayLyf3+xvfpyamqoNGzaoTp066tWrl6duNppFwOsCe/fu1fPPP2+FnA8//LBCQ396j/moxQs0fPpHXuehfwQcJdAqrLL6hFdV5+CfAo0aqT8HGsk8oVFWg0yJjtLGmnW1NiBSq/dmKDOz4D/ML6v9O7XaodpVFynp2MITW1zo66V6e7MVvG93WW1b6LrfNLlQt9frp/VpWdY1/zkQpYbTCj503Px6YvMMjew8TQfTfwpnCvq8WC9EVx2fWLJe8kK0b3RHKS+vSN/Pa9BCd8a/WKRruQgBBBBAAAG7Czx+dai6N+FNHnafE/UhgIC7BVwXdOTk5FhncpiDwevWrWuFCecScpjxFyfoMCGLud7Ucemll2rnzp369ttvrddXmVfWmM+iRYtkwpCBAwcqIiLC3XcY3SGAwCkC06ZNs/4bcP755+vKK6+0fm3iyqW6eVLx34UOLQIIlL1AGxNoRFRTJ+sJDZ8VaEQcTlNASvm8HqnsO7T3DgeqV9f6uOpam+HXpj3lHyKF+rPVo8MqhfvmKSV5s4UVGVRJF6iLam5PUEBi4cFCWcpOuOAPuiMw/sQWr2yLUqV5hdeSVjdLo/rM1Pa0wg9E7xjp17RKH0vZySUqPTulmw69UrSQw2wQGBWtIZ0KPyekREXwJQQQQAABBCpI4PmbQtW6DkFHBfGzLQIIIGAJuC7oWLp0qdavX68aNWqod+/e1iHk5/opTtCxZs0arVq1ygpYateurWXLlskcSn7ZZZdZ53WYjwk+zGutTv65c62R7yOAgDMEzJlB5mDyjIwM3XPPPdbTXTM2r9fAN8Y6owGqRMClAu3CY6wnNDrmBxopuYo4kiYRaJT7xLfWq6/1kXFakxigvQkZ5b6/2bBh3SNq0XCpMlI/V3b2T4eJ1/bVV8eMpvp/9s4DPMoq+//fKZmZlEklDQghhar0XqQoobu2VXcVFAUV26qouD93//vbXfe3u65tVVBUFEXEAoIovSpFQXoqvSQEEkLatGT6/zkvvphAknmnJZPJuc/D45I599xzP/fNuN7ve86JLTgO2G0tEhct+oesuXi75nJGIF2nfH4oHLK9VY3GY42x453btiLH0HRJqYNdLiLBw5JVtHht0V2o/Fpa2Sox2L9lrcR5W2SLseSFmQATYAJMgAn4isCiR0LRKU7uK3fshwkwASbABDwgEFRCx/79+5Gbm4uYmBihN4ZYFqYxLpR9UVxcjISEBISFhTWKT6rQQc3PyZYyN0aOHCn4O3bsGGd0ePBg8hQmEMwEqIfPihUrkJGRgUceeQT7igsxaP5/gnnLvDcmEDAE+ofFYmxYAgYqtOhqVSFJyNAwAsaWuVAPGDAtGIhFrUZBahrylFHIuWiF3thyIsLQPieRFLcduqpdV4j0UPfF9boERByT1mTbXyhPJXXFzL7T8L3hMp++dhX+tlMGyzFDo0s6FcCHM7Zj9y/ZKI0ZzksLwW0mD0tW/eJUv/c+GHa5x+jLifOx1dzdX8jYLxNgAkyACTCBZiOw4ukwRIVd7pnFgwkwASbABFqGQNAIHWfOnBH6clDj7/j4+EZFDsqq6Nevn1Ajf9euXYIQQfZUZqqx5uBShQ7qCZKdnY1Ro0YhIiJCOFFqQC726OjVqxf0er2QccI9OlrmgedVmUCgEJg3b55QYu/uu+9Gu4w0dP7PXwIlNI6DCQQFgUHhcRgTGi9kaHS1hiDRYBdKTsHEgkYgHHBlXCzyEzsizx6K7MLmL0lVl4E2woJhfQ5CrdgMo+H0lY8GqYeja5kaqrOnWhzZqn63YFbMAFyyXBY57qoNw73ramFxkfGydOYebNXnNBn/QK0aqyI9L1klOi//+jZYis67xern8X/Ch9Yb3ZrDxkyACTABJsAEApHAlhe5LHkgngvHxASYQNsiEDRCBwkWJFy4GrGxsZg4cSLUajUOHToklJmiXh4kTjTWy0Oq0NHY2pcuXcKOHTsE0UMulyMtLU1okN6YsOJqD/w5E2ACrZ/AqVOnsGDBAqGk3Zy5cxHxt2db/6Z4B0ygBQgMCW+HMWHx6C+nDI3LgkYYZWiYLC0QDS/ZFIGijh2RH52AXKMSp0tavsdJ9/QydEvdDaN+DRyOywKCXCbHKOUYdCqqgaLMvUt7f53+/419An+2xl5xP7dKi0HLKwAX7TC+efAQVhv2uQzrYJdSJOi2ubRrysDpiEXJW13c9lE0+gH8Qz7N7Xk8gQkwASbABJhAoBFgoSPQToTjYQJMoC0SCBqhoy0eHu+ZCTCB1k3gq6++wr59+4R+Qr/fuwXVtS1/8de6iXL0wUxgaHg8xoa1EwSNTGsIkvR2hJKgUcOCRqCeu1Mmw5H0DORrYpBT4cSlqsA4qxH9jyI++gfoqn6+gi5GmYChjr5IPHEBMqMuIJAaNVrMHPM0vjT8WgbjjfNadFzjugH6hvvzsazmR5f78EXJKlrEVj0WZYsu9zJxZxgHjMecyBfcmcK2TIAJMAEmwAQCkgALHQF5LBwUE2ACbYwACx1t7MB5u0yACQQOAerr869//UsIaGu7MOyvuhQ4wXEkTKCFCAyPSMCYUBI0IgRBI5EEjUtGoDYwLslbCEurWdYQqcWRDp2QiwhkF5thsToCIvZ20TUY2OsAlM6NMJmKr8SUpuqGvjWdEZ1/JCDiFIPY3WUkZqZNQL7JeiWuT45FIOyHSpdxbp92Aost37u0G6RV4xvt14C98R4fLp38YlBz6veo+tb9El/O9J6Ynfq21GXYjgkwASbABJhAQBLo00mB16dpAjI2DooJMAEm0JYIsNDRlk6b98oEmEDAEaDeQmvWrEFluAYLza7f0g24DXBATMBDAjdoEzBaE49+MhI0lEjQ2y5naNT+erHroWue1swESpOSkB+XhFyzGkeLW7bfxtVbv77rBWR0/An6qrX1PuqtHogeldEIO3m8mWm5Xu6D4ffjYXnqFcNYpwIf7FfDcbDa5eSf7z6L952bXNqRgS9KVokLVe+aDtPeY5LWrWsk10bioYEr3Z7HE5gAE2ACTIAJBBKB0T2U+Mtt6kAKiWNhAkyACbRJAix0tMlj500zASYQSAReffVVXLx4Ed8ozDguswdSaBwLE/CawOiIRIwOjUM/uRYZlsuChoYyNMwsaHgNtwUdnOychvyIOORUy3DeRUPslghz1KA8xEZ8D131wXrLD1OPQsYFIKT4bEuE5XLNp7Lm4q2aX98IvcGqwfM/OGA+bXQ5N/u283grpL6g09ik+WkhuNX0qUufUg3KPpsCW5lnWYl/y1qJ87ZIqUuxHRNgAkyACTCBgCNwy4AQ/GGCKuDi4oCYABNgAm2NAAsdbe3Eeb9MgAkEHIGCggIsWrQIlTInFioC623ogIPFAQUsgbHaJIzSkKARIQga8SRolBkAy+UmzzxaNwGLWo2C1DTkKaOQc9EKvTHwzjU53oB+PfYBto2orb14BbhGHoaR8uHocLYa8opffx5IJ3I6qStm9p2GbYZfuT5gDMctq42w6lyLgkenlOGV8FWStjRYq8FK7TLA7lo8keLQYe2E0vnJUkwbtPlq4nxsMXf3eD5PZAJMgAkwASbQ0gRmjFJh+siQlg6D12cCTIAJtHkCLHR4+AisXr0a3333HW6++WZMnTq1nhebzYZNmzYJf4xGIxISEvD8888jMpLfVvMQN09jAkFP4M+vvwpLyUVsl1uxR+76UivogfAGA5bATZEkaLRDX4RfETTUJGhYA+/iO2AhtpLAKuNikZ/YEXn2UGQXBq4I27fHOXRO3gVdVf2STYmqjhhkuQ7xx84C5sCN/9t+v8HMmIG4VEcU/Eu5Fr1WSCtneHZcBV6KXSH5qTrUpRTxum2S7V0ZWsonovxT171DGvPzc9af8KHtRlfL8OdMgAkwASbABAKWwDOT1JjaTxmw8XFgTIAJMIG2QiAohY7y8nKh5n1OTg50Oh1kMhmioqIwYMAAQZgIDQ31+nwbEzqcTieWLl2K7du3Q6lUQqvVon379pg1axbCwsLqrXv69Gm8+eabqKmR9h/fsbGxeOGFFxAdHe11/OyACTCBwCLwwbZNOL7u8iXde8oa6OAMrAA5mjZHIEubjBtC49AXlKGhQDudDepLesDK5dWC+WEoSumI/KgE5BqVOF1SG7BblcmcGDM4G5Gh26DX5daLs4v6evQxdID2SGA1GG8I5v+NfRx/tsbV+2h+oRYJG6SJHBdG6PH/Onwp+Zx8XbKKFjYdnYbqdZ73Oika/QD+IZ8meQ9syASYABNgAkwg0Aj8/bcajOiqCLSwOB4mwASYQJsjEHRCx8GDB/HJJ58I4gEJC2r15YZQlFlhsVgE4eGxxx5Denq6V4fdmNBRWVmJV155BSaTCU8++SQyMjIaXaeoqAgffvghamt/vUiw2+3Q6/WCOEMZIPRPccTExODRRx/lzBCvTs63kw8cOID33nsPAwcOxEMPPeRb5+ytTRHYcvIo/vrBAgxzhCBPZsNahaVN7Z8323IEJkQmCyWn+iAC6YKgYYWKMjRsLGi03Kk038pOmQxHMjKQr45BdoUT5VWB/d3TKbkavbvuhc28HhZLVT1Q/dVD0a08HJrTJ5oPoIcrGTVazBrzNL4w/Pr/88jVZ/kRUO2Slh1R3s+Ef/RcCb1V2gszQ7RqrNAu91nJKnHrVVvvRU2258yNA7IwJ/KPHpLkaUyACTABJsAEWp7AvBmh6NFe3vKBcARMgAkwgTZOIKiEjjNnzuCtt96C2WzGnXfeiVGjRkEuv/wvGxI5SJzYuHEjkpKSMGfOHK8Eg8aEDjFLg7I4/vCHP0Cj+bWhpJRnTZxPWSecvSGFWMvasNDRsvyDafUjZaXo88Y/8KBNAy1k+EphxlluTB5MR9zie5kU1R43qEnQCEeaWRQ09IDd0eKxcQDNS8AQqUVBh07IQwSyi82wWAP/GRh4/Vl0TNgJXdW1JZduUI1B52IrlCXnmhekh6vt6TICM9MmIs/0a5nCzk4l3tgdAluuTpJXXVczXhm2GhdqpIki5PRQlxLE676X5N8do4sfZcGukxZ3Q36d6T0xO/Vtd5ZkWybABJgAE2ACAUVg6eNhSIyq//JCQAXIwTABJsAE2giBoBE6qGTUkiVLsHPnTowfPx633357vWwIUeyYP38+jh49ivvvvx/Dhg3z+JhZ6PAYXVBNZKEjqI6zRTdjsJih/euz6OlUYopdhRKZA58qArdsTIvC4sUbJUDS/qSoDhgpCBphgqARRxkaF/WAI/Avs/lo/UegNCkJ+XHJyDWrcLRYWgaA/6KR5lmtsuOGAYcQptoCg/5YvUlaRQyGYxCST12ETCf9sl/ayv6zWjj8Pjwk71xvgYmWUDy22QqzxHOpbW/DmxM24LjxguRA30kLwS2mTyXbSzV01PZA6QLvetDJtZF4aOBKqUuyHRNgAkyACTCBgCOw/oVwhHDlqoA7Fw6ICTCBtkcgaIQOsWQUlYF65plnkJKS0uBpkhBCIkX//v1x11131bOhklH02d69e4VSVyqVCpmZmbjjjjvQsWPHerZXCx1VVVV4+eWXUVFxbU3lRx55RFhPypCa0eFOrB988AH27duHhuJoSLARfzZ58mSBwfr164XMmKefflrodUL7pDJaVKqJGq7v3r1b4BUeHo6srCzhD/UnqTuob8q3336L7OxsoayXyJbOIDlYDQq4AAAgAElEQVQ5+YqpyJH6kNx3333C2iQmUEZOXf9WqxUrVqwQ1hY/Gzp0KH7zm99ck0VDIhiJWytXrkRhYaGwFq1J59qzZ88rgpi4tpS9iQLH1WdKpco8yeSR8mywTfATiHtpLipqTLjTrkZnpwKb5RYclHOD5+A/efd3qJTJMDmyPUao49BbyNCQI67agpAyEjS4v4v7RINzxsnOaciPiENOtQznL5lbzSYzOlWgZ/oemE3rYLOZ6sWdokpH/9ouiC04DjhaV3m1p7Lm4q2a+pm+j+kiMG6VDvZaaXuxaR1YcNc2HNKflnyeQyPV+DpiGWCvz1KygyYMLRd/g/KlpV67+lvWSpy3eSeYeB0EO2ACTIAJMAEm4AGBcLUM3z5bvx+rB254ChNgAkyACfiAQNAIHadOnRIae4slo9xtOH727Fm8++67IMGkXbt2Qm+Nc+fO4fz58wgJCREu3QcNGnQF+dUCAV3e089KS0tRUFAg9Afp3r07FAoFbrzxRqSmpko6LilCh7uxeip0RERECAIGCQXE86mnnhIEDhI6qDwYCQ8kDpCoRPunvZPtLbfcgkmTJl3Z78mTJ0GZNNQ3JS0tDfHx8aD+JMSWOJEw0Lnz5bcbRbGBmsgTd+pR0qlTJ5SVlV0RkYYPH47jx4/XW5s+t9lsoM+mTZsmcKdB8axduxbfffed4K9r167Cz0j4cDgcuPXWWzFhwoR6a0vZG53B1q1bhZiOHTuGuLg4dOnSBYmJiYLQQ2vxYALuEujz1r+QXVKMDk457rFrQEVNqDF5DTcmdxdl0Nir5HJMimyPkepY9HKGIa1WgVidBSGUoeFkQSNoDtpHG7Go1ShITUOeMgo5F63QG1uXUDq0z0kkxe2ArmrnNUR6qvvh+up4hB8/6iNazefmdGIXzOo3DVsN9cWMf17UossqaU3HxWgXzdyJXXr3mqz7q2QVxWTMvQ+6zd6fyVcT52OLuXvzHQqvxASYABNgAkzARwRS28nx0cOhPvLGbpgAE2ACTMAbAkEjdIhv2Pfo0QOPP/64WxfNlAVCF/F0eT5lyhThj9jbg7I7Pv74Y9ClP/X1oItsGi1VusqTWD0VOkjcINGAslFEHnUzV3r37o0ZM2YIggcNkRVlS1BWDf2c4qW+KSQMkK0oFpHYQAzpD/1s5syZgqgh+ifBiUqQUYaGmB1C2RuLFy8GNWwnUYEas4tri2IKxUlrd+jQQYgpNzdXELBiY2MFoYZELBqU2fH2228L+xLP1d29kR8uXeXN1w/PvZrAzYsXYPWRXOHHNzpUGOBQ4oDchi3ywG4OzCfpPQGNXIlJkckYoYpFb4QhtfZyhobyoud1772Pij20BgIVcbEoSOyIPHsosgtbR0mquly14RYM63sQasVmGA3XZikMUY9A5sUQqAqlZzAE0rl91/c3mBk7EGWW+qLTB6e1iN7snsjx5cy92KQ/7Nb23k1T4jemJW7Ncce4cv3vUHvE+7PZm/UnLLTd6M7SbMsEmAATYAJMICAIDEhT4D+/d683a0AEzkEwASbABIKQQNAJHQMHDhRKKrkzqJzSggULhMtzEkmorJI46EKeSiRRE/Obb74ZU6dOFT5qKaHDk1g9FTrGjRsnNHWvO0QxgLInnn32WaGxuzgo++ONN94QxApRbBAzXciG2FEGhzgaatwu+ifuc+fOFQSKq/1TJsjs2bNBQos4SPygM8zJyREEkD59+giCCP0sLy/vGnuaR+e6YcMG3H333ULWjbt7Ix8sdLjzm8a2rgg8/u2XeGf3DsGMGpJTY3IVZPhMUYvzMu6v4Ipfa/g8XK7ERBI0fsnQIEEjlgWN1nB0ARVjUUpH5EclINeoxOmS1tnLp3t6Gbqm7oZJvwYOR30RQC5TYLRyDFKKjFCUSe9DEVCHBOCfYx7Hn2xx14T1ZXY45Huq3Ar32wcO41vjXrfmDIvUYHnEl4DdfwJYyTs3wGnxXowvGv0A/iGf5tb+2JgJMAEmwASYQCAQmNBbiblT1YEQCsfABJgAE2jzBIJe6Gisd0ZdQWTZsmXYvHmzUMaobskl8emgMkf09j/16xCzRVpK6PAkVk+FjrrCjshC5El/f+GFF0C9NMQhZm+QEEHZE1SmqqnRlNDhif+r90llpf7zn/8IZaxINKH+InWHKFIMGTIEDz744BWhw521Weho89+hPgXw8vZN+OP6VVd89nUokeVQ4azMjq8Urae+vk+htFJnWkWIIGgMD4kRSk6RoBFTbYaSemjwYAJuEnDKZDiSkYF8dQyyK5wor/L+YtnNEHxmPqL/UcRHb4euas81PuOUSRji6IOE48WQmVrv74pJE4FZo5/B50ZZvT32sqnw0o8yWI8a3OK5+b4CfFG7y605ZHy4Swna6b53e57UCXbTAFx8v35PNqlzr7YzDsjCnMg/ejqd5zEBJsAEmAATaDEC944IwYOjf31ZtsUC4YWZABNgAkwAQSd0XF26SswooGwDGmJPhbpCR1NCAM1p6EK+pYQOT2JtaaGDsjOohwoxO3PmjNDPo+6o28DbGyHl6n2K50a9QZoa4rPgydosdPC3qC8JfJG9H7//YlE9l9PsGiQ75VirsCBP1rrq7fuSTaD6ilKoMFGbjOGqGFzvDL0iaChY0AjUI2s1cRkitSjokIo8hCO72AyLtfVmdcVF12JQr/1QOjfBZDp3zRmkq7ujrzEVUQXu9Z4IxMP8uctwzEybhFwTdVn6dfy2NgzTN9TCctE90XrnPSfxsW2b21tdkKbEzX4sWUUB1Rbfgcpl156n28FST7X0npid+rYnU3kOE2ACTIAJMIEWJfD0RDVu7u8b4b9FN8KLMwEmwASCgEDQCB1iM3JqdC32h2jofBq6mPZEPGChQ1pGR91m4FS2ispNUYkwatZ98eJFrF+/Xmg2Tg3JNRqNR1kV4jk3JnRQjw+xMXxDzwRlnowZM8ajtVnoCIJvwQDawu6iMxj27qv1Ikp3KnCHXQ0DnHhfWYP6rWwDKPggDyVWqcIEbXtB0LjOoUGnWhliqixQXGq9b50H+ZG1yu2VJiUhPy4ZuWYVjhb7r9xQc8G5vusFZHT8CfqqtQ0u2Uc9CD0qoxB68nhzheTXdT4cfh9myTtfs8ZzVREY+nUVnA6nW+vvv7MQ78o2ujWHjIdHqrEs4iu/lqyidQwH7oN+u/eNyMmXXBuJhwaudHuvPIEJMAEmwASYQEsT+NfdGgzOULR0GLw+E2ACTIAJAMGT0aHX6/Hqq6+Cmlg/+eSTwmV6Q6Ohi2mxHJTYq+HqeYFYusqdWFsyo6O4uFjo26FWq/H000+DhChx+Lt0FQkp9ExQU/XnnnsOWq22yV96zujg78SWJlBi0CH5ny9eE8YkhwrXO5TYLbdih7z+W8ItHXOwrR8fosZ4bTKGKWNwnTMUnWqA6CozFOXulZoJNi68H/8RONk5DfkRccipluH8Jffe9vdfVN55HjUoD7ER30NXfbBBRyNUo5BWAoQUn/VuoQCa/XTW83izJvSaiF67oEWn1e41HScnubdcwH/Vazza4eEuF9BO94NHc92ZVL7qt7CcLnJnSpO2f8taifO2SJ/5Y0dMgAkwASbABJqDwKJHQtEpTt4cS/EaTIAJMAEm4IJA0GR00D7F5tLUiPrhhx8Gvcl/9WhI6JDa4HvChAm4/fbbBZctldHhSayi0DFr1iwMGjSoHhJR5JHSaJ0muisGNJXxIGbhdOjQwS8ZHWLPECqXdXXzchECNSynHh6e7I3mcEYHf8f6moD2r8/CYKl/2dnOKccDdo2w1MeKWpRxY3KvsSeGaDA+IhlDVdG4znFZ0IhiQcNrruzANQGLRo2CTmnIU0Yi56INemNwlKRLijegf4/9gH0DamsuXgMiVBGOkbLhaH+mEvLKMtegWonFmcRMzOo3HVsM1+bbfXw8AuHfV7q9kxMTL+Hfkd+4PY8mvJemxFQ/l6yidZzOcJS8eb1HMTY26auJ87HF3N2nPtkZE2ACTIAJMAF/E1g3Nxwqrlzlb8zsnwkwASYgiUBQCR3Uf+O///2vUBJp+PDhuPPOO4W3+cVBvRoWL14sXE6LDajpM/FCnC7ep0yZIvyRyy8r8jk5Ofjwww+FjIQ5c+YgMTFR+HlLCR2exLp161Z8+eWXuFoAOn78ON59911Q/xJ/CR20BjVyp2wKyrRJSkoS+JWXl2PRokWgz/3Vo4PW2bVrFz799FMhk+SJJ564cn5UUuvgwYOCODZt2jShtJW7Ig75F7N9aA/UqF6l4iZkkr552KhRAr3f/CdySs9f8/kQRwhGOUJwXGbHN9yYXPITlBwShvHaJAwNiUZPhwYplKFRaYa8gjM0JENkQ68JVMTFoiCxI3Jtocgpav0lqeoC6dvjHDon/whdVcMllpJCOmGQtQfaHT0NXCXieg22hR2s7nszZsYOwkVLfbEqyinHhwc0cB6odjvCwrFV+Hv8crfn0YSRkRp8Gf4F4Kj1aL47k2z6kSj70LcZhnuz/oSFthvdCYNtmQATYAJMgAm0KIF2Whm+fDKsRWPgxZkAE2ACTOBXAkEldNC2qFTSe++9h9LSUiGjgy64Y2JicP78eeh0OjgcDiQnJwuX3u3atbtC4uzZs8KlP5W+op/TxTXNIX/k57777quXDdFSQgcF7G6sogBETCIjI9G+fXuUlJQIPCibwWq1+k3osNlsgtCwe/dugSMJHiQy0NrUs4OEm+joaMydOxdRUVEeiQ3iITZUoovWX758Ob7//nthr9SPIzY2VmgwX1ZWJggv4rPgidBRXV2N1157TRDXaG/07Dz66KMCZx5MwBMCt376PlYVZF8zNQTAdLsGcU45VinMOCbjbh11IXVQhWF8xC+Chl2DjkKGRi3kFUZPjoHnMAGvCRSldER+VAJyjEqcKfH/xbPXAbvhQCZzYszgHESGboVel9vgzG7qXuilT4b2qG96OLgRXrOY/mvM43jRFnfNWsOtaryw3QnLKfe/e0qHGvC/nZfB5vDs+z27ywXENUPJKtp07ZnfofKb0z5lfW70DLwkn+5Tn+yMCTABJsAEmIA/CfRKUeC/0y9n3vNgAkyACTCBlicQdEIHIbVYLNi+fTt27twpCB4kbtCb9iRwUNPpgQMHNvjmPfX5+Oabb4SMD5PJJNhkZmbijjvuQMeOHeudVksKHRSIO7GS/YULF4RsFirjREIDXfZPnTpVyKygvfgro0M8j82bN4P+UPYIcR06dCjGjRuHd955ByQWPPXUU4II4YnYIB5MY71IaL9U8mvt2rUoLCwUngcSIqiMF+1bzPrxdO3Dhw9jyZIlgnhDzxhl/rDQ0fJfbq01gjlrV+CNnVsbDL+HU4GpdjUqZA58qAiui1Op59VJFY5xEYkYGhKDnna1IGhEVtZCXun+paLUNdmOCUgh4JTJcCQjE3nqaOSUO1FebZEyrVXZpCRXo0+3fbCZ18Firmow9gHqYeh2KRTqMydb1d6kBlujDsfMsXPwuUF2zZT7TGG4fY0J1ir3Mx0qetfgX71XodLiWbbZ++lKTDEukboNr+10u++DcbdvRSzjgCzMifyj17GxAybABJgAE2ACzUVgfC8lXrhZ3VzL8TpMgAkwASbggkBQCh186kyACTCB1kpg/u7teOLbrxoN/xa7Gl2dCmyXW7EniBuTd1ZHICsiEYOV0YKg0cH0i6BRxYJGa322gzFuQ6QWBR1SkYdwZBebYbE6gnGbGHj9WXRM2Ald1bZG9zcqZCw6F5uhKC0OSga0qZ8zh2NW+iTkmK4VMv5cHoE+K9zvx0F+DRkWvDZyLYpqLnnEbmSUBl+GfQ44mq+Z/aWvboH1fIlH8TY2yZneE7NT3/apT3bGBJgAE2ACTMCfBGaMUmH6SMq958EEmAATYAKBQICFjkA4BY6BCTABJvALgQ3HCzBx0fxGebR3ynHvL43JP1DUoErmbNXs0jVajAtLxJCQKPS4ImjUQFZlatX74uCDl0BpUhLy45KRa1bhaHFw9duoe2pqlR03DDiMMNUWGPQNv7kfpYzFMMdAJJ0qhUzfcIZHsDwJHw2bjpmKtAa3M69Ii8T1FR5t1Zxgx9tTN+GI4ZxH82lSdpfziNNt93i+uxOdtiSUzEt1d5pLe3lEJB4atNKlHRswASbABJgAEwgUAi/eosZN13En8kA5D46DCTABJsBCBz8DTIAJMIEAInCy4hIyX/1rkxFRU3JqTp4rt2GdvHWUx8lUazEuIgmDlSRoqNCeMjQqaiCrZkEjgB4/DqURAic7pyEvIg651TKcv9R8b823xIGkp1Tiuow9MJvWwmZr+PezkzoT/WsyEJN/DHAGZxZLXfbPZD2P/9aENngcSwoioN7pWSaHPdSB9+/5Afv1npf5ej9NiSmm5itZRRCsleNw6RO9Xx7Pv2WtwHlblF98s1MmwASYABNgAr4mMH9GKLq3l/vaLftjAkyACTABDwmw0OEhOJ7GBJgAE/AXAdWfn4K1iWa0EZBhmk0DLWRYrjDjdAA1Ju+micRN4VRyKhLd7Rq0NzqhrTBBpgveN9/99Ryw35YjYNGoUdApDXnKSORctEFvtLVcMM208tA+J5EUtwO6qp2Nrni9uj96Vsch/PixZoqqZZc5m5CJmf2nY4vh2ubgKQ4F3vxZBXuOzuMgF8/8Edv1+R7PHxWlwefNXLKKgjWduBfVq094HHdTE7+aMA9bLD384pudMgEmwASYABPwNYFv5oRBq7m2b5ev12F/TIAJMAEmII0ACx3SOLEVE2ACTKDZCFz3338g/2LTtc/7OJQY71DhgsyBJS3QmLxHaBRuCkvEIBI0bJSh4UQEZWiwoNFszwkv5FsCFXGxKEjsiFxbKHKK2oYwpw23YljfA1ArNsNoON0o0KHqkcgoVUJV1LiNb0+j5b2t7nMzZsUNQqnlWpFrvEWDJ7baYS7yPCNt+YP7sd5w0KuNNnfJKjHY6u3TYDpw3KvYG5u8N+tPWGi70S++2SkTYAJMgAkwAV8SiA6X4eunwnzpkn0xASbABJiAlwRY6PASIE9nAkyACfiawG1L3sc3+dku3d5pV6OzU4EtcgsOyP3zxvl1dQSNbjY1ko2Oy4KGvm1cBLs8BDZo1QQKU1JQEBWPHIMSZ0prW/Ve3Am+W1oZunXeDZN+LRyOaxtrky+lTIVRyhuQUmiA/JJvm067E2tL2P57zGP4H1u7BpeerQ/HhG/1sJmuzfKQGuuaGTlYadoj1bxBuw/SlJjczCWrxEDKFk+CrcKzniSuNn1u9Ay8JJ/uyow/ZwJMgAkwASbQ4gSuT1HgzemaFo+DA2ACTIAJMIFfCQSF0HHq1Ck+UybABJhAwBBIT0/3KpY/rl+Fl7dvcukjzanAb+1qWODEB8pamOB5Y/JeYdG4MSwBgxRR6GZTCYJGeLkJMkPbufx1CZwNWj0Bp0yGIxmZyFNHI6fcifLq1tHjxlfgR/Q/ivjo7dBVNX7JHh/SHoNtvZBwvAioMfpq6Vbhp1YdhpljnsVSY8MlKP5xUYtuq7y74N82/Sg+M+/wisfoKA2Whi0FHM3//DosGSh9p2ERyKtN/TLZOCALcyL/6AtX7IMJMAEmwASYgF8JTOqjxHNT1H5dg50zASbABJiAewSCQuhYsGABWOxw7+DZmgkwAf8RuOuuuzBw4ECPF1i0/yc8+PVnkuaPc6jQz6EUMjoos8PV6BsWg7FhCRioiLwsaBgcCK8wASxouELHn7dSAvpILY50SEUewpFdbIbFGvzNs+seVWx0DQb3OgClcxNMpnONnmKGugf6GDshquBIKz1p78LemzkMM9MnI8fUcIbLe2e0iN3kncjx0+9P40P7Fu8CBZDT5Txiddu99uOJA8ulyShfUu7JVElznOk9MTv1bUm2bMQEmAATYAJMoCUJPHyjCncPDWnJEHhtJsAEmAATuIpAUAgd7733HpzOy28yy2SX38K7+u8N/cwTG3fmNBVPY/FKmSPF5moO4hxx3cZ+E2ge2Yj/bOo3xhNbX/vzdZwNsZXCW4pNY2fS1LPpjl9fPeOu4uFv0aYJkOhKZ/3444+jU6dOHuH6sfAURix4XdLcWKcc0+1qqCDD54panJNdvsTtHxYrCBoDFFpB0Egy2IUMDRjNkvyyERNozQRKk5KQH5eMXLMKR4vbZpm167uUICPlJ+ir1jR5lH3Vg9G9IhKhp/zTc6E1PEcfDZuOWYq0RnPivsgOh2JPlVdbOfjbc5gvX++VD5q8ME2JSS1UsorWNxZMh26D/5rRyyMi8dCglV5zYgdMgAkwASbABPxN4KU7NRjeReHvZdg/E2ACTIAJuEEgKIQON/bLpkyACTABvxLYtWsXVq1ahaSkJEHsUKvdT2euqDEh7qW5kuIcEB6HG51qQFeFJJUWvwtJQ/glE2BiQUMSQDYKGgInO6chLyIOudUynL/Udp//UYPyERvxPXTVB5o825Gq0Ui74IDyfGHQPAOebGRO1vN4oya0wak97Sr880c5rEf0nri+Mqfg5hK8FrraKx80eUyUBp+FfQY00lfF6wUkOKjafA9qck9KsPTc5O9ZK1Bsi/LcAc9kAkyACTABJtAMBD6ZHYqOsfJmWImXYAJMgAkwAakEWOiQSortmAATYAISCaxYsQK7d+9G7969MW3aNImz6pt1+PefcF5XfeWHg8PbYUxoOwxQRKKrNQSJBjvCKEPDZIZN5sSSyIsoVlow1RCLPuZwj9bkSUygNRGwaNQoSE1DniIS2aU2GEy21hS+T2NNijegf4/9gH0DamsuNuo7TK7FCPlQdDhdAVnVJZ/G0NqcFSakY2b/+7HZ0HBT8dtqw/DARjPMXjapPzW+HP+M9k2GQk6XYsTqvOvv4e05lb4/Fg6TyVs3Tc7/asI8bLH08Osa7JwJMAEmwASYgDcElApgwwv831zeMOS5TIAJMAF/EGChwx9U2ScTYAJtnoDYOygrKwv0x92x7M3F6GINEUpOhRZVupxeoDJhhbYcWocCj1YlI8TZcDNdl47YgAkEMIGKuDgUJHZAri0UOUVtsyRV3ePp0/0c0tr/CF3VxiZPrX1IZwy0dEPc0VOA1XUvnwB+BHwS2po+UzEzbjBKLQ2LY3OqIzD86yo47ZfLono6zo2qxl+Tlnk6vd68hekKTDJK693kkwUbcGKv7YWLC8L85f6K373jX8RC601+X4cXYAJMgAkwASbgKYGMBDnen9VwRqinPnkeE2ACTIAJeE8gaIWOqqoqHDlyBIWFhRgxYgQ6dOggidbGjRtRXFzs0jY2NhYTJ04UytJYLBb8+OOPwloOhwPR0dEYOXIk2rVr59IPGzABJhCcBC5duoT58+fDaDTi3nvvRZ8+fdzaaM3S7bBsOezWnFUR5chVmzC8JhJjTVz2wy14bBywBApTUlAQFY8cgxJnvHy7PmA36WZgY4dkIzJ0K/S63CZndlf3Ri9dEiKOHXVzheA1//eYx/A/tsb//9mrF7RIXe1d03GiVzbIiL9lfo1au/fC0thoDZZoPgOcDTdKb67TMpfchoovzvt9uXOjZ+Al+XS/r8MLMAEmwASYABPwlMCNPZX4063ulyj2dD2exwSYABNgAtIIBJXQYTKZkJeXB2oGTP+bhlKpxI033ihZ6Dh8+DDogrKxUVtbi7KyMqH+Pr2lrVAo8P3336OoqAg9e/aEVqtFTk6OIHhMmjQJERER0k6CrZgAEwg6AvR99MknnwiCKPXroO8NqcPyQy5qFm+Tai7YnVdasCiqVPjfs6oTkWhTuTWfjZlAIBBwymQoyMhEvjoaOeVOlFd7f1EcCPvyNoaUZB36dNsLu3k9zOams7wGqoeha1ko1Gf920vB2z015/xaVRhmjZ2Dz4yN19JedEKLiG3eixxV19Xi3/2/xSWzzidbDISSVbQRw+H7oN/mf9HMOCALcyL/6BN27IQJMAEmwASYgD8IPDBahWkjQvzhmn0yASbABJiAFwSCRugwm81Yv349KioqBHEjMTERlZWVQraFO0KHK5Ykapw9e1bIEsnMzIRer8fatWsFIYWyOGjQ5z/88AOGDRuGLl26CD+7cOECDhw4INhERfGb1q448+dMIFgIbNu2DevWrUNKSgoeffRR4ftJyrAdvwDjv5dLMa1n831YNXaF6tDNEorf6jmrzG2APKFFCOgjtTjSPhW5snDkFJthsTpaJI5AXHTg9WfRMWEndFWuhc/RITci9VwtFBddZ6YG4l79FdO+jGGYmTEZ2aaGMyIinHIsOqgB9v/aF8nTWEypFrw+dj3OmBrvleKO7w/TFZjYwiWrxHgr1twF8/Gz7oTvka0zvSdmp77t0VyexASYABNgAkygOQj87Q4NRnZTNMdSvAYTYAJMgAm4QSBohA4SNPbt24eOHTsKooPNZhOED51O5zOhg4QT8qnRaIRsDfonCR1r1qxBWloahgwZIqCn0ldbt24V/t61a1dYrVZQSSwa48ePR0gIK/9uPKNsygRaPYEvvvhCEDoHDhyIu+66S9J+nCYzdE++L8m2rpFRbseSyDJcUlhxmz4OPS3+r6fudpA8gQkAKE1OQn5sMnLNKhwt5n4bdR8KdYgdIwceRoRqC/T6pt+gj1G2wxBHfySdLIHM4P1FfbA9nIuGTsMsZToak86G2NR4cbsTlpNGr7duibXjnVu3INdQ6LUvcnBjtAafapYAzoZ7ifhkEclOlLjw1iDA4X8RUh4RiYcG+aaBu+TtsSETYAJMgAkwATcIfDI7FB1jG88SdcMVmzIBJsAEmIAPCQSN0HE1EzHDw5dCx549e1BQUCDU2u/Xr5+wpJSMDipllZ2dLQguycnJPjw+dsUEmEBrIGC32zFv3jxBBJ08eTLGjBkjKWzdnI/grHb/8u2Q2og1ERVoZw/BI1XSy2VJCoqNmIAXBE6mpSEvPA651TKcv2T2wlNwTk1PqQIJsUoAACAASURBVMR1mXtgNq2Dzdr0736qqiv616QhOv9IcMLwwa6eHfccXq9tXOydZgrHnWtNsFR6Xx7NGeLEB/dtx8/64z6I/LKL3MxziNHv9Jk/bxzZDENQttAbD+7N/XvWChTbOAPaPWpszQSYABNgAs1BQBMCrHk+vDmW4jWYABNgAkzATQIsdEgERoIGlZ+hQdkc1ItDHE316BCzOVJTUzF06FCJq7EZE2ACwUbg/PnzQnNy+k544IEH0KNHD5dbNL21GtbDp13aNWTwlfYSjqtqMNoUhZE1kR754ElMwFsCZo0GR1I7I08RiexSGwymQHgz3dtd+X7+kD4nkRy3A7oq15favdQD0LMqFmEnjvk+kCDxWJiQjln978cmg73RHb1YoUW/r73vxyEu8NnM3dimb7o5vDt4A6lkFcVdW3QnKr/2TaaKFA5fTZiHLRbX/56U4ottmAATYAJMgAn4kkCP9nLMmxHqS5fsiwkwASbABHxEgIUOiSCpqfDevXuFnhvUn6PuoLJZP/74IwoLC4Um5NHR0UIvjpiYGKFROfUN4cbkEkGzGRMIYgIHDx7E559/joiICKE5eVxcXJO7rV3xE8xr9nlE5HRILZZGlkEGYHZVMmLt0nqDeLQYT2ICdQhUxMWhILEDcm2hyCniklSNPRwRYVYM73cQGsVmGAynXD5DQ9U3ILNEjpBzZ1zatmWDtX2mYma7wSgxNy6qvXVOi+R1vhM5Vj54EGsM+32G/aZoDRZrPgWcjQs1PltMoiP9vvtg2On/RuRiOHvHv4iF1pskRsdmTIAJMAEmwASaj8Dkvko8O1ndfAvySkyACTABJiCZAAsdElDV1tYK2RxGoxFZWVlCo3Mp4+TJk4IAIvbqkDKHbZgAEwhuAhs2bMCWLVuQnp6O2bNnN7lZ697jMC1Y7zGQjeGV2KsxoJc5HL8xxHrshycyAVcEClNSUBAVjxyDEmdKa12Zt+nPu6WVoVvnPTDp18DhaLg5tghIJdfgBvlIdCzUQV5e2qa5Sdn8y2Mewx9t7Zo0/fRIBDQ7KqW4k2Sz/v48LK/5SZKtVKPcLucQo3Od3SPVny/sylfcDkth8zW5Pzd6Bl6ST/dF6OyDCTABJsAEmIBPCTwxXoXbBnLfVZ9CZWdMgAkwAR8RYKFDAsgTJ05g165dgsBBQodCoXA5y2QyCY3LqcQV9eaQMselUzZgAkwgKAgsXrwYubm5GDZsGG677bZG9+S4UAn9n5d4vOcKhQ1LIi9CL7fjbn07ZFo4xdpjmDyxHgGnTIYjGZnIU0cjp9yJ8mrvexwEO+IR/Y8hPvoH6Kr2uNxqQkgHDLZej/jjhUCtyaV9WzcwqzSYNfY5LDE23hS0vUOBeXtVsGfrfIbrh2nH8anlB5/5I0cfpSswwfiZT3167cwRjQtvdfPajTsOjAOyMCfyj+5MYVsmwASYABNgAs1C4I1pGvTu5PpOqFmC4UWYABNgAkygHgEWOlw8ENREeOPGjSgrK8Po0aNBvTakjN27d+P06dMYP348nE4nduzYgerqasjlcqSlpQn9OkJC+C0AKSzZhgkEGwHKEnv77beF75VbbrnlmnJ4dfere2wBnOam3/puis+eUD02h1Whg02FGdXSstGCjTfvxzcE9JFaHGmfilxZOHKKzbBYHb5xHMReYqNqMLjXQSixESbTOZc7zVRdhz7Gjog8wg3GXcL6xWB/xlDMzJiCw6bGvydvsmjw1DY7zIW+E41+/t0ZvO/YLDVMSXbjojX4JMBKVlHgturRKFvUvJlazvQemJ06TxI3NmICTIAJMAEm0JwEvn02DOFqKhDMgwkwASbABAKNAAsdLk6kqKgI27ZtE/ptTJw4UZI4ceHCBWzduhU9e/YUytNQqRrK6KC/U/mrgoICpKSkYMyYMYH2PHA8TIAJNBOBM2fO4J133hFWe/jhh5GZmdngyoZ/L4f9+AWPo7LDKfTqKAwxI8sYjcG1Wo998cS2R6AkOQkFscnIMatwrJj7bUh9Aq7rUoLMlJ+gr1ojaUo/9RB0L4+A5vQJSfZsdJnAx0OnYWZIBhxOZ6NIHjaEY9K3BtiMjffscJfn4duL8bZynbvTXNrnZhYhRr/LpV1zG9Sc/j2qVrnuI+PLuOQRkXho0EpfumRfTIAJMAEmwAS8JtAhVo7FszlL3muQ7IAJMAEm4CcCLHS4AEsix9mzZzFo0CBcd911Lo/BarUKGSCUCTJhwgRh7p49e4TyVR06dBDm79y5EySGTJ48GeHh4S59sgETYALBSYC+G77++mtBSH300UcRHR19zUZrPvsBlq3ZXgE4ojLha205NE45HqlKQoSDU629Ahrkk0+mpSEvPA651TKcv2QO8t36dnujBuUjNuJ76KoPSHI8UjUGaedtUF4okmTPRr8SeDbrObxeE9YkkpfKtOj+je+ajtNiR6dcxCvh3/r8KBalKzA+0EpW/bJL3Y/TYfz5mM/37Mrh37NWoNgW5cqMP2cCTIAJMAEm0GwERvdQ4i+3cSPyZgPOCzEBJsAE3CTAQkcTwC5evIhNmzYJWRyTJk0S+m24Gjk5OTh8+LCQrdGxY0fs3bsX1JR8ypQpV+bT5SaVtar7M1d++XMmwASCk8C3334riJ/du3fHgw8+eM0mLTvyUfPxFq83/11EBbLVRvSvjcAkY4zX/thB8BAwazQ4ktoZeYpIZJfaYDD57s334KHU+E4S440Y0GM/ZPYNqKlx3TA8QhGF4RiM9qfLIasubwuIfLrHovg0zBowAxsN9ib9LjijRdwm34ocZ8ZV4h+xX/t0P+QsKyYUH6s/AZyBWQ6ubOlU2C6W+XzfrhwumzAPmy09XJnx50yACTABJsAEmo3AzDEq3DOcS5A3G3BeiAkwASbgJoE2LXRQ9kVxcTESEhIQFnbtW4HUgPzYsWPo2rVrkzX0ReaVlZVCNgdlbowcOVL4Mc3njA43n0o2ZwJtjMDChQuF74pRo0Zh6tSp9XZvLyyD4W9feE3kgtKCzyLLYJY5ME2XgFQrv4nkNdRW7KAiLg75iR2QZwtFThGXpPLkKPt0L0Za+13QVW2UNL2DKg0DzV0Re+QkYPO8746kxYLUaF3vKZgZPwQXzE2LcZ/nhEO5u8qnFC6M1OH/tf/Kpz5FZ3mZRYgOwJJVFJ/D2hGl8y9nJDf32Dv+RSy03tTcy/J6TIAJMAEmwAQaJfCvuzUYnMHZ8fyIMAEmwAQClUCbFjpEISM+Pl4oM1W3Obher8e6deuEElTUm4NKy7ga586dQ3Z2tnBZGRERIZhTA3KxR0evXr1AfvPz87lHhyuY/DkTaEMEdDqd0Jycvi/uvPNOoVRe3VH98HzA7v2bvtvDqrEjVIfOVg3u1cW3IcK8VSJQmJKCgqh45BiUOFPavI2Fg+kExg7JRmToNuh1OZK21UPdF9frEhBx7KgkezZqmMB/Rj+KF+xNf291s4fg5Z8UsBbofYrxUn8T/tF9BQw23//eLEqXY7xxqU/j9aUzS8UElC/2rWgkNb5zo2bgJcV0qeZsxwSYABNgAkzA7wSWPxWGmHBuRO530LwAE2ACTMBDAm1a6Dh06JBQZqpTp06COEENw8Wxf/9+QbTo3Lkzxo4d6yHey9MuXbqEHTt2CJeYcrkcaWlpGDp0qKTG5l4tzJOZABNoNQQoo4MyO2g89thjwnePOAz/XAb7yRKv92KSO/C5tgwlSgsmG2PQr/ayIMsjOAk45TIcSc9EnjoGOeUOlFdbgnOjzbCrlGQdenfdC4dlPczmSkkrDlIPR9cyNVRnm7eJs6TgWpGRRanGzJuexxKjvMmobzGHYuZGC8wlvhUjdN3M+M+Q1SiplXbu7qAdH6PBItUnABpvpu6OP3/Ymo5NQ/Xa4/5w7dKnsX8W5kT90aUdGzABJsAEmAATaA4CydEyLHms6f5gzREHr8EEmAATYAKNEwhaoYMPnQkwASbQ2giQIPrdd98hMTERDz/88JW+Pr5oSC6yOKw2YnVEBSIdCjxclQS1s+nLw9bGsK3Hq4/U4kj7VOQiHNnnzbBavc8EastMB1xfiJSEHdBVbZOEQS6TY5RyDDoV1UBRdl7SHDZqnMD+9CGYlTkVh0xNl/p6ujoCN6yshsPHz3tNByveHL8RJ4wX/HJMgVyyStxw1ff3oubQCb/s35VTZ3oPzE6d58qMP2cCTIAJMAEm0CwERnVX4n9v5/K/zQKbF2ECTIAJeEiAhQ4PwfE0JsAEmIA/CCxfvhw///wzqNTd9OmXS3ZYdhWg5qPNPltuufYSjqpqMLRGi5tM0T7zy45ahkBJchLyY5ORa1bhWDH32/D2FFQhDtww8BAiVFuh1x+R5C5GmYChjr5IPHEBMqNO0hw2aprAJ0PvxcyQTNidTWc7/KdEi7TvfNt0nCKzRTrw7m+34rDhjF+O6uN0ObICuGSVuOmLi8bDXl3tFwaunMojtHho0DeuzPhzJsAEmAATYALNQuChsSr8bhg3Im8W2LwIE2ACTMBDAix0eAiOpzEBJsAE/EXgnXfewZkzZzBu3DiMHz8e9uIKGP7ymc+WOxNSKzQmp/FgdSKSbSqf+WZHzUPgZFoa8sLjkFMlw4Vyc/MsGuSrpKdU4rqMn2GpWQur1Shpt2mqruhbk4bofGmCiCSnbITnsp7DazWuS0N8dDIC2q2+LylF0sqimTvwo94/fVUmxITiI9XHAV2yih5Dh7k7St+NatEn8qWsFThna9kYWhQAL84EmAATYAIBQ+CVezTo35kbkQfMgXAgTIAJMIEGCLDQwY8FE2ACTCDACFBfH2pOXlNTg3vuuQd9+/aF7on34KzxXY+FTeFVOJooR3JkLEJC1dDWOJFSZkVmcdMlYgIMVZsJx6zR4EhqZ+QpIpFdaoPBZGsze/f3Rof0OYn2cTtRXbVD8lK91APRszIGYSePSZ7Dhq4JnItPw8wBM7DRYG/SWAMZPj0YCuzzT6bBFzN/xmZ9tuuAPbTIyyxEtP5HD2c33zTLxZtRvvRi8y3YwErLJs7DZnOPFo2BF2cCTIAJMAEmQAS+ezYMYWpuRM5PAxNgAkwgkAmw0BHIp8OxMQEm0GYJ5ObmYvHixVCpVHjkkUcQ+9V+2PKLfMbjQGclznTUXOMvtdSKAcc5Q8BnoL1wVBEXh/zEDsizhSKniEtSeYHymqkRYRYM73cIasVmGA3Sm4UPU41CRgkQUnzWl+GwLwDrek/BrPghOG9uWsQbaFPh/+2QwXLC4Bdu3z5wGN8a9/rFNzn9JEOOcYalfvPvS8fGvOnQbWpZMW/v+Bex0HqTL7fFvpgAE2ACTIAJuE0gLV6OhQ+Fuj2PJzABJsAEmEDzEmCho3l5t+rVamtrYbVaERERAZnM/28y0HpvvfUWzp8/j6eeegppaWmtmp+7wdtsNphMJoSFhUGpVLo7HZ7Mp/Vo0Jo8Wp7Ali1bsGHDBnTs2BHTk/pAvsE3bxjXqGVYNyi80Q2OyqlBu+qm36hueTrBGUFhSgryoxKQa1DgTGltcG6yBXfVLa0M3TrvgUm/Bg6HtOwljTwMI+XD0eFsNeQVLft2ewui8+vSr4yejbn2BJdr3FMThrvX1sBS4bvstrqLbrqvAF/W7nIZh6cGE2M0+FAoWdU6RuWG36G24HSLBntu1Ay8pLjcr4oHE2ACTIAJMIGWIjCpjxLPTeFG5C3Fn9dlAkyACUglEDRCh3gpfvLkySb3HhsbixdeeAHR0dyAV+pDQnYGgwGvvfYaLly4gEcffRR9+vRxZ7pHtoEkdOzatUt4u75Hjx54/PHHERLi/yZkn3/+Ob7//nsMGTIEDz74oNsM3Z1PgtIbb7whCCRPP/00UlNT3V6TJ/iewNKlS3Ho0CH0S+uKyft881Z/UbwSe7tdm80hRt+j0AL6w8P/BBxyGY6mZyJPHYOccgfKq5m7P6gP73cMCTHboavaLdl9oqojBlmuQ/yxs4DZN797khdvI4ZWpRozb3oOnxpd17v+n8oI9F/u+34cIuqd957Ex9ZtfiWfn1mIqFZQskqEUPLuKDjNLZvhZ+qfhWei/ujXc2HnTIAJMAEmwARcEZgzSY0p/dx/+dCVX/6cCTABJsAEfEsg6ISOU6dOQavVQqFo+D+aY2JihIv6yMhIt0hWVVXh5ZdfFua0RaHEYrHggw8+AAlJf/jDH9C5c2e3+HliHChCB+19/vz5OHLkCMLDw/HMM88gJSXFky1dM+fAgQN47733MHDgQDz00EP1Pt+2bRuWLVuGm2++GZMmTXJ7vYbmN8VUp9PhzTffFLJ2SOggUZBHyxNwOp3CuZAQNdYUheE17n13NbSDwgQl9nVtXOjoXmRBz7N84e6v09dHanGkfSpyEY7s82ZYrQ5/LdWm/cZE1WJI7wNQYhNMRull37qor0cfQwdoj3CDcX8+QAfSB2Nml5txyOg6s+bNc1q0X1fht3D23VWIBdjoN//keHGGHDe1kpJVFK/d1A8X31f5lYkU5870HpidOk+KKdswASbABJgAE/AbgQ9mhSI9Qe43/+yYCTABJsAEfEMg6IQOf5U5autCh28eN/e8BIrQUVRUJGQ6kOBB2Q7jx4/H7bff7t5mGrFuSujwyQJXOQkUpv7YWzD7pO81ak5ut9vxW307dLN4Vx/WqJFjw8DGy5ONyKtBYiWXrvLlM1WSnIT8uGTk1qhw7DxnB/iS7dW+rutSgsyU3dBXrXZrmf7qoehWHg7N6RNuzWNj9wl8MvRezArJhM3pdDl58dEIhG73XyZH7q0X8F/VGpdxeGMwKTYUC0MWeeOi2eeaz9+Oiq+Km33dqxeUR2jx0KBvWjwODoAJMAEmwATaLoFwtQzfPsulndvuE8A7ZwJMoDURYKFD4mmx0CERlA/NAuVSfsWKFdi4caOQWUElrKhHCWU8+KKPBQsdPnxggtwVPStffPEFwhxy3KtLQILdu/Jp2elqnGh/rY/25TYMLeDeEL54nE6kpSE/PA45VTJcKG/Z8i++2E+g+xg1MB+x2u+hqz7gVqg3qMagc7EVypJzbs1jY88IPD/uObxa6/qyINGpwDt71XAcrvZsIQmzjk8qw8vaVRIsvTPJzzyLKP1P3jlp5tmGg/dB/8PRZl614eVeylqBc7aogIiFg2ACTIAJMIG2R2BQugL//l3j2fBtjwjvmAkwASYQuATarNBx+PBhvP/++6BSVlSKKC4u7soprVu3DqtWrUJmZibuvfdeoSF2RUX9kgmhoaFXGmSvXr0a3333HSZPngyVSoX169dDLpdf6XPgcDiwd+9ekN/S0lJQKRoqCzR27Fjhz9WNpunzo0ePYuXKlSgsLLxiP3HiRAwfPvyKfVPiS0MiQV37++67D9988w3Onj2LwYMHCz0gmtpHYmJio43Bxf3R/LKyMqFReXJysiAM9O3b90rj8tOnTwsleNq3by+Uv9Jofv0/Cw3tpSmhg7IrqH8F/aGzoTUpxilTpghloOo2S6eSW/v27cP9998PiuHHH38UerTMnTsXUVFN/4ez0WgUsjmoSfdzzz2HNWvW4KeffsJjjz2G66+/vsHfbCnnJwocVzvIyMi4wkY8D+I4depUbNq0CcuXL8e4ceNw55131puq1+vx6quvgv4pltaqO5/m0HPcUA+bRx55BP3790dTz5PIm5pjkx0959ddd50QR93fHQqK9k+8iVXd533MmDGgPzSXh2cEVr+3GNtP5qKTVY3f6eMR4pR55uiXWcc7hOBMYgj0YXKEmZ1IuWjFdVyyymOmZo0GBamdka+IRHapDQaTzWNfPFEagcR2RgzouR8y+wbU1JRKmwRAq4jBcAxC8qmLkOn8ly0gOaA2YFjcLhUzBz6IDQbX2WJjrWo8s80B81mT38gU3liFv7db7jf/ouPWVrJKjLvi2zthPlXodz5SFlg2cR42m3tIMWUbJsAEmAATYAI+J3D/DSrcd4N3L5n5PCh2yASYABNgAg0SaLNCB5WAWbJkiXDpLZYiostxuph9/fXXhT4F1HSaLuzpwriyshJ5eXkCRLrgpbf6aV58fPwVgYB+RhfjdNErCiHUy+HTTz/F7t27hb4gXbt2FcofUb8Husgn4WLatGlXeorQ3LVr1wrCCfUZ6datm9D4WrQfOnQopk+fLogdngod1IuBfNbUXC6fIvaHEC/GG9oHcaCL8qtLg9FexP2RcNG9e3eBHQk1xJgu6UkAIra+EjpIdHjnnXdw/PhxtGvXDiQOULN0cc1bbrmlXk8LUeig3i0kBNCQ2pQ+OzsbCxYswLBhw4RzomeA1hb/XldQIb9Sz6+4uBhbt24VRJpjx44JYkGXLl0EsSYrK0s4n6uFDppDoguJNCRmUL8QcdDeqbQRNUufPXu28OzUnT9hwgRBKKHzo2eJGJItnfWNN94oNB5v7Hmqy5vWJgGQmtKTL5r/5JNPXmlcXnf/tAd63ulZFZ9famJPolpdkYu/m6UTsJ8rx6JX38IxVQ3610ZgkjFG+uQmLG0KGZR21yVkfLJYkDmpiItDfmJH5Nk0yCniklTNdbx9uhcjrf2P0FVtcGvJFFU6+td2QWzBccDh+sLdLeds3CiB9b0nY1b8UBSbXYt/swzhmPqdAVaDa1tPkZcM0+N/Oy2D3enf/jhTYkPxfisrWXX5/8toUPJmH0/x+nzevvEv4gPrTT73yw6ZABNgAkyACUgh8J/fazAgreEesFLmsw0TYAJMgAk0H4E2K3QQ4kuXLgkZBiROUIYBiRKffPIJ9uzZI7xBT3/Ei+ymRAXxQpnEDboMp7fjKaODBmVyLFq0COnp6UIWgFjuiDIf/vvf/wprP/XUU0hLSxPsc3Nz8e677woX8U888YRw8U2D7OjnJ06cEDIT6KLdU6GDLtd79+4tCCZ1m7I3tY/GsivoDX9qmE2X39TkXbx8J8Fo3rx5qK6uFi7C6RLfV0KHGGdd0YcYUbYCXfYT4+eff17I1qEhCh3091mzZgnCyNUCRUO/cnRpT2IYZXCQeEDMxAwPElbmzJmDhISEelPdOT+a2FTpqquFDhKOSHQhUUNkKi5OZ7B582ZQps6IESOEH189n37WVJZMQ88TMVi6dCm2b9+Ourzp53T2lGFCXB5++GFB0BDFGLVaLWQ0kRBIg545OhsSSMiWfkd4eEag7Kn3sFB5FpUKG8YbozGoVuuZI57lMYHClBTkRyUg16DAmVIu8+UxSA8mjhmSjajQbdDrctya3VPdF9dXJyD8eGCU4nEr+FZu/Mro2Zhrr//vysa29LdLWvRc6b+m48K/j/qY8H+9VqHaYvQ72dZYsoqg2AwjULbQf0KTu+DPjZqBlxTT3Z3G9kyACTABJsAEfEJgzfPh0HBCh09YshMmwASYgL8JBJ3Q0VBpHhFiQ2/xU6bF4sWLhTJEo0aNEspZkbhA4gO9rS4OKUJHQyWFqEQWXWbTxS69zV53iBfwYukgusimnx06dOiKmFHXXnxrn/w89NBDHgsdtA6VYbr6kl68GG9oHw1dkNOb/iTWlJSUXHPxTnFTPwtiK5Ze8pXQQeWqyJeYiSAyauwSX+RcVwSQ8ot18eJFIbuHLu2JF2WE0BB7doiCk+jL3fOjee4IHXWZUoaG2BBdPAfK1KkrvvhC6CAGVBKLMjCeffbZeqW+xHVJxKAMkw4dOjQpZjX1uyDlPNjmMgHT26txOvcIPom6KPz9bn07ZHrZnJzZNk3AIZfjaHoG8tQxyCl3oLzawsiakUDHJB36dNsLh2U9zGb3ykwNUY9A5sUQqApPN2PEvBQRsCpDMOumuVhslPYG5LtntWi30b8ihz7TgtdGrMG5mnK/H9KnGXLcaFjq93X8sUDt2btRufKMP1x75NPUfxyeifofj+byJCbABJgAE2AC3hDo3l6O+TNCvXHBc5kAE2ACTKAZCQSd0HHmzJkrJXmu5kjZBpSlUbeJNJVeInGDShJRqR0qu0SZCVf3X5AidIgX+lLP72qhQ+yzQCWlGhIiKFbKKKBsERJhKFvi5ZdfFpZ74YUXhJJG4nDVo+Nqe5rX0MV4U/6aKqUkXHJYrUK81JOBmPtK6GiMryuhQxSUpJ4PZXJQhs9NN91UrycGlcyi7ATK0qHyZvTc0HD3/CirxF2hQxRfSLQT+5yIXKlsGAlgVLaqsfN0N6ODMpIWLlyIIUOGCCWnrh70DO/fv1/4nSEBrry8XCivRaXeSDAjMcpVHxSp58F2lwmY1x9A7bJdOKAxYF14JaIcCvxeF484L5uTM9/6BPSRWhzpkIpcZziyz5thtfq3xA3zv5bAgOvOIiVxF3RVW93CI4cCo0PGIKXICEXZBbfmsrFvCBxMH4SZXX6Dg0arJIdLcyMQ8pN7IpYkx3WMzEk2vDVpE44ai92d6rb9lFgN3g/52O15gTJBt+c+GH8KnOwnZ3oPzE6dFyh4OA4mwASYABNoQwR+OzgEj47jHpNt6Mh5q0yACbRyAkEndFzdQ0LK+Zw7d07ITKCLasrquOeee64pbeSN0EHCBfVjoH4g9PY7Ne+uO6Q0g25oH56WriJfvhA6mhIuGorXl0IH7Z2au1P2Cwk+VEpJHHUbxdPPrhaUpDwT1Hx7/vz5gjhzdZko8bOioqIrjb/JZ1Pn0dia7godYtYI9bwQS56RQEV/rs4w8UVGh+jDFbO6IlJBQYFQ8otKw9Gg8mgkHJJgRFkfUsqGuVqvLX9uP3EBhn9dbqC7IbwS+zQGZFg1uEvXDnJ415y8LXOlvZckJyE/Lhm5NSocO8/9NlrieVCFOHDDwEOIUG2FXn/ErRDilEkYYu+DhBPFkJku92Pi0fwEFg+9B7NCusBa59/LjUWR6QjBKz8pYMv373nZw5x47/fbcEB/qlmAFGSeQaR+d7Os5Y9FLi27BdbiEn+49sinPEKLhwZ949FcnsQEmAATYAJMwBsCf71DjRu6Kb1xwXOZABNgcOKGVgAAIABJREFUAkygGQmw0PFLbwe61Kbsg0GDBmHGjBlCv4G6w1OhQ+wDQj05qA8HXfiKfQu2bduGU6dOgYWOhkWCxrIPqDwZnRcJSJTFQM3h6TKdMkjWr18vCFZ1+554InSQiEGZCfRMNDXqZvE0h9BBsYiZJpSdNH78eIEFPV91+5KQnS+FDupfQyJFY+PqMmKUfUSCB/W7oZJrVFaLBA5qfE99bLgZuXff8rpH34XTcrl++meRZTgTUoshtVqMM/6a1eXdCm1n9om0NOSHxyGnSoYL5ea2s/EA22lax0pcn/kzLDXrYLUa3IouXd0dfY2piCpwTxhxaxE2lkRg7rhn8UptuCTbqeZQPLzJCvMF/4uKn8zchR36AklxeWu0JEOGsYbPvXXTYvOd9gSUvH25b1wgjZeyVuCcLSqQQuJYmAATYAJMoA0Q+PrpMESH8ctkbeCoeYtMgAkECYE2L3TQZTpdFJPgQJevdHlOvRyo8XLd4anQQW+279ix45rm5uTb3dJVVz9zLZ3R4ap01dXx+iKjg8QMOq9jx45dc06+LF1FfTg2bNgglAgTS1PV3Q9lkNDlPQkA1HSbSnO5Kl3V0HeGuxkd5IPKQr3yyiuCYHbrrbcKPEjwmTlzZr1sCV8IHWKflRtuuEEQKDwdlDVFzzs1qf/d736HMWPGeOqK5wEwvrEKttxCgYVBbseHUaXCPycaYzCg9tfeQgzrWgJmjQYFndKQr9Qiu9QGgylwGu62xfMa0ucUkuN2QFe1w+3t91EPQo/KKISePO72XJ7gWwLF7VIxa+CDWG+wS3L8B10Exqysht3i/5Jwyx7chw2GQ5Li8tZoalwo3lMu8tZNi863Vt2ESx+7JzY2R8DLJs7DZnOP5liK12ACTIAJMAEmIBDISJDj/Vncn4MfBybABJhAayLQ5oUOKn+0atUq4U1zunx95513hMtturymPgji8EToaKofAl2UU28QuuiW2oz87Nmz+Oijj5CRkSFcOtNFO/XoIF9z586tFy9lIlBGAmWUiNkNrjIO3O3R4aoZOTWf/vzzzzF69GhMmjTpSo+O5ORkob8ElZgSh9j0mvpLiGW13O0zQiLVW2+9hQsXLniV0SHui9hRk20SM64edQWXxx57TMjUcdWM/Orzo14rnggddN4koB08eBCDBw/G9u3bMXv2bPTu3btemL4QOkRxijJmrm5GTotRLPSH9kLjq6++EvZ0xx13CNlRdYcomjTW76M1fXG2dKzm1ftQu/KnK2GcDqnF0sgy4e/UryPdqmnpEANq/fK4OBQkdkSeTYOcIv+/PR5Qmw/AYCLCrBjW7yBCFVtgMJx0O8IRqtFIK3EipPis23N5gu8JbOg9CTPjh6HYLE00/HepFhnf+rfpuLjL1TNy8I1pj+833YjH1l6yirZVc+IeVK12//fS35D3Zb2ID2w3+XsZ9s8EmAATYAJM4AqBWweG4Mnx3J+DHwkmwASYQGsi0KaFDrE3B12uz5kzBwkJCaA3+Tdu3Ijhw4cLYoLY2FkUDqjHxtWX340JBOLFN11IT548GVTmiC6EqUcHZXksX74c1O+hbn+D3NxcvPvuu4Jo8cQTTyAxMVF4nujS/+OPPxZ6Uoi9GMTLdurXMH36dIwYMUKwJf9r1qwR/lCWir+EDlpry5YtWLZsGTIzM4WG1NTwnQaJKiQalZSUXOlxIWY8UEYCiQOUhUCDGNDFPZU5on03JXSIIgSdHZ3PsGHDhCwG8rF27VohC0OtVnsldGRnZ2PBggXo0qWL0Gycmqk3NKjvypdffomRI0cKsVAc7pwf+aSyTtTYnMSrq9dqSngSY6RnjJ6RhkSIhuaTPe0tLy/vGnGkISGMSlCRIEeiFQkUtE+RBzH/+uuvBWFp1qxZQvkwsawWlWmj51d8HsgPPb/U3JyyUEj44uE5Advx8zD+++t6DvaE6rE5rEpoSn63vh1i7G27lmxhSgryoxKQa1DgTGmt57B5ps8IdO18Cd3TdsOkXwuHw+KW31BFOEbIhqHDmSrIKy+LejxansCro2fjeXuC5EAWntQiamvziBxbph/B5+adkmPz1rC1l6wS91+9YxpM+wMvS+rcqBl4STHd22Pi+UyACTABJsAEJBP4y+1qjO7etv+bSjIsNmQCTIAJBAiBoBM6zpw5gx49eghZGQ0NuqSlvgZRUVHChW9+fj5uueWWKxevlCXx+uuvCz0P6OKe3tSnIb5Fv3PnTqFMEV2m06Uvfd7UhbTYT4KEErEMktlsFoQL+jutV/fil9ahC/vvvvtOEFm6desmlE46fvy40C+CSmqRqCH2EKG35z/88ENB3KALb4qNLp5pDRq0X38KHXSB/emnn2L37t2CqELiBf2MSkuREEPiDok8YgNqMYOG9ib2fKB4KX76Ex0d3aTQQXuiy3K6NKdLe61WK3ASe2kQF8rsoLPr06ePwMCdHh11z/nuu+8G9Z5obIhZKLSm2B/D3fOjRuqvvfYayBftpV27dkLsJBo09VyJ86gUVF2hpW6sjc3ftGmTILLRs0FCRFZWltAovLGMHxL3SLSiviVkTwIQDXomSXgisenee+8Vnsm6zwP579q1q/BcnDhxQvDfvn17Qfiqmy0VIN+FrS6Mun06xOBXR1TgsNqIbpZQ/FbfrtXtyZuAHXI5jqZnIE8dg+xyByqq3btI92Ztnts0geH9jiEhZjt0Ve43Z04K6YRB1h5od/Q0YOEeKoHyrNkUIZg1bi4+MSokhRQC2f9n7zzAoyqz//+dmSSTSQ+EEEpCEgKE3kMPKIQidsWK4BoEXX+uolvE/W9z3XXdoquigqjoimuhS++99xZ6QhICCSQkmZrp/+dcdjBgSKbcaXfO+zw8GPK+p3zeS9T7nXMOvj4cBdm+Gqf2e7pp5+OF+Ny60VMzTp+/t7kKHwd5yypHsle/uguWqiqnc/fVRn2fUZgeP8NX7tgPE2ACTIAJMAHwfA5+CJgAE2ACwUdAckIHCQuNLWqXRC/+L126JLygp7ZE9HV9YYRepM+dO1eYgUDVG/TynRa98KWX5tTOh16uU7ug7t27N/pCms5R9cHXX38NEmHoRXhKSgomTJggVDtQqx9q8VN/vgLtoU/6L168GCUlJcIZioWGT9NeR5sgsk3fo0oI2ksvkullc7t27fDggw8K1SmUpzeFDoqBBApiRi/WSSAiUSMtLQ0PPPCAINQ4RA7aSy/C6UU7/SJxgl6G0zBxetn+6aefCpwbq+hw5EwCFVWSEEOyn56eLrxs37x5s1AtU39IuCtCBwkOJHRRnHT3jQ3gvl2rKlfuj/KhagmqaCHRi9p6UXVRU0IHnaMzO3fuFKpjHIJc/Wf/dkIHiRP07FN1EC1qMzVq1KjbCh20h4Q5qmDZsmWLsI+eQRLWqDLj1mfS8TyQqEVCDH1N+dA+upf6LcuC70dm4ESs+/cPsBz7aeueL+IrUBZmwmBDHO7QS3twqyYuFifbtMMJezSOlhlhtni/33/gPAGBHUlifB0G9DiIMKyDXlfqcrCdlN3RXdMKsadPu3yWD3iXwOGM/sjveC8O6sxOOepjicAftstgOuubuQ8HHy7FR/I1TsUm1iYptKwS/nvOnIGKD52v0BGLnzN27Jmd8Vy7mc5s5T1MgAkwASbABDwm0CFFjlnP8HwOj0GyASbABJiAjwlIRujwMTd2xwSYABPwKwHjqgOoW7DzJzFUKyz4NL4CJpkN47XN0Mt4vZ2cVFZ5qxQUNGuF43UROHOJ520E2r127VCBrNRd0NQsdyu0vspB6FSpgvJC4M0IcCshiR36asATyFd2gNlmdyqzRw1ReGJ1HUyVvqnGKbi3HO9EuvfsOZVQA5u+bi/DCO037h4PqHPmynGonOeb1mKuJi6PicWz/Ze4eoz3MwEmwASYABNwi8DDOeF4fhTP53ALHh9iAkyACfiRAAsdfoTPrpkAE2AC7hKwFlVA++b3DR4/HWHAgthKhNlleEzTAu3MSnfdBMS5cxkZKIhujmM1Mlyu8s0L04BIPIiCyO13Es1iN0Nde8CtqHPD70B6mRGKijK3zvMh7xP49ahX8Y8654XT31THoN+Cau8H9j8P58dW4a24xT7zR46k1LKK8tGfegq1q8/4lKErzv6ctwgXLdKuVHSFB+9lAkyACTAB7xF4c0IkBnVwrkWn96Jgy0yACTABJuAqARY6XCXG+5kAE2ACAUJA/dIc2LUND9rerlJjS1QtUiwRmKBJQpwteP5D3aiKxMnUDJwIi8WxCgu0ekuAEOcw6hNomaRD3y4HILOugcFQ4TKc+LBmGGTrh5TCCsg0vpnd4HKQfACXmqdhSv9nsErrfGu4dy/Fou0K31UGXBxeiz+2nO/z2zqZVYQ4zR6f+/WWw5oNT8BwLHCrqeaPnYn1xs7eSp/tMgEmwASYABO4QWD5L6OgipAxESbABJgAEwgyAix0BNmFcbhMgAkwAQcB/cerYN5/7rZAFsVW4WSEHt2MUbhP2zygwVUlNcfJ5LY4YYnEsVJuSRXIl9UjuwyZrXdCXePeHIS0iCz0qWuPxIIzgN35l+eBzESqsa3tPhb5yUNw0ejcPA7i8OXpGERt9V0lx5UcLf7UfiGMVudjFOO+/ttehuESaVnl4FExZyRsOt/MUnHnDvbnvY45lpHuHOUzTIAJMAEmwAScJtAjVYF3n4p0ej9vZAJMgAkwgcAhwEJH4NwFR8IEmAATcImAafNxGL7a1OiZTxLKcVVhxjBDHHIDbDh5SWoqCuKTcVyrwIWKhitTXALCm71KYETOUSREbYZafdQtP12VfdC1tjmizwZuaxy3EpPooX/lTsMvbS2dzi7JrsDs/UrYDtc6fcbTjTXdDHir9w+oMmo8NeXS+fuaq/BR2FyXzgT6ZltdN1TMcr41mT/yKcudjDcUk/zhmn0yASbABJhACBGYPCwCk4aFh1DGnCoTYAJMQDoEWOiQzl1yJkyACYQYAVtFDTSvf9Vo1lcUZnyaUA4aHXyvthm6+3E4uU0ux6nM9ihQJuJolQ3Xak0hdmPBl27bFA16dtoHm2k1jEb3WhENUA5FVkUYIkqLgg9ACEZsVSiQP+o1fKlzvt1drjkSv9xshfGC3mfEdOlmvDNiJYr1V33m0+HoVFYRYiXUsoryMpbfj2vfXvY5S1cc6vuMwvT4Ga4c4b1MgAkwASbABFwm8O+nItE91fn/DnLZAR9gAkyACTABrxGQhNBRWFjoNUBsmAkwASbgKoHMzExXj7i9X/PbebCVN94m5rhSj6UxVVDZ5XhEnYS2Ft8NJ9fExeJkm3Y4gWgcvWiE2cKtity+bB8e7Nu1GKktd0Bds9Etr2GyCOSGDUNqiRbyynK3bPAh3xM4nNEPUzrehwM659tAPaOLxr3LdTCrnT/jaWamJCtm3rseBdpST025fF6KLasIgvboJGg2nnaZhy8P2DM647n0mb50yb6YABNgAkwgxAjERMqw9JWoEMua02UCTIAJSIeAJISOWbNmgcUO6TyUnAkTCHYCd955J8aOHeuTNAxfb4FpY9OthDZG1WKXSo1UixIPaZoj2ovDyctbtUJBsxQcr4vAmUs8b8MnD4IITsLDrcjtexQxyg3QaE65ZbFFeCvkWHog+WwpYNC5ZYMP+YfAvAGPI1/ZESYb1X85t/5QGYtui92r9HHOw0932SLsmPPUVuzTnHXXhNvn7k9S4UOFtFpWOWBUr3wUdWcuuM3GFwflMbF4tv8SX7hiH0yACTABJhCiBHKzw/CHB333obAQxcxpMwEmwAS8RkASQsfs2bNht1//H3OZTCb8fuvXDf2ZO3tcOdNYPLeL15kzzuy5lYPjjMPv7Z4oOkd7HL839uS5s1dse2LH2RBbZ3g7s+d2d9LYs+mKXbGe8abi8dpPI4kYvnTpEurq6tChQweMGzcObdu29Wpm5kOF0M9c4ZSP72Kv4lxEHXoao3G3tplTZ5zddC4jAwXRzXGsRobLVUZnj/G+ACCQ0bYa3bL2wmRYBbPZvUHE7ZWd0VOXhviT7gkkAYAhpEP4zahX8Pe6GJcYfFQSixZrfCtyUIDz8ndjs+a4S7GKtflUViFiNXvFMhdAdmQo/2AQ7FZrAMXUcCh/zluIi5aEgI+TA2QCTIAJMIHgJDB9nBJ39w4LzuA5aibABJgAE4AkhA6+RybABJhAoBDQaDRYsGABTp48CZVKJYgdAwcO9Fp4dqMZ6p/Pcsq+WWYHDSevkVswQh+PIYY4p841tMmoisTJ1AycCIvFsQoLtHqL27b4oH8I5PQsROvm26Cu2eZ2AL2UOci+FgdVoe8/Xe920HzwBoHLzVOR3z8fq7SutZT774lohO+s8TnJRc8cxErtQZ/7JYfftAdytd/6xbe3nVp0/XF1jtzbbkSxP3/sTKw3dhbFFhthAkyACTABJnArgXk/j0KrhOsfnuXFBJgAE2ACwUeAhY7guzOOmAkwgSAgsGnTJqxatUqItH///oLgERPj2iemnU1T968lsBQ416u+LMyEL+IrBNMPaJqji8n5HrRVSc1xMrktjlsicbyUW1I5ez+BtC86yozBvQ5DFbYeWu15t0MbGjEcGZdtCLtU4rYNPuhfAmu7j8GUlkNRWuf8bI0MWxje2RMGy3GNz4Nf9fRxLNTv9rlf4WdlkgozJdqyivIzXnwY1xY49+8Qv1xAPaf7817HHMtIf4fB/pkAE2ACTECCBDKT5ZgzRSXBzDglJsAEmEDoEGChI3TumjNlAkzAxwQuXLggVHdcuXIFrVq1EsSO7Oxs0aMwrj6Iuvk7nLZ7KFKLldHViLMp8LAmCa0sEbc9W5KaioL4ZBzTKlBcUee0D94YWAQ6plciO2MPDNoVsFpNbgUXJY/FEPlAtCm6BllNpVs2+FBgEHgndxpetbV0KZi7jCo8t8EMY5nvRc7NE89gnmmrS/GKuVm6LauuU9LsnwTt9sAeRO64z7LcyXhDMUnM62VbTIAJMAEmwAQEAo8MCMe0kbf//yLGxASYABNgAoFPQHJCR21tLfbt2wfqk2+1WqFQKJCcnIxBgwYhPj7e7RspLi7Gli1bhNkVNGi4TZs2N2yZTCbs3LkTJSUlsNlsSEhIwNChQ5GUlOS2Pz7IBJiANAjQzJuFCxdi797rfd1Hjx6NUaNGiZqc9WIltH/4xiWba6KrsT9SiwxzJB7UNEek/XrbEptcjlOZ7XFCmYhjVTZcq3XvpbhLwfBmrxEY3PsskhO3QF3j/ifhW0e0Qz9jNpqfLgTM/Dx47bJ8YNgmVyA/7zV8oVO45O3/NDG4c4ka1jrfz3DY89gFzLGtdyleMTd/2x4YJtGWVQ5OVYsfgqn4opjYvGZL32cUpsfP8Jp9NswEmAATYAKhS+Dvj0eib4Zr/40UurQ4cybABJhAYBKQlNBx+fJlbNy4EWazGVFRUYLgUFNTA71ej7CwMIwcOVL4VLWriwYLr169GtXV1YKdW4WOzZs3o7S0FF26dEFsbCyOHTsmCB7ebFXjag68nwkwAf8SOHDggFDdQQJs586dhZ8PKSkpogWl+dVc2K65Nkh6XtwVFIcb0d3WDCkpA3DCHo2jZUaYLa716xctCTYkCoHE+DrkdD+EcNla6HXut6PJVvZAd3UKYs4Exye9RYEnYSNH0vshv9N9OKBzvlUV4XirIhZZP/h+6Dj5PvJQGT5QXG8B6I/1YJIKH0i4ZZXA1BaHy+8Hz8wLe0ZnPJc+0x+PA/tkAkyACTABCROIipBh2S+db+krYRScGhNgAkwgqAlIRuigl4fr1q1DeXm5IDjk5OTcuBj6JHVBQYHwUjEvL0+o8nBlHTp0CEeOHAF9MvtWoYMGD69cuVKo8KAqDlqO6g+qIunQoYPwZyTCHDx4UNjjSWWJK3HzXibABAKLwLVr1zB//nycP39eEEVJ7OjXr58oQRq+3gLTxqNO2ypv1QpHEhJx4Opm2O1GqM2doTNnOn2eNwYega5ZFchK2wVNzXKPguunHISOV1VQFrs/w8OjAPiw6ATm5TyOKZGdYLS5JmLOKYxFwgb/iByn7r6Cf0b9IDoLVwyezjqPGM0+V44E3V6LOhdXPzcGTdzy6Fg8m7MkaOLlQJkAE2ACTCA4CAzvHIbfP6AMjmA5SibABJgAE7gtAckIHfQCkaouSIigl4f0EtGxdDqdIEZQpcfYsWPRrFkzpx+JqqoqrF27FiqVSvgkNlWH1K/oIKFjxYoVyMjIwIABAwS7ZWVlQmUJfd2xY0fBL9mgRW1rwsPDnfbPG5kAE5AeAfp5sH799VYsJIjee++9Lguwt1KxHL0A3XvLGoV1LiMDJ6Kb43iNDJerrr/YUioq0Uy5R/jnamNf1FnFqzKR3s0FZkbD+p1E89jNUNce8CjA4eF3ot3FOiiulHlkhw8HFoHXRr6Ct40xLgVFjey+ORIN+d4al86Jtbko7xr+krhILHNu2QmFllUExlD0OGqWFrrFyF+H3sxbiFJLgr/cs18mwASYABOQIIFfjVdibM8wCWbGKTEBJsAEQouAZISOwsJCbNu2TajaGDNmzE9ucc2aNUJVxZAhQ25UWTR11SRskGBBVSJ0jlpSqdXqnwgdTVV00LmjR48K59xpndVUnPx9JsAEgo/A2bNnheoOaq+XmpoqCLRZWVnuJ2K3o/b5jwHzjz30japInEzNwImwOBytMEOntzRoPzqsCHERBbDYowWxw2L7USh2PyA+6U0CyUl69OuyHzLrWhgM5W67SghLwkBbH6ScL4dMW+u2HT4YeATKm7VFfs4UrNS6VsXR0xqBN3bIYDrtWis8sQhcGlaL37eaL5Y5t+w8lKTC+1JvWfU/Mupdk6DbE1zt6eaPnYn1xuBpt+XWQ8iHmAATYAJMwKcE5v8iCs1iZD71yc6YABNgAkxAfAKSETrOnDmDHTt2CCKGo4VUfVzbt28HvVikT09nZ2c7RZLay9C5du3aYeDAgSCx5Fahgww1NqPDUc3hsOGUY97EBJhASBAwGAxYsmQJqD0eLRI77rjjDrdz13+0EpcOluJ0l844bo7E8VKD07biI44iKqwURmsyqo19YIdrLf6cdsQbPSLQo1MZMtvshLpmjUd22kV0RO+6DCSeOOWRHT4cmATWdR+DKS2HoqTOtXkcEwxRmLimDqar/mllVNlXhz93WgSdxT/+HbcZCi2rHLlWfnsPzOVXAvNBvk1U+/NmYI5lVFDFzMEyASbABJhA4BLolqrAe09FBm6AHBkTYAJMgAk4TUAyQseePXuEORw0n8PRQqo+haa+fysxalFFrbBIqKAKEWpdRV83JHSYTCbs3LkTJSUlwhByGoJOYktiYqIgglBbLR5M7vQzyRuZQMgR2LVrFxYvXizk3b17d9x9993Czw9X1+aV5/DZSvfbDiVFbke4vBY6SwbUpi6uuuf9XiQwIucY4qM3QVPr/ByWhsLpruyLLjXNEHXujBejZdP+JPBO7jS8amvpcgi/qolBzoJqwO7yUVEO1GbX4e85y1FR5592WY4kvssChmq+FSWnQDdit7RB+cy2gR7mT+Iry52MNxSTgi5uDpgJMAEmwAQCk0D+iAg8MZjbiwfm7XBUTIAJMAHXCLDQcRteu3fvxqlTp9C3b1/hxaPRaLyt0HE75FQRQgKIY1aHa1fDu5kAEwglAtRab+HChYJgSmIpiaO9e/d2CYFWZ8bzv9np0pn6mxUyPVqotkIGK9SmrtBZ0t22xQc9J9A2RY2enfbDZloNo9GzgdADlcOQVS5H+MULngfGFgKSgE0mx5TRMzBX53o11juXYpG6wrNnzBMohrYWvJu3GoU699uweeLfcfbhFiq8J58rhqmgsGG+NhqV/wm+lnX6PqMwPX5GUDDmIJkAE2ACTCDwCcyZokJmMk0o48UEmAATYALBToCFjgZukF44btiwAXFxcUI1h1KpdFnocFSE0FB0ms2hULj+4iHYHy6OnwkwAdcJLF++HFu3bhUODhs2DPfcc49LRv7x0TEcLXD/hWWkogKJyv2wQy7M66BWVrx8S6BP1xKktdwBdc0GjxxHyCMxTD4UbUvUkFdVeGSLDwc2gaPpfZHf6X7s17nWqoqy+uJsDKI3V/stQXOCDR8/uAFHtcV+i8Hh+HT7c4jR7vd7HL4KQH/2SdSuOOcrd6L5sWd0xnPpM0Wzx4aYABNgAkwgdAmkNpfji2mq0AXAmTMBJsAEJEaAhY5bLpQGkK9duxZXr17F8OHDhfkctFyt6KCKkKKiIowePRp2u10YlF5bWwu5XI6MjAxh5kd4OJdHSuzvE6fDBEQhcOLECSxYsAA6nQ7p6elCK6u0tDSnbG/acRmff+NZW6KY8HOIDT8Nsy0ONaY+sNiinfLNm9wnEB5mQ26/I4iJ3AiN+qT7hgAkh7dBf0s3JJ8pAer0Htniw4FP4OucxzAlMht1NteGjifY5fj0QCTsh/z4iX458OnPtmG3xv/DsL/PAoaESMsqx1Ndu3ki9IfPBv5DfkuE8uhYPJuzJOji5oCZABNgAkwg8Ag8MjAc0+6MCLzAOCImwASYABNwi4BkhA7HMHJ6KdjQMF9nh5HTnI99+/YJAseIESNuQHVF6KCKkI0bNwrzQjIzM4Uh5lTRQV/Ti8uTJ08iNTX1Jvtu3R4fYgJMQLIEampqsHTpUpDoERYWJrSyogqPppZaY8YLM9xvX+Wwn6g8iEjFZdRZU4Th5ICsKdf8fTcIpLetRvesfTAZVsJs1rph4ccjWRFd0VPXFnGneMC4RyCD6PCMUa/gb3UxLkc8xByJ32yxwVikc/msmAe+yd+LDRrP5s6IEc8jLVR4N4RaVjmYXfliDKw1/p2J4u79vZm3EKWWBHeP8zkmwASYABNgAgKBdydGokcad9/gx4EJMAEmIBUCkhE6CgsLhaqJlJQUod3UrYvEhvLycuFFIYkPDS1qN7V676QEAAAgAElEQVRy5UpoNBqn7nfIkCHo2LHjTXtpeDlVhFBlCMVRXFwMGoRO7avatGkj7CXRhcSQu+66C9HR/Elpp2DzJiYQogSojRW1s6LVq1cvPPDAA1CpGi+vfuv9Iyg44/nLqxaRWxAm10JnzoTa3DlEb8A7aef0KESbpO2orbnepsyT1Vs5ANlVMYgsCr4WNJ7kHcpnKxLbIH/As1ihda2Kg5g9rYvG/St0MNe63uZKTOZLfnYYy3WB0SbqTPtziA6hllV0jzZjR1R8nCjmlfrU1vyxM7HeyP9e8il0dsYEmAATkBiB5rEyfP9ilMSy4nSYABNgAqFNQDJCR3V1tTAsnCon6JPPNBvDsUi4WLVqFSwWC8aOHYtmzZo1eOsGgwH79++HyWT6yfdtNhuuXLki2GjRooUwt4MqNFq1anXT3mPHjuHIkSNCtUbbtm2F6hAaSj5+/PgbMZHwQW2t6v9ZaD+GnD0TYAKNEbhw4QIWLVokiLVJSUmCSNqtW7fbHtm4/TLmfutZ+yoyHibXoEXk9Rfxtabu0Fuca5/Ft9kwgWiVGYN7H4YqbD202vMeYxoaMQIZlywIu1zqsS02EDwE1ncbjfyUYSipc12o+F1VLHoscn+Gj1iU1k4uwPcGzyvPxIjn+/Z2DNF+J4apoLJhuno3qr6+GlQx1w92f94MzLGMCtr4OXAmwASYABPwP4F7+oTh5bFK/wfCETABJsAEmIBoBCQjdFAFxaZNm3Dx4kVkZ2cjJydHmIdBa+/evaCWVFTtkZeXd2MwOFVflJWVITk5GVFRjSv5zrSuIrGFqjmocmPo0KGCb2qpxRUdoj2vbIgJhCwB+hlEFWe7du0SGJCYSoJHQ0us9lVkW6W4hATlIdjs4cK8DqM1KWTvwN3EO6ZXIjtjDwzalbBaje6aEc7FKOIxGDloXVQFWW2VR7b4cPAReDd3Kl6xpbgV+MzSWLRc7X+RY9uT5/ClebNbOYh9KFRbVhFH3YlJUK/z/2wUd++0LHcy3lBMcvc4n2MCTIAJMAEmgLcejUROe25bxY8CE2ACTEBKBCQjdNClkNCwbt06YQ4GCReJiYmgPvfUkooGf1P7qPoVGDt27BCECKrQoDZTjQ0Hd0boIJHl6NGjyM3NRUzM9Z7ZNIDcMaOje/fuQlssEl14RoeU/hpxLkzAdwQOHTokDConoTYrKwv333+/INbeuv750TEcKRDnpSYNJqcB5WZbvDCvw2rnEm9nbnxQ77NombgV6prr4pQnq01EBvoZO6LZqfOAxfVP8nvim8/6n4AdMkwZMwOf68LcCubrghhE7Kh266yYh/Y9WozZ9nVimvTI1pn2ZxGtPeCRjWA9XL32cdQVFAZr+ND3GYXp8TOCNn4OnAkwASbABPxLIDZShiWv8P/T+PcW2DsTYAJMQHwCkhI6CA8JC9Qu6tKlS8KcDGplRS8BBw0ahPj4+JsIHj58WGgzlZaWJogTtPd2yxmh43ZnKysrhfkhFBtVmWRkZGDgwIGNCiviXzVbZAJMQCoEKioqsGzZMkGopTZ61K5v8ODBN6W3eedlfPZfz9tXOYw2U+6DUnEFBmtr1Bh7SwWl6HkkxhmR0+MgImQkupd4bL+zshe6qZMRcyZ4P3ntMYQQN3CsXR/kZz+AfTrXBa40Wxje2xsOyzG13ykee+AS3gtf6fc4HAHMb2/H4BBsWeXIv2LWcNjq6gLmPlwNxJ6RjefSP3T1GO9nAkyACTABJiAQGNczDL8cz22r+HFgAkyACUiNgOSEDqldEOfDBJgAE7gdgfXr1wvt8mj169cPEyZMgEwmE77W6S147tc7RIMngxUtVFugkBmgNWdBY+6EiHArLFY5bLbrPkN5dcmqQIe0XdDUrABg9xhFf+UQdLwagYji4P3EtccQ2AD+m/Mo8lWdUWd1fej4GJMKL2www3jR4HeSZ+66ir/HLPV7HI4AHm2hwjvyuQETj68DsRp64crs4H65I4+OwbM5gfNM+foO2R8TYAJMgAl4RuDNCZEY1IHbVnlGkU8zASbABAKPAAsdgXcnHBETYAJMwGkCp06dwtKlS1FVVSXMIbr33nuFlla03v3kOA4eFW+OQ7i8BkmRO5CQkICEZq2hUl5/oX+1JhqFlxKhM0Q4HbdUNg7rdxLNY7dAXbvf45TkMhlyw+5A2kUDFFcueWyPDQQ3gRmjpuNvdbFuJfG8JgZ5S9WwGqxunRfzUPHIavy5+UIxTXpsK5RbVhE846UHce37Mo85+tvAm3kLUWpJ8HcY7J8JMAEmwASCjAC3rQqyC+NwmQATYAIuEGChwwVYvJUJMAEmEIgE1Go1Vq1ahQMHrveaHzVqFEaPHo3teysw+z+nRA05M6UY6W1++vLUaFZgX0FbmCzS/2RUcnM9+nXdD5l1LQyGco/5JoYlY6CtF1qeuwyZzv8thjxOiA14RKAisQ2mDHgWy7WuV3GQ479ciUXHpeLM5/EoEQDlgzX4fer3sNk9r3LyNBbH+QVZdgzSfCeWuaC0oz08CZrNwd8Ob8HYmVhn7ByUd8BBMwEmwASYgP8IcNsq/7Fnz0yACTABbxNgocPbhNk+E2ACTMBHBHbv3o1FixYJ3rKzs3HvvQ9i+h+PiOp9SPcSKCMsDdq8cDlRqOyQ6urRqQyZbXZBXbNalBQzIjqilyEDCQXiilGiBMdG/EJgQ7fRyE8ZhuI61+dxUMCfFMUicX1giBxVvQz4S9fFUJv1fmHZkNPHW6jwzxBuWeVgcm3ZBBjPez5DyN8Xuz9vBuZYRvk7DPbPBJgAE2ACQUbgL49EYmCW9D+cFWTXwuEyASbABEQhwEKHKBjZCBNgAkwgMAgUFxdjxYoVuHDhAqKjo6GK74tj59xrf3NrRtGRJgzoevG2idZoInHwTOvAACFiFCNyjiEhahPU6qOiWO2u7Icu1YmIOi/esHhRAmMjfiXw79ypmG5LcTuG745GQ76nxu3zYh7UdDDiH4NX4JIhMEQXR26h3rKKONjtSpS/10vM6/abrbLcyXhDMclv/tkxE2ACTIAJBB+BhCgZFr4cFXyBc8RMgAkwASbgFAEWOpzCxJuYABNgAsFDwGw2gwaVb9q0SQhab0lDram7xwlERlgwuPvtPwVcVRuFI+fcf1HrcYAiGmiTokavTvthM62B0SjOnJNBEbloXwGEXywWMVI2JQUC+WNex+e6MLdS6WaNwJs75TCf0rh1XuxDda0seH/sWpzRBdacGW5Zdf2mrdpBuPKpe23RxH5WPLWn7zMK0+NneGqGzzMBJsAEmEAIEbinTxheHqsMoYw5VSbABJhAaBEIGaHDZrMJ/evXrVuHsrIyWCwWREREoG3btrjvvvvQqVMnyGSy0Lp9zpYJMAFJEzhy5Ah++OEHaDQamG3xgthBv3uy+ncuQ2yUsUETZ0qb4+IVz+x7EpsYZ/t0LUFayx1Q12wQwxwi5SoMlQ9Bm+JayK9dEcUmG5EOgWPtemNK9oPYq3OvVdVDdVGYvMYI45W6gIBijbFh1qObcUhTGBDxOIJ4vEUU/in/PKBi8lcwdSWPoHqRRMTWjGxMS//QXyjZLxNgAkyACQQhgX88EYk+6dy2KgivjkNmAkyACThFICSEDr1ejy+++AL00k8ulyMuLk4QNaxWq/ACkNagQYPw5JNPIizMvU9UOkXbhU01NTV4++23hRO/+c1vkJCQ4MJp3soEmAATuE7gypUrmP3pQmhqioSv1ebO0Jkz3cbTPE6Pnh1+OoC7WqPCoTOt3Lbrz4NhYTYM73cEMZEboVGfFCWUluFt0d/cFS3OFANGgyg22Yi0CHzT/1HkR3WGwerep+tfrYnBoEU1sFsDZ9D3F/k7sF0jzt8hMW/7bPsziNIeFNNk0NrS7J0E7c7gH0ROFyCLjsHUnKVBexccOBNgAkyACfiWQMt4Gf77Aret8i119sYEmAAT8C0ByQsdJGbMmzcPO3fuRGZmJqZMmYLmzZvfoFxSUoLZs2ejqqoKEyZMwMiRI317A7fxxkJHQFwDB8EEJEHg+KlqzJy9BHHh119A1llTUGPsBTvc+zQTVXS0aaFGQkwdzBYFKmujUFwefGJsetsadM/aC5NhFcxmcdr+dFB2Q09tG8Se4gHjkvjL46UkXh85HW8Z3Z+d88/LsWi3PLDmX3z/zH6s1R72EjH3zS7MsmGg5nv3DUjsZOWC+2G+eFkyWb2ZtxClluD7949kLoATYQJMgAkEEYEJA8Lx3MiIIIqYQ2UCTIAJMAFXCUhe6CgtLcW7776L8PBwvPLKK2jZsuVPGB09ehSzZs0S2li9/PLLiIryv8rPQoerjzLvZwJMoDECr/xhD9Q1pYgNP41weS2s9kihlZXRmhxy4HJ6FKF10jaoa7aKlnsf5UB0qopGZNE50WyyIekRuJLQCvkDp2G51r0qDiIy92wMYjZXBxScZT87iqW6vQEVEwXzRAsV/iGfG3Bx+SsguzUJ5R+095d7r/hdMHYm1hk7e8U2G2UCTIAJMAFpEZj5tAqdW8ullRRnwwSYABNgAjcRkLzQsXz5cixbtgxDhw7FxIkTG5zDodVqhaoO+j0/P18QPGjNmTMH+/fvx+TJk1FUVCRUhVALqV//+teIj4+HyWTC5s2bhV/Xrl0TbJOQMn78ePTr1+8mX2TrxIkTePHFF1FZWQmK6+rVq1AoFOjWrRsef/xxwbZD4CB79ZdKpcJLL72EjIwM4Y/r6uqE3vv79u2DWq0WWm6lpqbi/vvv53kj/JecCTCBnxD4bmkhlq8rhVxmREz4OUSHXRD26CwZUJu6SJ5YtMqMwb0PQxW+AVqNeGLEsIgRSC8zI6z8ouQZcoKeEdjQNQ9TWuXiQp178zhiIcfcA5GwH6z1LBCRT6+fdArf1m0X2ao45rhl1c0czTV3oPILvThwA8TK/rwZmGMZFSDRcBhMgAkwASYQqAQyk+WYM0UVqOFxXEyACTABJiASAUkLHXa7HZ988gkOHjwotKzq37+/S9gcQkdsbOyNWR7NmjUTZmbQIPOPPvoIZ8+eRVJSEtq3by8IJadPnxZmf9CA83Hjxt3wR7ZoGHpaWhouXryI5ORkoXKEKk5IMOnYsSNeeOEF0NB0EkGqq6sFYYRW165dERMTg9GjR6NFixagmSMO3ySOZGVlCftJjKEZJA8++GDAtOByCThvZgJMwGsELpRq8bu3D9ywHxVWirjwAshkFphsiag19oTFHu01//4y3CG9Cp0zdsOgXQmrteEh6q7GFqtIwGDkoFXhVcjUgdU+yNVceL9vCLw37Fm8bHd/hs0gixKvbbHDVKjzTcBOetnxRCHmWjY6udu327hl1U95G84/gZpl5317EV72VpY7GW8oJnnZC5tnAkyACTCBYCfwzPAIPDkkPNjT4PiZABNgAkygCQKSFjqo6uH999/HhQsX8POf/1yonHBlOYSOxMREQSghMYOqNmg5KkUGDhyIp5566sYQ8/Pnz+ODDz4QRIxf/epXoLO06tuaOnWqMC+EFlV3vPfee4JQQdUenTp1Ev68sdZVGzduxHfffScIN08//fQN34cOHcLcuXMFUaS+b1dy5r1MgAlIl8Dv/34QRSU/zqIIl9cgNvwslIorNNYVtaZu0FvSJAFgUO+zaJm4FeqaXaLl0zYiE33rOqDZqbOA1SqaXTYkbQJTRr+Oz/Rhbif5lD4aD6/Qw1RjctuGNw4emFCKj2VrvGHaY5sTW0ThbfnnHtuRmoHa7U9Bv/+MpNLS9xmF6fEzJJUTJ8MEmAATYALiE/jP8yq0SeS2VeKTZYtMgAkwgcAiEBJCx6VLl25q++TsFTjEiUmTJmHIkCE3HaN2VVRBceedd6Jdu3Y3vucQV2716bD15JNPIjc39yZb8+fPx/r16/Hoo48K9mg1JnQ4RJZ77rkHd9999w1bZrMZ69atE0QTR/WHs7nyPibABKRPYOWGUnyzuPCmRGWwCa2sYsLPCn9usLZGjbF3UMJIiDNiQI+DiJCtg05XIloOXZS90K22BaLPSusFoWiA2FCDBI6364X87IewV+deqyoy+ttrsei1MPCqhk7cV453lcsD9ubPtj+NKO2hgI3PX4FdnXcXLJVV/nLvHb8Z2ZiW/qF3bLNVJsAEmAATkASBPukK/OOJSEnkwkkwASbABJhA4wRCVuhwiAX18dw6B8MhTkybNg19+vRx6llqSuhoyFZDwkVjQgfN5aDKjbi4ODz00EPo1auXMGydFxNgAkygMQLXaox46f/tbnBLpOIyYsPPIEyuhdUehRpjT5hszYICaJesCnRI2w1NDb14tYsW8wDlUGRdCUNESZFoNtlQaBD4pv8jmBLVBXqr+0PHPyiNRcrqwBM5zo2txN/ilgTsRS7KsmGA5vuAjc9fgdnM6aj4sKW/3HvNryw6BlNzlnrNPhtmAkyACTCB4Cfw6l1K3NXL/era4CfAGTABJsAEQodASAgdDbWuOnLkiDC7gxbN1Dh16hQsFstNlR9NCR0kRqxatQqHDx9GbW0taCaIY7kimrgqdFCca9euFXzTfA+ay0FD0AcMGIBhw4YJrat4MQEmwAQaIvCvWcdx+HjDn+gNk+mE6g5V2PXB2hpzR2jNHQIW5LC+J9E8bgvUtftFi1EOBYaHj0BqqQ6Kq5dFs8uGQofAb0dOx1+NsR4lPO9kDJTbqz2y4Y3DpSNq8KfkBd4wLYrNickqvC2bK4otqRkxVY1D1VeBJ5yJwfnNvIUotSSIYYptMAEmwASYgMQIKOTA0leioIq43oKcFxNgAkyACUibgKSFjvrDyBtqP+W4WneqMGgWx4cffgiDwYDs7GxhYDhVWFD7qNWrVwvDy1966SVkZGQIbhoTTVwVOhxx0/Dz/fv3C7+Ki4sF0YOGpD/yyCMYOnTojXki0n6EOTsmwARcIbBz3xV8/OXJRo9EhxUhLoL22GGyNke1qQ9s9ghX3Hhtb3JzHfp2PQi5dS0MBvGEiOZhKRhg7Ynkc2WQ6X+cY+K1RNiw5AhcTWiF/IHTsEzrfhVHG7sCH+yNgPWoOuD4VAzQ4o8ZC2C2WQIuNkdA3LLq9lejPzURtauvtyiU2lowZibWmTpLLS3OhwkwASbABEQgkNc9DK/doxTBEptgAkyACTCBYCAgaaGDLsAxuLt379549tlnoVAofnIvrgodJGaQyHHmzBmQgEIDyR3LVVt0zl2ho34iNpsNu3btEoaUK5VKTJ8+Ha1btw6GZ5BjZAJMwIcESACe9OLWJj0qFZWICTuHCEUV7FAIrazqrK2aPOetDT06XUJmm51Q16wW1UWmMhu9dO0Qf/KUqHbZWGgR2Ng1D1Na5aKozv15HHmmSLy40QpjqT7g4FV3r8NbPZfgmkkbcLE5AlqcZUMOt6y67f3UbHgShmPnAvb+PAnswOgZ+MQ8yhMTfJYJMAEmwAQkSuBvj0Wif+ZP3wFJNF1OiwkwASYQ8gQkL3RcuXIF77zzDvR6PX7+858L1Re3LlfFicbmZ1CFx/vvv4/Lly97paKDKkU+/vhjoc3W1KlTkZSUdCMdasE1a9YsHDt2DM8//zx69uwZ8g84A2ACTOCnBOZ+exYbt19qEo1cZhJaWVGFBy29pR1qTd2aPCfmhhE5x5AQvRnq2iNimkVPZX90ro6H6rw0P+EsKiw21iiB94dNwUt2zz5YME0bjbFLtbDoA69aQpthwjvDV6FEfzVgn4SnklX4G7esavR+Kj4bBZtGmtVqZbmT8YZiUsA+nxwYE2ACTIAJ+IdA60Q5vnpe5R/n7JUJMAEmwAT8QkDyQgdRpVkWS5cuRUJCAp566il06dLlRlsn+nQzCQNffPGFMGPj5ZdfRrt27YTLuF27KRJN/v3vf+PixYuYOHEiBg0aJNij1lErV67EmjVrhKoKT1pX6XQ6vPvuu7h27ZpQnZGamirERGIGxXXo0CHcdddduOeee4QZHbSuXr0qxEXx1c/DL08WO2UCTCBgCZw6V4u//Puw0/FFhZUiJvwsFDIDLLYY1Jh6w2yLc/q8qxvbtNSgV/Z+2MyrYaxreJ6IqzYd+4dEDEdGuR3hZcXumuBzTOAGgWfHzMCnunCPiPz5aiyylwTm7ARjCytm3rMOJ7XX5/YE6jrX/hRUWud/pgVqHt6Ky2bsgoqPPZsb463YxLCr7zMS0+NfF8MU22ACTIAJMAEJEXhqaDiezg2M9rsSwsqpMAEmwAQCmkBICB1U/bBixQphdga1eKJh3WlpaaDKDPpFwgCJBffeey/Gjh17QwRpbK7Gvn37BHGEhIfY2FihJRaJE7TCwsKE2R31qypcndFBosu8efOwfft2REVFCcIJiSrdunVDZWUl3nvvPVC1Cok3WVlZoKoUaqVFbbWGDBmCJ554osE2XQH9NHJwTIAJ+IzAjL/ux8VL139mObPC5bVCdUekolzYrjZ1gc5yfQaRWKtP1xKktdwBdc0GsUwKdiIV0RgqG4Q2F2ogrw7cT6WLmjQb8yqBE2m9kN/5IezRud+qigKcfSEWzdYFpshhVdoxZ+IW7NcEdrujxVlW5Gjme/W+g924qeI+VH1z/We3JFdGNqalfyjJ1DgpJsAEmAATcJ/Al8+p0LbZ9Q+F8mICTIAJMIHQIBASQofjKqkCg+ZhnD59WhA3qAojPj5eqPDIy8v7yUyLxsQJEiIKCgowf/58lJeXC7bS09Px5JNPYvPmzdi2bZtQbXH33XcL7l0VOugMVXPQuaKiIkG0eO6559C9e3fBHgkpy5YtAwkuarVaEGpatmyJcePGoX///jeqPELjMeYsmQATcJXAsrUl+P6H6y2pnF92QeyIDT8jHKmztkSNsQ/scP9/IMLCbBje7yhiIjdAo258SLrzcV7fmRKehv7mzkg6fQEw1bl6nPczgQYJfNv/EUyJ6gKd1f2h42T422PRUOyuCVjKX+XvwhbNiYCNjwKblKzCW9yyqsk70h6bBM2G003uC9YNsugYTM1ZGqzhc9xMgAkwASbgBQI0l4Pmc/BiAkyACTCB0CIQUkJHaF0tZ8sEmAATuD2BqmojXv7dbrcQUVUHCR5U5WGzhwutrIzWFi7ZSm9Tg24d9sJsWAWzWdy+8Z2U3dFd0wqxp6X7Ys8l2LxZNAL/b+R0/MXoWQugzrZwvLVTAfNJcZ970ZIEsPCZg1ilPSimSa/Y4pZVzmGtXvUY6k67Kmw7ZztQdr2ZtxClloRACYfjYAJMgAkwAT8TeP0+JUZ2DfNzFOyeCTABJsAEfE2AhQ5fE2d/TIAJMIEAIfDu7OM4eMy9GRgKmV4QO2h+By2tuT005uwmM+vfowhtkrZBXbO1yb2ubuirHIhOlVFQXjjv6lHezwQaJVAZn4L8Qc/hB61nVRz316nwzFoTjBWBW2G08unjWKR3TwT15WO0JMuK/tyyyink5R8Ohd3sWZs1pxz5cdOCMR9gnamLHyNg10yACTABJhAoBOKjZFj0clSghMNxMAEmwASYgA8JsNDhQ9jsigkwASYQSAT2HLqKmZ8VeBRSdFiRIHjIZSaYbQmoNvaB1a66yWaUyoIhvQ9BFbYBWq34/f5zw+9AepkJiorAHpjsEWg+7DcCm7qMQn7r4Siq8+xF8fTaGAxdVAObxe63XJpyvOmpM/jaKL4I2ZRfV78/OVmFv3LLKqewWXX9cGWOwqm9wbzpQN4MfGIZFcwpcOxMgAkwASYgEoEJA8Lx3EgeQi4STjbDBJgAEwgqAix0BNV1cbBMgAkwAXEJPPPyNpgtnn1KPUJRhZiwc1AqKoXgakw9YbC0RYd2VeicuQcG7QpYrUZRA48Pa4ZBtn5IKayATBO4cw5ETZqN+ZzA+8Om4CV7a4/9/qM8FunLAnPouCO53Y8X4VPrBo9z9YWBc+1PQqU94gtXQe+j7uLDqF5wvfJOyqssdzLeUEyScoqcGxNgAkyACThJ4JMpKrRPdn+GoJNueBsTYAJMgAkEIAEWOgLwUjgkJsAEmICvCHyzuBArN3j+EkwuMwuVHdFhhULoSS0MaNH8BCDLAdAOAAkdZwH7dgB6t9NLi8hCn7r2SCw4A9g9E2jcDoIPhgSBqWNmYI4u3ONcPz8Xi9hNgS1yHH6oDDMVqzzO1RcGuGWVa5Q1ByZBu03684r0fUZievzrrsHh3UyACTABJiA5Ar3TFfjnEzyEXHIXywkxASbABJwkwEKHk6B4GxNgAkxAigRKynT47Vv7PU4tIc6IAT0OQnPtIMouJSEiIgWpqakN2K0C7F/8T/hw3m1XZR90rW2O6LNnnD/EO5mAGwQK0noiv/PD2K3zrFVVlF2OLw9FAgdq3YjCd0dO3VOBf6qW+c6hB56ebhmFv+BzDyyE3tGqJQ/BdCEE2vplZGNa+oehd8GcMRNgAkyACdxE4LV7lcjrxkPI+bFgAkyACYQqAUkIHYWF1z9BzIsJMAEmEAgEMjMzAyEMp2N441+HcLZI7fT++hu7tK9Ah7Td0NT++KK0zhgPuXwiIiLib2NzB2Df4pS/AcqhyKoIQ0RpkVP7eRMT8ITAd/0nID+qK3RWz6qFcixK/HYbYDqn9SQcr58tHF2FvyYs9rofsRyczzyJSB23rHKWp90Wi/L3Q2NAtyw6BlNzljqLhvcxASbABJiABAkkRMuw8CUeQi7Bq+WUmAATYAJOE5CE0DFr1iyw2OH0nfNGJsAEvEygQ4cOGDNmDNLS0rzsSRzzW3eXY84811qbDO17EklxW6CubagaJAqQvdxIcJf+V9XR8JYwWQRyFcOQWqqFvLJcnCTZChNogsD/G/ky/mKM85jTk/poPLJKD9M1k8e2vGmgLFeNP6R8700XotpemmVFP818UW1K3ZhFPQxXPw/s51DMO3gzbyFKLQlimmRbTIAJMAEmEEQEHhsUjmfv4CHkQXRlHCoTYAJMQHQCkhA6Zs+eDbvdLsCRyWTC77d+3dCfucTcNBYAACAASURBVLPHlTONxXO7eJ0548yeWzk4zjj83u5JonO0x/F7Y0+cO3vFtid2nA2xdYa3M3tudyeNPZuu2BXrGW8qHtF/CknMYFVVFWprr7eq6dKliyB4tGrVKqCztNnsmPqrHTAarY3G2aK5Hv26HoBR+2UT+UQDspca2VMO2H/afqZFeCvkWHog+exFwBDYn4QP6Avl4FwiUBmfgimDpmGp9vp/R3iyXr8Wi94LA3seB+V3tZ8Ob3RcCIMlOF6C/6ylCm9iridXE5JnDRceQ82S0KmGWzDmA6wzhUYFS0g+0Jw0E2ACTKAJAl9MUyG1OQ8h5weFCTABJhDKBCQhdITyBXLuTIAJBBYBEgq3bNki/NLpdEJwPXr0wNixY5GUlBRYwdaL5j/zz2HdlrIG4+ve6RLat9kJdc1q5+OX/QzA7QSe3YB94w1b7ZWd0VOXhviTp5y3zzuZgAgENncZifw2I1Bo8GweB4Xy/sVYtFoV+CJHbWcj/tb/B1ytC+zZIfWv93xmASJ1R0W48dAyod41Cbo9rlXrBTOhA3kz8IllVDCnwLEzASbABJiAmwQGd1Tgzw/zEHI38fExJsAEmIBkCLDQIZmr5ESYABMIJAJms/mG4GE0GoXQ+vbtKwge8fG3m13hvwyKSjT4/d8P3hTAiJzjkFv+7WZQnQDZQw2cVQN2+mS2Dr2UOci+FgdV4Vk3ffAxJuA+gQ+GTcEv7K3dN1Dv5FenYhC5rVoUW940ok8z4907V6NIX+FNN6La5pZV7uOs/O5emC8Hz127n+n1k2W5k/CGYrKnZvg8E2ACTIAJBCGBP0+IxOAOiiCMnENmAkyACTABMQmw0CEmTbbFBJgAE7iFgMFguCF4WK3XW0MNHDgQo0ePRkxMTEDxevPfh1Fcch4jBx2DQfO1CLFlAbIcAO0AUIucM4B9O4ZG9EDGZRvCLpWI4INNMAHXCUwdPQNz9OGuH7zlRIpdgY/2RcB6RO2xLW8bMCda8dEDG3FMW+xtV6LZf6ZlFP6Mn7a5E82BhA3ZLa1QPjM45kSJdQ36PiMxPf51scyxHSbABJgAEwgSAmlJcsydqgqSaDlMJsAEmAAT8CYByQkdZWVl2Ldvn9Aj32azITw8HCkpKejfv79Ln6Kuq6vD3r17UVJSAvpktlwuR/PmzZGTk4Pk5OSb7sRkMmHnzp3CXvKZkJCAoUOHBnSbGm8+VGybCTCBnxLQaDSC4LF169Yb3xw2bBjy8vIQGRkYZdbrN36J0gtveuH6ZIiSx2CIfCDaFF2DrKbSCz7YJBNomkBBak9M6fIQduksTW9uYsedpki8vMkKY4neY1veNmBXAJ8+vRV7NGe87UpU+9yyyn2c5upRqPxS476BYDyZkY1p6R8GY+QcMxNgAkyACXhA4LmREZgwwPMPsHgQAh9lAkyACTCBACEgKaHjwIEDOH78uICWxIbo6Ghcu3YNer0eUVFRwgvFxMTEJtFXV1dj3bp1Qn99egFJAge9pKRfNFCaxI7OnTvfsLN582aUlpYKg4djY2Nx7NgxQfAYN25cwH1iu8nkeQMTYAJeJUA/X0jwIHHUse644w6MGjVKEGb9vb77dij0Ira1aR3RDv2M2Wh+uhAwB8fgY3/fAfv3DoHv+01Afkw3aC3XK6s8Wc9qo3HXMi0sWs8FE0/icPbsf/P3YKPmmLPbA2LfDx0s6KteEBCxBGMQ+rNPonbFuWAM3e2YZdExmJqz1O3zfJAJMAEmwASCj0C4Alj4chSilbLgC54jZgJMgAkwAdEJSEbouHLliiBO0CDgESNGoG3btjdgUWVGQUGBUNlBYodC0Xjvxk2bNuHChQtIS0sTbDn2kw2qFlGpVIKIQaIGiR8rV65EmzZthCoOWsXFxcKLzEGDBqFDhw7Cn12+fBkHDx4U9gRif37Rnyw2yASYQKMEKisrQSIp/XxyLGpndeeddwoVZP5ahw/PxKGD73nsvpOyB3poUhBzOnQG4XoMjQ14jcDv7nwZb5riRLH/xtVYdF4S+EPHHckueeYwlmv3i5K7r4zkp6jwhjDLh5e7BGq3TIT+UOjNP/pL3kKUWBLcxcbnmAATYAJMIMgI3Nc3HL8YExFkUXO4TIAJMAEm4C0CkhE6Dh06hMOHDwvCgkNwcECjqo7Vq1cLgsVdd90lCBS3WzQ0eNWqVYKAQS8cScBwLPoe2VGr1Te+R/tWrFiBjIwMDBgwQNhK7bM2btwofN2xY0eh9dXatWuF79GLzED41La3Hii2ywSYgGsEysvLBWGUKtJohYWFYcyYMRg+fLhrhkTabTBU4ttvBrltrZ9yMDpejYSy+LzbNvggExCLQFV8MvIHPY+lWrsoJmcVx6L52uAROdZMLsB8w4/VY6JA8IGR85knEKkLrgoUH2BxycWVL8fCWl3t0hkpbF4w9gOsM3aRQiqcAxNgAkyACThB4JMpKrRP9t+HxJwIkbcwASbABJiADwlIRuigio6qqiqhzdStMzQcYgRxHT9+fKNCh6NCg1pPkShya/UFCRaXLl3CkCFDBFHFmYoOamV19OhRQRxp1aqVD6+XXTEBJhAsBC5evCgIHkeOHBFCprZ5Y8eOxeDBg32ewo7tv8WZM9+75Hd4+J1od7EOiitlLp3jzUzAWwQ2dxmJKW1G4LzBLIqLb45HI2xXjSi2fGFk68Rz+I9psy9ciepjWZYFfTTcssoTqDZTFio+au6JiaA9eyBvBj6xjAra+DlwJsAEmAATcJ7AoCwF3nwkMGYdOh8172QCTIAJMAFvEpCM0NEYJEcrKZrPQS8OG6uooOqLNWvWCKIJiRlZWVk3TNPMDqrooEHl1ALLIag0NqPDUc3Rrl07DBw40Jt3ybaZABOQAAFqm0eCx4kTJ4RsqAKNKjxoNpCvVmXlMSz74cEm3UVaFBgRMRIp58sh09Y2uZ83MAFfEZg5bApetLcWxV1HWzj+vksBc0HwDHbe+2gxPrGvEyV/XxqZkhKFP9k/96VLSfoyXb0bVV9flWRuTSVVljsJbygmN7WNv88EmAATYAISIEAiB4kdvJgAE2ACTIAJOAhIWuigqgwaEr57925Q2ylqaZWZmdnk7ZMwsnXrVkRERCA3N1eowqCB5tu2bROqOW5tj2UymYTBwiUlJcIQchqETr5IWCERhFpn8WDyJrHzBibABOoROHfunCB4nP7fjItmzZoJgkfv3r19wmntmmdQVratQV+JdeGgCo7EglM+iYWdMAFXCEwbPQOf6MNdOXLbvffWqTBlvQnGy3Wi2POFkaMPXML74St94Up0H4WZJ6DkllUec9UVPAX12jMe2wlGA/o+IzE9/vVgDJ1jZgJMgAkwARcIZLWUY3a+yoUTvJUJMAEmwARCgYAkhY49e/YIw8cdi4aHUzVFenq603dKn6retWuXUL3hWDQguFOnTujfv3+TA83pzPnz5wUBxDGrw2nnvJEJMAEm8D8Cp06dEgQP+nlCq2XLloLg0a1bN68yKr6wFhs3vnCTj9baSAxTDEPUudB8geZV4GzcYwInU7tjSpdHsFMnTquql9QxyF1UC5vZ5nFsvjJwevwV/CP6B1+5E9UPt6wSD2f1usdRd6JQPIPBZCkjG9PSPwymiDlWJsAEmAATcIPA9HFK3N07zI2TfIQJMAEmwASkTECSQsfZs2eF6gpqG0XVFFTNQVUWNCPj1pkbDV0uVW9s2LABlZWViIqKEuZ+UNuq6upqkGhC1Rr1h5Tfzga1uaK2M+SXBqHzYgJMgAm4S+D48eOC4EEVZ7ToZxC14iPx1Vtr8aJxqKk5h8yaaAy290P4xQvecsV2mYBHBL7v9zCmxHSHxmL1yI7j8NvlschcFjxDxynu4lHX8Odmi0TJ39dGnk1R4Y/2ub52K1l/FbNHwGYwSDa/xhKTRcdgas7SkMydk2YCTIAJhAqBZtEyzH8pKlTS5TyZABNgAkzABQKSFDrq50+tpPbu3Qv6VHSLFi0wevToRmd0WK1WbNy4EWVlZejSpctNffGpDRa9aCTRguyQAHK7Re2yioqKhH12u11oe1VbWwuqCsnIyBAqTBqbFeLCHfJWJsAEQojA4cOHhZ9D9DOKFlWq0c+Z+vOExMJRPv91pOzcK5Y5tsMEvELg93e+hD+b4kWz/dn5WMRtDC6R4/IQDX7X5jvRGPjaUGHmcSh1x33tVpL+rIaeuDI7tAez/jVvAYotiZK8X06KCTABJsAEgMnDIjBpmDhtSpknE2ACTIAJSIuA5IUOui6DwYCVK1cKv48cOVKYuXG7dfnyZaGagyox6NPSSqXypq07duzAmTNnBBGEWlI1tMgGiSW0h2aC0HBzEkfoa6oMOXnyJFJTUzFixAhpPU2cDRNgAj4jsH//fkHwqKioEHzS7KBRo0YJQqpoy2oBfvcwYNCKZpINMQGxCFyLa4H8wT/HEq1dFJNKuwxfHVZBtr9WFHu+MlLVW483uyyGxhycn+BfnmVBb80CX+GSvB/j5Qdw7btLks+zsQQXjv0Aa41dQpoBJ88EmAATkCoBmQxY8FIUEqJkUk2R82ICTIAJMAEPCEhG6Lh48SI0Go3QziUuLu4nSNauXQsSIIYPH97orA4SMUjMIDv0KelbV1Pfp3ZZ5IsqQ6iPPrWZoZkh1L7K0e5q+/btQix33XUXoqOjPbg+PsoEmECoE6DqMRI8qqqqBBQkqNLPm7S0NHHQrPwcWPdfcWyxFSYgEoEtne/ElLZ34JxBnHkcfS0R+P12GUxng0vUU3c04h8Dl+NyXbVIZH1rZmqKCn/gllWiQtcemQTNptOi2gw2YwfyXsMnlrxgC5vjZQJMgAkwAScI3N8vHC+OjnBiJ29hAkyACTCBUCQgGaGDxAOazdGjRw/07dv3prt0paKDhAl6aUizPBqq6HAMOqdPT9OsjlvXsWPHcOTIEaFao23btti3b58wRHj8+PFClQgtskFtrer/WSg+fJwzE2AC4hCg9ng7d+7E5s2bhRZ5tOhn4R133NHkPKEmI6itAv74aJPbeAMT8BWBD4fm4//QRjR3j+uj8NhqA0xVJtFs+sJQXWsL3huzBmd1l33hzis+uGWV+FivLX8ExnPXZzmF6irLnYQ3FJNDNX3OmwkwASYgaQJzp6qQliSXdI6cHBNgAkyACbhPQDJCB4kJJHbQsHBqT1V/fsaJEydAbV6aNWsmiBeO2RhUfUF97pOTk4Wh47Tq6uqwatUqqNVq9O/fX/h0tGPRJ6aprRUJJyRytG/f/ibyNKycqjmocsMhglAFCFd0uP+A8kkmwAScJ2CxWISKNBJrtdrrn0wn4Zcq2VJSUpw3dOvOBe8BO5a5f55PMgGRCDw3+jXM1ov3Kb7XqmPQd0HwVUNYYm2Y9cgmHNYUiUTW92ZWdDCjl3qh7x1L2aM9HJff7wvYxWnnFqyo9L1HYnrC68EaPsfNBJgAE2ACtyEwsmsYXr/v5tbiDIsJMAEmwASYQH0CkhE6qFUUveArLCyETCZDQkKC0Bbq2rVr0Ov1grhBVRaO9lEEwTFvg4aUU5sphwBCogl9OppskgBCAgnN1qipqREGi9PcjSFDhghzN+ovap919OhR5ObmIiYmRvgWfbraMaOje/fuQnutgoICntHBfw+ZABPwGgESbB2CB/0zrYEDB2LYsGGgn3cur/ILwNtTXD7GB5iAWAROpXZHfpcJ2KmziGUS/y6LRZuVwTV03JH85/nbsVNzSjQWvjbELau8Q9yiG4irc0Jb5BDIZmRjWvqH3oHMVpkAE2ACTMBvBN6fpELXtlzN4bcLYMdMgAkwgSAgIBmhw8H6woULOHTokFCRYbPZBPGCPslM1RnUjqr+Onz4sNBminrZkzhRX7gggYLaTpWXl4MqP+RyuTD7g8SKrKwsl662srIS27ZtE0QPskPDgumlo0NYcckYb2YCTIAJOEmAqjocggdVe9AisYOEWhJwXVpf/RU4uNGlI7yZCYhBYH6/hzAlpgfUFqsY5gQb/zkdA9XW4KvkoNi/y9+HdZojorHwh6HCzGNQ6k74w7WkfdaVTkD1whJJ5+hMcrKoGEwdsNSZrbyHCTABJsAEgoTAgCwF/vpIZJBEy2EyASbABJiAvwhITujwF0j2ywSYABMIVAJUjeYQPBwx0vwOEjxIwHVqXSgA3vuFU1t5ExMQi8Af7nwJb5hu/pCCJ7Zb2BWYtT8CtsNqT8z47ewPPzuCH3T7/OZfDMfcskoMig3b0OybBO2O0B5E7iDz17wFKLYkeg82W2YCTIAJMAGfEvjbY5Hon3lzRw2fBsDOmAATYAJMICgIsNARFNfEQTIBJsAEPCdA1WUkeNAvxxo9ejQGDRoktPprcn36O+DEria38QYm4CmB6tgWyB/ycyzWiteGZ7g5Eq9ussJYrPc0PL+cXz/pJL6t+/Hvrl+C8NDpcykq/M4+10MrfPx2BKoWPgBT6SUGBGDh2A+w1vjjnD2GwgSYABNgAsFLoEeaAu9O5GqO4L1BjpwJMAEm4DsCLHT4jjV7YgJMgAkEBAFqyUdix549e4R4wsLCQIIHtdSLjGzkfyLOHAQ+/nVA5MBBSJfA1s53IL/tnThnMIuWZL42Gvcs18GsEc+maME5YWj7E+fxhWWTEzsDewu3rPLe/dhtiSh/v6P3HASZ5QN5r+ETS16QRc3hMgEmwASYQEME/viQEsM6hTEcJsAEmAATYAJNEmCho0lEvIEJMAEmIE0CZWVl2L59Ow4cOCAkSCJHXl5e4zOESOggwYMXE/ACgQ+H5uP/0EZUy3+sjEXXxcE5dJxAHJhQgo9la0Vl4g9jKzuY0VO90B+uQ8KnpfYOXJ0bnNVK3rigstxJeEMx2Rum2SYTYAJMgAn4kEB2azk+fFrlQ4/sigkwASbABIKZAAsdwXx7HDsTYAJMQAQCxcXFguBx5Mj1AcexsbEYOXKkIHjI5fKbPVDrKmphxYsJiEzg+dGvYZY+QlSrHxXHosXa4BU5jt9/Gf+OWCEqE38Yez5Fhf/HLau8it5Q+Dhqfij0qo9gMq7vPRLTE14PppA5VibABJgAE2iAwOv3KTGyK1dz8MPBBJgAE2ACzhFgocM5TrzLRwRsNhu0Wi1UKhXCw8Nd9kpDl99++23h3G9+8xskJCS4bIMPMIFQJXD+/HlB8Dhx4oSAoFmzZqCh5QMGDLgZyQcvA4XHQxUT5y0ygdNtuyG/2yPYobWIavm/J2IQvrNaVJu+NHZuXCX+FrvEly695qso8ygidAVes8+GgdodT0G/7wyjcBBI74RpGR8xDybABJgAEwhiAu2T5fhkCldzBPEVcuhMgAkwAZ8TkLTQMX/+fKxfvx7Dhg3DxIkTfQ43kB3a7XbMmzcPx48fxyuvvIKWLVvi4MGDmD17doNhR0REoG3btrjvvvvQqVMnyGQyr6S3efNmfPvtt8jKysKLL74IpVLpkh8WOlzCxZuZQIMETp8+LQge9Dst+vkwfPhw9OvX7/r+o9uAuX9iekzAYwIL+j6E/NgeUFusHttyGGhvC8M/d4fBckIjmk1fGyq5owZvtFjga7de8bcyy4SemkVesc1GfyRw9evxsFytZCT/IyCLisbUAT8wDybABJgAEwhiAr++W4kxPbiaI4ivkENnAkyACficgGSFjtraWvzrX/9CRUWF8JLu1VdfRXx8vM8BB6rDK1eu4J133kF6ejqeffZZKBSKG0IHiRrR0dE3hW61WqHRXH9pNGLECDz88MPCAGOxFwkvJLbQC1USpyguVxYLHa7Q4r1MoHECVNlBQ8vPnTsnbGzTpo0gePTq1Qt47xfABf6ENj9D7hP4w50v4Q2TuP9eHm9UYdp6M4yXDO4H5ueTFQO1+EP6fFhs4ok//kqJW1b5hrzNnIaKD1v5xlkQeflr3gIUWxKDKGIOlQkwASbABBwE0lvI8dmzXM3BTwQTYAJMgAm4RkCyQsfRo0cxa9Ysob+8xWLB5MmTMWjQINfoSHg3vbz8+uuv8dxzz6FHjx5Cpo6KDhIZSPy4dZ09exYff/wx6urq8LOf/Qz9+/cPOEIsdATclXBAEiBAP0+pwuPChQtCNiSQDmvbDN03fSqB7DgFXxOojmmOKUP/D4u0dlFdv6iOwR1LamE12kS160tj13oY8FaPpag2aX3p1mu+uGWV19DeZNhUNRZVXwVvmzZvUVo49gOsNXbxlnm2ywSYABNgAl4k8MvxSozrKf4HK70YMptmAkyACTCBACAgSaGDqg/mzJmDgoICjB8/HqtWrUJ2dvaNyoUA4O7XEEwmEz788EPodDpMnz79RvVGU0IHBb1u3TosWLBAEEdIJHG14sLbibPQ4W3CbD+UCdDPCBI8Ll68KGDooLRhiL4IXWy1oYyFc3eBwLbsEchPHYmzBrMLp5re+reKWLT/IXiHjlOG2vYm/GvoSpQapNF+aFUHE3qouWVV00+v5zv0pyeidtVZzw1JzMKBvNfwiSVPYllxOkyACTAB6RNIT5Ljs6lczSH9m+YMmQATYALiE5Ck0EFtmf75z38iKSlJeBn/2WefoaysTHipT61XGlr0gnzx4sWgTy7r9XpQ+yaaE/HQQw8JsynqL6po+OGHH7Bv3z6o1WqhhVNqairuv//+BudXGAwGLFu2DLt37xbEhaioKKE104MPPigM3XbXNs3Z2L9/P1asWCG06KKvaXgwtZaiX5RDQ4sqMz744ANhD8XgWM4IHUVFRXjvvffQunVr/OIXv0BkZKRwvKqqSmByK79HHnkErVr92E6hvhAxadIkLFmyBMXFxcjJycEzzzxz26oSZ3Otb59mfNBLWQd3aseVl5cn/PJG2y3x/3qyRSYQmAT27t0r/N0qLy8XAiShY5DtKjrZ1YEZMEcVEAQ+GvIMXpDd/O9TMQL7tDAW8RuCW+QwJlvxwd3rcEp7XUQM9vXzVir81jY32NMImvhrNj0Jw5HrLQZ5/UjgUu4k/EkxmZEwASbABJhAkBH41XglxnI1R5DdGofLBJgAEwgMApIUOhxVBzRHgl5qb9y4Ed99950wV4K+vnVVVlYKL++vXr2KFi1aICMjQ/jE8qVLl4QX+fQC3tHeiUSQjz76CCQWJCQkCGJIdXU1SACgNlkkHIwcOfKGi1ttp6WlCe1f6M9JLKCX8SRO0HLFNr34X7lypSCghIeHo2PHjsLL+1OnTgmtpXr27CnE7RAi6ue8aNEi4SUlCT8k0DiWM0JHYWGhwIoEI4fQcf78eaFChAQdYkcMS0tLBX4k6tA+anVDyyFEkEBEcdMZWo52WQ3F4EquDvtkl4QN8kM5EluHGEQD1ceNGxcYfwM5CiYQxAR27tyJ7csXo9IiE7LoYavGQFslsuzBOwQ6iK8joEN/fvRrmKVvWHx3N/AwyPDfI1GQ7a1x10RAnLOqbPjkiS04oDkfEPGIEURRxhFE6E+KYYptOEHgyud5sKpZaL4Vlb7PSEyPf90JgryFCTABJsAEAoVARrIcn07hao5AuQ+OgwkwASYQbAQkJ3Q42jLRi3bHi3xHhQcJEy+//LLw8r3+mjdvHrZt24a7775b+CWTyYTqiA0bNghtmjIzM2+81HeIJjSf4umnn75RGXDo0CHMnTsXMTEx+NWvfoXExERQLDQnhFpo3XPPPbjrrrsE2zQzZP78+di8eTNGjx4tiCP0567YpgqVd999F0qlUsiJxAVa165dE6o1Ll++jKlTp6JPnz435eoY0k7xvfDCCzdVfTQldBCT5cuXC78o//z8fBiNRrz//vtCVQbxcMztaGgv5egQIihOEo+eeuopxMXF3YixoRhcybW+/U6dOmHatGk3WnNRBc4XX3whVPr88pe/RGxsbLD9feV4mUDAEbAc2oKd82ZjuzwZNbLrL7J7264JgkeGXRpzBgIOehAFdLptV0zp+ii26yyiRt3LEoE/7ZDBdCb4n7H/5O/EVk2BqHz8aWx1BxO6c8sqn12BzdgZFR//+N9RPnMcDI7SO2FaxkfBECnHyASYABNgAv8j8Jt7lBjdnWdz8APBBJgAE2AC7hGQnNDhaMtE4gS9yKeqgfozO6iCokOHDjfRonke1AKKXorXFwaoCoBe6tMiAYQEEvqaqihIuKA/cyyz2SzMr6DqDhIvSHg4ffq0IDq0b9/+J6ICiS/vvPOOIFQ4Xrq7Yvt2LaQoniNHjggtoCgXquyov+jPKV9qG3XrcPbGhA5iQcLP6tWrBXPPP/88unXrJlRK3MrI4a+hGB1CBN0J5Z2cnPyT+GbPnn2jwoO+6UquDvskJr366qtISUm5YZ/ahpE4RHsaa2Pm3l8lPsUEQpjAB9NRV1iAXfIW2KZIhhbX/+ekn61KEDzS7LoQhhO6qS/s+yDyY3ui1mIVFcIjhig8uboOpkqjqHb9YWzBMwewWnvIH6694vOFViq8zi2rvML2dkZNV+5F1X8rfOozWJzJoqIxdcAPwRIux8kEmAATCHkCHVLkmPUMV3OE/IPAAJgAE2ACHhCQnNBBbZnWrFkjvMgfMmTIDTS7du3Cl19+iaFDh2LixIk3IXMIDNSO6bHHHhMqOG43w4GqAqhyg6oQaH5Hr169BDGloUUzK2h+Bs3uuLVVErWXokoIqrygiox27doJMz+ctU0zMeilPQkro0b9f/bOAzqqcnv7z0zapEFCh9CCBFBAQFBAmqAJTWxXxUIRQbCDXpX7XfVeucVeQSlWbH+vgqhI771L772Gkl4nyUxmvrUPnhBCQmYmU86cec5aWZDM++7ye09GOc/svW9Dnz59UL169aveCqrgc/LkyZKqk9IbVKHjakZk7ofM3RCOUqFxtetqQofsGz9+vNL+q7wY1FZW8pozuV5tGLnKXFpqjR07VmmzxYsESMANBPasBz5/VTEkIsf6oNpYbayDAgQpPxOxo7MtFXH2fDc4owl/IPBan2cxoejy93d3xP1SRjRunOnfcAGQdQAAIABJREFU8zhUDnMf2YVf8je6A4tmbLBllfePIm/3MGQvOeB9x37i8fWkmThhifWTaBkmCZAACQQ2gVfuCkPv61jNEdh3AbMnARIggaoR0JXQobZlkpZRzz///GXVAuprgks+6V9aFJAH4NKiau3atbDZbIrIIaJHr1690LFjx8vmXEilwKJFizB//nylNZXM5ahbty46d+6MHj16KK2r1EutFLnaEckwcvWhuzO2xea+ffsgbbdk3odcIr5IlYXMCJH4ywoR0s5LxJEOHTooYk/Z11Who2bNmldUvYh9EQZEgCido/xc2lTJ7A4RjGT+iFR5lL6kokWd53E1IUL2VFRV4miuFDqq9obA3STgMoGp44EDf5RslzZW6421FMHDCqPy8262FHSxpaCuvcBlN9yobQKZUTUxsvtTmOWBjlIfJEej4Vx9iBzLhx7A94WrtX2YTkbHllVOAnPT8owFD6Bg/zE3WdOfmVn9JmFh4XX6S4wZkQAJkIDOCLRuGISJw0w6y4rpkAAJkAAJeJuAroSOnTt3KjMxpHKhokse7pc3u0LWS+XApk2bIPM2ZC6ECA8yx2HEiBFo3br1ZSZzc3OVdlfyJfMpRPQoW+2gCh0yKFwdOF42LtmjtrpSX3PEtrpWYhQRYOPGjUqrLBm+LTmKICFiRulh5NJaS9pulde+S+xVNqOjPKalB4VLay+ZuyGtwaTKRdpzSasrGcBeVaFDfDuSK4UOb7+F0B8J/Eng4FZgyktX4EgzhGGdtLQyXmpT19N2QRE8atn9v/UQz/8SgdWtbsGoRrfioNnidixfH4xCxMoMt9v1hcH1Dx7DF8VLfeHaYz6frh+B/2f70mP2abhiAucm94C9qIiIKiDwR+Lf8Kk1kXxIgARIgAQ0TuBf95rQrcXFanBeJEACJEACJOAqAd0IHWpbpu3btyviRFDQlf+RlDU5OTlKu6nHHnus3DUqSBEu5CG9fEnFhlSBlK1kUNdKFYi0xvrxxx+VmRsy/6FBgwbKwPElS5Zg8ODBSmspV66KbFdk6/Tp08oMjvPnzyttuG655RZlqVRZfPjhh8rfyxvILj93ReioaFC42HNX6ypncqXQ4cpdxj0k4CYCX/wD2L2uXGPnDSZF8JA5HnIFw44etvNKW6tYOx/SuekEfGZmSrdH8aShodv917AH4bM/wmDbluV2274wuO3e0/jEeHHWlZ6uY/HbEZq/X08p+UUuxfkdceFTtvi42mEl9xyGCUHD/eI8GSQJkAAJBCqBjvFBePtBVnME6vkzbxIgARJwJwHdCB3qcG+pkCjbmkoFJiLHu+++CxlKrQ6jFmHgiy++QGxsLEaNGqUMHFcvdXi1VHqIOCBVGVOmTFEqC6QqpFatWiVrRUSRapJdu3Ypg7plCLgIB59++ilatmx5xTBy2SgihlRfyJfE5oztn376SbEvc0JuvPHGy+4JacH1zTffKO20Hn30UeW13bt3Y/Lkybj77ruRmFj+J9tcETqutkfaWX300UdKG62qVHQ4kyuFDne+PdAWCThJ4Phe4KNnr7rpjCFCETw2G2sq60woRnelwiMV1ezurwRwMgMud4HAk0njMSU/zIWdV9/Sw2LCiyttKDymj2H2++44h/dMc9zOydcGFyQUom32L74OIyD9F5z5CzJmnA7I3B1NOv+GW/Fc9b87upzrSIAESIAEfEDgnYdMuKEpqzl8gJ4uSYAESEB3BHQjdEhbJpmzoQ4br2hQtsy0WL16Ne69917lgb9a6SCCh7R66tq1a8nsiiNHjmDSpEmIjIzESy+9pFR0SLWEtLYaMGAABg0apMzokCslJUWpmBB76nBxaUElD/plNsbAgQOVL3W9iCgyHF0qQIYOHapUlzhjWx2uLnMznn76aSVGuUSEmT59ujLYXB2CLu2lJG8RYV544YXLZpeUvqNdEToOHTqkMJIqGmmJVa9ePcWkiEMyWF1er+qMDmdypdChu/coJuRvBL5/E9iypNKoTxgileqOrcYaytpoWHBzsczwSEUkrJXu5wLfEzgY1xqj2g7G6lz3n9eIvEjcOScPlmx9iF9H+6bh9er6EwOeqR+Ov9m+8v3NGKAR5G4dhpxVHER+1eNv2hJj4icH6B3CtEmABEhA+wR6tAzGa39x/wdmtJ85IyQBEiABEvAEAV0IHdJm6pNPPlEeqj/55JPKQO6KLpljIQ/mS8+NEEFD9otIUbt2bWXodnp6utJ6SaouRDDo27evYlIGf4t4IRUkMTExaN68OWSY+cGDB2GxWNCtWzc89NBDJW2xZH6HVGpkZGRcsV5EiTvuuAP9+vVTxBVnbMveb7/9Fhs2bFBmg8gcEJnHcfjwYcjDfmmdJcKDVKGo1S5Nmza9assuV4SO0nHIEHcRPERYkVkhUh0jbISTCEUyAN6VYeTO5EqhwxNvE7RJAk4QOHcCeGukwxuOGKKVoeU7jbHKnhr2ImV+hwgeUu3BS5sEZnW8ByOrtUOmxf1n9I+0aLSdpY+h43J6p3tm4bV6M7R5kFWM6nj8doSwZVUVKbq+Pe23e1F07JTrBgJgpyEiEqM7zw6ATJkiCZAACfgngckjwtGy/sUPj/IiARIgARIggaoS0IXQoVYVSPspqViQh+0VXWoFx7lz5y4byi0VCLNnz4YMNJc18tC+UaNGisghradKV4iYzWZlqLdUTcgDfanSkDke/fv3V9pIqVUbagzSlmrOnDnKeqnkcJdtEWHE5vz585WZHPJ9tWrVlBik2iQ8PFwJQSoipKJjzJgxyrDwii5XhA6xJUKTzCKRL8lPhJcuXbrgtttuU9plZWVlYezYsYqA5IrQIT4czZVCR1XfErifBNxAYNbHwOpfnTJ00FBNaWm111hd2VfHXoDOtlRF8AiBzSlbXOxZAhP6PIvXimI84uSTk9Gos1A/IkfKjXmY0PxnFBTrbw7NwoRCtGHLKo/8Hjhi1G6PxLmPKv5gjyM2AmXN60kzccJyUUznRQIkQAIkoB0C/dsF44WBrObQzokwEhIgARLwfwK6EDr8/xg8l4Fa7SIVJRXNLvGcd1omARIISALZacC/HgaKnW9pJEKHCB4ifMhV325WxA4RPYywByROrSSdFVkDI3s8jZ9zPRPR/+2NQsjaDM8Y94HVzNYFePOG2UgtzPaBd8+6fLZBOMYXs2WVZylf3bo1pztSvtBHazdPc5zVbxIWFl7naTe0TwIkQAIk4CSBb5+IQINYg5O7uJwESIAESIAEKiZAoYN3BwmQAAmQgPsJLPgGWPiNy3allZUIHkcNUYqNhvZ8RfC4yZbqsk1udJ3Amla9MKrRbThgdv+D1aa2YHywMQTW3foRBPKbFOH93gtwPP+C69A1vPN4/DaE5HM2hC+PqODEYGT8ctyXIfiN762Jf8M0a6LfxMtASYAESCAQCDzQNQSP9Q4NhFSZIwmQAAmQgBcJUOjwImy6IgESIIGAISDVHP9+GMhKq1LKMqxchpbL8HK5mtjzFMGjo+2S3WKDEecj68BuMKBOXgpCbM5XklQpSJ1vntptBJ4wNPJIlv0Lw/HEUgsKz5g9Yt8XRotqFGPyXUuxO/ekL9x73CdbVnkcsUMOsjcOQ956ik2OwEruMQwTgoc7spRrSIAESIAEvEAgMsyA/z0djogwVnN4ATddkAAJkEBAEaDQEVDHzWRJgARIwIsE1s4GZk50i8NNxpqK4HHGEKHYa2bPVYaWh9Soi6312sFqDFZ+brTb0P78LrS7sNstfgPdyFNJ4zE53zO9k5/KicKtv2ajuMD9A819dW72EDs+G7YKm3IO+SoEj/od2yAcL7FllUcZO2o89ac7YUk+5+jygF5n7tAH42JeDmgGTJ4ESIAEtETg8VtDcV/nEC2FxFhIgARIgAR0QoBCh04OkmmQAAmQgCYJvPc4cPqw20KTdlYieJw3mFCtWjXExcWVa/vm0xvRMt19ft2WgJ8YOhR3LUa2fRCrcz1THfP6hWgk/KafoePqsX4/cgOW5+hXZGPLKm38AtuL6+LcpKbaCMYfomjaEmPiJ/tDpIyRBEiABHRPoEktI74cHa77PJkgCZAACZCAbwhQ6PANd3olARIggcAgsHMN8NVrbs3VCoMiduyN74LQyOhybdc0p+OOQ/Pd6jdQjM264W6Mqt4eGRbPVFp8djQaMUv1J3L88ug2zM39Q7e3yaKEArTO/lW3+flTYpaMW5H6da4/hezTWA0RkRjdebZPY6BzEiABEiCBiwRevjMMfVpfrMTmRQIkQAIkQALuJqALoePo0aPu5kJ7JEACJOAygWbNmrm8V5cbP38F2LPB7al91+Z+WIwVl70P2/U/BNk987De7cloxOC/+jyDfxbFeiyaH3dEwrgp02P2fWV4wfA9mGle7yv3Hvc7rkE4XmTLKo9zdtRB/uGHkTWHFWuO8pJ1ryfNxAmL597bnImFa0mABEggUAl0jA/C2w+aAjV95k0CJEACJOAFAroQOqZOnQqKHV64W+iCBEjAIQIxMTHo2LEjbrjhBtSuXduhPbpedHI/8MHTbk/x1xYDkWGKKdduhMWMwftmud2nXg1mR8ZiZI9nMNNDHxJvWxyK/6w1oOiAhxz48GBWDjmEb4tW+jACz7s+Hr8VIfkHPe+IHhwikLVqCPK36nMOjEMAXFg0q99ELCxs7cJObiEBEiABEnAXgQ+HmtC2UZC7zNEOCZAACZAACVxBQDdCx9XO1mAwwG63X5l8BT8vz1ZFNrx9T2klDm/nTX+OE3DHPeIOG45HrK+VZ8+ehdlsLkmqcePGiuAhwkdYmGeGOvsFQRlKLsPJ3Xhtr9sW2+peX67F1qn7cVOyftsIuREj1rbshZGNb8MBs8WdZkts3VsQgWELClCYUugR+740uumB4/jUtsSXIXjc9+KEAlzHllUe5+yMg5Rv+sOarr/2b84wcHbt1sS/YZo10dltXE8CJEACJOAmAv3bBeOFgQH8byE3caQZEiABEiCBqxPQhdDBQyYBEiABLRHYt28f/vjjD+zcufOysNq0aaOIHvJnwF05GcB/hgJFBW5NfUnTW3Cq2uUDyevnnkfSsWUw2m1u9aVHY1O7PYInDI09ltoLmVHo8nMm7LYrP2zgMadeMrzjnjOYFKzvOTBsWeWlm8kJN7aia3B+ci0ndnCpEEjuMQwTgocTBgmQAAmQgA8IGI3Ad09EoG51gw+80yUJkAAJkEAgEaDQEUinzVxJgAS8SsBqtSqCx9atW3Hs2LES31LZoVZ5SMVHwFzLfgR+/8zt6R6r3gRno+rCbjCgXt4FXJNxibXbnenI4NNJ4/FJvuc+Wffe2Wg0nqPPT50fGHgB70S6t0JJa7eWEQYcjd+CkHy2SNLS2RSlDkDad2laCskvYjF36INxMS/7RawMkgRIgAT0RmBEz1AM6V7xXD295ct8SIAESIAEfEeAQofv2NMzCZBAABFIT09XBA8RPtLSLj2kqlWrltLWSr5ktofur7cfA85SiPDlOR9ucC1GXv8gVuVaPRbG9ENRiFyR4TH7vjR8/LZ0/KeG/ue/sGWVL++yin3n7RuK7IWcl+L06TRtiTHxk53exg0kQAIkQAJVI9CwhhFfPx5eNSPcTQIkQAIkQAIOEtCd0JGVlYXNmzcjOTkZxcXFCAoKQp06ddC1a1dUr169UiyLFi3CmTNnKl1Xo0YN9OvXT+m5X1RUhHXr1uHkyZOw2WzKw8ru3btDHmDyIgESIIGyBE6cOFEiesj7h3o1a9asZIi5vHfp8tq5Gvhqgi5T84ekfrnhboys3h4ZlmKPhFvdbsQXW02wb83yiH1fGz3bPRuvNvjJ12F43P/zceH4q/Urj/uhA+cJZC55CObdR5zfGOA7DBGRGN1Z31VYAX7ETJ8ESECjBF6+Mwx9WgdrNDqGRQIkQAIkoDcCuhI6ZAjwsmXLYLFYEBERoQgOmZmZyM/PR3BwMG699VbUr1//qme4Y8cOpKamVrimoKAAKSkpqFevHhITExUhZcWKFTh16hSuu+46REdHY9euXYrg0b9/f0RFRentnmE+JEACbiSwe/dupcpjz549l1lt37690t6qVatWbvSmEVNfvgbsWqORYAInjH/1fgb/tMR6LOGbLWH42yo7Co/mecyHLw2n3pCP/7SahVyre+fM+DKn8nwHGYAjTf9gyyqtHcyf8Zz/tA9s+fr8HfM08teTZuKEB98DPR0/7ZMACZCAvxHo3DwIr99v8rewGS8JkAAJkIAfE9CN0CHVG4sXL8a5c+cUweGmm24qOZZNmzZh7969l4kTrp6ZiBryaexu3bqhefPmyMnJwbx58xAXF6dUccglr69cuVKpIklISFB+JiKMtK2RNY5UlrgaH/eRAAn4JwGz2Yxt27Yp7xNSHaZekZGRJVUeDRo08M/kykYtraukhRUvrxDIjozBqB7PYkau59wNy4vAPfPyYcm0eM6JDy1ntyzE253n4FyBPttxlUa7JKEA12b/6kPadF0RgeKCtrgwNYKAXCQwq99ELCxs7eJubiMBEiABEnCWwJRHw9GintHZbVxPAiRAAiRAAi4T0I3QIf3vFyxYoFRuSCWFVFaoV15eniJGSKWHtJuStlOuXBkZGYoPk8mk+JA/ReiYO3cu4uPj0blzZ8WstL6SyhL5vkWLFopfaYklV1JSEkJCOIjLFf7cQwKBQkCqxtR5HlKVpl5SkSZVHvJV+j3OL7nM/QJY8oNfhu5PQa9r2RMjmyRif77nBIhX0qLQbpZ+BQBznAUfJS3C4byz/nT0LsX617hwPM+WVS6x88amwnN3If1/+r8PPcVya+LfMM2a6CnztEsCJEACJFCKwH2dQ/D4raFkQgIkQAIkQAJeJaAboePo0aNYvXq1UrXRt2/fKyAuXLhQqaqQSgy1ysJZ0hs3bsS+ffvQrl07dOjQQdnuSEWHtLLauXMn+vTpU2nrLGdj4noSIAF9E5D3NmltJcKHVK6pl4ioMsBcfS/yOwq2YuC/w4H0c34Xur8EPK3bI3jc0Nij4X58Khp1F6R71IcvjVur2TDl3mXYkXvcl2F4xXewwYAjTTYj2HzYK/7oxHkCuTuGIWf5Aec3codCILnnUEwIeoQ0SIAESIAEPEygZpQB3z4RgTB+vtPDpGmeBEiABEigLAHdCB0HDx7E2rVrFRFDbSFVOtk1a9bg0KFDSjspV3rei6Axf/58xWTZipGrzehQqzmaNGmCLl268A4kARIgAZcIWK1WyDwPETz2799fYsNoNCoVHiJ6XHPNNS7Z9tmmLUuA79/0mXs9O346aTw+yQ/zaIrf741C6Fr9VnLAAHz56GqsywmMB8tLEsy4Nvs3j94zNF41Aulz70fhoRNVMxLAu80d+mBczMsBTICpkwAJkIB3CLw4MAz92nEAuXdo0wsJkAAJkEBpAroROqTaQuZwyHwOtYVU6UQre72y20IGBW/evFkRUqQqpPRVVFSEdevWKX31ZQi5DEEXsSU2NlYZVC5ttTiYvDLCfJ0ESMBRAllZWUqVmFR6JCcnl2yT+T8ieIjwUadOHUfN+Xbd568Aezb4NgYdeT/coBVGXf8QVuZaPZZVI1sQJm4KhXVXtsd8aMHw/0ZuwpKcnVoIxeMxsGWVxxG7wYERZyd2Bmw2N9gKUBNNW2JM/OQATZ5pkwAJkIB3CHRqFoS3HuAAcu/QphcSIAESIIGyBCh0OHBPFBQUKNUcMusjMTERdevWdWAXcOTIEUUAUWd1OLSJi0iABEjACQIidGzfvl0RPaTyTL0aNWpU0toqPDzcCYteXpp8FHhntJed6tPdrzfchZHVOyDdcqnFmbszTSoMx9PLLCg8bXa3aU3Zmz1iB2bnbdZUTJ4KJtRgwCG2rPIUXrfZteZ1RspnbjMXkIYMEZEY3Xl2QObOpEmABEjAWwQmjwhHy/ocQO4t3vRDAiRAAiRwOQEKHQ7cEYcPH1baYonAIUJHUFBQpbvy8/OVweUyMFhmcziyp1KjXEACJEACVyEg7fnUeR6ll7Vu3Vqp8mjbtq02+c37Clj8vTZj85Oo/t37GfzDEuvRaB/PiULf37JhNXtOSPFoAg4aXzxsH34sWOvgav9ftjTBjFZsWaX5gyw4dR8yfj6p+Ti1HuDrSTNxwsPvlVpnwPhIgARIwFMEBncJweg+HEDuKb60SwIkQAIkUDkBCh2VMJLhv4sWLUJKSgp69eoFmbXhyLVhwwYcO3YMSUlJsNvtyqB0aTcj/fTj4+OVeR0hIZzO5QhLriEBEnCOgNlsVlr5yTwPET/UKzQ0VBE85Ktp06bOGfX06jdGABdOedqL7uznRMRgVM9n8VOuZ1P774VotPhNv0PHVXprHj6C6ZblnoWpIesvxIXjOetXGoqIoVREIGfLMOSuCYx5MZ68C2b1m4iFha096YK2SYAESCAgCdSPMeDrxyMQxGKOgDx/Jk0CJEACWiGgG6FDHUYuD+969+59BV9Xh5GfOnUKy5cvV+Zt9OvXzyFx4uzZs1i2bJkyL6RZs2ZYuHChUtEh30v7q3379kHaytxyyy1auQ8YBwmQgE4JpKamKkPMpdLj/PnzJVnWqlVLETw6dOiAmjVr+j77nWuAr17zfRx+FMG6Fj0wqmkS9uVbPBr1p8ejEbtY/yLHlvtPYioWeZSlloyHGQw42GQTgs1HtBQWY6mAQNqse1B08gz5VJHA1sS/YZo1sYpWuJ0ESIAESKAsgVfvCsMt13EAOe8MEiABEiAB3xLQjdBx9OhRpWqiXr166Nu37xVURWw4d+4cevTooYgPjl4icpw4cQI33ngjpP1LZZfFYlEqQKQSROKQvTIIXdpXxcXFKdtFdBExZMCAAYiMjKzMJF8nARIgAbcQkPejHTt2KJUe0l5PvaTKTIaYt2/fHlL14bPruzeAP5b6zL0/Of705uEYY3SswrAqef1vZySCNmZWxYRf7N1911l8GDrXL2J1V5BsWeUukl6wY4vB2YktveBI/y6Sew7FhKBH9J8oMyQBEiABLxK45dpgvHp3mBc90hUJkAAJkAAJlE9AN0JHRkaGMhNDKif69++vzMZQLxnQK8PErVarUpVRo0YNh+6HCxcuYPHixUoVR1mbFRnYtWuX8iBRqjUaNmyIzZs3K0PJBw4cWBKTCB/S1qr0zxwKiItIgARIwA0ERIg9cOAAtm3bprxflb7atWunVHpce+21bvDkpInMFEBaWBUVOLkxsJY/k/gSPjabPJr0dcWheH2dEZb9lwbce9ShD40fGpCCt6J+82EE3nf9Ylw4xrFllffBu+jRmtULKV/xfdFFfJdtM3fog3ExL7vDFG2QAAmQAAkACA4Cpo+JgLSu4kUCJEACJEACviagG6FDHtxJ9cXp06fRqlUr3HTTTco8DLk2bdqk9KuXao/Sw8Sl+uLMmTOoU6cOIiIirjgLGUAuLbFatGiBbt26VXpWIrZINYdUbnTv3l1ZL/tZ0VEpOi4gARLwEYHs7Gzs379faW0lAqx6yXuiVHlIaysRbb12rf4VmPWx19z5k6Mj9VthVLuHsCLX6tGw7y6IwIhFhSg8r/8Hqyf7ZOJftWZ6lKfWjJuMBhxozJZVWjuXq8VjPvYgMn876k8hazfWpi0xJn6yduNjZCRAAiTgZwSeuDUU93bm7FE/OzaGSwIkQAK6JaAboUNOSIQGqcCQORjykE7mamRmZiotWqQqQ9pH1a9fv+QwVSGjdu3aSpup0sPB1SoQEVCkCkRsVXaJyLJz50707NkTUVFRynIZQK7O6Gjbti3ErogunNFRGU2+TgIk4G0C0lJvz549Smsrme2hXiISq/M8qlev7vmwJr8IHNrmeT9+5OG3G+7CyOo3IM3iWZHj+awo3PxzJuzFdj+i41qo57rm4J+NZ6DYbnPNgJ/uWpZgRsvswKpg8dOjKgk7e91Q5G066O9paCJ+Q0QkRneerYlYGAQJkAAJ+DuB6xsH4YMhnq0y9ndGjJ8ESIAESMC7BHQldKjCgrSLSk5OVuZkSCsrqdjo2rUryj6g2759u9K2pXHjxoo4IWvVSz7dLKJFRcPNnTkmeWAo80NE9JAqE+mH36VLF4cGmzvjh2tJgARIwF0EDh8+DGnFJ6JHYWFhiVmpcBPRQ+Z5qFVz7vJZYufUQeD9J91u1l8N/qf303jV4ljLxark+O7ZaDSZo/+h48IovV0+/tv2N2QV5VUFmd/tfSnOhLHW6X4Xd6AHnPLD7bCeTwl0DG7L/43EGThu9fx7qtsCpiESIAES0CiBScPDcV3cxS4avEiABEiABEhACwR0J3RoASpjIAESIAG9EDCbzUoLPhGFd+/eXZKWwWBQBA/5SkhIcH+6C74GFn7rfrt+ZDE3ojpG9nwWP+V6vufxV4ejELU8w4/ouB5qTvMivNttLs6Y01w34oc7w40G7G+8EcFmtkDyp+OzWRri/Cdx/hSy5mOd1XciFha11nycDJAESIAEtEzgoZtDMPKWUC2HyNhIgARIgAQCkACFjgA8dKZMAiRAAq4QkOo0ET2kyuPkyZMlJqpVq6bM85Aqj9LtAV3xcdme9x4HTh+ushl/NLC+RQ+MapqEvfkWj4YfZTdi+jYT7H9kedSPVowX1rVi4oDFOJB3RisheS2OZQn5aJnNlj1eA+4mR5b0JKR+Exi/n25CVqmZrYnjMc2aVOk6LiABEiABEiifQHwdIz4fFU48JEACJEACJKA5AhQ6NHckDIgESIAEtE9AhI59+/YpoofMR1IvGVyutrZSZxW5nM3BbcCUF13e7q8bP7t5OEYbm3g8/M7WMPx9lR1FRwKjfVNxhB3THlyOrTmBV9EwPi4cz1q/8vg9RQfuJ5B/cAiy5h1yv+EAtpjccygmBD0SwASYOgmQAAlUjcCbD5hwY7NLbb+rZo27SYAESIAESMB9BCh0uI8lLZEACZBAwBGQWUhS5SFWRckgAAAgAElEQVRDzGW2kXyvXtdddx06dOiAdu3auc7lt6nAipmu7/eznc8mvoRJZs8PdRySH4n75uWjKKPIzwi5Hu70kWuxJmef6wb8dGeE0Yj9jTcgiC2r/PIEM5c/DPOOwKxs89SBmTv0wbiYlz1lnnZJgARIQNcE7u4UgqeT2LJK14fM5EiABEjAjwlQ6PDjw2PoJEACJKAlAtnZ2YrosXPnTuzfv78ktJCQkJLWVs2aNXMuZLsNeHMkcOGUc/v8bPXRei0wsv0QrMi1ejzyl9Oj0f7nwBg6rsKc8egWLMzd7nG2WnSwPCEfLdiySotH41BMF75KQnEWW1c5BMvRRU1bYkz8ZEdXcx0JkAAJkMCfBBrEGvHl6HCEsJiD9wQJkAAJkIBGCVDoqORgpC3LtGnT0KlTJzz22GMaPUaGRQIkQALaInD27FlF9Ni+fTvOnLk0D6FmzZolra1q167tWNB7NwKf6ffTt791uBOjYjsitcjzIsek09GoNz+wRI45j+zCr/kbHbvXdLZqfEMTnrVM11lWgZOOrbAVzk+pHjgJeylTQ0QkRnfmvBov4aYbEiABHRH4970m3NyCKoeOjpSpkAAJkIDuCOha6JgxYwaWLFmCHj16YMiQIS4dHoUOl7BxEwmQAAmUEDh8+HDJEHOp+lCvpk2blogeJlMl7ZpmfQys/lV3VP/b+2m8Yqnhlby+2x+FsNWX5ql4xamPnSwduh8/FK7xcRS+cR8VZMTeRusRZD7mmwDotcoEii4MQtr/XaiyHRq4ksAbiTNw3Oqd917yJwESIAE9EBh0QwjG9WPLKj2cJXMgARIgAT0T0K3QkZWVhffeew/nz59H3bp18de//hXVqzv/qTgKHf5x+xcUFGDixIlITk7G2LFjER8f7x+BM0oSCCAC8nt64MABpa2VzPMofV1//fXKPI/WrVuXT6TYCrw1Ckg5rQtieaZojLxlHH7MNXg8nwa2IHy8ORTFOy+JTB53qgEH6x48ii+Ll2kgEt+EwJZVvuHuTq95u4cie8lBd5qkrT8JzOo7EQuLKvjvDSmRAAmQAAlcRqB+jAFfjI5AWDDBkAAJkAAJkIC2CehW6JAe8VOnToXRaITVasXw4cPRtWtXp0+DQofTyHyygUKHT7DTKQm4TCAtLU0RPWSI+aFDh0rshIeHK1UeIno0btz4cvt7NwCfveKyT61s3JDQHSPj+2JvvsXjId1aZMLY5cUoPJnvcV9acrD13lOYbFyopZC8GsvfGobjGctXXvVJZ+4nkLHwARTsY0WO+8kCWxPHY5o1yROmaZMESIAEdEfgX/ea0I0tq3R3rkyIBEiABPRIQJdCR3FxMT777DPs3bsXAwcOxPz589GqVStlxkZQkHM9JSl0+MdtT6HDP86JUZJAeQROnjypiB67du3CuXPnSpZINZ4IHvIVGxt78ee/TAZWzfJbkJ/dPByjjU28Ev/onEj0/z0X1jzPz/7wSkIOOtl7xzm8b5rj4Gr9LYsONmJPQ7as0sPJnpvSE/bCQj2korkcknsOxYSgRzQXFwMiARIgAa0RuLNjCJ7ty5ZVWjsXxkMCJEACJFA+AV0KHRcuXMC7776LWrVq4fHHH8cXX3yhDMN97rnnEBcXVy6JoqIizJ07F6tXr0ZeXh4iIyOV2R7169fHV199VTKMfPHixZg5cyZuu+023HfffZfZysnJUfzKn+KrUaNGyuvyyeXZs2dDqkzy8/MRGhqK5s2b4/7771fsq1dmZibeeust5YGeiDLia8OGDSXxJCYmQr6Cgy+vGbXZbNi8eTPmzJmDlJQUGAwGxe6gQYPQvn175fvSl9lsxu+//15iOyIiQsnvnnvugXyaWr1ELNq9ezeeeuopnDhxQpl3IjGK/zZt2uDBBx9EtWrVFDu//fZbyWsJCQkYPHjwZbmpNk+fPq3wk09wiyBVo0YN3H777ejSpYtSfVPat3zS+5lnnkFqampJbiJUqb5jYmKgChxHjhy54lzHjBmjfDKcFwmQgH8QkPcyETzkS4aYy/ulesn7iryfyVfI+08A5477R1Klohyb+BImmiuZReKmrP6dEo1WvwbW0HFBd6RfKt6opr9ZLs7cFisS8pCQ/bszW7hWgwSK8zvgwqd8sOSpozF36INxMS97yjztkgAJkIAuCDSqacTnj4Uj+NI/03WRF5MgARIgARLQLwFdCh2qGHHvvfcqwsCyZcvw448/Qv2+7HHKw7Rp06YpfePlIb4qhog4IiKBxWIpETrkZx988AHkIbuIGSKIqJc8nJs0aRKuvfZaRWCRh/LyAP6TTz6BiAsyN6J27do4deqUMktCBIZnn30WMpBXLlXoKCwsVOzK9yKWSHwya8Rut+POO+9E//79S3xKW65vv/1WERtkmK9Urki8EosICSJ2DBgwoETsENHgo48+UgQRiUVawxw/flwRExo0aKAICyI+yCVCx5YtWxAdHa3EX5qL+G3WrJkidIiAI5+8lnzOnj2rxCvfjxs3rsSW2BMxZvr06YptYSE5CnPJt1u3bnjooYdKKm7Et/Twl/hEHKlTp45iX9iJKNWiRQtFgBHGct7CU2yJb+EfFRWFPn36oEkT73xyWr9vEcyMBHxDQARjVfTYsWPHZUHc0Lwp2u9fglZ2/5g5caxeC4xsPwTLc71TWTHteDRqLA48keN0ryy8VneGb25YjXj9e0MTnrJc/O8sL/8mUJh8D9J/OuPfSWg5+qYtMCZ+ipYjZGwkQAIk4HMCbz5gwo3NnOuI4fOgGQAJkAAJkEBAE9Cd0CEPwUVYkAfialWFWuEh4oQ8fJcH5qWvpUuXYsaMGcpD9SeffFIRMeQSceHjjz+G7JeKB6myEPFAZn/IAzgRBeRTxuolNqTqYdiwYcqDe7XaQKohHnnkEdx4443KUhEspPpCvuRnI0eOVIQIVehIT0+HDOaVPaqQoooEUqlRWmBRY5cKkSeeeKJkvRq7DGVX4xQ2Eru09CotgIhoIbGvWLECSUlJSmWHxKMKHSJoSHWEykVEkg8//FARRyQ+8atyEKFh8uTJSsWGVHWI2CCXiBWyRz6xLQLFNddco/xcchVxSKpehL0INXKpvqW6ZfTo0YqoIpcq1GRkZCh5tWzZUvk5W1cF9PsYk9c5AWlnJe+5+/btw9GjR0uyrQYLOtjS0d6WgTi7NmdQzO5wB0bGdkJqkXdEjv/tikTQhkyd3xFXpnfhplxMuOZnFBZ7fu6JVuFWCzZid9w6BBX4X7WTVpn6Mq7cbcOQs/KAL0PQtW9DeARGd2Hlk64PmcmRAAlUicDgLiEY3YeVhVWCyM0kQAIkQAJeJ6A7oUMesMuDc3kwLg/UQ0JCFHFCndlRVpxQH5BLVYNUYYjAUPoSgeHzzz8vETrktbVr1+Kbb75B3759FVFALnnALw/ys7Oz8fzzzysVCPIzETPkkvZMpQWWY8eOKZUVUkUhVR1SjaEKHSI8/PWvf0W9evVKQpF2WlJJImvUFlyqT3kIWDav0nGKqCH+1YoTERmEjbTQUi8Rc95//32EhYXhhRdeUKo4VLFh1KhRJSKNul4Vdbp3744hQ4Zc1h5L5dO5c2c8+uijyhZ1fXlVNevXr8fXX38N1ZasV30//PDD6Nmz52VnotoqLaRQ6PD6ewcdkoBPCEiVnDrEXERX9RKhQxE97BmoZtfGw+7/9n4Kr1hqeoVTq+IQvLk+CJZ9OV7xpyUnmW3MeKPDbKQVBl7upc9hZUIemrNllZZuzSrFkj77PhQePVklG9x8dQJvJM7AcevFKmZeJEACJEAClwi0rG/E5BGXWlqTDQmQAAmQAAn4CwHdCR2zZs3CwoULS6oq1IMo72G6vCYVBW+//bbyoH78+PElVQvqvvKGkauigLR4UkUKVbhwdOj51YQO8V02lvIe5F+tjZbYkBZWIpCIoCEii8wJkTkkd91112Xtr2Stal9aT0nVi7R8UsWG8mZdiIAjcz5UEaX0DV+WmbS9mjhxojJkWLVder3KomHDhopgI2KLs74pdPjLWw7jJAH3EJDf+YPrluPAvJnYaYxBIS6V1V9rz1KqPNrb0nH5hCL3+K7MSp4pGqNuGYf/5XrH+52F4Ri5qAiF5woqC013r+c1teD9W+bhRP4l0Ut3STqQ0N8bhuMpy1cOrOQSfyBgt5tw7qN2/hCqX8f4S9+JWFDU2q9zYPAkQAIk4AkCk4aH47o4DubwBFvaJAESIAES8CwBXQkd0qbpvffeU2Y4qFUVKj71NfleqiWqV6+uvFSe4FAaeXlCh1ohIjMhxo4dq8ybUFtRDR8+HF27di0xIW2qpNWKvC5VI6WH68oiqa4oW9EhP3dE6Kgs9rK3jioeXO2WkmHkak7Oig2q3bLMSrfkuprv0iyc9U2hw7NvFLROApolsOwnpM35GgcN1XDAUA17jRff2+UKhg03/Cl4NLd759P+GxO6YWR8P+zJ905VybisKPSYlQWb1abZI/JUYEW1ivHxHUuwN/eUp1z4hd3qwUHYFbcGQQUn/CJeBlk5AWvOzUj5orjyhVxRJQJbE8djmjWpSja4mQRIgAT0RmBU71A82DVEb2kxHxIgARIggQAhoCuhQ4ZiywwKESIquqRyQ2Y+3HDDDcqSysSC8oQO2adWiEhLKJlrIXNBpI3Kiy++CJkrIZeIHPPmzVMqH6SiQtpiySwLaaclVSELFixQ5oJ4W+iQQd7qwPGynKT6Q/KRQeXOig2qrYqEDqkuad269WUts0r7lwHmMjxe+Djrm0JHgLxjMU0SKI/A568AezYor5w0RF4UPYzVcMIQWbK6hr0QHewXqzzq2j1T+fD5zcPwmLGp187onXPRaPp74A0dF8C2UOCzoSuxOeeQ13hr1RFbVmn1ZFyPq+DkYGTM4qwV1wk6tjO5x1BMCH7EscVcRQIkQAIBQOCma4LwxmBTAGTKFEmABEiABPRKQDdCh1plsX37dmW+RFDQpTYm6uHJmpycHLRv314ZLC5r1NZV8veXXnqppNKjoof26s9lGPY777yjCALSCkqEDmlbpQ4Wl3VqaylpxSQtm2StenmjdVXZm7a82RZXu7GdFRsqYlbefJHKfqGc9U2hozKifJ0EdEwg/RzwzhigIK8kSRsMSoXHQWM17DVUR4bh0kyiJva8kiHmEXDPkPCxiS9hotl7/zD88nAUopdn6PhQr57adyPXY0XOnoDNX0385YYmPGmZHvAc9AYge+Mw5K3nIHJPn6u5Qx+Mi3nZ025onwRIgAT8gkB4qAGfjjShQSxbVvnFgTFIEiABEiCBcgnoRuhQ52ZIRULp1lSlsxaR491331XmVqgDvV0ZRi42pVrju+++w7Zt23DTTTdh1apVVwwzr6gaRPZLOysZRh4XF+dyRUdlw8h37NiBH374Ab169VJmckg8n376KVq2bHnFMHKJyWazKbNK5EsuZ8UGlXXZvIXVF198ARnsXt4wctknIlRpccpZ3xQ6+A5HAgFOYMsS4Ps3y4WQgxClwkMqPXYbY2AtNbmjjS1TGWB+vc010eBY3QSM6jAEy3K902YmHAZ8sy0c2JIVsAc+69GtmJe7NWDzVxOPDQnCjgZsWaXHGyF1xl2wnDmrx9S0lVOTFhjTbIq2YmI0JEACJOAjAuMHhSGpbbCPvNMtCZAACZAACbiHgG6EjsWLF2PmzJno3r07hgwZUvKwviwmESdWr1592QP3tWvX4ttvv1XaSD355JMlA8nPnz+Pjz/+WGkz1alTJ6UKpPRVulWWtF0qK7AcOnQIkyZNUipMZMh2vXr1lO1paWn46quvIK9XZUaH2Fq6dCmkUqN58+Z44oknEBl5sVWLzMWYPHmyMgBcfEvLrNzcXEVcOXXqFAYOHKh8GY0XP7Eh4s/XX3+tDAIfOnSo0l7KWbFBZVOewCPzTCSe4OBgJU6JR71E9Jk+fTr69u2Lbt26KT921rcIJdK2bM+ePVcITu75VaEVEiABzROY8SGwbs5VwzxnCC+p9DhkiC5ZG45ipa2VDDGPt+c6lOrv7e/AyBqdkFLknqqQypzeaA3FK6sNKDrsWHyV2fPH1+c/shs/519sUxbo18qEXDTPvvr9HuiM/DF/u7UOzn0c74+h+13MhvAIjO7yu9/FzYBJgARIwN0EBrYPxvMDwtxtlvZIgARIgARIwOsEdCF0yPBxaR0lwoEIFW3atKkQ5IEDBxTxofRsDNkvD9ZFuJAH8SJIyINzmbkh3xcWFqJjx45XCB3qgHMRRMoTWKxWqyKgbNiwQbEjgodUN2RnZyszO6QKISYmpqRlljq0W4J3ZBi5rCvtw2QyKe2z5GcHDx6ExWLBoEGDMGDAgBLh58SJE5gyZQqk9Zb4FoFE4pD1su+OO+5Av379lPXOig0q9PKEDsl7yZIl+PXXX5XKEalkkS9p7yVfItDI2TVr1kwx44pvVewSkUbsybyPW2+91eu/VHRIAiTgIwI2G/DuGODsMYcCOGKILqn0SDaEl+ypYy9QBI/29nTUsheWa+v1W57Cy9aaDvlxx6KHzRG4f54ZRelF7jDnlzZWDDmI74pW+WXs7g76lYbheMLylbvN0p4GCFgyb0Xq9MAVM719BG8kzsBxaw1vu6U/EiABEtAMgaa1jZg2MhzB7FilmTNhICRAAiRAAq4T0IXQoVZOyBDwF154QREUKroqavckYoc8iJcvqW6QB+VdunRB27ZtMW3aNGWIdtmKDvEhFSLr1q2rUGApa1cewovd2267TalwELFk7NixiI+PV6ow3nrrLSV0R4UOWSvCgbSFmjNnjiLOiEghQs7dd9+ttKlSW1GpTKSFl6yVPZKriDCNGjVSZo2UXu+K2CA+KmvZNXv2bEWUEmFFHdIuAkvNmpceGrriW85WhCWZ0yLXX/7yF4UzLxIggQAicHQ3MGmcUwkXIkgRPGSmh3xlG0JK9l9jz7koetjSEQYb8k1RGNXrOfyQd7HFnzeu/5cehRt+dq21ljfi84aPDQ8cx+e2Jd5wpXkfsSHGP1tWndR8rAzQeQLmIw8h8/cjzm/kDpcI/NJ3IhYUtXZpLzeRAAmQgB4IfDDEhOsbXznfVA+5MQcSIAESIIHAI6ALoSPwjo0ZkwAJkAAJVEhg+U/A7E9dApRuCCsRPPYZq8NeykqjyCD82uxGLIuo5ZJtVzZ9dCYaDealu7JVN3t2/OUMJgXN100+VU1kVUIurmHLqqpi1Oz+rNVDkf/HQc3Gp7fAtiaOxzRrkt7SYj4kQAIk4BCBx3qH4oGulz7g49AmLiIBEiABEiABDROg0KHhw2FoJEACJEACLhKYPgHYsdrFzRe3nTJElszzOG64OP9IrryQMOyr2QD7a8bhbFSM8rNaNisGFmWgjTUfIXY79gRHYEFoDE4Fhbocw7f7o2BaHdiVHPtvv4B3I2a7zFBvG19taMLjlul6S4v5lCKQ8u0AWNPSyMRLBJJ7DMWE4Ee85I1uSIAESEA7BLq3DMaEv3Auh3ZOhJGQAAmQAAm4gwCFDndQpA0SIAESIAFtEcjNAt57Asi8UOW4xt32An4/l4v4rBTEZ15AbEFeic0LEdVwplYcBkYFobq9+DJfFhjwZmQcjgU594/IuvYgTNkciuId2VWO3Z8NHEtMx39jZ/lzCm6NvWZIELY1WI2gArascitYDRmzWeJx/pM6GopI/6GYO/TGuJhX9J8oMyQBEiCBUgRqRRsw9dFwxEZ6rxUrD4AESIAESIAEvEGAQoc3KNMHCZAACZCA9wns2wh8+rLLfo/XbY5RHYZiae4lASPSUoimiuCRgvisCzBZLahXrx5kRlR517bgSEyKqOdwDL2LTHhuRTEKT+Q7vEePC5N7ZOEf9WfoMTWXc2LLKpfR+c1GS2p/pH4X2K3qvH5YTVtgTPwUr7ulQxIgARLwJYH/3m9Cl+acy+HLM6BvEiABEiABzxCg0OEZrrRKAiRAAiSgBQILvwUWfO10JHPaD8LIGjfiQpG1wr21zDmK4PGIyYrwoIr/sfhotWsc8v9YbiQG/p4LS27FPh0y5OeLUjvm4V8tZyHfWujnmbgv/H80NGEMW1a5D6hGLeXvH4KsBYc0Gp0+wzKER2B0l9/1mRyzIgESIIFyCAzrEYLhPVxvrUqoJEACJEACJKBlAhQ6tHw6jI0ESIAESKDqBD5/Fdiz3mE7b9zyFP5urenw+vdyTyDWVrE4MaraNbBVYm1CajSu+4Wf5M5qVYC3b5qD8wWZDvPX+8LaIUHY2mAVjAWn9J5qwOeXufQhmHcdCXgO3gbwRuIMHLfW8LZb+iMBEiABrxPo2jwI/7nf5HW/dEgCJEACJEAC3iKgC6Hj6NGj3uJFPyRAAiRQKYHatWsjOjq60nVc4CUC2enA+08CWalXdWgOi8TI3s/jh1zn+hWPNF9AN0tOubZ3B0fg/Yj6V/U75UQ0ai2iyGFuZMUHty3A0bxzXrox/MPN6oQcNMue6x/BMsoqETj/+a2w5eZWyQY3O0/gl34TsaCwtfMbuYMESIAE/IiAzOWYPCIcNaOc+/9cP0qRoZIACZAACZAAdCF0TJ06FRQ7eDeTAAloiYDJZIIIHuV9BQcHaynUwIhl3ybg079XmOum5jejc73bXGIRZyvCq3mnEWq3X7H/nYgG2BccXqHdH3ZHIng9qxcsMTZMuWcpduaecOkM9Lrpn41MGF00Xa/pMa9SBGwFrXF+ahSZ+IDA1sTxmGZN8oFnuiQBEiAB7xF4/X4TOnMuh/eA0xMJkAAJkIBPCOhC6Jg2bRrsfz5gMhgufkKh7Pfl/cyVNc7sEZ8VxVNRvI7scWRNWb/qHtVvRXeb7JM16p9XuytdWetue+6Oszy2jvB2ZE1FZ3K1e9MZu+66xyuLxyfvVH7k1GKxICUlBQUFBRVGLYOryxNAYmJi/ChTPwx1yf8Bc7+8IvAvuw7FyKD4KiXUpLgQtxdm4HprPkJgx67gCMwPjcH+CkSOBFsI3lkfBMve8itBqhSMv20OAj5/ZDU25Bzwt8g9Gm/t0GBsrb+SLas8Slk7xgvP34X0H85qJ6AAiiS5x1BMCH4kgDJmqiRAAoFG4NFeoXi4W0igpc18SYAESIAEApCALoSOADw3pkwCJKBxArm5uYrgUforNTVV+b4iwTEkJOQyAaROnTrK9zVr1oRUiPByA4Gv/w1sX1li6LnEF/GhueKKC1c8itx+ZW3HJUuDCsPx2OIiFJ6tWAxzxa+/7vlh5CYszdnpr+F7LG62rPIYWk0azt05DDnLKPb54nDMHXpjXMwrvnBNnyRAAiTgcQK9rg3GP+4O87gfOiABEiABEiABLRCg0KGFU2AMJEACAUVAFTxUEUT9Pjs7u0IO1atXv6IKpFatWqhRo0ZJ5VhAQXQ12YJ84IOncCIrG01vHOuqFZf3PZsdhV6/ZMFWVNl4cpdd+NXGX0dsx5y8LX4VszeCZcsqb1DWlo+MeYNRcPC4toIKlGiatMCYZlMCJVvmSQIkEEAEGtU0YvIjJkSEcS5HAB07UyUBEiCBgCZAoSOgj5/JkwAJaIlAUVERLly4UFIFUloQkdfKu4KCgsptgyUCSFQU+72Xx2zX3h24fl+W14/+rfPRaDabQ8dV8IuG78VP5nVePwetO6wbGoQt9VbCWHha66EyPrcRMODcpJthL7a6zSINOU7AEB6B0V1+d3wDV5IACZCAnxD4aJgJbRoG+Um0DJMESIAESIAEqk5At0JHZmYm9u/fj5MnT6Jbt26Ii4tzilZWVhY2b96M5ORkFBcXQ1rKNGnSBJ07d0ZoaOhltuQB5Lp16xRfNpsN0me/e/fukE9b8yIBEiABdxCQag9VBCktgKSlpVVoXoQOaX2ltsBS22CJCBLoA9E/O3YWo7cecsfROGTjiyPRqLaMIocKa9XDh/GNZYVD7AJt0ZqEHMRnzw20tAM6X2vejUj5zBjQDHyd/JuJM3DMWsPXYdA/CZAACbiNwLh+YRh0Q7Db7NEQCZAACZAACfgDAV0JHfn5+dizZw+OHj0K+btc8jCvT58+Tgkd8hBx6dKlig3pi1+tWjVkZGRAhgxLr/ykpKTL+uWvWLECp06dwnXXXYfo6Gjs2rVLETz69+/PT1T7w28BYyQBPydQugqk9EyQvLy8cjMzGAwVtsGSFlmBco3bcQQfHT7j0XRDYMD32yNg2JzpUT/+ZHzz4BOYZl/sTyF7LdbXGpnwWNF0r/mjI20QKDx9L9JnntJGMAEaxS/9PsKCwjYBmj3TJgES0BuBuzqF4Jmkyz+cqbccmQ8JkAAJkAAJlEdAN0JHYWEhFixYgPT0dEXcqFu3riJOSLWFM0KHVG8sWrQI58+fR6tWrXDTTTfBaDSioKBA+bl8ejohIUGp2JArJycH8+bNU4QU9WcnTpzAypUr0bVrV2WtXGfPnsXWrVuVNYH0IJG/diRAAr4jIO9/586du2Iouogh8l5X3hUREXGFCCIVIPKlx4HoSWt2YfH5DI8cUsfiUPxjtQFFh3I9Yt8fje66Oxkfhczzx9A9HnPd0GBsqbccxkLPim8eT4QOnCaQ88cw5K7mIHKnwblxw7bE8ZhqTXKjRZoiARIgAd8Q6NA0CO8+ZPKNc3olARIgARIgAR8T0I3QIQ/0tmzZgoYNGyqig9VqVYQPaffijNAhn4xevHgx5GGfVGSUfrAn4oe8JkLKgAEDlEoPETrmzp2L+Ph4pa2VXGfOnMGyZcuU71u0aKFUgohIIpdUg0gbLF4kQAIk4EsC8t5Ynggibf8quqQdn7S/Ur9UAcSfB6KfLyhCx2XbcMZc6NbjeMAcgQfnF6Aozb123Rqkl40dHJiCtyN/87JX/3G3pkU24rMoAvnPibkv0rRf/oKiE5zJ4j6izltK7jEEE4JHOL+RO0iABEhAQwRqRBnwySPhqFONw8c1dCwMhQRIgARIwIsEdCN0lGWmVng4KxqqBCAAACAASURBVHQcPHgQa9euRdOmTdG7d+/LzIpgsXDhQqVqpFevXsrMDkcqOqSV1c6dOxXBpX79+l48XroiARIgAecJiOBbWgRRZ4KYzeZyjYkgXFoAkRZ/In7In5GRkc4H4OUdq1Kz0GvlDrd5HZ8RhU4zPVMl4rYgvWzoxK0Z+HfNn73s1X/cTWhkwii2rPKfA3NnpPZqOPvRte60SFsuEDB36I1xMa+4sJNbSIAESEA7BN560IRO8Rw+rp0TYSQkQAIkQALeJkChowzxbdu2Yfv27cq8DbVCo/QSqcyQig0ZcC7VGnJdbUaHWs0hokiXLl28fb70RwIkQAJuIyDvZ9KGTxVBSg9Ft9vt5fqJjY0tEUGkIkQVQbQ2EN1dw8k/PBONuHkcOl76Zjh3cw7+0egn2Cq4R9x2g/qpofqhwdjEllV+enpVD9ua3RMpX7Lyq+okq2ihSQuMaTalika4nQRIgAR8R+DppFDc3YmdI3x3AvRMAiRAAiSgBQIUOsqcwtUqOmTpxo0bsXfvXrRp0wY33nijslvaZq1btw4nT55UhpDHxMQoszjkAZ+IIFIBwsHkWrjdGQMJkICnCEh1myqClBZApKquvCs0NLTCNli+mmP00q6jeOeg6+1jvjkQhfBVrOQofd5p7fPx39a/ItuS76lbz+/trk3IRtNstqzy+4N0MQHzsQeQ+dsxF3dzm7sIGMIjMLrL7+4yRzskQAIk4FUCHD7uVdx0RgIkQAIkoGECFDrKHI46XyMqKuqKGR1qdYa0dSktdFR0vkeOHFEEEHVWh4bvA4ZGAiRAAh4jIMPPRQSROUfyd/VLROLyLhE61FZYpStAvDEQvc+qnVieUvGckvLiNVmA77dHwLY9y2MM/dFwTkIh3rl5LpLNrHCp6Pz+1diEkYXT/fF4GbObCGSvH4a8jRxE7iacVTLzZuIMHLPWqJINbiYBEiABbxO4sVkQ3nyAw8e9zZ3+SIAESIAEtEmAQkeZcxExQ4aYp6WlKe2rbrrpJmVFcXExNmzYgEOHDkFatJRuXVXe0ebn5yt2oqOjldkcQUHslanNXwFGRQIk4CsC8n4rbbDKiiDy/lveJe+jqgAibbBKD0MXQcQdV7alGO2X/oFjeQUOmetlMeGvK4pReJwVC6WBFdS3YmK/RTiYl+wQx0Bc1CAsGBvrLoOxkIwC8fzVnFP/NwiWcxcCGYFmcv+l30dYUNhGM/EwEBIgARKojEDd6heHj8dGcvh4Zaz4OgmQAAmQQGAQoNBRzjmfPn1aaTlltVoREREB+XSxtGIRgSM4OBgFBQWK0JGQkFDhXSKiyLFjx5CUlKTsW716NbKysmA0GhEfH6/M6wgJYQ/NwPg1Y5YkQALOEpBWWOWJIHl5eeWaElFZRJDSAohaDeLsQPStmbnotHQryp86csn9yLxIDPo9D5Yci7Pp6Xp9cZQNUwevwLaco7rOs6rJsWVVVQn6/367tQHOfdzI/xPRSQbbEsdjqjVJJ9kwDRIggUAgMHF4OFrHGQMhVeZIAiRAAiRAAg4RoNBRASZpTyVtpzIzL7YwkQdmnTp1UgaVy8yNxMRE1KlTp9zd8unkZcuWKRUhzZo1w8KFC5WKDvleHtLt27cPjRo1wi233OLQIXERCZAACZDAJQLS+qqsCCJitIjTZS+DwVBSBSIVIGVbYYl4Xd4143QK7t+4r0Lsr6VGo/UvbMlUHqDpI9diTU7F7HgvA/9ubMKjbFkV8LeCJT0Jqd+w5Z1WboTkHkMwIXiEVsJhHCRAAiRwVQL/744w3Nam/P+PJToSIAESIAESCFQCFDqcOHn5hPH8+fOVSgwZLm4yXdkLU53jIa2u+vbtixMnTigDzKV9VVxcnOJtzZo1SquWAQMGwNlPGjsRLpeSAAmQQEARUFthqSKICNYiimRklD8gXCr2ylaBqO2wpJLvrQOn8LfdVw4JnnwyGrUXUuQo7+b68dEtWJy7PaDuO2eTjQsLxga2rHIWmy7X5x96GFlzD+syN39Myty+N8bFvuKPoTNmEiCBACMwolcohnRjd4gAO3amSwIkQAIk4AABCh0OQFKXSDsqqca4/vrr0bFjx3J37tq1Czt27FCqNRo2bIjNmzdDhpIPHDhQmdchlwgf0taq9M+cCINLSYAESIAEnCRQuhWWCCGqCGI2m8u1JC2w5GtnsRHrCoFMUwSywiLw3tFaMK0vv32WkyHpbvnvI3bit7xNusvL3QmtS8hCk+z57jZLe35IIGvlEORvO+SHkes05CYtMKbZFJ0mx7RIgAT0QqB/u2C8MDBML+kwDxIgARIgARJwK4GAFjrk079nzpxRWlDJJ3sruoqKirBlyxYcPHhQGX4rczfKq+aQTw0vWrRIqdzo3r27Yk72sKLDrfcsjZEACZCAWwmUboVVWgSR+Uplr6DiYJgKIxFWFA5TUYTy58Wvi38P1GvJsP34X8GaQE3f4bzZssphVAGx8ML0vij+s0VqQCSs8SQN4REY3eV3jUfJ8EiABAKZQMf4ILz94JVdJQKZCXMnARIgARIggdIEAlroWLt2rSJESOsSaTNVeji4iBYibqSlpSnDx+WBV0xMjNKCSlqalHfJEPOdO3eiZ8+eiIqKUpbIAHJ1Rkfbtm0hnyreu3cvZ3Tw95AESIAENE5AbYV16NQZ7PphB3KKM1EQlouikMJyIy8teKh/N/0phARbQ6uUrS2mCMUxFhjzgxB0QVv/wF370BF8ZV1epfwCYXNDpWXVUhgKzwZCusyxEgK2whY4PyWWnDRG4M2kGThmqaGxqBgOCZAACQCNahrx4VATYiIMxEECJEACJEACJFABgYAWOmSwuLSZaty4sSJOyMBw9ZJKDxkoLoNsRdho1aoVrrnmGhiNRqdvJhmSu3r1akX0kP3x8fHo0qXLZcKK00a5gQRIgARIwGsEMg7nYMVf/0BxYbHi0xJcBLMpB/mmHJjDc5U/C8LyUGy8+Hrpy2gLulT9UXh5FYgIIQZ7xf9dsYfZUNA5Ddb6l1psGXOCEfZHDQSf973g8cd9pzDFsNBr5+DPjta1yEKTLLas8uczdGfsRSm3I+37FHeapC03EPil30dYUNjGDZZoggRIgATcR8AUAnw4NBwJ9Zx/FuG+KGiJBEiABEiABLRPQLdCh/bRM0ISIAESIAF/IpC8IRXrXttRacgieOSbcv8UQi7+WRCWX+6+UEtYSduryytCIiCvmXukwNrgyjkihiIjIuc1gKHQd//g3XPnOXwQNqdSHlwA/KdxGEYUfk0UJFBCIG/PUGQvPkgiGiOwLXE8plqTNBYVwyEBEgh0Av++z4SbEy59KDPQeTB/EiABEiABEqiIAIUO3hskQAIkQAIk4CCBo3PPYOuk/Q6uvnyZzWCDOVyqQC4XQaQ6pOwlVR7VjNXQoFX9Cn2FbYtF6MFol2Kp6qbD/VLxZrVfq2omIPY3DgvBurpL2LIqIE7b8SQzFj2Igr1HHd/AlV4hcLbHELwWPMIrvuiEBEiABBwhMLZfKO64IcSRpVxDAiRAAiRAAgFPgEJHwN8CBEACJEACJOAMgT3fHsW+7485s6XStZdaYf0pgoTnIqSuAfXjKhY6Qo5HwrSxZqW23b3g1C2ZmFBnprvN6tbe+oQsNM5myyrdHrCLiZ2f2gu2ggIXd3ObpwiYO/TGuJhXPGWedkmABEjAKQJDu4fgkZ5Vm/PmlEMuJgESIAESIAE/J0Chw88PkOGTAAmQAAl4n8AfH+3HsflnPOq4uFYh8m89X6GPsN3VEbqnukdjKGv8fOdcvBY/Exab1at+/dXZfxuH4RG2rPLX4/NY3MXm9rgwLcxj9mm4CgSatMCYZlOqYIBbSYAESMA9BAa2D8bzA/jfCvfQpBUSIAESIIFAIUChI1BOmnmSAAmQAAm4lcC6CTuRvN6zw4Tz+p2Frbql3LgjF9aHMdN7rQwy2prxRrvfkF6U61aOejXW2BSMdXWkZdU5vabIvFwkUHj2bqT/mOzibm7zJAFDeARGd/ndky5omwRIgAQqJdA1IQj/uc9U6TouIAESIAESIAESuJwAhQ7eESRAAiRAAiTgAoHiIhtWjd+KtH1ZLux2bEtx7UKYb06F3VR82QZvz+fIiy/Ce73m4WR+qmOBcxXWJ2SicfYCkiCBKwjkbh+GnBUHSEajBN5K+glHLd5vC6hRHAyLBEjAywSujTPi/YfDERrsZcd0RwIkQAIkQAI6IKAboaOgoAATJ05EcnIyxo4di/j4+HKPp7J1p0+fxs8//4zDhw+jqKgIwcHBiIuLQ2JiIjp27Aij0Vjhsefl5eGDDz5QYnjyySfRpk0bHdwiTIEESIAESKAiAvkpBYrYkZts9hgke7Ad1qZ5KI4pgjE/GMFnwmHM8l4lR2HtYnw8aDH25Z72WI56M/x64zAMZ8sqvR2r2/JJ//0+FB456TZ7NOReAr/0+wgLCvn/8O6lSmskQAKOEGgQa8B7D4ejTjWDI8u5hgRIgARIgARIoAwBCh1/CiJ2ux0LFizA7NmzIX+Pjo5GUFCQgisnJwdWqxWtWrXCmDFjEBERUe6NtHPnTkydOhXFxcXo3r07hgwZAoOB/5PC3zoSIAES0DOBzCM5WDl+Kyy5+ptbYTPZ8enDK7El57Cej9CtuTU1hWBN7UUwFFU8X8WtDmnMrwjYEYpzH3bwq5gDLdhtiS9hqrVvoKXNfEmABHxMIDJMRA4TEupV/MFKH4dI9yRAAiRAAiSgeQIUOv4UOg4dOoRJkyYpFRxPPPEEEhISSg5PKjWmTJkCWdOzZ0889NBDVwgYIo589913WLdunVL1IULJ888/jzp16mj+JmCAJEACJEACVSNwYVs6Vv2/bVUzosHd345cj5U5ezQYmXZDYssq7Z6NFiKz5nZFyuc2LYTCGCogcLbHELwWPIJ8SIAESMCrBN5+0ISO8Rc/aMmLBEiABEiABEjANQIUOv4UOmbMmIElS5bgtttuw3333XcFzVOnTiltqUwmE1588UXExsZetubChQt4//33Ua1aNTRv3hzLli3D8OHD0bVrV9dOhrtIgARIgAT8isDpVeex4fXdfhXz1YL9+dGtmJ+7VTf5eCORNxqHYRhbVnkDtd/6KDh5PzJmnfDb+AMhcHOH3hgX80ogpMocSYAENELglbvC0Ps6DuXQyHEwDBIgARIgAT8mQKHjT6Hjs88+w5YtWzBo0CDcfvvtVxypzPb48ssvIYLGyJEj0ahRo8vWrF27Ft98842yv127dooo0rhxYzz11FMICfFeL3U/vhcZOgmQAAn4PYGj885g68T9fp/HvEd2Y1b+Br/Pw5sJxJtCsJotq7yJ3C995Wwahtx1HESu6cNrkoAxzaZqOkQGRwIkoB8C4/qFYdANFDn0c6LMhARIgARIwJcEKHT8KXRIBcaPP/6IBg0a4JlnnkGNGjUcPhcZWv7JJ59Aqj6ee+451KtXT/n+5MmTyvdlRRGHDXMhCZAACZCA3xE4MOMEdn3hvzMtlg89iO8LV/kdd18HvCEhE42yF/g6DPrXOIHUmXfBcvqsxqMM7PAM4REY3eX3wIbA7EmABLxCYFTvUDzYlR+K9ApsOiEBEiABEggIAhQ6/hQ68vPzMXnyZGUOR2RkJG699VZloHj16tUrvRHUtlYiaEgFR2hoKNQKj759++Kee+6p1AYXkAAJkAAJ6IfA7ulHsP9/x/0uoQ0PHsPnxUv9Lm5fB/xmkzAMLfja12HQv8YJ2Itr4dykazQeJcMTAm8l/YSjlpqEQQIkQAIeI/DgzSEYdUuox+zTMAmQAAmQAAkEIgHdCR1Hjhxx6BzDw8MxduxYxP8pdMgmGTr+7bffYseOHbDZLg6KjImJUQaQ9+rVC1FRUeXanjVrFhYuXIjBgwejT58+yprSMzvGjRuHiIgIh+LiIhIgARIgAX0Q2D7lIA7/dspvktn+lzP4OGi+38SrlUCbmUKwqvZCGIouaCUkxqFRApbM3kidnq/R6BhWaQK/9PsICwrbEAoJkAAJeITAnR1D8GxfihwegUujJEACJEACAU1Ad0LH8ePHce2111YoShQXF2P//v2wWq1XCB3qnZCWlobly5dj8+bNyMzMVH4sVRoyf0OGlRuNxpKbRipBPvzwQ2XdCy+8gDp16iiviR+Z+7Fz5048+eSTaNOG/1gK6N80Jk8CJBCQBLa8vw/HFyVrPvf9g87j3XC2anHloDYmZKBh9kJXtnJPgBEwH30ImbMd+0BOgKHRXLrbEl/CVGtfzcXFgEiABPyfQFLbYIwfFOb/iTADEiABEiABEtAgAd0JHcnJyRUKGMJfhopPnDgRla0rLXrMnTsXGzduVMQLETsGDBgAg8GgLBEhY+rUqbj++uvx2GOPISgoqOSY1de6du2KIUOGlOzR4H3AkEiABEiABDxEYMPru3F61XkPWa+62aNJaXg95peqGwpAC2xZFYCHXoWUs9YMRf6Wg1WwwK3eInC2xxC8FjzCW+7ohwRIIEAI9GwVjH/eQ5EjQI6baZIACZAACfiAAIWOUq2rrsZ/z549mDZtmlIp8uKLLyI2NhZ2ux3fffcd1qxZc9Wjq1mzZskeH5wxXZIACZAACfiYwNp/7sDZjak+juJK92d6ZuOf9X7SXFz+EFDz8BCsqMWWVf5wVlqJMeW7gbCmau99QCt8tBSHuUNvjIt5RUshMRYSIAE/J9D5miC8Ptjk51kwfBIgARIgARLQNgEKHfHxkGHiX3zxBWRuxxNPPIFq1apdcWpms1mpBDl79mxJxYg6hyMnJwfR0dHlnnRhYSFk7/DhwyGVHbxIgARIgAQCj4DdZsfql7fjwrZ0zSSf0ikP/2rxM8zWIs3E5E+BsGWVP52W72O1WZrg/Cf1fB8II3CMQJMEjGk21bG1XEUCJEAClRBo3yQIbz1gQvCl5g9kRgIkQAIkQAIk4AECFDri4yFCxbvvvouMjAxlnkarVq2uQK2uycrKKhE61q9fj6+//hrdunWrsDXV7t27MXnyZLRo0QJPPfUUQkJCPHCMNEkCJEACJKB1AsUFxVj9ynak7r44+8mXV9a1BXiz0+9IKczyZRh+6/utJmEYUvC138bPwL1PoCitH9K+zfC+Y3p0iYAhPByju8xxaS83kQAJkEBpAq3jjHjzARMiwi62vuZFAiRAAiRAAiTgOQIUOv5sXTV//nz89ttvyjDxUaNGoXHjxiXUi4qKMGfOHCxatEj5+bhx4xAcHIxPPvkEhw4dwuOPP67M6CjvUgUS+fO5555Do0aNPHeatEwCJEACJKBpAkU5Fqx5ZTvSD2T7LM78xhZ80GcBjuVrd26Iz+A44DghPBTLa82HoSjFgdVcQgIXCeTvH4KsBYeIw48IvJX0E45aavpRxAyVBEhAawRa1LsoclSPoMihtbNhPCRAAiRAAvokQKHjT6HDarVi5syZWLFihXLS0oqqYcOGyMzMRGpqKkTskJ9JxUezZs2UdlcffPCB8rMXXnihwtZVYmvGjBlYsmSJMsj89ttv1+edxKxIgARIgAQcIlCQUaSIHZlHchxa785FllgbPrl7KXbnnnCn2YCyxZZVAXXcbks2c9nDMO887DZ7NOR5Ar/0+wgLCtt43hE9kAAJ6JJAszpGvDHYhFrRFDl0ecBMigRIgARIQJMEKHSUGkYuw8VFwJg3bx4OHDiA/Px8GAwG1KhRA506dUL//v2VOR5yzZo1CwsXLkSPHj2UtlVXu6TqY9KkSahXr55SDRIREaHJm4FBkQAJkAAJeIeAObUQa17djqxjud5xCMAeDHw+fBU25hz0mk+9OXq7SRgeZssqvR2rV/I5/8VtsOV4X9z0SnI6dbIt8SVMtfbVaXZMiwRIwJMEmtS6KHLUrU6Rw5OcaZsESIAESIAEyhLQjdDBoyUBEiABEiABfyKQf75AETuyT+Z5Jez/G7kRy3J2ecWXHp20CA/BMqVlVaoe02NOHiRgK7wO56dEe9ADTXuCwNkeQ/Ba8AhPmKZNEiABHRNoWENEjjA0iDXqOEumRgIkQAIkQALaJEChQ5vnwqhIgARIgAQCgEDeOTPWvLoDOac8K3b8+ug2zMn9IwCIei7FTQnpiMte5DkHtKxbAkXn70TaD+d0m59eEzO3741xsa/oNT3mRQIk4AECcbFGvD44DCJ28CIBEiABEiABEvA+AQod3mdOjyRAAiRAAiRQQiDvrBlr/rEdOafyPUJl4fA9mGFe7xHbgWL0nSZheIgtqwLluN2eZ+6uYchZesDtdmnQwwSaJGBMs6kedkLzJEACeiEgFRyv3x+GRjUpcujlTJkHCZAACZCA/xGg0OF/Z8aISYAESIAEdEbgotjh/sqOVUMO4ZuilTqj5d10WoaHYGnN+TBY2LLKu+T14y1j/mAUHDiun4QCJBODKRyju84JkGyZJgmQQFUISCXHfylyVAUh95IACZAACZCAWwhQ6HALRhohARIgARIggaoRkDZWa/+xw20zOzYNPoFP7YurFhR3gy2reBNUlcC5T7rDbrFU1Qz3+4DAW0k/4ailpg880yUJkIC/EJA2VSJysF2Vv5wY4yQBEiABEtAzAQodej5d5kYCJEACJOBXBPIvFChiR9bx3CrFvfPuZEwMmVclG9wMvNskDA+yZRVvhSoQKM7vhAufBlXBArf6ksCv/T7C/MI2vgyBvkmABDRMoHFNI/5zfxikooMXCZAACZAACZCA7wnoQug4evSo70kyAhIgARIAYDQaYTKZEB4ernyFhoaSCwk4RcCcWoi1/9yBzCM5Tu1TFx8YeAHvRM52aS83XSLQKiIUS2rMhcGSRiwk4DKBgtP3ImPmKZf3c6NvCWxLfAlTrX19GwS9kwAJaJJAfG0j/nOfCfViDJqMj0GRAAmQAAmQQCAS0IXQMXXqVFDsCMTblzmTgPYJiPChih7yZ2kRpPTfK3otJCRE+0kyQrcTKMgowrrXdiD9QLZTtk/clo5/15jl1B4uLp/A5oR0NMheRDwkUCUCOVuHIXcVB5FXCaIPN5/tMQSvBY/wYQR0TQIkoEUCCfWM+Pd9JtSOpsihxfNhTCRAAiRAAoFLQBdCx7Rp02C325VTNBgu/s9G2e/L+5kra5zZc7V4KorXkT2OrCnLQd2j+q3olpd9skb982q/Gq6sdbc9d8dZHltHeDuypqIzudq96Yxdd93jlcUTuG+XjmVus9lQUFAAs9msfBUVFTm2sYJVwcHBl4kjVxNLyooo8j2Fkirh9+nmohwL1k3YidTdmQ7FcbZbDl6N+9GhtVx0dQJsWcU7xF0E0n79C4qOn3aXOdrxMgFz+1swLvZVL3ulOxIgAS0TuDbOiH/fa0JsJEUOLZ8TYyMBEiABEghMAroQOgLz6Jg1CZCAPxAQ4UMVPeTP0iJI2e/Le81SxQG2InQ4W0kiAokqmojQwst3BKwFxf+/vTuBj6q+9///mWSyAGEJ+w4JBFkERGWTVUoggFpbq63rbdViaxe0V+29j/uv3t9y7/3b2rq1LHrdajeX21oUBFREQWRRdlnCviYkISEJWWfJ7/H5hkmHkD0zmTnnvM7jMY+Q5Jzv8jwHauc93+/HhB052/MbHMS5caXyf0f+TYo9ZZEbrE16HtE+Xj7o+p64PA2b22S6TCOMAlX+JMl+blQYe6DpsAsMSpMHUpeGvRs6QAABawiMHRgr//tbCZKUSMhhjTvGKBFAAAEEnCZA0OG0O858EUDAUgI+n09KS0ubHZAEwhW9vjWH1hgJbL3V2LZbgd8HghL9SlDSGv3qa6v8VSbsyNqcV2djRcMq5FeT3pOs8oLWd0YLsjXtnPQt+gAJBFot4C2aJrkvt25VX6sHQQOtEnAltpOFk99rVRtcjAAC9hAYn6ohR6LE8xkge9xQZoEAAgggYEsBgg5b3lYmhQACCFQLeL1es6JEw5KmrCAJBCSB1SW6IqU1R0JCQpNqlASHIwQldYtv+s89curTs5f8sryvV56du1oOlmS15jZx7UWBXw+Kl++U/x4PBEIiUH7sO1LwztGQtEUjkRN4cs6bcsTTLXIDoGcEEIi4wNQrYuV/3ZIY8XEwAAQQQAABBBBoWMB2Qcfp06dl+/btcu7cOdE36GJjY6Vr164yYcIE6dmzZ5Ofh82bN8vevXvrPX/kyJEyceJE83vdg3/jxo1y4sQJ02eXLl1k6tSp0r179yb3x4kIIIBANAro1lmB8KOusKSx8KS1c6q97VZd23AFByOB3wd+pv8bYKfji9/slWNrqkONcrdH/vueT2XHBd5IDcU9Htk+XtawZVUoKGnjokDRpnukZBOFyK3+QLwz91l5v/JKq0+D8SOAQAsFZl/pln+9KaGFV3MZAggggAACCLSlgK2Cji+//FL27Nljiml37NhROnfubAIPfXNO96mfOXOm9O/fv0m+a9askTNnzpjrYmJiLrtm+PDhMm7cOPPzdevWycmTJ0XDD+139+7dJvCYN2+eJCUlNak/TkIAAQTsKKBBcHCNkkBY0lhAoitK9NWaw+VyNbjtVnAtkrpWlGhoUte//60ZUyiu3bE4Uw4tPyn33/bfoWiONi4KsGUVj0KoBfLeuEk8WZeuwgp1H7QXfoHtsx+Tpb654e+IHhBAIOoEbrzaLQ9lEHJE3Y1hQAgggAACCNQjYJugIycnRz744AMTcsyYMUMGDBhgpqyBw5YtW2T//v0m+NDwQd/QaujQTzCvXr1aCgsLJT09vcGVIMXFxbJy5Urp16+fWcWhx/Hjx+WTTz6RyZMnS1pamvlZVlaWbNu2zZyj4+BAAAEEEGhcQIOS4HAkeBuuxoq767WtOTTkCNQnaWwlSX2hSbiCksf+/rK8cI46Eq25v8HX/mZwvHy7jC2rQuVJOyJV3j6S/duBUNhAIGvaXfLv7u/ZYCZMAQEEmiNw26Q4eWBWfHMu4VwEEEAAAQQQBlwPbAAAIABJREFUiLCAbYKOwFZTw4YNkylTplzCqmHE+++/LxpgNBZc6IUVFRWyatUq8ynkBQsWmFUa9R3a9ooVKyQlJaVmKyvdPmvt2rXmex2P9qsrRPSYM2eOWSXCgQACCCAQfgH997x2ONLUsET/7W7NoYXYgwu4195Wq7EVJfr7hoKSZ3cvlye2/rk1QwzbtR0lXirFJxXiC1sfoWp4VId4WZP8roiHYu6hMqUdfZxmS95rxVDYQKDsqpnyUPIvbDATpoAAAk0V+N6MeLlrCv+fvalenIcAAggggEC0CNgm6NAVFLrVlIYLqampl/gGgouioiKZNWuWWX3R0BEIL/RNqYyMDNFiuvUdTVnRoVtZ7dq1y/Tdp0+faLn3jAMBBBBAoBGBQFH2xsKSurbi0kLwrTk0FA9eSVJXMLKj8Lj8+fgGqYypksoYv1TG+i/5c1VrBtCCa8dLX7neNVj6SPW2jfskT1ZVHZYTUtiC1trmki/S8qRP0Ydt0xm9OEag9OCdUrjikGPma+uJDkqTB1KX2nqKTA4BBP4h8OM58fKNawk5eCYQQAABBBCwooBtgo6G8DXg0O2ltCjt/PnzpUOHDg3eq/z8fLOiQz+Nq28yFRQUiM/nM5/M1RUaY8aMuWRVRkM1OgKrOQYNGiSTJk2y4jPCmBFAAAEEWigQXJ+kuWGJbr3YmsNzSfihIcjFMMQEIv/4c0WtcCQ4NGlO/xOkr9zuurxgb7l45ddVmyRPSpvTXJucy5ZVbcLsyE4KP7lLSrcfdOTc7TZpV2I7WTj5PbtNi/kggEAdAlp0XIuPcyCAAAIIIICANQUcEXRs375ddu7cKUOHDq2po9HQ7QpsPaWfxtVtQ+Lj402tDw0ttAbIwIEDTWFzDU700H3gN27cKCdOnDDndenSxfSTnJxsCpVrcEJhcmv+BWHUCCCAQCQFmhKOaA2TM+dz5VDeKXF7ReL9MZLgi2n1sKtXiNQdjtReOaLhyN0drpHuMe3r7PdTOSF/q9rf6jGFsoErOyTI6uTlbFkVSlTaqhHIeS1DfAVsh2aXR+LJOW/KEU83u0yHeSCAQC2BBLfIE99MlIlDq///PQcCCCCAAAIIWFPA9kHHqVOnTNigYYXW59DwobFDi5BrOKLXjB8/vmb1xsmTJ02RcQ1A9OejRo1qsKnDhw+bACRQq6Oxfvk9AggggAACLRXYde6YfPfjZ+RI0VnThEtE4n3VoUfCxfAj8Oe6f+6qOV/DkuYcugIyLS2t3ktOS7E8VfV5c5oM+7lsWRV2Ysd24K8cKmcX86a4nR6Ad+Y+I+9XjrbTlJgLAghcFOjRySWPfyNRRvZr3n/7AIgAAggggAAC0Sdg66BDt5z64IMPTCHaCRMmyIgRI1p9B7TWxpdffim9e/c2hcUDqzpqN6yfsNXtr7SQudbmqO+8Vg+IBhBAAAEEELgocLrknHz342dla07rt8zRoMQEIxeDkppwpI7gpENVnEwfUP+bgEflvDxXtSVq7tPTg+PltrLfR814GIi9BCpzF8i5P+bZa1IOn82O9MdkiXeuwxWYPgL2E0jrHSO/+EaC9Esm5LDf3WVGCCCAAAJOFLBt0KEFZNesWWO2jRo5cqQJOkJx5OTkmPBEV3s0VO9j06ZNcvToUROG6HZX69evF10polthpaSkmHodWmiWAwEEEEAAgVAKVPg88r2Pn5WVJ74MZbONtvWg61pJk651nrey6pB8IEcabaMtThjTIV7eN1tWnW+L7ujDgQIle++WojWZDpy5faecNe1O+Xf3vfadIDNDwIEC41NjTcjRIUE/2sGBAAIIIIAAAnYQsGXQobU0dIsp3bZKt9LQUCFUKyqKi4tlxYoV5t4vWLDArNiofWRlZcnatWtNwJKamiqrV682/ev3JSUlsm/fPhkwYICp88GBAAIIIIBAOAQe+uxFefXA2nA0XWebqdJFfui6Vtxy6acij0mhWc1RJVVtNpaGOvoyLU96F30YFWNhEPYUKPjgDin/6rA9J+fQWZVdNVMeSv6FQ2fPtBGwn0D6aLf8y40J9psYM0IAAQQQQMDhArYLOnw+n6nJoYXBaxcNb8q91uu1FoeGJYMHD75s1YWuENEtqXQ1Rl0rOvQ6XUmi7cydO1eOHz8umzdvNttX9evXzwxhw4YNomFIQytCmjJWzkEAAQQQQKAhgf/c9pb8csdf2wyptyTJNNdAGSrJUiZe2VeVZ1Zy+KMk5HhmcLzcypZVbfY8OLWjs8uuF39ZqVOnb895D0qTB1KX2nNuzAoBhwl8e1KcLJwV77BZM10EEEAAAQScIWC7oGPLli2yd+9e6dOnj1x//fVmi6nmHBpQaFCRm5srM2bMkEGDBl1y+aFDh+Szzz6Tnj171lmjY/fu3bJz506zWqN///6ydetW0aLkwas/NPjQba3qWxHSnPFyLgIIIIAAAg0JvLz/Q/nZxpccjzSmQ4K83+UdEW+h4y0ACJ+Ar2ys5CxLDF8HtBwRAVdiO1k4+b2I9E2nCCAQOoEHZ8fLLRPYPjp0orSEAAIIIIBAdAnYKujQIuF79uyR5ORkE0IkJjb8fzR19cXp06dNaNG+ffuaO/PVV1+ZgELbSU9Pr/md1tjQ+hwXLlyQ8ePHy6hRoy65m1r8XEMSXbkxdepU87vMzExWdETXM89oEEAAAccJvH/iS7l/3fNS4q1w3NwDE/4yLVd6F33k2Pkz8bYRqMj6huS/caZtOqOXNhV4cs6bcsTTrU37pDMEEAiNQIxL5N9uTpCZI9yhaZBWEEAAAQQQQCAqBWwTdBw7dszU5dDC3z169Kg35NCaGuPGjTNbT+nKDA0i9HzdZipQHDx4+yu3221+rz87d+6c+VrfllhaE2TXrl0yffp0SUpKMjdcw5FAjY7Ro0eL1vjQFSfU6IjKvw8MCgEEELCtwM5zR+X+db+Vg4XOexP22cHx8i22rLLtsx1NE7uw8x4p/vhANA2JsYRI4J25z8j7laND1BrNIIBAWwn07OQyIceV/WPbqkv6QQABBBBAAIEICdgm6NDAQoOLxo6uXbtKRkaGJCQkyI4dO8w2UxpcaDgRXLDc7/fL/v37zQqR0tLqfZZ1hYgWFNeVHM0pbp6Xlyfr1683oUdMTIykpKSYAumBYKWxMfN7BBBAAAEEQiGQV14k31/3W/n4zO5QNGeJNq5KSpAVndmyyhI3ywaDzH/vNqk4dNwGM2EKtQV2pD8mS7xzgUEAAQsJjOofI//29UTp1dlloVEzVAQQQAABBBBoqYBtgo6WAnAdAggggAACThP4yYYX5PXMjx0xbbascsRtjo5JVsVJ1nPXiFRVRcd4GEVIBbKm3Sn/7r43pG3SGAIIhE/ga6Pc8q9fTxAijvAZ0zICCCCAAALRJkDQEW13hPEggAACCCDQBgK/2vE3+Y9tb7ZBT5Hr4rnB8XILW1ZF7gY4rGfvhUmS+9+EHHa97eVXzZRFyb+w6/SYFwK2Erjjuji5b2a8rebEZBBAAAEEEECgcQGCjsaNOAMBBBBAAAFbCrx5eIM88MliqRL7vTk7Lile3jNbVhXZ8t4xqegTKD95mxT8D9tWRd+dCdGIBqbJA0OWhqgxmkEAgXAJ/GxegiwYR9HxcPnSLgIIIIAAAtEsQNARzXeHsSGAAAIIIBBmgS05mfKDTxfLkaKzYe6pbZvflpYjvYrWtm2n9OZogeKt98iFzyhEbteHwJXYThZOfs+u02NeCFheoGuSS/71pgS5ejBFxy1/M5kAAggggAACLRQg6GghHJchgAACCCBgF4HcskL5wadL5KPTO20xpecHx8k3y163xVyYhHUEzv3PN6Ty5BnrDJiRNlvgyTlvyhFPt2ZfxwUIIBBegdEDYuXnNyZIny5U5AivNK0jgAACCCAQ3QIEHSG+P+Xl5eLxeCQpKUlcrub/h9bRo0fl2Weflb59+8pPf/pTSUxMDPEIaQ4BBBBAAIG6BR79/FV5cd9qS/NcnZQg73b+G1tWWfouWm/wVb5kyX5+mPUGzoibJfDO3Gfk/crRzbqGkxFAILwCGWPc8ugNCeHthNYRQAABBBBAwBICtgk6NGB47rnn5PDhw5fBa+DQuXNnueaaa+TGG2+Udu3aheXmXLhwQX79619LVlaW/PCHP5SxY8c2u59QBh1VVVVy4MABeeedd+TkyZPi9XolPj5eUlNTZd68eXLFFVe0KIxp9qS4AAEEEEDAMgLL9q6Sn296zTLjrT1Qtqyy7K2z9MC9hTMl95UyS8+BwTcusCP9MVnindv4iZyBAAJtInD/zHi5/bq4NumLThBAAAEEEEAg+gVsF3QcOXJEOnbsKLGxl+7NWVJSIpWVlZKcnGxCiEGDBoX87mj7L774oglbdDXG4MGDm91HqIIODTX++Mc/yueff27CjE6dOpmvGn4UFRWZr5MnT5Y777xT3G7nFGsLBGJnzpyRRYsWSUpKSrPvERcggAACdhdYe3qXPLh+qWSXFlhqqs8Pjpdvlv3eUmNmsPYQKDtyh5xffvmHbewxO2YREMiedqc84b4XEAQQiLBA+wSXPHZDvEy7wjn/PzbC5HSPAAIIIICAJQRsF3TU9wa2hhB/+MMfZPPmzTJkyJCo3RYqVEGHBhyvvfaa9OjRQ3784x9Lr169ah7Is2fPym9/+1vJzc2VW2+9Vb72ta9Z4mENxSAJOkKhSBsIIOAEgVMX8uRHG5bKJ2e+ssR0r0lKkOWd/yriLbbEeBmkvQQKP7tbSrdm2mtSzOYygfKrZsqi5F8ggwACERQY3jdGHrshQQZ1j4ngKOgaAQQQQAABBKJRwDFBh+IXFhaaraXy8/PlJz/5idm6KdqOUAQdPp9Pli5dKrt27ZJ77rlHpkyZctk09Xd6jq46cVItEIKOaHviGQ8CCES7wGObXpUX9kZ/3Y7taTnSs2httHMyPpsK5P7pBvHm5Np0dkyrRmBgmjwwZCkgCCAQIYG5Wo9jQYK0oBRmhEZMtwgggAACCCDQlgKOCjoUVreW+uKLL+SBBx6Qq6++2lj7/X7ZunWrvP/++6KrHXRbp65du8r1119vXsFbO7333nvy7rvvyvz58029i1WrVklMTIw89NBDZtWE1gmpa1XJ+fPn5W9/+5sJH0pLS821Q4cOlVtuuUX69+9fc8+Dgw7dVmrNmjWybds2s+1Wly5d5Bvf+IZMnDixwdoawfVKgucZ/GDpeJYsWWLGrlt56dZWddkErgnMW2uc3HDDDebHgZ99//vfN+PT7zVE0m3DrrzySrntttukW7dul81t1KhRpkbIn/70Jzl+/LhoMNO7d2+zumTkyJGXzU3ns3btWvnkk09Ex633Y8CAAXLzzTdfVmck2C89Pd2Y6z3VMe/bt6/OGi71GbXlX0T6QgABBKJZ4JX9H8rDG1+K2iH+NiVOvlH6etSOj4HZW8DvGShnf9fH3pNkdkbAldhOFk5+Dw0EEIiAwAOz4uW2SdTjiAA9XSKAAAIIIGAZAUcFHRpgvPDCCyY4CLy5rbUsXn/9ddm0aZN5s3/YsGGmaPf+/ftF32C/7rrr5K677qqp+RF4cz8pKUm07oe2qcXNtd5Dnz596gw68vLy5NlnnzVbRelWUloX4tSpUyYQSUxMlHvvvVfGjBljHprAG/UJCQkmgNGxDBw40FwbCBHuu+++mpCmvidNt+lav369CQ50rtpPY0dLgw4t9K6F2Hv27Cnt27c3hc81+NDv1aV79+6XzE1rhei8dEx9+/Y1Dlo3RAOM7373uzJ+/PiaoeqcFy9ebNoM3J+CggLjpMdNN90kGRkZNeFIwE/t9OXxeMx5GkzFxcWZvvTeatg0YsQI0fs4a9assNRsacyb3yOAAAJWEth09oD8ZMMLcrDwTFQN+9qOCfL3jv8j4rsQVeNiMM4RqDyXIedet1Y9G+fcndDP9Mk5b8gRT/V/23IggED4BbolueSRBQkyYcilNTjD3zM9IIAAAggggIDVBBwVdGhY8Mwzz5iAIlCIWldyvPLKK5KamioPPvigeaNej7rO1Z8Hgg4NNzQA0VUhuipCj/q2RQqEDrqqQF+BouAfffSRvP3226bvwPZRgTfqtS0tFn777beb1R8aqKxcudKsJhk+fLj86Ec/Mm/c13cEwpWcnByzOkVXUFx77bU186vrupYGHVrgfeHChWYeeqivrhY5ePCgjBs3TnTFh67yCMxNwwcNKHTFhdppILFixQrz0lUrP/vZz0xIois91G7jxo1mFYt6q4UeWvD9d7/7nQlM9L6piR7BftOmTTMrZoJDHrausto/UYwXAQSiSaDYU2bCjneOboqaYbFlVdTcCscOpPTAXVL4/kHHzt9pE39n7jPyfuVop02b+SIQEYHxqbEm5Oje0RWR/ukUAQQQQAABBKwl4IigQ99I1xUBWpz79OnTolsn/eAHPzBvmu/cudOs8NDAYuzYsZfcvbre+A8EHbNnzzZbLQUf9b2JXl+AoKsKtD09NADRkCXwRr1u+aTbYXXs2LGmCw0tnnrqKbOC5JFHHrnkd3U9dhrWvPzyy6ZNDUo0YNEVJRowTJgw4bJVHi0NOhYsWGCCi+BDvZ9++mmzSkPHqsFFYG668kWDHZ1H4NAVIBpc6GqLQF2RQBu66uKf//mfRVeOBB+fffaZWY2jAY6uctH5BfrQVSQPP/ywdOjQoUn3yFp/bRktAgggEFmBX+98R/7Pl29EdhAiwpZVEb8FDEBEzn98p5TtPISFQwR2pD8qS7wZDpkt00QgcgLfmRwn37+++kNuHAgggAACCCCAQFMEbBd06Cf9GzrS0tLk/vvvNysHGjsaCjqCa1UE2qkv6AiEI/369ZPvfOc7ZuVDcN2P4HE0VIxc61M8+eST5vSf//znTZqDBhwa7ujqEQ11dLWFHhoA3H333XLVVVfVbPvU0qCjLgtdtaHBRWZmpllxoTU7Giu0rnU43njjDdGVGLp6Q4OM3//+92Y1h27vVfuoK/hprA9WdDT21PN7BBBAoGkCa05tl0Ub/luySvObdkGIzxrfMUHeYcuqEKvSXEsEcl5OF19RUUsu5RoLCmRPu1OecF/+36UWnApDRiAqBdrFu+Rn8+Nl1kh3VI6PQSGAAAIIIIBA9ArYLug4duxYTe2FYHZdLaGf/Nf6GIGtpgK/LysrM8WudYskrQmhK0CCj+Bi1XUV5Q6cW9+b6Ppz3aJK37jXtjXk0NBjxowZcs0111yysiLUQUfwPAKhxzvvvCNfffWVcQiuiRHKoEP7rd1eYyGErqxZtmyZuU+63VVD1tp+XcFPY30QdETvP0aMDAEErCdwtvS8LNr4oqw6sa3NB7897az0LPq4zfulQwSCBfwVI+Tskk6gOEig/KqZsij5Fw6aMVNFoO0ExgyMlZ/Ni5cB3aq3huZAAAEEEEAAAQSaI2C7oEOLTQfqbzQFIrhQuIYguvJAt3fS4+OPP5YjR47UFC7Xn7Uk6AiM49y5c7JlyxbZvn27WWWh9SV0a6rvfe97ZjstPcIZdATGoYGHFir/05/+dEl9EIKOpjwxnIMAAgggUFvgye3/I/+1/e02g/ldSpzcXPp6m/VHRwjUJ1CZc5Oc+9NZgJwkMHCoPDBkmZNmzFwRaBOBb02Ikx/OZquqNsGmEwQQQAABBGwq4Pigo65C4YF7Haqtq+p6drQmxapVq8yrV69epgaF1qIIRdCxZ88eU8R78ODBJkRJSEi4bAi6cuWXv/yl2bYqsA1WKIOOiooKef75501Q1NStq95//33R1Sa1t64KfF97EmxdZdN/lZgWAghYUmDNye3y8MaX5HTJubCOf2LHBPlrx7dFfNVbMXIgEEmBkj13S9GHmZEcAn23sYArsZ0snFxdY48DAQRaL9A+3iUPzYuXr41iq6rWa9ICAggggAACzhZwdNDR0DZGuurhhRdeMIXKW7N11alTp+Sll16S5ORkUxtEt9AKHFovQwt260oPLTw+aNCgkAQdulpE242NjZWf/exnJkipfQTOiYuLuyzo0HGOHz/+kkveeust+fDDDyW4HkdDq1uys7Pl17/+dc0YgouR9+3b1xQjT0xMrOlDV7csWbLEbKn1T//0TzJ58mRTQF7n0Vgxcq0zoltd6XzZusrZ/6AxewQQiKxAXnmR/GzjS7L82JawDWRHWrb0KFoXtvZpGIHmCBSs+o6U7z/anEs41wYCv0x/Qw57u9tgJkwBgcgKjBscKw9lxEv/rmxVFdk7Qe8IIIAAAgjYQ8DRQYfP5zN1JHQrqfnz55s38bVuhdbR0K2dtK6GrrxoTdBRWloqzzzzjGjgoQW29Q18XUWhhxZO11UPWhj8sccek86dO4ck6NB56YoOrTmixdd1VUe3bt1qnlitSaJFvjXEGTduXE1IECgGPnbsWFm4cGFNwfSDBw+aEEKDmbqCDg0xfvzjH9cEKmqm/W/evNkUEtfgIjiE0ELlWghdf6cWGirpua+//roJhB5++GEzXp3Ha6+9VtOO+sXHVy9nVk8tdq5j0hUjw4cPNz9vLOjQNpcuXWoClR/84AcyZswYe/xNZhYIIIBAFAk8t/tdeXzrn0I+osUpcfJ1tqwKuSsNtlwge/E0qaqsbHkDXGlJgb9nPCMrK0ZbcuwMGoFoEbjjuji5byZbVUXL/WAcCCCAAAII2EHA0UFHIGwIvGGuKwd0hYNuu6SrPfT7oqIiufnmm2XevHnmfrekRocGGtqHhh5a/0NrgejWUfqmvIYq2v7cuXMbfaO+ruLb9T2E2terr74qO3fuNOFNly5dRFdSnD17VgoKCkx9kD59+piAonv36k+k6Zg0lNFzOnXqZM7XlRlqoEGFBhR1BR36Ow0sdF4a1mRmZpprNADReimB9gMhhPrqoT/XazS00Noq2k5wcfTAmBYvXmxWd+iYhg0bJoWFhTV2N910k2RkZNSER40FHdrmBx98YEIsDU00ZEpPT5evfe1rdvj7zBwQQACBqBH4/Ox++eeNL8vegpMhGVP1llVvifhKQ9IejSDQWgFf6dWS80Jca5vhegsK7Eh/VJZ4Myw4coaMQOQFenR0yaKMBJmcFhv5wTACBBBAAAEEELCVgOODDr2b+kb7H//4Rzl27JhZXdC7d2+59dZbzZv8b775ptnG6b777jNvprck6NA+dHuq5cuXy65du0zg4Xa7ZcCAASbkuOKKK5r0Rn1zgg7tU0OUffv2yZo1a0ytDF1poaGHbmU1depUmT59es0KicBTnZWVZVZ7BCy6du0qN9xwgxm/zr2uoENXw+hKDK03omGJBhZa1P222267ZCVJcAixYMECWbFihRw/ftys3AiYjxw5ssYiMCYNnVavXi0bNmwwAUp9dnp+U4IO9dfVIzt27DBd3HLLLTJ79mxb/cVmMggggEA0CPiq/PLI5y/LK/s/avVw2LKq1YQ0EGKB8tO3SMFbp0LcKs1ZQSB72p3yhPteKwyVMSIQVQIzR7jlp3PjpXP76h0OOBBAAAEEEEAAgVAK2CboCCUKbTVNoKHQp64WmhJCNK1nzkIAAQQQsJLAXw6tl0c/f0WKPWUtGvaSlDi5iS2rWmTHReETuLDtHin+9ED4OqDlqBUov2qmLEr+RdSOj4EhEI0CP0qPl2+OZxVcNN4bxoQAAggggIBdBAg67HInIzAPgo4IoNMlAgggYFGB48W58timV2T1ye3NmsHkTonydtKbbFnVLDVObguB/L9/SyqOhmZrtrYYL32EUGDgUHlgyLIQNkhTCNhXYFT/GPnJnARJ603BcfveZWaGAAIIIIBAdAgQdETHfbDkKAg6LHnbGDQCCCAQUYFnd78rTzSjUDlbVkX0dtF5PQJVVR0k+9kr8XGogCsxURZOXuHQ2TNtBJou8J3JcfL96yk43nQxzkQAAQQQQACB1ggQdLRGz+HXEnQ4/AFg+ggggEALBb7IPST/suk10a8NHUtS3HJT6R9a2AuXIRA+AW/xVMl9yRO+Dmg56gV+mf6GHPZ2j/pxMkAEIiHQr2uM/Dg9XiYMoeB4JPzpEwEEEEAAAacKEHQ49c4zbwQQQAABBCIs8L+++LM8vWt5naO4rlOCvGW2rGpZXY8IT43ubS5QfvzbUvC3YzafJdNrSODvGc/IyorRICGAQC2BBePc8uP0BIl3Q4MAAggggAACCLStAEFH23rTGwIIIIAAAggECXx8erc88vnLcrgo+xKXnWlZ0r3oE6wQiEqBos33SMnnFCKPypvTRoPakf6oLPFmtFFvdINA9Askd3CJFhy/fiQJR/TfLUaIAAIIIICAPQVsEXQcOXLEnneHWSGAgOUEYmJipF27dtK+fXvz1e3m/+xZ7iYy4DYX8FdVyb9u/r0s27vK9L00xS03smVVm98HOmy6QN6bXxfPmUvDuaZfzZl2EMiedqc84b7XDlNhDgi0WmD2lW55cHa8dG7vanVbNIAAAggggAACCLRUwBZBx9KlS4Wwo6WPANchgEA4BeLj4y8JPoJDkEAYUvurnqMvl4v/sxjOe0Pb0Sew6uQ2+e2W38obia9E3+AYEQIXBap8vST7+cF4OFyg/KqZsij5Fw5XYPpOF+jYzmUCjjmj+WCP058F5o8AAggggEA0CNgi6Fi2bJlUVVUZz8Abg7W/19+F4pzmtNvQeOobS1Ouaco5tR0C1wT6re/h0+v0nMDXhh7Slpwb6vZCPc66bJvi3ZRz6rsnDT2bzWk3VM94Y+OJhn+4onkMfr9fysrKpLS01Hz1er0tHm5DoUh9v0tMTJSEhIQW98mFCERcwF8hlfv+WTzHfhfxoTAABOoS8BR8TfJeuwCO0wUGDpUHhixzugLzd7DArJFu+cHseOmWxAdzHPwYMHUEEEAAAQSiSsAWQUdUiTIYBBBAIEigsrLykuAjOAQJhCH1fW0ppG6XFVgVUt+qkcDPgwMTDUnYaqul6lwXagFfzntSuff1QJ0cAAAgAElEQVRh8ZccCnXTtIdAqwRKD90hhe8dblUbXGx9AVdioiycvML6E2EGCDRToHM7lwk4WMXRTDhORwABBBBAAIGwCxB0hJ2YDhBAAIGWCTQnFAk+V8OVlh66GqSurbQa22ZLQxK22mqpOtfVK1Dlk8p9j4rn6NMgIRA1AoWf3iWl2w5GzXgYSOQEfpX+hhzydo/cAOgZgTYWSB/tlh/MipcuHVjF0cb0dIcAAggggAACTRAg6GgCEqcggAACVhLw+Xxm66zaK0WaEpzo1lstOTTkaCgMqa8Oia4o0TomHAg0JODL+8gEHv6i7UAhEHGB3N/PE29+fsTHwQAiL/D3jGdkZcXoyA+EESAQZoGenVyycFa8XD+SWhxhpqZ5BBBAAAEEEGiFgG2DjtzcXNm1a5fk5ORIRUWFjBgxQiZOnNhsKn2j8MCBA5KZmSnjxo2TYcOGXdaGfnp648aNcuLECdE3Cbt06SJTp06V7t35hFezwbkAAQQiKqD/npWUlFyy3VZjW2xpgFJeXt7iccfFxV1SsL2x1SOBbbn0a2xsbIv75ULrCVRmPiGeg//begNnxLYR8FemytnFPWwzHybSOoEd6Y/KEm9G6xrhagSiXOCmq+Nk4aw4aRfPKo4ov1UMDwEEEEAAAccL2C7o0E8yb9myxYQTWlRbPymsb5pdeeWVkpaW1qQbrm/0BcKN4uLimiLmU6ZMqTPoWLdunZw8eVJGjhwpHTt2lN27d5vAY968eZKUlNSkPjkJAQQQsLpAYBVJXatJAmFJXatKWluwPbjOSF1F2oODkeA/W93bqeP3F34hlft/Lr68tU4lYN4RFPDkzZe8P5yL4AjoOpoEsqfeKU/E3RtNQ2IsCIRMILVnjHz/+niZMIQPlYQMlYYQQAABBBBAIKwCtgs6NOTYu3evdOrUyayq6NmzZ7MB16xZI6dPn5aYmBjp1auX+XRzUVGR1BV0aBCycuVK6devn+lPj+PHj8snn3wikydPrglXsrKyZNu2beaczp07N3tMXIAAAgjYVUADav13tqGAJNQF23UlSF2hSO0i7Vp7pHZQwlZb0fEkeo49L5X7/0XEVxodA2IUjhAo2Xe3FK3OdMRcmWTjAuVXzZBFyY83fiJnIGAxgbunxsl3p7O1qMVuG8NFAAEEEEDA8QK2CjrOnj0rH3zwgQk55syZI/oGVUsODUs0jEhNTRXdUiUQfNQXdKxYsUJSUlJqtsbSkGTt2rXme93qyuPxmDb00HFpmxwIIIAAAq0X0K0Ja68kqS8UCWXB9kD40dA2W3WFJGy11fp7HtxCVflJqdz/r+I9/cfQNkxrCNQjcP7DO6Rsz2F8EKgWGDhUHhiyDA0EbCNwbWqs3D8zXtJ6x9hmTkwEAQQQQAABBJwjYKugY8OGDXLkyBGZNm2aCR5CdTQWdDS2okO3stJ6IbNmzZI+ffqEali0gwACCCDQCgENRIJXkjRWiyTw+9YUbK9va63glSR6Tl0hSSumavtLvdl/Fc+BfxP/hf22nysTjKzA2Rdnib+kJLKDoPeoEXAlJMrC61ZEzXgYCAItFejUziX3zYyXG8ZRbLylhlyHAAIIIIAAApEXsE3QoZ/U1cBB34AaP3687NixQwoLC019jQ4dOsi1117b4vCjoaBDb2FDNToCqzkGDRokkyZNivwdZwQIIIAAAq0S0Joida0iaaw2SWsKtrvdblNvqik1SGqHJE7aaqvywP8nnkP/0ar7y8UI1CfgKx8tOUvbA4TAJQK/mvOGHPJ0RwUBywpouKEhh4YdHAgggAACCCCAgJUFbBN05Ofny6pVq8w2UXq4XC7p1q2b6BtLWkdDv58wYYKMGDGi2fersaBDi5dv3LhRTpw4YYKWLl26mFocycnJJgTRsVGYvNnsXIAAAgjYTkC32qq9iiQ4NNHQPtQF2zX4qF17pL4C7bVDEituteUv2iWVB/5NfDnv2e75YUKRFajIvlny/5IV2UHQe9QJLM94RlZUjI66cTEgBBoTGNE3Ru6dES9Xp1BsvDErfo8AAggggAAC1hCwTdARqIuhn7Tt27evzJgxo6ZGx759+0TrbuinWjMyMkwA0ZyjsaCjvrYOHz5sApBArY7m9Mm5CCCAAAIIBAR0dWJdq0gCoUld4Uhgq62WKsbExNS5iqSubbXq2m6rpf2G6jrv6T9I5YFfSFXZsVA1STsOF7iw8x4p/viAwxWYfm2BHbMflSW+DGAQsIxAYpzI92bEy7cmUDfSMjeNgSKAAAIIIIBAkwRsF3QkJCSY1RMdO3asAfD5fKZIeVZWltnW6sorr2wSTuCklgQd+gaTrjDRcWhtDit+KrZZSJyMAAIIIBCVAvoBgIZWkQRvuRWqgu36wYK6ttmqKyQJ61ZbVV6pPPC4eA7/V1TeGwZlLYH8FbdJxcHj1ho0ow27QPbUO+WJuHvD3g8dIBAKgXlj3Sbk6JbENlWh8KQNBBBAAAEEEIguAdsFHZ06dTKrNjTwCD727NkjW7dulbS0NLOtVHOOlgQdmzZtkqNHj8qcOXNMnZD169ebmiH6CVktlK71OuLi+BRNc+4D5yKAAAIItK2Abv9YeyVJUwq4t7Rgu86udi2SwDZbTQlJ6vtQgb94t1RmPiG+7L+1LSC92UggRrKemyTi99loTkwlFALlV82QRcmPh6Ip2kAgbAJX9o+V706Pk3GD2aYqbMg0jAACCCCAAAIRF3BM0JGZmSmfffaZ9OvXz4QPzTmaG3ToypG1a9fKyJEjJTU1VVavXm1WdOj3+gaRbqU1YMAAmTlzZnOGwbkIIIAAAghYQkAD/qasIqm9mqS1BduDV5EE1yEJhCQJlXslLv9tifcclHbuCkl0l0vixa+WgGWQERPwlkyQ3Bf5BHTEbkA0dzxwqDwwZFk0j5CxOVigS3uX/NP0OLnpaj5g5+DHgKkjgAACCCDgGAHbBB05OTlmeyrdLmP+/PnSoUOHS25iW63o0GLoGozodllz586V48ePy+bNm832VRqy6LFhwwazjVZd43TMk8dEEUAAAQQQqENA/3e0oXoktYu3B2qR6BZdLT0SYiulXZyGHoFXhbQLCkECYcilX6vPiYv1tLTbsF5X7u8s+Z5UcbvKpWf8vrD25YTGy0/eKgX/c8IJU2WOzRRwJSTKwutWNPMqTkcg/AK3ToyTf5oWJ+3iCWnDr00PCCCAAAIIIBANArYJOvSNEa2JkZ+fL1OmTJGhQ4fW+AZqdGRnZ8t1110nw4YNa5Z9c1Z07N69W3bu3GlWa/Tv399sl6VFyRcsWFBTN0SDD93WKvhnzRoQJyOAAAIIIIDAZQK6IqQpK0n0nLLSC1J6oUDKKlv+BlCMq8qEI9WhyD9WhwQHIuZ3cZeuHqn+fYXEusKzDdL2C7fLwdL0Gp/EmCIZk/SmDE7cyFPTQoHiL+6RCxsoRN5CPttf9qs5b8ghT3fbz5MJWkNg2nC33DM1TlJ7xlhjwIwSAQQQQAABBBAIkYBtgg712L9/v1k9odtVpKenS3JysmHSraK2bNli9v3WQuVJSUnm5xqOnD59Wnr27Gl+V9/R1KCjoKDArObQlRuBOiC6ZRYrOkL0tNIMAggggAACIRbwn98i5Zn/Ry6cWStlnnZS6kmUMm87KfMkSqmnXc2f9Wfmd+Znek6ieHwt3wokLsZjApDGV45okHJ5UFIfw56Sb8jekhvr/PWs5P+S7nEHQyzojObO/fWbUnnitDMmyyybLbA842lZUTGm2ddxAQKhFLiiT4zcPTVeJqdRhyOUrrSFAAIIIIAAAtYRsFXQoSs31q1bJydPnjQ1MXr06GE+2VlcXGyKgE+YMEGGDx9ec3e0ZocGEXqebjNVX3HwpgYdp06dkl27dsn06dNrwhQtQB6o0TF69Ggzlr1791Kjwzp/RxgpAggggIADBLzZfxXPwf8r/qLtzZqtxx8XFIpUByH/CEuqQxETmFwMUPR35d5E8Ve1/JO2tbfSCg5CipJuE78roc45pCRukPGdXm7W/DhZRPydJeu5f/z3IyYI1BbYOftRWezLAAaBiAh07+iSu6bEy41XuyPSP50igAACCCCAAALRImCroENR/X6/WcGhW0jpFhYul0u6detmQg5duRF87Nixw2wzNXDgQBNOaDhS19HUoKO+m5qXlyfr168XDT00cElJSZFJkybVG6xEy8PBOBBAAAEEEHCagOf478Rz8D+kqiIr7FPXwCN4BYkJSXS1yMWVJMErSKpXlyRKhbfuEEMHq3XKhgwZUu+4O7tPydyuj4d9XnbrwFs4Q3JfKbfbtJhPCAWyp94hT8TdF8IWaQqBxgViXCJ3TokzIYebRRyNg3EGAggggAACCNhewHZBh+3vGBNEAAEEEEAAgfAK+Cul8tB/iOfQf4pUtbzIebgGqatBAsGHCUV0my2ztVZHOZ1wf73d9k3YKVM7PxuuYdm23bKjt8v5vx+x7fyYWOsFyq+aIYuSCRFbL0kLTRXQ1Rt3XhcvPTq1vM5UU/viPAQQQAABBBBAwCoCBB1WuVOMEwEEEEAAAQTaVKCq/Ix4Dv+neI79rk37bU1nnxf+UE5WjK+ziQmdXpLBiZ+1pnlHXlu08W4p2ZLpyLkz6SYKDBwqDwxZ1sSTOQ2BlgvMGO6WO66Lk6G9W779Yct750oEEEAAAQQQQCC6BQg6ovv+MDoEEEAAAQQQiLCAv3iPeA7//+I9/ccIj6Tx7kv9XWXD+UVy3jvgkpNT230q13Z8tfEGOOMygdw/3yDes7nIIFCvgCshURZetwIhBMImcE1KrNw+OU7GDWaPqrAh0zACCCCAAAIIWF6AoMPyt5AJIIAAAggggEBbCPgKNorn8JPiO7u8LbprVR9HyqbLOc8QiYspl97xu6V3/J5WtefUi/2e/nL2d/2cOn3m3QyBX815Qw55ujfjCk5FoHGBEX1j5DuT42TqFRQab1yLMxBAAAEEEEDA6QIEHU5/Apg/AggggAACCDRLwJe3RjyHfyW+vA+bdR0nW0/Akz9H8n5faL2BM+I2F1ie8bSsqBjT5v3SoT0FUnrEyLcnx0n6lQQc9rzDzAoBBBBAAAEEwiFA0BEOVdpEAAEEEEAAAdsL6MoOz5FfiS9/g+3n6tQJlmbeKYUrDzl1+sy7GQI7Zz8qi30ZzbiCUxG4XKBf1xj59sQ4WTCOgIPnAwEEEEAAAQQQaK6AbYKO8vJyee655+Tw4cMNGgwZMkR++tOfSmJiYnOtOB8BBBBAAAEEELhMwJv1tniOPCX+85vRsZlA4bo7pXQHQYfNbmtYppM99Q55Iu6+sLRNo/YX6N3ZJbdOipObr4mz/2SZIQIIIIAAAgggECYB2wUdR44ckY4dO0psbN2F2gYPHizf+973JCEhIUykNIsAAggggAACThTwnnlDPEd/I/7zW5w4fVvOOeeVOeIrZOsqW97cEE+q/KoZsij58RC3SnN2F+jZySW3ToyTb44n4LD7vWZ+CCCAAAIIIBB+AdsFHWfOnJFFixZJSkpK+PXoAQEEEEAAAQQQqCVQHXg8zQoPiz8Z/oor5OySLhafBcNvM4GBQ+WBIcvarDs6srZAr84u+dYEAg5r30VGjwACCCCAAALRJkDQEW13hPEggAACCCCAgC0EdEsr79FnxFfwmS3m47RJVObcKOf+lOO0aTPfFgq4EhJl4XUrWng1lzlFoG9yjNwy3i03X8sKDqfcc+aJAAIIIIAAAm0n4Pigo6ysTN59913ZtGmTlJSUSPv27eXaa6+Vb37zm9KuXbvL7sSpU6fk7bffloMHD4rP55OuXbvKDTfcIJMmTZKYmJhLzs/MzJS//vWvcvLkSfF6vdKpUycZP3683HjjjXW23Xa3nZ4QQAABBBBAoK0ETNHyo8+K79zatuqSfkIgUPLVPVL0wYEQtEQTThH41Zw35JCnu1OmyzybITCoe4zZnuoGiow3Q41TEUAAAQQQQACB5gk4OujIy8uTZ599VnJzc6VHjx4ycOBAOXbsmOjP+/btKz/5yU9MkBE4tm7dKq+++qr5VrfG6tChg+zfv18qKipkypQpcscdd9TUBql9bufOnUWDj6KiIhk0aJA8+OCD0qUL2yE073HlbAQQQAABBKwr4MtbI56jz4sv5z3rTsJBIy9YfbuU7zvioBkz1dYKLM94WlZUjGltM1xvI4Er+sTIN66Nk/TRbhvNiqkggAACCCCAAALRKeDYoKOyslKWLl0qe/fuNSss5s+fLy6Xy6y8eOutt2TdunUyZ84cs7JDf64rOZ555hnx+/3yox/9SIYMGWLuaH5+vjz//PNy7tw5E14MHz5ciouL5amnnpLCwkITlgTOLS8vl2XLltX0qStBOBBAAAEEEEDAWQK+go3iPfa8eM/8xVkTt9hss5dMl6qKCouNmuFGUmDn7EdlsS8jkkOg7ygRuGpQrNx8rVumXUHAESW3hGEggAACCCCAgAMEbBd0HD58uN7bpoHDT3/6U0lMTJQDBw6YgEJ/psFFfHx8zXU5OTnym9/8RhISEuSRRx6Rjh07mvDjww8/lG9961uSnp5+SR+ff/65vPbaazJ16lS566675Pz58/Lkk0+ac37+859fsnLj+PHjsnbtWrMiZObMmQ54xJgiAggggAACCNQl4C/eI57jvxPv8aUARZmAr3Sc5Lzwj/82jLLhMZwoFciedoc84b4vSkfHsNpCYMowDTji5OrBsW3RHX0ggAACCCCAAAIIBAnYLujQradGjBghSUlJl93oXr16mZAiLi5Oli9fLitWrJCbb75Z5s2bd8m5uvLiueeek6ysLHnooYekZ8+e5vvs7GzzvW49FXwcPXrUbIHVv39/s4KjqqrKnH/kyBGZOHGiqeHRvXt3szKEAwEEEEAAAQQQCBaoKj9zMfBYLFWe8+BEgUDFmW9K/puno2AkDMFKAuVXzZBFyY9baciMNUQC88a65evXxEla70trNoaoeZpBAAEEEEAAAQQQaIKA7YKOM2fOyKJFi8yKiYaOF198Ub744osGz9Fi5NpWcnKyWaGh21Q1dASvGNGQ5OWXX5YTJ06YS7TI+RVXXCGzZs2SoUOHXla4vAn3ilMQQAABBBBAwM4C/krxHF8i3uNLxF9CEexI3uoL2++R4k+4B5G8B5bse+BQeWDIMksOnUE3XyApwSU3XuOWm66Ok56d+EBb8wW5AgEEEEAAAQQQCK2A44OOYcOGXVJwPJhXt7PSOh26AkSDjpKSEhk1atQl21wFnx+8YkR/rvU8dLXHpk2b5KuvvjJBia72SEtLk/vvv59i5KF9lmkNAQQQQAAB2wh4z7wh3hNLxXdunW3mZKWJ5C+/VSqOVH9YhQOBpgq4EhJl4XUrmno651lUYFD3GLlhnFtuvDpO4tihyqJ3kWEjgAACCCCAgB0FHBt0BGpufPvb3zarLBo6NOB4+umnTe2Nhx9+WPr169eiZ0ELlr/++uuyb98+U5/j9ttvb1E7XIQAAggggAACzhDw5W8Q74ll4j39B2dMOApmWVWVKNnPjo2CkTAEKwr8as5f5JCnhxWHzpgbEbg2JVYWjHPL9OEUGOdhQQABBBBAAAEEolHAsUHHtm3b5IUXXjDbSdUuRq43SldjaE0NfekqjJdeekm2bt1aZzFyPd/n80lsbPVHetatWyerVq0yxcm1PkfwESiCPnjwYFPPQwuecyCAAAIIIIAAAg0JVJWdEM+JF80qj6rKPLDCKOArvk5yXvKFsQeatrPA8oynZUXFGDtP0XFzW3CVWxaMi5Mr+lB/w3E3nwkjgAACCCCAgKUEHBt0XLhwwRQQP3nypCxYsMC8YmKq/+NVV3C89tprJoS4++67zVZV+/fvl8WLF4vb7ZYf/vCHZvupwKFFx1999VWZO3euTJkyRQ4ePCjPP/+8dOzY0YQZvXv3NqdqYPLee++ZlxYpv/feey31sDBYBBBAAAEEEIi8gPfky+I5+ZL4CzZGfjA2HEH5iW9LwV+P2XBmTKktBHbOfkQW++a1RVf0EUaBvskxMv8qt8wf65bO7am/EUZqmkYAAQQQQAABBEIm4NigQwWPHz8uS5YskYKCAlMvQ4uEl5eXS2Zmpni9XrnpppskIyOjZlXHhx9+KO+8845Z7aHbV+nr9OnT5tWhQwd58MEHJTU11QQaK1eulHfffdes8tDC6F27djX1OnJzcyUpKckEIIMGDQrZjaQhBBBAAAEEEHCWgC9/vXhPviTeU685a+Jhnm3R5nuk5HMKkYeZ2bbNZ0+7Q55w32fb+dl9YhOHxMq8sW6ZxvZUdr/VzA8BBBBAAAEEbCjg6KBD72dxcbFZYaHbUulKDl2xMWDAALn55pvNtla6dVXwoas3li9fblZtaBjSvn17GTNmjAlFunXrVnOqhh26TZUGI7pqpKFzbfhcMSUEEEAAAQQQaCOBqspc8Z58RbynXhH/hf1t1Kt9u8l762bxnM6y7wSZWVgFysfOkEVdHw9rHzQeWoFO7Vwyd4xbMsa4ZXAPtqcKrS6tIYAAAggggAACbSdgm6Cj7cjoCQEEEEAAAQQQiE4BX84Ks8LDm/VWdA4wykdV5esh2c+nRvkoGV5UCwwcIg8MeSGqh8jgqgXGDoqVuaPdJuTgQAABBBBAAAEEELC+AEGH9e8hM0AAAQQQQAABBC4RqCo/Jd5TvzcvfwnbMDX18fCc/5rkvXqhqadzHgKXCbgSEmThdSuRiVIBXb2RPtotc0a7ZWgvVm9E6W1iWAgggAACCCCAQIsECDpaxMZFCCCAAAIIIICANQR8uavEe/oP4j39R2sMOIKjLDt8h5x/93AER0DXdhB4as5f5KCnhx2mYps5XJsaK+lXumX2lazesM1NZSIIIIAAAggggEAtAYIOHgkEEEAAAQQQQMABAlWe/JrAw39+iwNm3PwpFq6/W0q/zGz+hVyBQJDA8rlPy4rKMZhEWKBvcox8bVSsCTf6d2X1RoRvB90jgAACCCCAAAJhFyDoCDsxHSCAAAIIIIAAAtEl4C/8Qryn/yTeM3+Wqors6BpcBEeT+4f54s07F8ER0LUdBHbOfkQW++bZYSqWm4M7VmTWSLfMGuWW8amxlhs/A0YAAQQQQAABBBBouQBBR8vtuBIBBBBAAAEEELC8gC/7HfGe+Yt4s96w/FxaMwG/J0XO/q5na5rgWgSMQPbUO+SJuPvQaEOBa1Ji5fqRbvNKjGvDjukKAQQQQAABBBBAIGoEbBF0HDlyJGpAGQgCCCCgAi6X65JXU34WqXO4YwgggIAKVHnOiy/rDfGeeVN859Y6DsWTN0/y/pDvuHk3dcIXunaX3IFDpLRzsnQ4ny89jh8yXzkuFygfO0MWdX0cmjALaDHxmSPcMnOkW/p0cYW5N5pHAAEEEEAAAQQQiHYBWwQdS5cuFcKOaH/UGB8CCESrQCCUiVTQQv/VoVht/6bcj5Ze15K+mjKecJ3TWLvR+nfLyuOqKj0i3qy3zMtf+KWVp9LksZfuv0sKVx1s8vlOOvHMsFFy+Nqpl0152KZ10uvIASdRNG2uA4bIA0NfaNq5nNUsAQ00Zoxwy4zhbhnWh7obzcLjZAQQQAABBBBAwOYCtgg6li1bJlVVVTVvEukfan9f189ack5zrgm8MdOUvgPtNuWappwTePOrdrvB39f1bOt1ek7ga0PPf0vODXV7oR5nXbZN8W7KOfXdk4aej+a025TnrLXn2Pzfw5BOT/8eBb8C9g39LFLnhHTiNIZABASCV1AF/t1s6GehOidUQVNL22nKdaGYq1SeFf+FvSIXvpKqyhxxif53gvkXq+bP+jPzvUvMz4L/bL6/+HOX6+J/r4WsDR3DxbG4Lv9zdd/VP7/kz+Zngf92rP598eb5UpF5oro9/W8hc83FtqtP/cc1ZkoXrzdfAn1rd0F/1nOqp199TvB1Qf1E4K9Nk7usaN9Bttx8V53nx/i8MvFvr4u7srLJ7TnhRFdCgiy8bqUTptomc9RwY8oVbpk6LFZGD6DuRpug0wkCCCCAAAIIIGBBAVsEHRZ0Z8gIIIBA1AgEwpfq99z+EdDU/j4QlDYW4jTluqacU1d/TbkuVOdEuv+mzCPSY4yW/qPmLxMDQaCFAiY8Cg5TgsMRDViCw5RaYYkGK3rUFbxccp1pJ3DuxfNrhTCBdoLDnoQePaXDoJR6Z3bFxrXS8xgrYWoDPTXnL3LQ06OFTwSX9esaIzOGx8p1aW4Z0Y+VGzwRCCCAAAIIIIAAAo0LEHQ0bsQZCCCAAAIIIBDFAk0N4cIZzLS07ZZeF84grKljqio/I76Sg+IvOSz+Sq3VoKtCA2sb/vHnqqqa9Qyif655W76OP5u1EBd/Xn3dxfUh5mcX26njz9U5QPU5dY0heGzVfdSsRzF/9vsTxVsQe3Fs2lRgzMF/vvgz8yWwbsUUZar7uuplLP+Y78USAjVrSYKui+K/XtKjRw/p3r17vUNM2f659N+3K5qnEJGxLZ/7tKyoHBORvq3a6YBuMTL7SrdMTouVIT0JN6x6Hxk3AggggAACCCAQKQGCjkjJ0y8CCCCAAAIIIGATAX/hNvGeXS6+s8vFX7TdcrOqyP665P8lO6LjNgFIUBgSCElqAp6ggKX6d0GhUROvM4FQncHMxbYutnsxNzKBTnHvfnJm4vR6bUZ/9K50OXsmonbR2PnO9EdksXdeNA4tqsZ0bUqsTEqLlUlDKSgeVTeGwSCAAAIIIIAAAhYUsF3QsWbNGjl9+nS9t2LKlCkybNiwRm/V5s2bZe/evfWeN3LkSJk4caL5fWVlpWzcuFFOnDghfr9funTpIlOnTm3w02+NDoATEEAAAQQQQAABCwr4L+wXX8574jv7nvjyP7HEDC7svkeKP6Kodn03a8fcb0pxt8u3Yep89oyM+ehdS9zjth7k2al3yONx97V1t5bob9Yot0wcouFGrCQlXkzpLNp0DScAABMbSURBVDFyBokAAggggAACCCAQzQK2CjoqKipk1apVUlBQIAkJCXW6aziRmpra6D3RwOTMmTMSFxcnMTGXL50ePny4jBs3zrSzbt06OXnypGj40bFjR9m9e7cJPObNmydJSUmN9sUJCCCAAAIIIICAHQWqKrLFl7PSvLy5K0V8ZVE5zYKV35byzGNRObZoGFR5Ukc5NH6aFPQZUDOcbqePy9DNn0p8eWk0DDHqxlA+doYs6vp41I0rUgO6ZUKcTBgSK7qCgwMBBBBAAAEEEEAAgXAI2CroKCkpkZUrVxqn+fPnS4cOHVpk5vF4ZPXq1VJYWCjp6enSs2fPetspLi42ffbr18+s4tDj+PHj8sknn8jkyZMlLS3N/CwrK0u2bdtmzuncuXOLxsVFCCCAAAIIIICAZQWq/OLLfV98uavMy19yKGqmkv3bKVLl9UbNeKJ1IGUdO0tZpy7SvrBAEi8UReswo2NcA4bIA0NfiI6xRGAUVw+OlfFDYmVCaqwM7kG9jQjcArpEAAEEEEAAAQQcJ2CroENDhxUrVki7du0kIyOj3lUdjd3lwMqQsrIyWbBggVmlUd8R6DMlJaVmKyvdOmvt2rXme90mS4MTXSGix5w5c8wqEQ4EEEAAAQQQQMDJAv7i3eLLXS2+3DXiy/sgYhTekvGS+yJvxEbsBti0Y1dCgiy8rvoDWE455l/lNis2xqfGSvsEtqRyyn1nnggggAACCCCAQLQI2CroCAQMvXr1MoFCS4/mBCZNWdGhW1nt2rVLZs2aJX369GnpsLgOAQQQQAABBBCwp4Cv1IQdvrwPzUvrfLTVUXHqW5L/9sm26o5+HCTw1Jy/yEHP5bVN7EIwbnCsXJNSvR1VWm/CQrvcV+aBAAIIIIAAAghYVcBWQUdgy6jACoyioiKpqqqS9u3by5VXXilaV6Ouehu1b15+fr6p9eF2u83qEK354fP5JDEx0azQGDNmzCWrMhqq0RFYzTFo0CCZNGmSVZ8Txo0AAggggAACCLSZgG5r5T/3kfjy1orv3FqpqswLW9/FX94jF9ZTiDxswA5u+N25T8t7lWNsI9A1ySXTrnDL1Smxcs3gGGkXz6oN29xcJoIAAggggAACCNhAwFZBR2Zmpnz22WfmtsTGxpowQouCV1ZWisvlMsXCJ0yY0OhtC6wM8Xq9JhiJj4837WhoocHJwIEDZebMmaYPPbT9jRs3yokTJ8x5Xbp0MbU4kpOTTaFyDU4oTN4oOycggAACCCCAAAJ1CvjPbxXfuXXiy18nvnOfiPhKQiZ17m+3SOXxUyFrj4YQCAjsTH9EFnvnWRakQ4JLrhoUI+NT3XL14Bjp15VVG5a9mQwcAQQQQAABBBBwgICtgo6zZ8+KbhPVrVs3GTt2bM3qjb1798rWrVtN2HH99dfLgAEDGry1WoR8+/btJuAYP358zeqNkydPmiLjGoDoz0eNGtVgO4cPHzYBSKBWhwOeJ6aIAAIIIIAAAgiEXcCXv0H8+Z+KL3+9ebU4+PB3kqznRoR9vHTgTIGzU++Qx+Pus8zk3TEiYwfFyrhBsXLVoFgZ0Y9gwzI3j4EigAACCCCAAAIIiK2Cjobu56effioaPKSlpZnVFi09tNbGl19+Kb179zZ1QAKrOmq3V1paara/0m20tDZHfee1dBxchwACCCCAAAIIIFAt4C/4XHwFG8SX/5n4Cz5r8lZX3qLpkvtyBYwIhEWgfOx0WdT1ibC0HYpGuyW5ZES/WBnVL8aEGiP7xUos2UYoaGkDAQQQQAABBBBAIAICjgk6jhw5IuvXrzerPebOnXtJjY3muOfk5MgHH3xgVnvMnz9fOnToUOflmzZtkqNHj5owRLe70r51pYhuhZWSkmLqdejWWhwIIIAAAggggAACoRXwF+8Rf8FG8RV8Lv7zm+otbl529Dty/u9HQ9s5rSFwUcA1YIgsHPpC1HgM7RUjWkB8eJ8YGd43Vnp3ocZG1NwcBoIAAggggAACCCDQagHHBB2BuhudOnWSjIwMSUhIaBFecXGxrFixwly7YMECs2Kj9pGVlSVr1641NUFSU1Nl9erVZkWHfl9SUiL79u0z22dpnQ8OBBBAAAEEEEAAgfAKVFXkmMDDd36L+M1rs1R5i6To87ulZHNmeDundccKuOITZOGUlRGZf1KiS6YPj5Ur+sTKsD4xMqw3SzUiciPoFAEEEEAAAQQQQKDNBGwTdGih8GPHjplVEhoi1N4q6vjx46a+RteuXRtc0eHz+URrcWh7gwcPvmzVhRYW1y2ptJ+6VnTodWvWrBFtR1eOaL+bN28221f169fP3NgNGzaIhiENrQhpsyeAjhBAAAEEEEAAAQcK6KqPC59sl4pjZ6XiwD4pz9wn4vc7UIIph1PgqTl/kYOeHuHsQlJ7xkha7+qXBhppvWMl3h3WLmkcAQQQQAABBBBAAIGoE7BN0FFWViYrV66UiooKs2JDA43gQ+tqaH2Nxmp0aEChQUVubq7MmDFDBg0adEk7hw4dks8++0x69uxZZ40OLYa+c+dOs1qjf//+pgi61gYJXv2hwYdua1XfipCoe0oYEAIIIIAAAggg4ACBikMHpOJQZvXrcKZUHs4Uf1mZA2bOFMMl8O7cp+W9yjEha3543xgZ0itGdBuqob1izVdCjZDx0hACCCCAAAIIIICAhQVsE3ToPdAAIjMz06zo0JAiUAMjOztbPvroI7PK4vrrrze/10NXX+iWVhpatG/fvuY2fvXVVyagSE5OlvT09JrfaY0Nrc9x4cIFGT9+vIwaNeqSW19QUGBCEl25ESh4ruNhRYeF/4YwdAQQQAABBBBwtEDlyeNSeeSgVBw5JJVHD5uXJ/uMo02YfNMFds5+RBb75jX9gqAzx6fGmtUa+tJwI6UH20+1CJKLEEAAAQQQQAABBBwhYKugo7y83AQN586dM8XCe/ToIbrS4/z586YguNbImDBhQs2NDQQjel5wgXINRNatWycnTpwQt9tt2tGfabv6deDAgWbFRu3tsU6dOmVWjUyfPl2SkpJMPxqOBGp0jB49WrTGx969e6nR4Yi/XkwSAQQQQAABBOwo4C+5IJXHjlS/jh+tfp04Kt68XDtOlzm1QuDs1Dvk8bj7GmxhYLcYGdW/OshI6Vn9NbkDhcJbwc6lCCCAAAIIIIAAAg4UsFXQofdPV2lo2KArKTT4cLlcpmD4mDFjzLZVwceOHTvMNlMaXGg4ERxc+P1+2b9/v+zZs0dKS0vNZYmJiSYs0ZUctUOOhp6dvLw8Wb9+vQk9YmJiJCUlRSZNmnRZ/Q8HPn9MGQEEEEAAAQQQsI2Av7hYKk8eE10F4tGVIKdOiEdfp09Klddrm3kykaYLlI+dLou6PiGJcSIDu8eIhhoaZAzqXv3qm0yg0XRNzkQAAQQQQAABBBBAoH4B2wUd3GwEEEAAAQQQQAABBKJNwJN1WjynT4nnzMWXfp91WrzZZ6gDEm03q4XjccXGStzAwRLXp1/1q28/KenSX2LGTpTenQk0WsjKZQgggAACCCCAAAIINEmAoKNJTJyEAAIIIIAAAggggEB4BHwF+eLJzhLv2SzxnM0Sb062eHPOijf3rPnqKy4KT8e02iyB2I6dxN2jl7h7Bl69Ja5Xb3H36iNxvftIbHK3ZrXHyQgggAACCCCAAAIIIBA6AYKO0FnSEgIIIIAAAggggAACIRfwl5eJNzdHfOdyTR0Q77k88eXniTf/nPjyz1V/PZ8v/gsXQt63ExqM6ZAkscldxZ3cTWK7dhN3124S2627uM2rh8R27yHu7j0lpl07J3AwRwQQQAABBBBAAAEELClA0GHJ28agEUAAAQQQQAABBBC4VKCqslJ85wvEV6iv89WvokLxFxWKr6hI/MVFZnWI/0Kx+C4UixZV15deZ4fDFR8vGlqY4CKpo8Toq2NH0ZUYsR07S0ynThLbqYvEdr746tJFYrt0Fb2OAwEEEEAAAQQQQAABBKwtQNBh7fvH6BFAAAEEEEAAAQQQaJVAlccj/tIS8ZeWir+sVKrKSkVXkVSVl4u/vFyqKsrFX1EhVZX6qpQqj7481S+vR8TrlSqfvnwi+vL7pcrvF6mqqn6ZQ7+6RFzVL1dMjIh5xYrWtnC53SKxbnHFucXljhNXXJwJIFzxCeZrTEKiuBISqr8mtjOrK1zt9Gt7iWnfQWLatxdXHIFFqx4ELkYAAQQQQAABBBBAwMICBB0WvnkMHQEEEEAAAQQQQAABBBBAAAEEEEAAAQQQQAABpwsQdDj9CWD+CCCAAAIIIIAAAggggAACCCCAAAIIIIAAAghYWICgw8I3j6EjgAACCCCAAAIIIIAAAggggAACCCCAAAIIIOB0AYIOpz8BzB8BBBBAAAEEEEAAAQQQQAABBBBAAAEEEEAAAQsLEHRY+OYxdAQQQAABBBBAAAEEEEAAAQQQQAABBBBAAAEEnC5A0OH0J4D5I4AAAggggAACCCCAAAIIIIAAAggggAACCCBgYQGCDgvfPIaOAAIIIIAAAggggAACCCCAAAIIIIAAAggggIDTBQg6nP4EMH8EEEAAAQQQQAABBBBAAAEEEEAAAQQQQAABBCwsQNBh4ZvH0BFAAAEEEEAAAQQQQAABBBBAAAEEEEAAAQQQcLoAQYfTnwDmjwACCCCAAAIIIIAAAggggAACCCCAAAIIIICAhQUIOix88xg6AggggAACCCCAAAIIIIAAAggggAACCCCAAAJOFyDocPoTwPwRQAABBBBAAAEEEEAAAQQQQAABBBBAAAEEELCwAEGHhW8eQ0cAAQQQQAABBBBAAAEEEEAAAQQQQAABBBBAwOkCBB1OfwKYPwIIIIAAAggggAACCCCAAAIIIIAAAggggAACFhYg6LDwzWPoCCCAAAIIIIAAAggggAACCCCAAAIIIIAAAgg4XYCgw+lPAPNHAAEEEEAAAQQQQAABBBBAAAEEEEAAAQQQQMDCAgQdFr55DB0BBBBAAAEEEEAAAQQQQAABBBBAAAEEEEAAAacLEHQ4/Qlg/ggggAACCCCAAAIIIIAAAggggAACCCCAAAIIWFiAoMPCN4+hI4AAAggggAACCCCAAAIIIIAAAggggAACCCDgdAGCDqc/AcwfAQQQQAABBBBAAAEEEEAAAQQQQAABBBBAAAELCxB0WPjmMXQEEEAAAQQQQAABBBBAAAEEEEAAAQQQQAABBJwuQNDh9CeA+SOAAAIIIIAAAggggAACCCCAAAIIIIAAAgggYGEBgg4L3zyGjgACCCCAAAIIIIAAAggggAACCCCAAAIIIICA0wUIOpz+BDB/BBBAAAEEEEAAAQQQQAABBBBAAAEEEEAAAQQsLEDQYeGbx9ARQAABBBBAAAEEEEAAAQQQQAABBBBAAAEEEHC6AEGH058A5o8AAggggAACCCCAAAIIIIAAAggggAACCCCAgIUFCDosfPMYOgIIIIAAAggggAACCCCAAAIIIIAAAggggAACThcg6HD6E8D8EUAAAQQQQAABBBBAAAEEEEAAAQQQQAABBBCwsABBh4VvHkNHAAEEEEAAAQQQQAABBBBAAAEEEEAAAQQQQMDpAgQdTn8CmD8CCCCAAAIIIIAAAggggAACCCCAAAIIIIAAAhYWIOiw8M1j6AgggAACCCCAAAIIIIAAAggggAACCCCAAAIIOF2AoMPpTwDzRwABBBBAAAEEEEAAAQQQQAABBBBAAAEEEEDAwgIEHRa+eQwdAQQQQAABBBBAAAEEEEAAAQQQQAABBBBAAAGnCxB0OP0JYP4IIIAAAggggAACCCCAAAIIIIAAAggggAACCFhYgKDDwjePoSOAAAIIIIAAAggggAACCCCAAAIIIIAAAggg4HQBgg6nPwHMHwEEEEAAAQQQQAABBBBAAAEEEEAAAQQQQAABCwsQdFj45jF0BBBAAAEEEEAAAQQQQAABBBBAAAEEEEAAAQScLkDQ4fQngPkjgAACCCCAAAIIIIAAAggggAACCCCAAAIIIGBhAYIOC988ho4AAggggAACCCCAAAIIIIAAAggggAACCCCAgNMFCDqc/gQwfwQQQAABBBBAAAEEEEAAAQQQQAABBBBAAAEELCxA0GHhm8fQEUAAAQQQQAABBBBAAAEEEEAAAQQQQAABBBBwugBBh9OfAOaPAAIIIIAAAggggAACCCCAAAIIIIAAAggggICFBQg6LHzzGDoCCCCAAAIIIIAAAggggAACCCCAAAIIIIAAAk4XIOhw+hPA/BFAAAEEEEAAAQQQQAABBBBAAAEEEEAAAQQQsLAAQYeFbx5DRwABBBBAAAEEEEAAAQQQQAABBBBAAAEEEEDA6QIEHU5/Apg/AggggAACCCCAAAIIIIAAAggggAACCCCAAAIWFiDosPDNY+gIIIAAAggggAACCCCAAAIIIIAAAggggAACCDhdgKDD6U8A80cAAQQQQAABBBBAAAEEEEAAAQQQQAABBBBAwMICBB0WvnkMHQEEEEAAAQQQQAABBBBAAAEEEEAAAQQQQAABpwv8P/aj8YWaucefAAAAAElFTkSuQmCC"/>
          <p:cNvSpPr>
            <a:spLocks noGrp="1" noChangeAspect="1" noChangeArrowheads="1"/>
          </p:cNvSpPr>
          <p:nvPr>
            <p:ph idx="1"/>
          </p:nvPr>
        </p:nvSpPr>
        <p:spPr bwMode="auto">
          <a:xfrm flipV="1">
            <a:off x="677334" y="6041361"/>
            <a:ext cx="8596668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440F-DF71-44D7-840F-1B6E9EE7CA2D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sp>
        <p:nvSpPr>
          <p:cNvPr id="8" name="AutoShape 6" descr="data:image/png;base64,iVBORw0KGgoAAAANSUhEUgAABjoAAAPaCAYAAAAuooF0AAAgAElEQVR4XuzdB7hdVZk38Pf2GwgldAglQOgl9I4C0jsK4qgoKnbsbcZxnFHHgh+iKFVEmsKAoBJ67xBqBBLSSEgCqSQBEnoS+J618WCAm37Ovefs9dvPc58M5Oy11/t7V/g+zz9rr6Y333zzzXARIECAAAECBAgQIECAAAECBAgQIECAAAECBBpQoEnQ0YBdM2UCBAgQIECAAAECBAgQIECAAAECBAgQIECgEBB0WAgECBAgQIAAAQIECBAgQIAAAQIECBAgQIBAwwoIOhq2dSZOgAABAgQIECBAgAABAgQIECBAgAABAgQICDqsAQIECBAgQIAAAQIECBAgQIAAAQIECBAgQKBhBQQdDds6EydAgAABAgQIECBAgAABAgQIECBAgAABAgQEHdYAAQIECBAgQIAAAQIECBAgQIAAAQIECBAg0LACgo6GbZ2JEyBAgAABAgQIECBAgAABAgQIECBAgAABAoIOa4AAAQIECBAgQIAAAQIECBAgQIAAAQIECBBoWAFBR8O2zsQJECBAgAABAgQIECBAgAABAgQIECBAgAABQYc1QIAAAQIECBAgQIAAAQIECBAgQIAAAQIECDSsgKCjYVtn4gQIECBAgAABAgQIECBAgAABAgQIECBAgICgwxogQIAAAQIECBAgQIAAAQIECBAgQIAAAQIEGlZA0NGwrTNxAgQIECBAgAABAgQIECBAgAABAgQIECBAQNBhDRAgQIAAAQIECBAgQIAAAQIECBAgQIAAAQINKyDoaNjWmTgBAgQIECBAgAABAgQIECBAgAABAgQIECAg6LAGCBAgQIAAAQIECBAgQIAAAQIECBAgQIAAgYYVEHQ0bOtMnAABAgQIECBAgAABAgQIECBAgAABAgQIEBB0WAMECBAgQIAAAQIECBAgQIAAAQIECBAgQIBAwwoIOhq2dSZOgAABAgQIECBAgAABAgQIECBAgAABAgQICDqsAQIECBAgQIAAAQIECBAgQIAAAQIECBAgQKBhBQQdDds6EydAgAABAgQIECBAgAABAgQIECBAgAABAgQEHdYAAQIECBAgQIAAAQIECBAgQIAAAQIECBAg0LACgo6GbZ2JEyBAgAABAgQIECBAgAABAgQIECBAgAABAoIOa4AAAQIECBAgQIAAAQIECBAgQIAAAQIECBBoWAFBR8O2zsQJECBAgAABAgQIECBAgAABAgQIECBAgAABQYc1QIAAAQIECBAgQIAAAQIECBAgQIAAAQIECDSsgKCjYVtn4gQIECBAgAABAgQIECBAgAABAgQIECBAgICgwxogQIAAAQIECBAgQIAAAQIECBAgQIAAAQIEGlZA0NGwrTNxAgQIECBAgAABAgQIECBAgAABAgQIECBAQNBhDRAgQIAAAQIECBAgQIAAAQIECBAgQIAAAQINKyDoaNjWmTgBAgQIECBAgAABAgQIECBAgAABAgQIECAg6LAGCBAgQIAAAQIECBAgQIAAAQIECBAgQIAAgYYVEHQ0bOtMnAABAgQIECBAgAABAgQIECBAgAABAgQIEBB0WAMECBAgQIAAAQIECBAgQIAAAQIECBAgQIBAwwoIOhq2dSZOgAABAgQIECBAgAABAgQIECBAgAABAgQICDqsAQIECBAgQIAAAQIECBAgQIAAAQIECBAgQKBhBQQdDds6EydAgAABAgQIECBAgAABAgQIECBAgAABAgQEHdYAAQIECBAgQIAAAQIECBAgQIAAAQIECBAg0LACgo6GbZ2JEyBAgAABAgQIECBAgAABAgQIECBAgAABAoIOa4AAAQIECBAgQIAAAQIECBAgQIAAAQIECBBoWAFBR8O2zsQJECBAgAABAgQIECBAgAABAgQIECBAgAABQYc1QIAAAQIECBAgQIAAAQIECBAgQIAAAQIECDSsgKCjYVtn4gQIECBAgAABAgQIECBAgAABAgQIECBAgICgwxogQIAAAQIECBAgQIAAAQIECBAgQIAAAQIEGlZA0NGwrTNxAgQIECBAgAABAgQIECBAgAABAgQIECBAQNBhDRAgQIAAAQIECBAgQIAAAQIECBAgQIAAAQINKyDoaNjWmTgBAgQIECBAgAABAgQIECBAgAABAgQIECAg6LAGCBAgQIAAAQIECBAgQIAAAQIECBAgQIAAgYYVEHQ0bOtMnAABAgQIECBAgMDSC7w2Z07MfO3VmFX8vBYvvv5avFT8vB4vz37r55XZs+PVOelnTvFruuf1uXPj9blzYvbcuTHnjTdizhvp1zdj7htvxBtvvln8vPnmm8UEByzzyWhpboqW5ojW5oi2lvTT9Navrf/65/bWiPTT0doU7W1v/drRFtFZ/DS9/Wuv9ohebU3R3Lz09RuBAAECBAgQIECAAIHGFxB0NH4PVUCAAAECBAgQIECgCCOmvjQrnn3pxeJn2ksvxvSXX3r757lXXo4Zr7wcz6efV18pfl549ZUitKj1tU/vk2r9iOi/enMs29EUy3RE8Wv66d351v/du7MpluuMf/7aFMv1aorlOyOW6Wiq+bw8gAABAgQIECBAgACB2gsIOmpv7AkECBAgQIAAAQIEllgg7baY8MLzMWFm+nkhJs16ISbOfCEmz5oZk1+cWfw65cVZxa6Mer26I+hYktqbmiJW6NUUKyzz1s+KyzRFn2WbYtXlm2K1t3+aY/UVBCJL4useAgQIECBAgAABAt0lIOjoLmnPIUCAAAECBAgQINCFQAotxj4/PcY+NyPGPT8jxhc/z8XTLzwXTz//XLHzotGveg06Fsd15d5vBSDrrdIca6zQFGus+K9fUyjiIkCAAAECBAgQIECg5wQEHT1n78kECBAgQIAAAQKZCIya/mw8OX1qPDl9Woye/myMmTEtxsyYHmOem1a8cqrsVxmCjoX1KEUdO/VvibVWbI61+jTFWn2ao2+fpujbp9lZIgvD8/sECBAgQIAAAQIEllJA0LGUgG4nQIAAAQIECBAgkATSeRjDnp0cI56dEsOfnRojp02JkdPSr1OLg7lzvnIIOhbW3502bIm1V2qOtVdq+uevXom1MDO/T4AAAQIECBAgQGBRBQQdiyrlcwQIECBAgAABAgQiIh3qPWTKpBiafqZOiiemTophUyfHpFkz+cxHQNAx/6WRDkTftX9LrLtyc6y7SlPxa3o9Vjo/xEWAAAECBAgQIECAwKIJCDoWzcmnCBAgQIAAAQIEMhRIAcajkyfEY5MnxOOTJxY/6RwN1+IJCDoWzyt9Oh2AvulaLbHeKk3Rb5Xm6LfqWwGIiwABAgQIECBAgACB9woIOqwKAgQIECBAgAABAhHxyMSnY3Dx80wMnvRM/GPSM/Hy66+zqYKAoKMKiBHR0hyx/qrNsf5qzbHhas3Rf/Xm2GiN5ujdaftHdYSNQoAAAQIECBAg0KgCgo5G7Zx5EyBAgAABAgQILLHAkCkT46FnxsdDE8bHw+ln4tMxe+7cJR7PjQsWEHTUdoWkg883W6s5Nl6zOTZeozk2WbMlOtpq+0yjEyBAgAABAgQIEKgnAUFHPXXDXAgQIECAAAECBKouMOXFmXH/02Pj/qfHxQPPjI37xj8VL9mpUXXnBQ0o6OhW7uJhaafHpms2F6+/2qyv1151fwc8kQABAgQIECBAoDsFBB3dqe1ZBAgQIECAAAECNRdI52jcO35MEWikn5HTptb8mR6wYAFBR8+vkOV7NcXmfZtj874tsfnazbFF35Zob+35eZkBAQIECBAgQIAAgWoICDqqoWgMAgQIECBAgACBHhNIYcbdY0fHPePGxD3jRse0l1/qsbl4cNcCgo76XBlb9G2OLdZpiS3Xbomt1mmOFIa4CBAgQIAAAQIECDSigKCjEbtmzgQIECBAgACBjAVSqHHn2CeLn7ueGh0vz3ZgeL0vB0FHvXforfn1X6M5tl6nJbZepzm2XrclVlhG8NEYnTNLAgQIECBAgAABQYc1QIAAAQIECBAgUNcCDz4zLm4fMypuf2pU3PHUKOdr1HW3up6coKMBmxZRHGw+YL2WGLBuS2yzXnP0ahd8NGYnzZoAAQIECBAgUH4BQUf5e6xCAgQIECBAgEBDCTw5/dm4ZfSIuHX0yLh1zMiY9tKLDTV/k32vgKCjHKsi7fLYdr2W2LZfc2y1Tks5ilIFAQIECBAgQIBAKQQEHaVooyIIECBAgAABAo0rkF49ddOTw+PmJ0fEzU8Oj+HPTmncYsy8SwFBR/kWRu/OptiuX0tsv/5bP2uuaLdH+bqsIgIECBAgQIBA4wgIOhqnV2ZKgAABAgQIECiNwOOTJ8YNo4bFjaOGFSGHq9wCgo5y9zdVt/6qzbHDBi1v/axvt0f5O65CAgQIECBAgEB9CQg66qsfZkOAAAECBAgQKKXAG2++GdeNfCKu/+dPej2VKx8BQUc+vU6VprM8dtygJXbasCV22qAlVl7Obo+8VoBqCRAgQIAAAQLdLyDo6H5zTyRAgAABAgQIZCEw+cWZce3woXHtiKFx7cih8crs2VnUrcj3Cgg68l4VW6zdEjtv2BI792+J/qs3542hegIECBAgQIAAgZoICDpqwmpQAgQIECBAgECeAul8jauHDyl+7nhqVJ4Iqn6PgKDDoqgIrLNSc+yyUUvs0r8ltlnPK66sDAIECBAgQIAAgeoICDqq42gUAgQIECBAgEC2Ao9MfDoGDns8Bg57LAZPfCZbB4XPX0DQYXV0JbBS76bYbaOW2G2j1mK3h4sAAQIECBAgQIDAkgoIOpZUzn0ECBAgQIAAgYwF7n96bPz9icfiymGPxbCpkzOWUPqiCAg6FkUp78/07myK3Tduid03bi1+dREgQIAAAQIECBBYHAFBx+Jo+SwBAgQIECBAIGOBB54ZF38b+o/429BHY8S0qRlLKH1xBQQdiyuW9+eX7WiKPTZpiT02aS12fLgIECBAgAABAgQILExA0LEwIb9PgAABAgQIEMhY4NFJE+KKoYPjiiH/iCfs3Mh4JSxd6YKOpfPL+e7lejXF+zZpiT03bY0dNxB65LwW1E6AAAECBAgQWJCAoMP6IECAAAECBAgQeIfA6BnT4i+PD47LhwyOhyeMp0NgqQUEHUtNaICIWGW5pnj/Zq3x/k1bYou1hR4WBQECBAgQIECAwL8EBB1WAwECBAgQIECAQDz/6itx6WMPx2WPPxK3jh5JhEBVBQQdVeU0WESst0pz7LV5a+y9WUuss3IzEwIECBAgQIAAgcwFBB2ZLwDlEyBAgAABAnkL/O2JR+PSRx+OSx9/JG8I1ddUQNBRU97sBx+wbkvsvXlr7LNFS6TzPVwECBAgQIAAAQL5CQg68uu5igkQIECAAIHMBR56Znxc/OhDccljD8XkWTMz11B+dwgIOrpD2TNSxLHPFinwaI1d+nu1lRVBgAABAgQIEMhJQNCRU7fVSoAAAQIECGQrMOPll+JP/3gw/vzoQ/HA02OzdVB4zwgIOnrGPeenrrFCU3xgy9bYd4vWWHcVr7bKeS2onQABAgQIEMhDQNCRR59VSYAAAQIECGQqcP3IJ94KOP7xYKYCyq4HAUFHPXQh3zlsv35L7Ltla+y3VWt4sVW+60DlBAgQIECAQLkFBB3l7q/qCBAgQIAAgQwFnnnh+bhw8P1x4SMPxIhpUzIUUHK9CQg66q0jec4nnd9xwNatsf9WrbHRGnZ55LkKVE2AAAECBAiUVUDQUdbOqosAAQIECBDITuCaEUPjgkcGxV8eH5xd7QqubwFBR333J8fZpQPMU+iRflwECBAgQIAAAQKNLyDoaPweqoAAAQIECBDIWODZl16M8x6+L857eFAMf9bujYyXQl2XLuio6/ZkPbnenU1x0IDWOHBAa/RzlkfWa0HxBAgQIECAQGMLCDoau39mT4AAAQIECGQqcNfY0fHHh+6L8x8ZlKmAshtJQNDRSN3Kd647928pQo89N7HLI99VoHICBAgQIECgUQUEHY3aOfMmQIAAAQIEshRIuzf+8NB9ce+4MVnWr+jGFBB0NGbfcp1135Wa4+ABrXHwNq2xfC/Hl+e6DtRNgAABAgQINJaAoKOx+mW2BAgQIECAQIYC459/Ls558J4458F7Y8qLMzMUUHKjCwg6Gr2Dec6/qSnikG1a45Bt2mLjNR1enucqUDUBAgQIECDQKAKCjkbplHkSIECAAAEC2QncPW50/P6Be+KiwQ9kV7uCyyUg6ChXP3OsZscNWuLQbVtjD6+1yrH9aiZAgAABAgQaQEDQ0QBNMkUCBAgQIEAgL4FLH3skzn7grrhtzKi8CldtaQUEHaVtbXaF9Vu1OQ7btjUO264tWmzyyK7/CiZAgAABAgTqV0DQUb+9MTMCBAgQIEAgI4HX586JM++/K868/+4Y8eyUjCpXag4Cgo4cupxXjensjsO2a43Dt2uLVZZzjkde3VctAQIECBAgUI8Cgo567Io5ESBAgAABAtkITJz5Qpw+6M447b47YuZrr2ZTt0LzEhB05NXv3KpNr7Q6Yvu22GA1Wzxy6716CRAgQIAAgfoREHTUTy/MhAABAgQIEMhIYMiUSXH6oDvirPvvzqhqpeYqIOjItfN51f2+TVvjyB1aY8C6LXkVrloCBAgQIECAQB0ICDrqoAmmQIAAAQIECOQjcO/4McXujUsefTifolWavYCgI/slkBXA9uu3xFE7tMWuGwk8smq8YgkQIECAAIEeFRB09Ci/hxMgQIAAAQK5CNz05PD47b23x9XDh+RSsjoJvC0g6LAYchTYvG9zHLVjW+yzeWuO5auZAAECBAgQINCtAoKObuX2MAIECBAgQCA3gYHDHo9T770tbh09MrfS1UtA0GENEIiIDVdrjg/u1BYHbi3wsCAIECBAgAABArUSEHTUSta4BAgQIECAQNYClw8ZHL+557a4Z9yYrB0UTyAJ2NFhHRCIWHfl5vjQTm2RDi93ESBAgAABAgQIVFdA0FFdT6MRIECAAAECmQtc+tgj8et7bo37nx6buYTyCfxLQNBhNRD4l0DflZrj6J1a4/Dt2rAQIECAAAECBAhUSUDQUSVIwxAgQIAAAQJ5C6SA45S7b4kHnhmXN4TqCXQhIOiwLAi8V6Bvn+Y4emeBh7VBgAABAgQIEKiGgKCjGorGIECAAAECBLIVSK+oOvmuW+zgyHYFKHxRBAQdi6LkM7kKrL1Sc3x457Y4xCutcl0C6iZAgAABAgSqICDoqAKiIQgQIECAAIH8BK4c9licfOctcfe40fkVr2ICiykg6FhMMB/PUqDfqm8FHgc4tDzL/iuaAAECBAgQWDoBQcfS+bmbAAECBAgQyEzgxlHD4pd33hy3jB6RWeXKJbDkAoKOJbdzZ34CG6/RHMfu2hZ7bebQ8vy6r2ICBAgQIEBgSQUEHUsq5z4CBAgQIEAgK4F7xo2Jk+68Ka4a9nhWdSuWQDUEBB3VUDRGbgJbr9MSH9m1LXbu35Jb6eolQIAAAQIECCy2gKBjscncQIAAAQIECOQk8PiUifGL22+Mix99KKey1UqgqgKCjqpyGiwzgV36t8S/7dYWW64t8Mis9colQIAAAQIEFkNA0LEYWD5KgAABAgQI5CPwzMzn4+e33xhnDLozn6JVSqBGAoKOGsEaNiuBfbdsjY/u1hbrrdKcVd2KJUCAAAECBAgsioCgY1GUfIYAAQIECBDIRuDVOXPiZ7ffUPzMfeONbOpWKIFaCgg6aqlr7NwEPrhjW3xs97ZYcZmm3EpXLwECBAgQIEBgvgKCDouDAAECBAgQIPBPgdPuuyN+evsNMXnWTCYECFRRQNBRRUxDEYiIzraIj+3eXuzwcBEgQIAAAQIECEQIOqwCAgQIECBAIHuBy4cMjv+97fp4dNKE7C0AEKiFgKCjFqrGJBCx5opNcdwe7XHA1q04CBAgQIAAAQJZCwg6sm6/4gkQIECAQN4Cg8Y/FT+57fq4dsTQvCFUT6DGAoKOGgMbPnuBrdZpieP2aIvt13dgefaLAQABAgQIEMhUQNCRaeOVTYAAAQIEchaYOPOF+PGt18XZD9ydM4PaCXSbgKCj26g9KHOBdGB5CjzWXsmB5ZkvBeUTIECAAIHsBAQd2bVcwQQIECBAIG+BX9xxY/zoluvi1Tmz84ZQPYFuFBB0dCO2RxGIiI/v3haf2LM9WuQd1gMBAgQIECCQiYCgI5NGK5MAAQIECOQu8JfHB8f/3HJNPDF1cu4U6ifQ7QKCjm4n90ACsfoKTfHJPZ3fYSkQIECAAAECeQgIOvLosyoJECBAgEC2AumA8R/efHUMHPZ4tgYKJ9DTAoKOnu6A5+cskM7tOP597bF5X9s7cl4HaidAgAABAmUXEHSUvcPqI0CAAAECmQq8NmdOEXD88s6bMxVQNoH6ERB01E8vzCRfgSN3aItPva8tenc25YugcgIECBAgQKC0AoKO0rZWYQQIECBAIF+BCx65P/7rpqvj6ReeyxdB5QTqSEDQUUfNMJWsBVZYpik+9b72OGy71qwdFE+AAAECBAiUT0DQUb6eqogAAQIECGQrMHji0/GDm66Oa0cMzdZA4QTqUUDQUY9dMaecBbZZryU+/f722GJtr7PKeR2onQABAgQIlElA0FGmbqqFAAECBAhkKvDmm2/Gf954Vfz8jhszFVA2gfoWEHTUd3/MLl+Bo3dqi0/v1R4dNnjkuwhUToAAAQIESiIg6ChJI5VBgAABAgRyFbh8yOD4/g0DY9T0Z3MlUDeBuhcQdNR9i0wwY4HVlm+Kz+zVHvtuKe3IeBkonQABAgQINLyAoKPhW6gAAgQIECCQp8C452fEf9xwZVzy6MN5AqiaQAMJCDoaqFmmmq3AHpu0xgl7t8U6K3mdVbaLQOEECBAgQKCBBQQdDdw8UydAgAABArkK/Oae24qQ49U5c3IlUDeBhhIQdDRUu0w2c4HP7t0eH9m1LXMF5RMgQIAAAQKNJiDoaLSOmS8BAgQIEMhY4IGnx8b3brgybh8zKmMFpRNoPAFBR+P1zIzzFtiib3N8dp/22GqdlrwhVE+AAAECBAg0jICgo2FaZaIECBAgQCBvgR/cdFX89LYb8kZQPYEGFRB0NGjjTDt7gWN3aYvP7dOevQMAAgQIECBAoP4FBB313yMzJECAAAECWQvcOGp4fPf6v8WjkyZk7aB4Ao0sIOho5O6Ze+4Ca6/UHF/ctz126W93R+5rQf0ECBAgQKCeBQQd9dwdcyNAgAABAhkLzH5jbnzn2r/FqffenrGC0gmUQ0DQUY4+qiJvgcO3a4vPf6A9Oh3fkfdCUD0BAgQIEKhTAUFHnTbGtAgQIECAQM4CA4c9Ht++9m8xavrUnBnUTqA0AoKO0rRSIZkLrL5CU3zhA+3xvk1bM5dQPgECBAgQIFBvAoKOeuuI+RAgQIAAgYwFXp0zO751zV/jjPvvylhB6QTKJyDoKF9PVZS3wMHbtBavs1qmvSlvCNUTIECAAAECdSMg6KibVpgIAQIECBDIWyDt4vjmNVfE6BnT8oZQPYESCgg6SthUJWUvsNryTUXYYXdH9ksBAAECBAgQqAsBQUddtMEkCBAgQIBAvgJz3ngjvnHNFXHafXfki6ByAiUXEHSUvMHKy1rg0G1b40v7dUSHt1llvQ4UT4AAAQIEelpA0NHTHfB8AgQIECCQscANo4bF16++PIY/OyVjBaUTKL+AoKP8PVZh3gJr9WmOL+/XHrv0b8kbQvUECBAgQIBAjwkIOnqM3oMJECBAgEDeAt+7/u/xyztvzhtB9QQyERB0ZNJoZWYvcPRObcXrrFwECBAgQIAAge4WEHR0t7jnESBAgACBzAUGjX8qvnr15fHgM+Myl1A+gXwEBB359FqlBPqv3hwn7t8eW61jd4fVQIAAAQIECHSfgKCj+6w9iQABAgQIZC/wiztuiv+44crsHQAQyE1A0JFbx9VLIOJT72+Pj+/ehoIAAQIECBAg0C0Cgo5uYfYQAgQIECCQt8CYGdPixKv+EteNGJo3hOoJZCog6Mi08crOXmD79VviK/u3xzorN2dvAYAAAQIECBCorYCgo7a+RidAgAABAtkLXPDI/fGVqy6LWa+9lr0FAAK5Cgg6cu28uglEtLdGfPWAjjhoQCsOAgQIECBAgEDNBAQdNaM1MAECBAgQyFtg9ty58eWBl8U5D96TN4TqCRAIQYdFQIDAgVu3xlcP7IgOeYfFQIAAAQIECNRAQNBRA1RDEiBAgACB3AXufOrJ+NLAS2PolEm5U6ifAIEIQYdVQIBAIZBeYfW1A9pj234OKrckCBAgQIAAgeoKCDqq62k0AgQIECCQvcBJd94U/369A8ezXwgACMwjYEeH5UCAwLwCn35/e3zMQeUWBQECBAgQIFBFAUFHFTENRYAAAQIEchaY8uKs+OKV/xd/G/pozgxqJ0CgCwFBh2VBgMC7BXbdqCW+fmBHrLJcExwCBAgQIECAwFILCDqWmtAABAgQIECAwNXDh8QX/v5/MWHm8zAIECDwHgFBh0VBgEBXAn2WbYpvHNQRu2/sVVZWCAECBAgQILB0AoKOpfNzNwECBAgQyF7gf265Nn50y7XZOwAgQGD+AoIOq4MAgQUJpNdYpddZuQgQIECAAAECSyog6FhSOfcRIECAAIHMBSbOfCE+//dLIu3mcBEgQGBBAoIO64MAgYUJ7LRhS7G7Y7XlvcpqYVZ+nwABAgQIEHivgKDDqiBAgAABAgQWW+Ca4UPic3+7JCbOemGx73UDAQL5CQg68uu5igksiUB6ldU3D+qI3bzKakn43EOAAAECBLIWEHRk3X7FEyBAgACBxRf439uuj/+66erFv9EdBAhkKyDoyLb1CiewRAKf3LM9PrFn2xLd6yYCBAgQIEAgTwFBR559VzUBAgQIEFhsgRdefSVO+OvFcfmQwYt9rxsIEMhbQNCRd/9VT2BJBPbYpDW+fUh7LHA6jEQAACAASURBVNfpVVZL4uceAgQIECCQm4CgI7eOq5cAAQIECCyBwN1jR8dn/vrnGDlt6hLc7RYCBHIXEHTkvgLUT2DJBNbq01yEHQPWbVmyAdxFgAABAgQIZCMg6Mim1QolQIAAAQJLJnDm/XfFl668dMludhcBAgQiQtBhGRAgsDQCXz2gPY7Y3quslsbQvQQIECBAoOwCgo6yd1h9BAgQIEBgKQROHHhZnD7ozqUYwa0ECBAQdFgDBAgsvcDh27XF1w5sX/qBjECAAAECBAiUUkDQUcq2KooAAQIECCydwNjnZsSnr/hT3DZm5NIN5G4CBAjY0WENECBQJYH0CqvvHtoRa6zo3I4qkRqGAAECBAiURkDQUZpWKoQAAQIECFRH4PqRT8SnrvhTTJ41szoDGoUAgewFvLoq+yUAgEDVBPos21SEHTtt6NyOqqEaiAABAgQIlEBA0FGCJiqBAAECBAhUS+DUe2+Pr199ebWGMw4BAgQKAUGHhUCAQLUFvrRve3xoJ+d2VNvVeAQIECBAoFEFBB2N2jnzJkCAAAECVRb48sDL4gzncVRZ1XAECAg6rAECBGol4NyOWskalwABAgQINJ6AoKPxembGBAgQIECgqgLpFVWf+MuFcdOTw6s6rsEIECBQEbCjw1ogQKBWAtuv3xL/flhHrNTbuR21MjYuAQIECBBoBAFBRyN0yRwJECBAgECNBO4ZNzqO+8uF8dSM6TV6gmEJECDg1VXWAAECtRVYc8WmIuzYch3ndtRW2ugECBAgQKB+BQQd9dsbMyNAgAABAjUVuGjwA8VODhcBAgRqLWBHR62FjU+AQBJIYcd+W7XCIECAAAECBDIUEHRk2HQlEyBAgACBH996Xfz3zdeAIECAQLcICDq6hdlDCBCIiOPf1x7H7eGQcouBAAECBAjkJiDoyK3j6iVAgACB7AU+fcWf4ryHB2XvAIAAge4TEHR0n7UnESAQceCA1vjOIR0oCBAgQIAAgYwEBB0ZNVupBAgQIJC3wOQXZ8bHLr0gbh09Im8I1RMg0O0Cgo5uJ/dAAtkLbNevJb5/REf0WdYh5dkvBgAECBAgkIWAoCOLNiuSAAECBHIXeOiZ8fHRS8+PUdOn5k6hfgIEekBA0NED6B5JgECsvVJz/OcRHbHxms00CBAgQIAAgZILCDpK3mDlESBAgACBvz/xWHz00vPildmzYRAgQKBHBAQdPcLuoQQIRERHW8QPjuiM3TZu4UGAAAECBAiUWEDQUeLmKo0AAQIECJw+6M44ceBlIAgQINCjAoKOHuX3cAIEIuJrB7bH4ds5pNxiIECAAAECZRUQdJS1s+oiQIAAgewFfnDTVfHT227I3gEAAQI9LyDo6PkemAEBAhHH7dEWx7+vHQUBAgQIECBQQgFBRwmbqiQCBAgQIHDCX/8c5z50HwgCBAjUhYCgoy7aYBIECETEIdu0xjcP7mBBgAABAgQIlExA0FGyhiqHAAECBPIWeHn263HsJX+Mq4cPyRtC9QQI1JWAoKOu2mEyBLIX2G2jlvivozqjvTV7CgAECBAgQKA0AoKO0rRSIQQIECCQu8DY52bEsZecGw88My53CvUTIFBnAoKOOmuI6RAgEJv3bS7CjtWWb6JBgAABAgQIlEBA0FGCJiqBAAECBAg8NGF8fPjic+Op56bDIECAQN0JCDrqriUmRIBARKzVpzn++6iO6L9GMw8CBAgQIECgwQUEHQ3eQNMnQIAAAQI3jBpWhBwzX3sVBgECBOpSQNBRl20xKQIEIqJ3Z1MRdmy3fgsPAgQIECBAoIEFBB0N3DxTJ0CAAAEClzz6cHz00vNAECBAoK4FBB113R6TI0AgIv7rqI7YazOHdlgMBAgQIECgUQUEHY3aOfMmQIAAgewFzrz/rvjSlZdm7wCAAIH6FxB01H+PzJAAgYhvHNQRh24r7LAWCBAgQIBAIwoIOhqxa+ZMgAABAtkL/PyOG+P7NwzM3gEAAQKNISDoaIw+mSUBAhGf26c9jt2lDQUBAgQIECDQYAKCjgZrmOkSIECAAIH/uGFg/OKOG0EQIECgYQQEHQ3TKhMlQCAiPrZ7W3z6/e0sCBAgQIAAgQYSEHQ0ULNMlQABAgQInDjwsjh90J0gCBAg0FACgo6GapfJEiAQEUft0BYn7i/ssBgIECBAgECjCAg6GqVT5kmAAAEC2Qscf/lFccEj92fvAIAAgcYTEHQ0Xs/MmACBiAMHtMZ3DulAQYAAAQIECDSAgKCjAZpkigQIECBA4JiLz43LhwwGQYAAgYYUEHQ0ZNtMmgCBiNhrs9b4r6OEHRYDAQIECBCodwFBR713yPwIECBAIGuB2XPnxpF/+n1cO2Jo1g6KJ0CgsQUEHY3dP7MnkLvArhu1xI+P7ozmptwl1E+AAAECBOpXQNBRv70xMwIECBDIXGDWa6/GERf9Pm4bMzJzCeUTINDoAoKORu+g+RMgsN36LfGTozujs40FAQIECBAgUI8Cgo567Io5ESBAgED2AtNeerEIOe4dPyZ7CwAECDS+gKCj8XuoAgIEIrZapyV+ckxHLNdpa4f1QIAAAQIE6k1A0FFvHTEfAgQIEMheYOLMF+KIi86OhyaMz94CAAEC5RAQdJSjj6ogQCBi07Wa43+P6Yw+ywo7rAcCBAgQIFBPAoKOeuqGuRAgQIBA9gLjn58Rh114djw2eUL2FgAIECiPgKCjPL1UCQECEf1Xb47//XBnrLqcsMN6IECAAAEC9SIg6KiXTpgHAQIECGQvMGbGtCLkeGLqpOwtABAgUC4BQUe5+qkaAgQi1l+1OX764c5YfQVhh/VAgAABAgTqQUDQUQ9dMAcCBAgQyF7gyenPxmEXnhXDn52SvQUAAgTKJyDoKF9PVUSAQMR6q7wVdqy5orDDeiBAgAABAj0tIOjo6Q54PgECBAhkLzBq2tQ49MKzYuS0qdlbACBAoJwCgo5y9lVVBAhErLtyCjs6Yq0+zTgIECBAgACBHhQQdPQgvkcTIECAAIEUchxy4VmRfnURIECgrAKCjrJ2Vl0ECCSBdVZujp8JOywGAgQIECDQowKCjh7l93ACBAgQyFkgva7qkAvOtJMj50WgdgKZCAg6Mmm0MglkLJB2dvzsWK+xyngJKJ0AAQIEelhA0NHDDfB4AgQIEMhTYMyM6XHIBWc4kyPP9quaQHYCgo7sWq5gAlkKpDM7UtixhgPKs+y/ogkQIECgZwUEHT3r7+kECBAgkKHA+Oefi4PPPyOGTp2UYfVKJkAgRwFBR45dVzOBPAXWX7U5fn5sZ6y6vAPK81wBqiZAgACBnhIQdPSUvOcSIECAQJYCk2a9EAedf0Y8OmlClvUrmgCBPAUEHXn2XdUEchXov/pbYcdKvYUdua4BdRMgQIBA9wsIOrrf3BMJECBAIFOB6S+/FAeed3o8NGF8pgLKJkAgVwFBR66dVzeBfAU2XeutsGP5XsKOfFeBygkQIECgOwUEHd2p7VkECBAgkK3Ai6+9Fgeef3rcM25MtgYKJ0AgXwFBR769VzmBnAW2XLslfvGRjujVLuzIeR2onQABAgS6R0DQ0T3OnkKAAAECGQvMeWNuHHDe6XHr6JEZKyidAIGcBQQdOXdf7QTyFtiuXwo7OqOlOW8H1RMgQIAAgVoLCDpqLWx8AgQIEMhe4NALzoxrRgzN3gEAAQL5Cgg68u29ygkQiNilf0v89MOdKAgQIECAAIEaCgg6aohraAIECBAg8OFLzo2/PD4YBAECBLIWEHRk3X7FEyAQEe/frDV+eFQHCwIECBAgQKBGAoKOGsEalgABAgQIfOryP8X5jwwCQYAAgewFBB3ZLwEABAhExAFbt8Z3DxV2WAwECBAgQKAWAoKOWqgakwABAgSyF/jKVX+J0+67I3sHAAQIEEgCgg7rgAABAm8JHLlDW3xl/3YcBAgQIECAQJUFBB1VBjUcAQIECBD4/o0D4+e33wiCAAECBP4pIOiwFAgQIPAvgY/u1haf2UvYYU0QIECAAIFqCgg6qqlpLAIECBDIXuCkO26Kf7/hyuwdABAgQGBeAUGH9UCAAIF3Cpywd3v8265tWAgQIECAAIEqCQg6qgRpGAIECBAgcNYDd8cX//5/IAgQIEDgXQKCDkuCAAEC7xX4+oEdcdh2rWgIECBAgACBKggIOqqAaAgCBAgQIHDpY4/ER/7vjyAIECBAoAsBQYdlQYAAga4FfnBkR+y9ubDD+iBAgAABAksrIOhYWkH3EyBAgED2Ajc9OTz2/+Np2TsAIECAwPwEBB3WBgECBOYvcNJHOmOHDVoQESBAgAABAkshIOhYCrxq3zpnzpx4+eWXY5lllonW1iX7Gx3PP/98nHTSScXUvve978WKK65Y7WkajwABAgTmEXhk4tOxzx9+Gy+8+goXAgQIEJiPgKDD0iBAgMD8BZbpaIpffbQzNl6zGRMBAgQIECCwhAKlCzpeeeWVuOqqq+LBBx+MmTNnRlNTU6y00kqxww47xEEHHRS9evVaQqra33bJJZfE7bffHjvvvHN8+tOfXqIHLk7Q8dRTT8Wpp54ayezdVwpaVl111cJsxx13jOZm/x+uJWqImwgQKLXA+Oefi33+cGqMnjGt1HUqjgABAksrIOhYWkH3EyBQdoE1V2yKX32sV6y+QlPZS1UfAQIECBCoiUCpgo4xY8bEGWecEbNmzSp2RXR0dBRor732WrFTYrnllosvfelLscEGG9QEc2kHve222+Ivf/lLHHbYYUXAsCTXkgQds2fPLmzmvd58880iKHrjjTdiwIABcfzxxxemLgIECBB4S+DVObNj73NOjUFPj0VCgAABAgsREHRYIgQIEFi4wKZrNRdhR2fbwj/rEwQIECBAgMA7BUoTdKQg4ze/+U2MHz8+DjnkkOKnsgshfVl/zTXXFD9rrLFGfPOb34zll1++lGthSYKOtdZaK7761a9GZ2fnO0ymTJkSp512WkydOrUIXw499NBSmimKAAECSyJwxEVnx8Bhjy/Jre4hQIBAdgKCjuxarmACBJZQYJf+LfHTD7/zf5sv4VBuI0CAAAECWQmUJugYMWJE/O53vyuCjG984xux7LLLvqORr7/+epx++umRPve5z30utttuu1I2uppBRwJ67LHH4qyzzooUhnTlWkpERREgQGAhAp/728VxzoP3ciJAgACBRRQQdCwilI8RIEAgIg4a0BrfPuStN1S4CBAgQIAAgUUTKE3Q8cgjj8TZZ58dG264YZe7ExLHjTfeGLfeemvst99+8YEPfCAqZ1RsscUWxauiLr744hg3blzMnTu3CEyOOeaY2HzzzYtzPua90mudUmDyt7/9rdhBkq4111wzPvShD3X5+enTp8fAgQMjzTEFLukVUCloOfLII9/xyqirr766OF+kq90TzzzzTFxxxRXx5JNPvj3G1ltvHUcdddQ7DhyvdtDR1XjnnHNOPPTQQ/HJT36yMLz33nuLOXz3u9+NFVZYofBIrxFLNY8aNSrSIetpB0066yPV1tU5KZMmTYpLL720+HzyT+eDHH744ZF2lSSTz3/+82+HUxWngw8+ONrb2+P6668vdu98/etfj/XWW6943VY6o+W6664r7k/9Sue07L333sXPvAe9V8Y64YQTinmnOT/77LNFz/v16xef+MQnirXwxBNPFK8Vmzx5cvF76667btHvjTfe+D1rI9mk3UPzPnuvvfaK9JPm6yJAoLEFfnjzNfGTW69r7CLMngABAt0sIOjoZnCPI0Cg4QU+tntbfPr9/vdjwzdSAQQIECDQbQKlCTomTJgQv/71r4sQ4FOf+lRsu+22C0WsBB3pi+v0ZXx6dVPauTBx4sTifIr0hXg6myJ9QV+50pfm1157bfHle1tbW/FFdyX4SF+wp/DigAMOePvzo0ePLnaSpFdrpbHXXnvtSP9u2rRpsdpqq8XXvva1WGWVVYrPzy/oSF/an3/++cVnNtlkk+jdu/fbY6y++urFF/zpi/x0VTvomDFjRvzyl78svtz/3ve+VwQalaAjneuRzkNJV3p++v0UdNx8883x97//vQgc1l9//ejTp0+MHDmyME2B0Iknnvh2zeneFC6l3TiVs1VSiJDChueee64IhV588cUug47k8NJLLxX+KTxJluuss05cdNFFMWjQoCJcSf1JvR0+fHi8+uqrsdtuu8XHP/7xaGlpeYd5Gisdyp56kp759NNPF2sp/fNGG20U9913X1FHCmBS6JTmlHYNpVd+pUAkXV2tjbSGKs9OZ52kQ+bf/YqwhS5UHyBAoG4Ezrz/rvjSlZfWzXxMhAABAo0iIOholE6ZJwEC9STw1QPa44jtHdhRTz0xFwIECBCoX4HSBB3zfsmcvpRPOyYOPPDA6Nu379tndby7DZWgIx3GnXYPpJ0eaWfAvGd6pC/205ke6QvvdA0ZMiTOPPPM4ov9eUOKtLMjfVmf7k+fTwFE+mL/lFNOKb60P+6442LnnXcuAoN5x99mm23is5/9bPHFe1dBR9oNkgKcFJR8+ctfLnaspCt9eZ/CjxSCzLsDpNpBRwoMLrzwwuLL/Mo5HpWgI33xn3ZCpDlVdr2MHTs2fvvb3xZz/OIXv1iEBJX5VgKI9IV/en1YCgFSmJBejTV06NDCJ4UQaddD6ufgwYOLZ6cAoqsdHSncSJ9Pva6cx5I8zjvvvOLA+XTwfOUA9dSDdIZLCkZS31IAk66KeQqb0ufTeklX8k79TDtT0jzn7V+yr9Sy5557FnNIVyVs6+joKMKnFIqkK4VFaay0a6XMr02r3//MmRmB6gik8zjSuRwuAgQIEFh8AUHH4pu5gwABAkngRx/qjD02eesv6rkIECBAgACB+QuUJuhIJaYA4ZZbbim+vE5/ez9d6Uvz9MV6JfSY9zVUlaAj7TJIX+LP+0qlypke6W/jp9cX7b777sUrlSpfyn/hC1+I9Oqoea+//vWvccMNN8Sxxx4b++yzT7EL4IILLoh5w4zK59MX7inASL9Wdkp0FXSkL+jTK7dSqJCCmLSLpHJVXte1ww47FGFJuqoVdKTwJ4Uc6XVZyTK9xiu97itdlaCj4lKZTwon/vSnP8Xdd98dRx99dDHfea+0C+LUU08tgp9K2JB2c6QAIu0O+da3vvX2q6/SfWm83//+98Urv7oKOvbdd99iXvNejz76aPH5FH6kvs97Vebd1Vjp8PoUds173XPPPUXQsummmxYh07yvnaqcCZMCoK985SuRwo3KeurqcPcFzct/oAgQqH+Bhyc8HXv+/pR4Zfbs+p+sGRIgQKAOBQQdddgUUyJAoCEE2lsjfv3xXrHpWs0NMV+TJECAAAECPSVQqqCjgpi+mH/44YfjtttuK/6WfQpAUsCRgol0rkTloPIFfTGdxkrneaRzIyp/a7/yGqe0+2Le8ygqz60ED2lnQnpFUfrS/6677no7KJm3yelL/PTFf5pbmk/aNbCgMzq6WiDVCjrSjon5XWmnRAqJUhBQOduiq8Ag3V8Jb9IulMp5Ge8eN51zkV5tVQmDKjWkYCLtdnj3eSgLCie6OstkQX+QFnesrnwr43e1diq7b9Irt1IIk8KuypklPfUH3HMJEFh6gakvzor3/f7XMWLa1KUfzAgECBDIVEDQkWnjlU2AQFUE+vZpjt8c1xkr9X7n+aFVGdwgBAgQIECgJAKlDDrm7U0KPdLOhHQ4dHqVVHqVUuWVRgsLOt79RXfl8wsKBtKzKzss5hcIzG/tzC/oSGFI2hGQdnak8yHSbpN5r6Xd0ZECjLRroXJuRWXsdAj3TjvtFCuvvPI7nje/uhZlN8m7a6z8c1c7KtJDFzecSPek/qSQKh2SnsKp5Dfv1dWOjq5Ck8UNOtIzhg0bVgRc6QyWdKVzQrbccstiN0x6Lda7g5yS/HdEGQRKLbDfH0+Lm58cXuoaFUeAAIFaCwg6ai1sfAIEyi6wzXot8auPdZa9TPURIECAAIElFih90FGRSSFHOjsiBQWVcxKWNOiYXzBQeVY6/2Gvvfbq8kv6BXWqq6Bj3vMg0rkgaVdKGj/ttEjnYaRXdS1t0NHVq5YWNM9qBh3XXXddcXD5/HZnLG7QkQKGyuuxklMKGSpnZaQdPunMjVoGHckt9SwFHvfff3+kV1yltZcCjtSndJ6Hw8iX+L9XbiTQ7QIn/PXPce5D93X7cz2QAAECZRMQdJSto+ohQKAnBA7YujW+e2hHTzzaMwkQIECAQN0LlCLoeO2114oDqNMX/+mL5PTldlfXwIEDi50dlS/VFxZ0VL6Er7y6aurUqXHyyScXZ3l8+9vfLs6VWNC1oFdXdXVfV0FHOvz8jDPOiPXWW684C6JyuHa6v1qvrqpW0FF5dVXa2fGNb3zj7YO956211q+uqpgfeuihkX7m3UGxuKHJkuzo6KqvKVxLz54yZUp85CMfKUIwFwEC9S/wk1uvjx/efHX9T9QMCRAg0AACgo4GaJIpEiDQEAKf2LMtPrlne0PM1SQJECBAgEB3CpQi6EhglS+4999///jgBz/Y5SuCKp9ZlKAj/a38M888M4YOHVqc67HrrrsWh3KnXSEpUOnqMPI0j3RgeeUVUAs6jDyN9cc//rE4PDztMEivh+oq6FjQuR0PPvhg/OEPf6ibHR2Lehh5+sI/hTbpNWLpDJV0KHsKcBb3MPJ37wKp9GfixIlvH3Ze+cO0sIPNq/Hqqssuu6wInz70oQ/Fjjvu+I4/x5WDzSvnt3TnH3LPIkBg8QX+9I8H47jLLlj8G91BgAABAl0KCDosDAIECFRPIO3qSLs7XAQIECBAgMC/BEoTdKTwIYUQs2fPjqOPPro4QDy93ild6Uvuxx9/PM4///zitUKVL9krOzrSPccdd1ykL6HTDoD0+fTaoYsuuij69OlT7E6onFORvrBO/z69DunEE0+M1Vdf/e1nDB48OP76178Wu0rSmRfplUWnnHJKPPvss+8Z/4477oj0xXh6FdVnP/vZIhzpKtSohCXpNUzpeZWD1MePH1+EHCk0qJdXVyWIimmy/+IXv1iEGelK7ldeeWVxzsiAAQOK14elV4ClYCjtdkh2yT/Ztbe3v6MH6d5Fed3UvGMdfPDBxc6dNI90Rkc6FP7yyy8vzjdZlLHSnBd3R8f8epXmn9ZeCqaOPPLIOOigg/w3iACBOha4d9yY2P3sU+p4hqZGgACBxhMQdDRez8yYAIH6Fvj1xztj63Vb6nuSZkeAAAECBLpRoDRBRzJLX5ZfcMEFxWHUaYdACiPSl+aTJk2KF198sfjS+/DDD48DDzywCDQqX8qnV1+la5VVVinOv0ivGkq7AlL4cPzxx7/jb+enL63TF+a333578fvp8+nsjDRWCjTSAd4pkEhjpWv06NFx+umnx8svvxzpFVFrr732259N8/va17729me7CjrSfenVVaNGjSpqSUFH+kJ/1qxZ0bt372LcDTbYoAhvOjo6ih0iJ510UvHs733ve7HiiivOdzkt7NVd87txQYesp5Do5ptvLs7dSAFD8klh0ZNPPlnMbc0113yHT3pG5VyN9Gqw1Ld11123sHzuueeKKaRxFjWcqHin12gln7a2tkj9Tbs90j+n8GnesGFBO2YWN+iY9zyV1KuNN964OI+jUnvqf+pTWi8uAgTqU2DKizNj97NOidEzptXnBM2KAAECDSog6GjQxpk2AQJ1K7D6Ck3x20/0ilWWa6rbOZoYAQIECBDoToFSBR0JLgUaadfAQw89FDNmzCh2BqQvzzfZZJPizIYUNFSueb/oP+SQQ4rzO8aNG1cECSmwOOaYY2LzzTd/z2uw0piPPfZYXHvttZF2VqQv4pdffvkiEEm7CNIZHvNe06dPj3Q+SPriPO0oSGHFLrvs8p7Pzu9L9xTcpJ0igwYNevv+fffdt5jbaaedVgQg3/nOd4pAoaeDjkrd6dDvFAglzxQALMgn3ZOM0g6XdCZJ8k8hUAql/vGPfxS9XNSgI42Vgqo///nPxSvGUq8qvZw8eXLxjNSnz3zmM0Vfqxl0pGentZB2bqTzXdJum4Wtje78w+5ZBAgsXOCA806PG0cNW/gHfYIAAQIEFktA0LFYXD5MgACBRRLYtl9LnPzRzkX6rA8RIECAAIGyC5Qu6Fichi3pjobFeYbPLrlACjzOOuusGDZsWLETIoVVLgIECNRK4MSBl8Xpg+6s1fDGJUCAQNYCgo6s2694AgRqKHDotq3xjYM6avgEQxMgQIAAgcYQEHScemrxSqmvfvWrxWuGXN0vkHZxpJ0b6RDvym6Yec9J6du3b3z9618vdua4CBAgUAuB3957e3zt6strMbQxCRAgQCAiBB2WAQECBGon8IUPtMcxO7fV7gFGJkCAAAECDSAg6BB09OgyTYFGegXYVVddVZynsd56673jzJMUbnz5y1+ODTfcsEfn6eEECJRX4IZRw+LA804vb4EqI0CAQB0ICDrqoAmmQIBAqQV++uHO2KW/w8lL3WTFESBAgMACBQQdgo4e/yOSwo50pkc6LyMd3J3OMUnnjgwYMKA4x2T11Vfv8TmaAAEC5RQY9/yM2PXMk2PSrJk1KXD5ltbYYbk+sVZ7r5jw2ivx4IvPxYtz59TkWQYlQIBAPQsIOuq5O+ZGgEAZBFZYpilO+2RnrNWnuQzlqIEAAQIECCy2QNZBx2JruYEAAQIESiWwzx9+G7eNGVmTmnbo3SdOWKNftDf9639svvrG3Dhn8tgY/NLzNXmmQQkQIFCvAoKOeu2MeREgUCaBrdZpid8c55XcZeqpWggQIEBg0QUEHYtu5ZMECBAgUCKBWh4+3tncEievv1Us0/ze1wfMmjsnvvXUYzHnzTdLpKkUAgQILFhA0GGFECBAoHsEHE7ePc6eQoAAAQL1J1CKoOP888+PJ554oiq6u+66a1XGMQgBAgQI1K/A0CmT4s6xTy50gtu80brQyw4NVwAAIABJREFUz3T1gRVWWCHWWmut+d571uQx8cCs55ZobDcRIECgEQUEHY3YNXMmQKBRBU7cvz2O2sHh5I3aP/MmQIAAgSUTEHQsmZu7CBAgQIDAfAVWXXXVWGWVVeb7+1dMnxDXzJhMkAABAtkICDqyabVCCRCoE4GTP9YZ267ncPI6aYdpECBAgEA3CJQi6Ljvvvu6gcojCBAgQKDRBV6ZPTt+eedNMeXFWTUtpf9yK8TBa/Wb7zNOnfhkPPrSCzWdg8EJECBQTwKCjnrqhrkQIJCDwBorNsUZx/eKdEi5iwABAgQI5CBQiqAjh0apkQABAgSWXuCYi8+Ny4cMXvqBFmGEn623RazR/t7DIJ957ZX44fjqvG5xEabhIwQIEKgLAUFHXbTBJAgQyExgt41b4idHO5w8s7YrlwABAtkKCDqybb3CCRAgkJfA/952ffzXTVd3W9H9OpeJT63WL9bp6PX2M8e99nL8ccrYePq1V7ptHh5EgACBehAQdNRDF8yBAIEcBY7boy2Of197jqWrmQABAgQyExB0ZNZw5RIgQCBHgauHD4nDLjyrR0rftNdysWZ7Z0x8/dUY8UptX5nVIwV6KAECBBZBQNCxCEg+QoAAgRoJ/M+HOmLPTVprNLphCRAgQIBAfQiULuiYMGFCDB48OKZPnx5vvPFGtLS0xEorrRQ77bRTrLbaam+rjxw5Mu65556FdqG1tTX22Wef6Nu370I/mz4we/bsGDFiRIwaNSpmzZoV7e3tccghh8Ryyy33jvvHjh0bDz74YLz00kuRnrHJJpvEdtttV8zXRYAAAQLVE5gw84XY8fSTYtKsmdUb1EgECBAgsFgCgo7F4vJhAgQIVFWgV3tT/OGEXpHO7XARIECAAIGyCpQq6Hj44YdjyJAh8eabbxbBwgorrFAEHi+//HK0tbXFXnvtFWuvvXbRy0mTJsUTT8z/Helz586NqVOnFsHDgQceGH369FnoGkifv/3224vworm5OTo7O2PVVVeNXXfdNXr1+terS9LnbrrppmJ+m222WTGXMWPGxFZbbRXbbrvtQp/jAwQIECCw6AKHXnBmXDNi6KLf4JMECBAgUHUBQUfVSQ1IgACBxRLYfv2W+OW/Oa9jsdB8mAABAgQaSqA0QUclPEghx/vf//5YZ511ikakXR0PPPBADB8+vAgWDjrooCKAWNg1evTouPvuu2PdddeNvffee2Efj+eee64IL1599dXYdNNNi8AihStdXWknR9rxkQKUtNskhSo33nhjsRsk/bu0CyT9u/T8FNiknR4uAgQIEFh8gf+++Zr48a3XLf6N7iBAgACBqgoIOqrKaTACBAgskcC/7doWJ+ztvI4lwnMTAQIECNS9QGmCjvvvv7/YobHxxhvH7rvv/g749Aqp6667rggS9ttvv3e8wqqrDqWQIYUWKTxJIUclNFlQN2+77bYYP3588YqstEtjQVea61NPPfWOV1qloOOVV14pgo6Ojo5IQcu9994bu+22W2y44YZ1v5BMkAABAvUmcNXwx+PwC8+ut2mZDwECBLIUEHRk2XZFEyBQhwL//cGOeN+mzuuow9aYEgECBAgspUBpgo477rgjJk6cGDvvvHNssMEG72B57bXX4vrrr4+ZM2cu0nkb6ZyPW2+9tdhtsf/++893Z0blITNmzCjGX3HFFeOAAw5Y6DkbC9vRMWfOnGK8tAMlvW7LuR1LucrdToBAdgKTX5wZ2592Ukyc+UJ2tSuYAAEC9Sgg6KjHrpgTAQI5CizfqynO+nSvWH0F53Xk2H81EyBAoMwCpQk6FtSkFHBce+21RWBw8MEHx7LLLrvAnlZ2Z6SdIf37919o/9O5ICm8SGdspFdlPfnkk5HClfS89OqrXXbZ5R2vy1rYGR2DBg2KcePGFSHLopwNstAJ+gABAgQyEzjqT+fE3594NLOqlUuAAIH6FRB01G9vzIwAgfwEdtqwJX5+7MJf6Z2fjIoJECBAoJEFsgg6Bg8eHI8++mgRWuyxxx4L7Fc6ayPtpkjneCzqeR7pLI105kYKNlLQscwyy0Tv3r0j7fRIr8taeeWVi9Bi3rNBxo4dW4Qj6eDy1tbW2GSTTYqzOFIIknaTbL755g4mb+Q/WeZOgECPCfzijpviP264ssee78EECBAg8F4BQYdVQYAAgfoS+OSe7fGJPbs+V7S+Zmo2BAgQIEBg0QRKH3Q888wzcfvttxcHfKfzORa2Q+Kee+6JkSNHxtZbbx3bb7/9Iimm8zXS667S4eO77rrr22dqpIPJ0+9Nnz69y7ND3j14CkXS59MZIekVWOmsDhcBAgQILLrAHU+Nir3OOXXRb/BJAgQIEOgWAUFHtzB7CAECBBZL4KSPdMYOG7Qs1j0+TIAAAQIE6lWg1EFH2p2RDhVPh3wvyiHhlUPLU9CQDgVfWChSaWol6OgqHHn66acjvQorvS4rvTarV69e810Ljz/+eLHzJJ3Lsfbaa9frmjEvAgQI1KXA63Pnxra/+3k8MXVyXc7PpAgQIJCzgKAj5+6rnQCBehVYq09TnP3pXrFMh/M66rVH5kWAAAECiy5Q2qCjspsivT4qvQYqBR0Lu1LQ8PDDDy/SK67mHasSdKQzPTbeeON3PCaFLOl8kHRmRwpP0gHnXV0plEnj9O3btzjTI71ua/jw4cXujhSS7LbbbsXvuQgQIECga4HP/u3i+MOD9+IhQIAAgToUEHTUYVNMiQABAhGx35at8e+He5uExUCAAAECjS9QyqAjvQLqjjvuiPTaqo022qgIDtL5GQu6UjBy3XXXFWdmpFdcrb766ovc3QUFHSngSGd+pAPR99lnny7DihRmpNdrpVAmnQsybNiw4meDDTaIVVZZpTjc/IUXXijmtdpqqy3yvHyQAAECuQic/8ig+NTlf8qlXHUSIECg4QQEHQ3XMhMmQCAjga8f2BGHbdeaUcVKJUCAAIEyCpQu6KiEBuPHj4911123eA3UwkKO1NgUJqTzOVLAkQKFRbmnsiDSq6nS4eLbbLPNew4QX5QdHaNHj4577703dt5551hvvfWKYCQdaJ7mka4UgKR/t9lmmzmgvIx/CtVEgMBSCYye/mxs87tfxIuvv7ZU47iZAAECBGonIOiona2RCRAgsLQCLc0Rv/9Mr+i3avPSDuV+AgQIECDQYwKlCzoeeOCBeOKJJ2LNNdeMvffeuziEfGFX5RDwadOmRXr9VP/+/Rd2yzt+vxKSpNdSpddTpUPJK1fljI4VVlih+L13HzD+8ssvFyHGcsstV+z4SP+cXnXVr1+/IvhIVzo75Jprron111//7X+3WBP0YQIECJRY4KDzz4jrRz5R4gqVRoAAgcYXEHQ0fg9VQIBAuQUGrNcSp3yss9xFqo4AAQIESi1QqqAjna8xZMiQ4hDx/fffPzo7F+3/ka6EESlsSK+Omt99b7zxRkyYMKEIJVZcccW3F0bl9VTpnI15zwOZ95yQAQMGdLkbY9CgQfHUU08V81155ZWLszzs6Cj1nznFESBQRYGf33FjfP+GgVUc0VAECBAgUAsBQUctVI1JgACB6goct0dbHP++hf9l0eo+1WgECBAgQKA6AqUJOtKro9K5HG+++Wasuuqq8w0rUkix7bbbvmPXRXr11Lhx42LHHXeMLbbYYr6yQ4cOjQcffLA4HPzggw8ufq1cKQBJ52yk3SHpGen30g6R9M/pnI30Gqp3Byhz5swpXlm1/PLLF6+9qlzpGZUzOtLOlPR/O6OjOgveKAQIlEfgvvFPxW5n/ao8BamEAAECJRYQdJS4uUojQKBUAid/tDO27bfgM05LVbBiCBAgQKA0AqUJOkaOHFmcsbGwq/J6qcorpKZMmRI33XRT8YqrtJsjhRTzu8aMGRN33313pDFScPHu11ClMOK+++6LqVOnRjorJAUbG2+8cWy99dbvCFYWNsd07yOPPBLDhw8vxkmhyW677dblQeYLG8vvEyBAoKwCO57+y3howviylqcuAgQIlEpA0FGqdiqGAIESC6RzOs45oVc0N5W4SKURIECAQCkFShN0lLI7iiJAgACBLgW+e/3f4//deTMdAgQIEGgQAUFHgzTKNAkQIBARR+7QFl/Z3yusLAYCBAgQaCwBQUdj9ctsCRAgkL1AOng8HUDuIkCAAIHGERB0NE6vzJQAAQJJ4Ecf6og9NmmFQYAAAQIEGkZA0NEwrTJRAgQIEJj9xtzY6tSfxYhnp8AgQIAAgQYSEHQ0ULNMlQABAhGx2vJN8YfP9oplO7zDyoIgQIAAgcYQEHQ0Rp/MkgABAgQi4sSBl8Xpg+5kQYAAAQINJiDoaLCGmS4BAgQi4sCtW+M7h3awIECAAAECDSEg6GiINpkkAQIECFw57LE48qLfgyBAgACBBhQQdDRg00yZAAECEfGfR3TEPlt4hZXFQIAAAQL1LyDoqP8emSEBAgSyF3hl9uzY8tSfxpgZ07K3AECAAIFGFBB0NGLXzJkAAQIRKy3bFOd+rlcs38srrKwHAgQIEKhvAUFHfffH7AgQIEAgIr505aVx5v13sSBAgACBBhUQdDRo40ybAAECEbH/Vq3xvcO8wspiIECAAIH6FhB01Hd/zI4AAQLZCwwc9ngccdHZ2TsAIECAQCMLCDoauXvmToAAAa+wsgYIECBAoP4FBB313yMzJECAQLYCs+fOjS1+878xavqz2RoonAABAmUQEHSUoYtqIEAgZ4GVezfFHz/XK3p3eoVVzutA7QQIEKhnAUFHPXfH3AgQIJC5wNeuvjx+e+/tmSsonwABAo0vIOho/B6qgAABAgcNaI1vH+IVVlYCAQIECNSngKCjPvtiVgQIEMhe4MZRw+KA807P3gEAAQIEyiAg6ChDF9VAgACBiP/5UEfsuUkrCgIECBAgUHcCgo66a4kJESBAgEASGPDbn8djkyfAIECAAIESCAg6StBEJRAgQCAi1lyxKc77/DLR1oKDAAECBAjUl4Cgo776YTYECBAgEBE/uOmq+OltN7AgQIAAgZIICDpK0khlECBAICI+uGNbfHm/dhYECBAgQKCuBAQdddUOkyFAgACBB54eGzufeTIIAgQIECiRgKCjRM1UCgECBCLi/320M7brZ1uHxUCAAAEC9SMg6KifXpgJAQIECETE3n84NW4fM4oFAQIECJRIQNBRomYqhQABAhGx0RrNcdane7EgQIAAAQJ1IyDoqJtWmAgBAgQI/Oae2+Ib11wBggABAgRKJiDoKFlDlUOAAIGIOP597XHcHm0sCBAgQIBAXQgIOuqiDSZBgAABAuOenxGbnPLjeG3OHBgECBAgUDIBQUfJGqocAgQI/FPgnBN6xQarNfMgQIAAAQI9LiDo6PEWmAABAgQIJIGPXnpeXPLowzAIECBAoIQCgo4SNlVJBAgQiIid+7fEzz7cyYIAAQIECPS4gKCjx1tgAgQIECBw+ZDBcczF54IgQIAAgZIKCDpK2lhlESBAICK+fUhHHDSglQUBAgQIEOhRAUFHj/J7OAECBAi8GRGb/OpHMWr6szAIECBAoKQCgo6SNlZZBAgQiIg+yzbF+V/oFb07mngQIECAAIEeExB09Bi9BxMgQIBAEvj+jQPj57ffCIMAAQIESiwg6Chxc5VGgACBiDhi+7b46gHtLAgQIECAQI8JCDp6jN6DCRAgQGDwxGdiu9N+AYIAAQIESi4g6Ch5g5VHgACBiPjVxzpjm/VaWBAgQIAAgR4REHT0CLuHEiBAgEASOOSCM+PaEUNhECBAgEDJBQQdJW+w8ggQIBARW6zdEr/9hIPJLQYCBAgQ6BkBQUfPuHsqAQIEshe4cPD98cm/XJS9AwACBAjkICDoyKHLaiRAgEDEifu1x1E7tqEgQIAAAQLdLiDo6HZyDyRAgACB1+fOiY1+9aMY//xzMAgQIEAgAwFBRwZNViIBAgQiYpmOprjwC72KA8pdBAgQIECgOwUEHd2p7VkECBAgUAh87/or45d33kSDAAECBDIREHRk0mhlEiBAICIO3bY1vnFQBwsCBAgQINCtAoKObuX2MAIECBB4dNKE2OZ3PwdBgAABAhkJCDoyarZSCRAgEBGnfLwzBqzrYHKLgQABAgS6T0DQ0X3WnkSAAAECEXHkn34fVz7xGAsCBAgQyEhA0JFRs5VKgACBiNh63Zb49ccdTG4xECBAgED3CQg6us/akwgQIJC9wF+GDI4PX3xu9g4ACBAgkJuAoCO3jquXAAECEd88qCMO2bYVBQECBAgQ6BYBQUe3MHsIAQIECCSBLX7z03hi6iQYBAgQIJCZgKAjs4YrlwABAhGxcu+muOhLy0SHrMN6IECAAIFuEBB0dAOyRxAgQIBAxEl33BT/fsOVKAgQIEAgQwFBR4ZNVzIBAgQi4thd2uJz+7SzIECAAAECNRcQdNSc2AMIECBAYNKsF2LDk/8nXpk9GwYBAgQIZCgg6Miw6UomQIDAPwXO/Wyv6LdqMw8CBAgQIFBTAUFHTXkNToAAAQJJ4It//78464G7YRAgQIBApgKCjkwbr2wCBAhExPs3a40fHtXBggABAgQI1FRA0FFTXoMTIECAwP1Pj41dzjwZBAECBAhkLCDoyLj5SidAgEBE/OzYzth5wxYWBAgQIECgZgKCjprRGpgAAQIEksAhF5wZ144YCoMAAQIEMhYQdGTcfKUTIEAgIjbr2xynfbIXCwIECBAgUDMBQUfNaA1MgAABAlcM+UccffEfQBAgQIBA5gKCjswXgPIJECAQEd88qCMO2baVBQECBAgQqImAoKMmrAYlQIAAgSSw7e9+Ef+Y9AwMAgQIEMhcQNCR+QJQPgECBCJiteWb4s9fXiaam3AQIECAAIHqCwg6qm9qRAIECBCIiNMH3RknDryMBQECBAgQCEGHRUCAAAECSeCT72uPT+zRBoMAAQIECFRdQNBRdVIDEiBAgMBrc+ZEv//3w5g8ayYMAgQIECAg6LAGCBAgQKAQaG2JuPjLy8TKvW3rsCQIECBAoLoCgo7qehqNAAECBCLiv2++Jn5863UsCBAgQIBAIWBHh4VAgAABAhWBI7Zvi68e0A6EAAECBAhUVUDQUVVOgxEgQIDAhJnPR79f/jDmvPEGDAIECBAgIOiwBggQIEDgPQLnnNArNlitmQwBAgQIEKiagKCjapQGIkCAAIEkkM7lSOdzuAgQIECAQEXAjg5rgQABAgTmFdh789b4wZEdUAgQIECAQNUEBB1VozQQAQIECAyZMjG2OvVnIAgQIECAwDsEBB0WBAECBAi8W+CUj3XGgPVawBAgQIAAgaoICDqqwmgQAgQIEEgCH7vs/Lj4Hw/BIECAAAECgg5rgAABAgQWKLDjBi3xi490UiJAgAABAlUREHRUhdEgBAgQIHDPuDGxx9mngCBAgAABAu8RsKPDoiBAgACBrgR+ckxn7LaRXR1WBwECBAgsvYCgY+kNjUCAAAECEXH4RWfHVcMeZ0GAAAECBAQd1gABAgQILJLAFms3x28/0WuRPutDBAgQIEBgQQKCDuuDAAECBJZa4MZRw+KA805f6nEMQIAAAQLlFLCjo5x9VRUBAgSqIfD9IzriA1u0VmMoYxAgQIBAxgKCjoybr3QCBAhUS2Dfc38Xt4weUa3hjEOAAAECJRMQdJSsocohQIBAFQU2XL05fv8ZuzqqSGooAgQIZCkg6Miy7YomQIBA9QQGDns8jrjo7OoNaCQCBAgQKJ2AoKN0LVUQAQIEqirw7UM64qABdnVUFdVgBAgQyExA0JFZw5VLgACBagvs+ftfx91jR1d7WOMRIECAQIkEBB0laqZSCBAgUAOBdVZujvM/b1dHDWgNSYAAgWwEBB3ZtFqhBAgQqL7A5UMGxzEXn1v9gY1IgAABAqUSEHSUqp2KIUCAQE0EvnZgexy+XVtNxjYoAQIECJRfQNBR/h6rkAABAjUT2PXMk2PQ02NrNr6BCRAgQKAcAoKOcvRRFQQIEKilwFp9muKiLy5Ty0cYmwABAgRKLCDoKHFzlUaAAIFaClz2+CNx7CV/rOUjjE2AAAECJREQdJSkkcogQIBAjQW+sn97HLmDXR01ZjY8AQIESikg6ChlWxVFgACB2gvsfObJ8YDdHLWH9gQCBAiUQEDQUYImKoEAAQLdILDGik3x5y/Z1dEN1B5BgACB0gkIOkrXUgURIECg9gJ2c9Te2BMIECBQJgFBR5m6qRYCBAjUVsCujtr6Gp0AAQJlFRB0lLWz6iJAgEANBZzNUUNcQxMgQKCEAoKOEjZVSQQIEKiRwOorNMXFX7aro0a8hiVAgEBpBQQdpW2twggQIFAbgSuG/COOvvgPtRncqAQIECBQSgFBRynbqigCBAjUTOBrB7bH4ds5q6NmwAYmQIBACQUEHSVsqpIIECBQS4E9z/513D1udC0fYWwCBAgQKJmAoKNkDVUOAQIEaiyw9krNccEXetX4KYYnQIAAgTIJCDrK1E21ECBAoMYCVw17PA6/6OwaP8XwBAgQIFA2AUFH2TqqHgIECNRe4FsHd8TB27TW/kGeQIAAAQKlEBB0lKKNiiBAgED3COx77u/iltEjuudhnkKAAAECpREQdJSmlQohQIBAtwn0W7U5zv2sXR3dBu5BBAgQaHABQUeDN9D0CRAg0F0CNz05PPb/42nd9TjPIUCAAIESCQg6StRMpRAgQKAbBf7j8I7Yd0u7OrqR3KMIECDQsAKCjoZtnYkTIECgewUOv/CsuGr4kO59qKcRIECAQCkEBB2laKMiCBAg0O0Cm67VHKcfb1dHt8N7IAECBBpQQNDRgE0zZQIECHS3wH3jn4rdzvpVdz/W8wgQIECgJAKCjpI0UhkECBDoAYEfH90Zu2/c0gNP9kgCBAgQaCQBQUcjdctcCRAg0EMCH730/Ljk0Yd66OkeS4AAAQKNLiDoaPQOmj8BAgR6TmDbfi1x8kc7e24CnkyAAAECDSEg6GiINpkkAQIEek5g6JRJseWpP+25CXgyAQIECDS8gKCj4VuoAAIECPSoQAo6UuDhIkCAAAEC8xMQdFgbBAgQILBAgS9deWmcef9dlAgQIECAwBILCDqWmM6NBAgQIBARe2zSGj/6UAcLAgQIECAwXwFBh8VBgAABAvMVmDjrhej78/8kRIAAAQIElkpA0LFUfG4mQIAAgYg4+zO9ov/qzSwIECBAgECXAoIOC4MAAQIE5ivwg5uuip/edgMhAgQIECCwVAKCjqXiczMBAgQIRMTB27TGtw62q8NiIECAAIGuBQQdVgYBAgQIdCnw+ty5scbP/iOee+VlQgQIECBAYKkEBB1LxedmAgQIEPinwP+duEysunwTDwIECBAg8B4BQYdFQYAAAQJdCpx67+3x9asvp0OAAAECBJZaQNCx1IQGIECAAIGI+OhubfGZvdpZECBAgAABQYc1QIAAAQKLJrDZr38Sw5+dsmgf9ikC/5+9+4CuqkzXOP6knZMOSZAOoffeFZSiIKCMo+PYrjpYcHREUXRkmmMdZ3BUFAVhsGMHBVGkFxUUAUF6ky49lFTSc9e3NQiSQBJSdvmftVxXYJ/ve9/fu3Hu4mHvDwEEEEDgDAIEHdweCCCAAAKlIRAZGqDJw8IVElQaq7EGAggggICbBHiiw03TpBcEEECglAQ+WL1C173/WimtxjIIIIAAAl4XIOjw+h1A/wgggEDpCdzd16erOoeU3oKshAACCCDgCgGCDleMkSYQQACB0hXo88poLdi2uXQXZTUEEEAAAc8KEHR4dvQ0jgACCJS6QHyVQL12R1ipr8uCCCCAAALOFiDocPb8qB4BBBAodYFFO7fqwvGjSn1dFkQAAQQQ8K4AQYd3Z0/nCCCAQFkIPHKVXxc1Cy6LpVkTAQQQQMChAgQdDh0cZSOAAAJlJXDzpLc0ceXSslqedRFAAAEEPChA0OHBodMyAgggUIYCHesH6enrQ8twB5ZGAAEEEHCaAEGH0yZGvQgggEAZCuw6dlTxTz9chjuwNAIIIICAFwUIOrw4dXpGAAEEylZgzOAwNasZWLabsDoCCCCAgGMECDocMyoKRQABBMpe4OE5n+nJBTPLfiN2QAABBBDwlABBh6fGTbMIIIBAuQgMbBesBwb6y2UvNkEAAQQQsL8AQYf9Z0SFCCCAQLkJVH/qrzqQklxu+7ERAggggIA3BAg6vDFnukQAAQTKW+Cj+8JVOTygvLdlPwQQQAABGwoQdNhwKJSEAAIIVITA6999o1s/eqcitmZPBBBAAAGXCxB0uHzAtIcAAghUkMBtvXy64YKQCtqdbRFAAAEE7CRA0GGnaVALAgggUIEC3cc/p693bqvACtgaAQQQQMCtAgQdbp0sfSGAAAIVK1CjcoDe/lN4xRbB7ggggAACthAg6LDFGCgCAQQQqFiBr3Zs1UX/G1WxRbA7AggggIBrBQg6XDtaGkMAAQQqXOCfV/nVs1lwhddBAQgggAACFStA0FGx/uyOAAII2ELglslv640VS2xRC0UggAACCLhPgKDDfTOlIwQQQMAuAl0aBunf14bapRzqQAABBBCoIAGCjgqCZ1sEEEDALgKHUlNU9V9/sUs51IEAAggg4EIBgg4XDpWWEEAAARsJvDIkTPXPC7RRRZSCAAIIIFDeAgQd5S3OfggggIDNBJ7+co5GzPzEZlVRDgIIIICAmwQIOtw0TXpBAAEE7CdwdZcQ3XWJz36FURECCCCAQLkJEHSUGzUbIYAAAvYUaD7qCW08dMCexVEVAggggIArBAg6XDFGmkAAAQRsKxAZGqAp94crMMC2JVIYAggggEAZCxB0lDEwyyOAAAJ2Fpi+aZ0uf/NlO5dIbQgggAACLhAg6HDBEGkBAQQQsLnAg5f5NaAth5LbfEyUhwACCJSZAEFHmdGyMAIIIGB/gWvee1WT1qy0f6FUiAACCCDgaAGCDkePj+IRQABoR15OAAAgAElEQVQBRwi0rhOk52/iUHJHDIsiEUAAgTIQIOgoA1SWRAABBJwg8GPiMdUZ+Q8nlEqNCCCAAAIOFyDocPgAKR8BBBBwiMDLt4SpSQ0OJXfIuCgTAQQQKFUBgo5S5WQxBBBAwDkC/1o4S/+Y/alzCqZSBBBAAAHHChB0OHZ0FI4AAgg4SuDKTiEa2o9DyR01NIpFAAEESkmAoKOUIFkGAQQQcJpAs+ce16aEg04rm3oRQAABBBwoQNDhwKFRMgIIIOBAgQh/gKYO51ByB46OkhFAAIFzFiDoOGdCFkAAAQScJzBz83oNeGOs8wqnYgQQQAABRwoQdDhybBSNAAIIOFLgocv9urQNh5I7cngUjQACCJyDAEHHOeDxVQQQQMCpAv/3wRt6d9Vyp5ZP3QgggAACDhMg6HDYwCgXAQQQcLBAh3pB+u8NHEru4BFSOgIIIFAiAYKOErHxJQQQQMC5AofTUlXlyRHObYDKEUAAAQQcJ0DQ4biRUTACCCDgaIHX7ghTfBUOJXf0ECkeAQQQKKYAQUcxwbgcAQQQcLrA6K8Xathnk53eBvUjgAACCDhIgKDDQcOiVAQQQMAFAjdcEKLbenEouQtGSQsIIIBAkQUIOopMxYUIIICAOwS6jv2vlv640x3N0AUCCCCAgCMECDocMSaKRAABBFwjUK1SgN69O9w1/dAIAggggMDZBQg6zm7EFQgggIBrBJb9uFNdxv7XNf3QCAIIIICAMwQIOpwxJ6pEAAEE3CTwr2tC1a1RkJtaohcEEEAAgTMIEHRweyCAAAIeEhg+/SONWrzAQx3TKgIIIICAHQQIOuwwBWpAAAEEvCXQp2Ww/n6F31tN0y0CCCDgYQGCDg8Pn9YRQMB7AjWe+pv2pyR5r3E6RgABBBCoUAGCjgrlZ3MEEEDAswLTHghXhD/As/3TOAIIIOAlAYIOL02bXhFAwNMCU9at0lXvTPC0Ac0jgAACCFSMAEFHxbizKwIIIOB1gfv6+zWoQ7DXGegfAQQQ8IQAQYcnxkyTCCCAgHTte6/pwzUroEAAAQQQQKDcBQg6yp2cDRFAAAEEJLWtG6TnbgzFAgEEEEDAAwIEHR4YMi0igAACR4+nKfaJh4BAAAEEEECgQgQIOiqEnU0RQAABBCS98ccw1YkLxAIBBBBAwOUCBB0uHzDtIYAAAkZg/NJFunPq+2AggAACCCBQIQIEHRXCzqYIIIAAApIGX+TTTT1CsEAAAQQQcLkAQYfLB0x7CCCAgBHo88poLdi2GQwEEEAAAQQqRICgo0LY2RQBBBBAQFK98wL16pAwLBBAAAEEXC5A0OHyAdMeAgggsPVIgho98ygQCCCAAAIIVJgAQUeF0bMxAggggICk0X8IU8tavL6KmwEBBBBwswBBh5unS28IIICApP98MVt/nTUNCwQQQAABBCpMgKCjwujZGAEEEEBA0tVdQnTXJT4sEEAAAQRcLEDQ4eLh0hoCCCBgBDqOGakVe3aDgQACCCCAQIUJEHRUGD0bI4AAAghIOi86QO8PDccCAQQQQMDFAgQdLh4urSGAAALf7/tR7V/8DxAIIIAAAghUqABBR4XyszkCCCCAgKSR14eqU/0gLBBAAAEEXCpA0OHSwdIWAgggYAQenvOZnlwwEwwEEEAAAQQqVICgo0L52RwBBBBAQNLl7YN1/wA/FggggAACLhUg6HDpYGkLAQQQMAItnn9SGw7uBwMBBBBAAIEKFSDoqFB+NkcAAQQQkBQdFqAp9/P6Km4GBBBAwK0CBB1unSx9IYCA5wW+3b1D3V5+xvMOACCAAAIIVLwAQUfFz4AKEEAAAQSkf10Tqm6NeH0V9wICCCDgRgGCDjdOlZ4QQAABSX+Z+YlGfjkHCwQQQAABBCpcgKCjwkdAAQgggAACkvq3DdafL+P1VdwMCCCAgBsFCDrcOFV6QgABBCQ1fe5xbU44iAUCCCCAAAIVLkDQUeEjoAAEEEAAAUmRoQH6ZDivr+JmQAABBNwoQNDhxqnSEwIIeF5gye4dOp/XVnn+PgAAAQQQsIsAQYddJkEdCCCAAAJP/j5U5zfm9VXcCQgggIDbBAg63DZR+kEAAQQk/XXWJ/rPF7y2ipsBAQQQQMAeAgQd9pgDVSCAAAIISAPaButBXl/FrYAAAgi4ToCgw3UjpSEEEEBAaj7qCW08dAAKBBBAAAEEbCFA0GGLMVAEAggggICk6LAATbmf11dxMyCAAAJuEyDocNtE6QcBBDwv8N2eXeo05mnPOwCAAAIIIGAfAYIO+8yCShBAAAEEpP9cF6rODXh9FfcCAggg4CYBgg43TZNeEEAAAUmPzJ2ux+fPwAIBBBBAAAHbCBB02GYUFIIAAgggIOk3HUI0rL8PCwQQQAABFwkQdLhomLSCAAIIGIH2L/5H3+/7EQwEEEAAAQRsI0DQYZtRUAgCCCCAgKTzogL0/j28voqbAQEEEHCTAEGHm6ZJLwgg4HmBDYf2q8WoJz3vAAACCCCAgL0ECDrsNQ+qQQABBBCQnr8pVK3r8Poq7gUEEEDALQIEHW6ZJH0ggAACkv771Vw9NGMqFggggAACCNhKgKDDVuOgGAQQQAABSdd2C9EdfXh9FTcDAggg4BYBgg63TJI+EEAAAUk9JzyvL7f/gAUCCCCAAAK2EiDosNU4KAYBBBBAQFJ8lUC9dkcYFggggAACLhEg6HDJIGkDAQQQ2J+cpBr//hsQCCCAAAII2E6AoMN2I6EgBBBAAAFJrwwJU/3zArFAAAEEEHCBAEGHC4ZICwgggIAReHX517r943fBQAABBBBAwHYCBB22GwkFIYAAAghIGtLbp+vOD8ECAQQQQMAFAgQdLhgiLSCAAAJG4HfvTNDH61aBgQACCCCAgO0ECDpsNxIKQgABBBCQ1KZukEbdGIoFAggggIALBAg6XDBEWkAAAQRy8nIV+cgDSs/OAgMBBBBAAAHbCRB02G4kFIQAAggg8LPAR/eFq3J4AB4IIIAAAg4XIOhw+AApHwEEEDACn21cq0FvjQMDAQQQQAABWwoQdNhyLBSFAAIIICBpxCC/+rUOxgIBBBBAwOECBB0OHyDlI4AAAkZg6LQPNWbJl2AggAACCCBgSwGCDluOhaIQQAABBCT1bhGsf/zWjwUCCCCAgMMFCDocPkDKRwABBIxAo2cf1dbDCWAggAACCCBgSwGCDluOhaIQQAABBCRFhgbok+HhWCCAAAIIOFyAoMPhA6R8BBBAYPX+PWo7+t9AIIAAAgggYFsBgg7bjobCEEAAAQQkPft/oWoXH4QFAggggICDBQg6HDw8SkcAAQSMwH+/mquHZkwFAwEEEEAAAdsKEHTYdjQUhgACCCAg6frzQ3R7bx8WCCCAAAIOFiDocPDwKB0BBBAwAn1fe0lzf9gIBgIIIIAAArYVIOiw7WgoDAEEEEBAUuPqgRp3axgWCCCAAAIOFiDocPDwKB0BBBBIzcxU5KPDgUAAAQQQQMDWAgQdth4PxSGAAAIISHpvaLiqRgdggQACCCDgUAGCDocOjrIRQAABIzB1/Wpd+fb/wEAAAQQQQMDWAgQdth4PxSGAAAIISPrzZX71bxuMBQIIIICAQwUIOhw6OMpGAAEEjMDQaR9qzJIvwUAAAQQQQMDWAgQdth4PxSGAAAIISOrTMlh/v8KPBQIIIICAQwUIOhw6OMpGAAEEjECz557QpoQDYCCAAAIIIGBrAYIOW4+H4hBAAAEEJFUKD9DH94VjgQACCCDgUAGCDocOjrIRQACBLQkH1eS5x4FAAAEEEEDA9gIEHbYfEQUigAACCEgaMzhMzWoGYoEAAggg4EABgg4HDo2SEUAAASMw7ttFuuuT98FAAAEEEEDA9gIEHbYfEQUigAACCEi6vbdP158fggUCCCCAgAMFCDocODRKRgABBIzANe+9qklrVoKBAAIIIICA7QUIOmw/IgpEAAEEEJDUpWGQ/n1tKBYIIIAAAg4UIOhw4NAoGQEEEDACVZ4cocNpqWAggAACCCBgewGCDtuPiAIRQAABBCSFhkjT/xyBBQIIIICAAwUIOhw4NEpGAAEElv64U13H/hcIBBBAAAEEHCFA0OGIMVEkAggggICkF/8Qpha1OKeDmwEBBBBwmgBBh9MmRr0IIICApKe/nKMRMz/BAgEEEEAAAUcIEHQ4YkwUiQACCCAgaUhvn67jnA7uBQQQQMBxAgQdjhsZBSOAAALSwDfGasbm9VAggAACCCDgCAGCDkeMiSIRQAABBCR1ahCkkddxTgc3AwIIIOA0AYIOp02MehFAAAFJ4Y/cr+NZWVgggAACCCDgCAGCDkeMiSIRQAABBCT5gqUZD3FOBzcDAggg4DQBgg6nTYx6EUDA8wJf7diqi/43yvMOACCAAAIIOEeAoMM5s6JSBBBAAAHp5VvD1KQ653RwLyCAAAJOEiDocNK0qBUBBBCQ9K8FM/WPOZ9hgQACCCCAgGMECDocMyoKRQABBBCQdHdfn67qHIIFAggggICDBAg6HDQsSkUAAQSMwKWvj9HsLRvAQAABBBBAwDECBB2OGRWFIoAAAghI6tU8WA9f6ccCAQQQQMBBAgQdDhoWpSKAAAJGgPM5uA8QQAABBJwmQNDhtIlRLwIIIOBtgeAgadYIzunw9l1A9wgg4DQBgg6nTYx6EUDA0wJf79ym7uOf87QBzSOAAAIIOE+AoMN5M6NiBBBAwOsCb94ZptqxnNPh9fuA/hFAwDkCBB3OmRWVIoAAAnr6yzkaMfMTJBBAAAEEEHCUAEGHo8ZFsQgggAACkh663K9L2wRjgQACCCDgEAGCDocMijIRQAABI3DFxPGatmENGAgggAACCDhKgKDDUeOiWAQQQAABSZe3D9b9Azing5sBAQQQcIoAQYdTJkWdCCCAgKQqT47Q4bRULBBAAAEEEHCUAEGHo8ZFsQgggAACkgIDpDl/5ZwObgYEEEDAKQIEHU6ZFHUigIDnBVbv36O2o//teQcAEEAAAQScJ0DQ4byZUTECCCCAgDTl/nBFhwVAgQACCCDgAAGCDgcMiRIRQAABIzB+6SLdOfV9MBBAAAEEEHCcAEGH40ZGwQgggAACkp66JlRdGwVhgQACCCDgAAGCDgcMiRIRQAABIzB48kS9ueJbMBBAAAEEEHCcAEGH40ZGwQgggAACkm7sEaJbLvJhgQACCCDgAAGCDgcMiRIRQAABI9Dsuce1KeEgGAgggAACCDhOgKDDcSOjYAQQQAABSR3rB+np60OxQAABBBBwgABBhwOGRIkIIIDAgZQkVX/qb0AggAACCCDgSAGCDkeOjaIRQAABBCTN+xsHknMjIIAAAk4QIOhwwpSoEQEEPC8wbcNqXTHxf553AAABBBBAwJkCBB3OnBtVI4AAAghI/7s9TA2rBkKBAAIIIGBzAYIOmw+I8hBAAAEj8PfZn+qphbPAQAABBBBAwJECBB2OHBtFI4AAAghIGj7Qr8vaBWOBAAIIIGBzAYIOmw+I8hBAAAEj0Pe1FzX3h01gIIAAAggg4EgBgg5Hjo2iEUAAAQQkDWwXrAcG+rFAAAEEELC5AEGHzQdEeQgggIARqPT4g0pKTwcDAQQQQAABRwoQdDhybBSNAAIIICCpQdVATbg9DAsEEEAAAZsLEHTYfECUhwACCKw9sFetX3gKCAQQQAABBBwrQNDh2NFROAIIIICApE8fDFe4LwALBBBAAAEbCxB02Hg4lIYAAggYgTe+W6JbPnobDAQQQAABBBwrQNDh2NFROAIIIICApGf+L1Tt44OwQAABBBCwsQBBh42HQ2kIIICAERg67UONWfIlGAgggAACCDhWgKDDsaOjcAQQQAABSUP6+HRdtxAsEEAAAQRsLEDQYePhUBoCCCBgBM5/+Rkt2b0DDAQQQAABBBwrQNDh2NFROAIIIICApJ7Ng/XPKzmQnJsBAQQQsLMAQYedp0NtCCCAgCTfw8OUlZODBQIIIIAAAo4VIOhw7OgoHAEEEEDgZ4F5f4vAAgEEEEDAxgIEHTYeDqUhgAACK/buVseXRgKBAAIIIICAowUIOhw9PopHAAEEEJA0eVi4YiI4kJybAQEEELCrAEGHXSdDXQgggICkV5d/rds/fhcLBBBAAAEEHC1A0OHo8VE8AggggICkp64JVddGHEjOzYAAAgjYVYCgw66ToS4EEECAg8i5BxBAAAEEXCJA0OGSQdIGAggg4GGBwRf5dFMPDiT38C1A6wggYHMBgg6bD4jyEEDA2wI9xj+nxTu3eRuB7hFAAAEEHC9A0OH4EdIAAggg4HmB7k2C9PjVoZ53AAABBBCwqwBBh10nQ10IIICApMhHhys1MxMLBBBAAAEEHC1A0OHo8VE8AggggICkqNAATR0ejgUCCCCAgE0FCDpsOhjKQgABBDYe2q/mo54EAgEEEEAAAccLEHQ4foQ0gAACCCAgadK94YqN5EBybgYEEEDAjgIEHXacCjUhgAACkj5YvULXvf8aFggggAACCDhegKDD8SOkAQQQQAABSf++NlRdGnIgOTcDAgggYEcBgg47ToWaEEAAAUl/n/2pnlo4CwsEEEAAAQQcL0DQ4fgR0gACCCCAgKTbevl0wwUcSM7NgAACCNhRgKDDjlOhJgQQQEDSb94ap083rsUCAQQQQAABxwsQdDh+hDSAAAIIICCpR9NgPfY7PxYIIIAAAjYUIOiw4VAoCQEEEDAC9f/7T+04egQMBBBAAAEEHC9A0OH4EdIAAggggICkmjGBmnhXGBYIIIAAAjYUIOiw4VAoCQEEEDh2/LhinvgzEAgggAACCLhCgKDDFWOkCQQQQAABSdMeCFeEnwPJuRkQQAABuwkQdNhtItSDAAIISFq0c6suHD8KCwQQQAABBFwhQNDhijHSBAIIIICApFE3hqpNXQ4k52ZAAAEE7CZA0GG3iVAPAgggIGn80kW6c+r7WCCAAAIIIOAKAYIOV4yRJhBAAAEEJA3t59OVnTiQnJsBAQQQsJsAQYfdJkI9CCCAgKRhn03W6K8XYoEAAggggIArBAg6XDFGmkAAAQQQkHRFxxDde6kPCwQQQAABmwkQdNhsIJSDAAIIGIG+r72ouT9sAgMBBBBAAAFXCBB0uGKMNIEAAgggIKlj/SA9fX0oFggggAACNhMg6LDZQCgHAQQQMAK1/vN37U1KBAMBBBBAAAFXCBB0uGKMNIEAAgggIKlqdIDeGxqOBQIIIICAzQQIOmw2EMpBAAEEjhxPU9wTDwGBAAIIIICAawQIOlwzShpBAAEEEJA046EI+YKhQAABBBCwkwBBh52mQS0IIICApK93bVP3cc9hgQACCCCAgGsECDpcM0oaQQABBBCQNOH2MDWoGogFAggggICNBAg6bDQMSkEAAQSMwGvffaPbPnoHDAQQQAABBFwjQNDhmlHSCAIIIICApEd/59eFTXmkg5sBAQQQsJMAQYedpkEtCCCAgKQRMz/R01/OwQIBBBBAAAHXCBB0uGaUNIIAAgggIOmOPj5d2y0ECwQQQAABGwkQdNhoGJSCAAIIGIEr3/6fpq5fDQYCCCCAAAKuESDocM0oaQQBBBBAQNJl7YM1fIAfCwQQQAABGwkQdNhoGJSCAAIIGIGWzz+p9Qf3g4EAAggggIBrBAg6XDNKGkEAAQQQkNSkeqBevjUMCwQQQAABGwkQdNhoGJSCAAIIGAHfP4YpKzcHDAQQQAABBFwjQNDhmlHSCAIIIICApDBfgD57MBwLBBBAAAEbCRB02GgYlIIAAghsPZKgRs88CgQCCCCAAAKuEiDocNU4aQYBBBBAQNKsEREKDoICAQQQQMAuAgQddpkEdSCAAALm/1neskH9Xx+DBQIIIIAAAq4SIOhw1ThpBgEEEEBA0ht/DFOduEAsEEAAAQRsIkDQYZNBUAYCCCBgBMYu+VJ3T/sQDAQQQAABBFwlQNDhqnHSDAIIIICApH9fG6ouDXmkg5sBAQQQsIsAQYddJkEdCCCAgKQHPv9Yzy2ajwUCCCCAAAKuEiDocNU4aQYBBBBAQNK9l/p0RccQLBBAAAEEbCJA0GGTQVAGAgggYAR++/b/9Mn61WAggAACCCDgKgGCDleNk2YQQAABBCRd0zVEf7zYhwUCCCCAgE0ECDpsMgjKQAABBIxAm9FPac3+vWAggAACCCDgKgGCDleNk2YQQAABBCRd1CxYj1zlxwIBBBBAwCYCBB02GQRlIIAAAkYg6tEHlJKZAQYCCCCAAAKuEiDocNU4aQYBBBBAQFKT6oF6+dYwLBBAAAEEbCJA0GGTQVAGAgggcCAlWdWf+isQCCCAAAIIuE6AoMN1I6UhBBBAAAFJ8/4WgQMCCCCAgE0ECDpsMgjKQAABBL7dvUPdXn4GCAQQQAABBFwnQNDhupHSEAIIIICApGkPhCvCH4AFAggggIANBAg6bDAESkAAAQSMwAerV+i6918DAwEEEEAAAdcJEHS4bqQ0hAACCCAgacLtYWpQNRALBBBAAAEbCBB02GAIlIAAAggYgae/nKsRM6eCgQACCCCAgOsECDpcN1IaQgABBBCQ9K9rQtWtURAWCCCAwBkF0tLSrF8PDw8vklR2drbMd8z1wcHBRfoOF0kEHdwFCCCAgE0Ehk77UGOWfGmTaigDAQQQQACB0hMg6Cg9S1ZCAAEEELCPwL2X+nRFxxD7FEQlCCBQLIHPPvtMn376aZG/06lTJw0ZMqTI15sL9+7dq1GjRsmEF/fdd5/i4+PP+v333ntPCxcuVNeuXXXrrbee9Xou+EmAoIM7AQEEELCJwG8mjtenG9bYpBrKQAABBBBAoPQECDpKz5KVEEAAAQTsI3Dd+SEa0ttnn4KoBAEEiiUwb948zZkz55TvZGRkWE9T+Hw+RUREnPJrbdu21fXXX1+sPZKSkvTCCy8oKyvLCjpiY2Ot769YsULjx49XQeHJggULNGnSJA0aNEgDBgwo1n5evpigw8vTp3cEELCVQPsX/6Pv9/1oq5ooBgEEEEAAgdIQIOgoDUXWQAABBBCwm0CflsH6+xV+u5VFPQggcA4C+U95lOTpjeJse6agozjrcO0vAgQd3A0IIICATQSqPDlCh9NSbVINZSCAAAIIIFB6AgQdpWfJSggggAAC9hFoXSdIz98Uap+CqAQBBM5ZgKDjnAkrbAGCjgqjZ2MEEEDgF4HUzExFPjocEgQQQAABBFwpQNDhyrHSFAIIIICApHl/O/XVNqAggICzBc4WdOT/unmt1OWXX35KswU9pXHs2DGNHDnSum7EiBHatm2b9cqqX38aNmyoe++9V6GhoTrTHub706ZN05YtW6xzP6Kjo9W5c2frNVdhYWEnls3fNyYmxjpXxLyia8mSJUpNTbVeydW3b1/rHzcddk7Q4ezfe1SPAAIuEdiccFBNn3vcJd3QBgIIIIAAAqcKEHRwRyCAAAIIuFWAoMOtk6UvrwqUddCRmJio+fPn68iRI9q8ebPi4uLUuHFjVatWzQoeQkJCCgw68vLyNHfuXE2dOlW5ubmqX7++TIhh1jDngNSoUUNDhw5VlSpVrNHlBx3mzBETbJgf16lTxzp/5MCBAzLrXXHFFa46A4Sgw6u/a+kbAQRsJbBg22b1eWW0rWqiGAQQQAABBEpLgKCjtCRZBwEEEEDAbgIf3BOuKlEBdiuLehBAoIQCZR10VK5c2arsTGd0FPREx44dOzR69E9/bnTXXXdZ4Yj5mKc6Jk6caD2tYQ5Lv+OOO6ynNPKDDhOotGnTRoMHDz5xuPqyZcv0xhtvWOHI/ffff9qh6yWkq/CvEXRU+AgoAAEEEJDe/n6ZbvrwTSgQQAABBBBwpQBBhyvHSlMIIIAAApLGDA5Ts5qBWCCAgEsE7Bh0mKcv3n77bS1atEhXX3219eTHyZ+UlBS98MILOnTokIYNG2Y97ZEfdJgg5IEHHlD16tVPfMW8vmrUqFHWNSboqFWrliumR9DhijHSBAIIOF3gv1/O1UMzpzq9DepHAAEEEECgQAGCDm4MBBBAAAG3Cjz2O796NA12a3v0hYDnBOwYdOQHE4cPH9Z9992n+Pj40+YyadIk69VW1157rfr06XMi6DAXmrNB8p8kMT9OT0+3ng7Zu3fviWDEDYMm6HDDFOkBAQQcL3D/9I/0/OIFju+DBhBAAAEEEChIgKCD+wIBBBBAwK0C9/Tz6bedQtzaHn0h4DkBOwYdvz7Q/OTQIn9Av37d1Zm+Q9DhuduahhFAAIHyE7j+/df1/urvym9DdkIAAQQQQKAcBQg6yhGbrRBAAAEEylXg+gtCdHsvX7nuyWYIIFB2AgQdZWdb1ivzREdZC7M+AgggUASB3hNe0MLtW4pwJZcggAACCCDgPAGCDufNjIoRQAABBIom0K91sEYM8hftYq5CAAHbC9gx6CjKmRq8ukoi6LD9by8KRAABLwg0H/WENh464IVW6REBBBBAwIMCBB0eHDotI4AAAh4RaFojUGNvCfNIt7SJgPsFihp0XHbZZfrNb35zCsjixYv11ltvqVOnThoyZIj1a4W9QmrFihUaP378KdfmL/br11AV9TDyAwcO6J577lHjxo05o8P9tyodIoAAAvYUiH3iIR09nmbP4qgKAQQQQACBcxQg6DhHQL6OAAIIIGBbgWqVAvTu3eG2rY/CEECgeAJnCzrWrl2rsWPHqlatWtZB3pGRkdYGJmR46aWXdPDgwSIFHZs2bdKLL76ohg0b6u6775bP98sr8H4ddJj1t2/frhdeeEGBgYG66667rDDDfLKzs/XJJ59o9uzZatu2re644w4FBwcTdBRv7FyNAAIIIFAaAhk52Qp9+L7SWIo1EEAAAQQQsKUAQYctx0JRCCCAAAKlIOALlmY8FFEKK7EEAgjYQeBsQYc5yHvMmDHavHmzwsPDVbduXSUkJOjIkSMKCgpSVlZWkYKOxMREPcySYhgAACAASURBVPvss1YwEhUVpSpVqlgBRnR0tAoKOsxTHXPnztXUqVOVm5ur+vXrKyYmRj/88IMVatSoUUNDhw611jEfDiO3w91EDQgggIDHBH5MPKY6I//hsa5pFwEEEEDASwIEHV6aNr0igAAC3hMwQYcJPPgggIDzBc4WdOSHCO+9957M0x3miQoTTvTu3VuxsbF6/fXXixR0mHVWrVqlt99+W0lJSVZQMXz48EKDjnzZbdu2afLkydq5c+eJvTt37qxBgwYpLOyX1+gRdDj/XqQDBBBAwHECK/buVseXRjqubgpGAAEEEECgqAIEHUWV4joEEEAAAScKvHN3uKpXCnBi6dSMAAIIuEaAw8hdM0oaQQABpwrM3rJBl74+xqnlUzcCCCCAAAJnFSDoOCsRFyCAAAIIOFjgpT+EqXmtQAd3QOkIIICA8wUIOpw/QzpAAAGHC7zz/TLd+OGbDu+C8hFAAAEEEChcgKCDuwMBBBBAwM0Cj18dqu5NgtzcIr0hgAACthcg6LD9iCgQAQTcLjD664Ua9tlkt7dJfwgggAACHhYg6PDw8GkdAQQQsIFAw/Dtqhe6S5WCk3Q0u7K2pdXTzvQ6pVbZ/QP8urw9h3SUGigLIYAAAiUQIOgoARpfQQABBEpT4JG50/X4/BmluSRrIYAAAgggYCsBgg5bjYNiEEAAAU8JdIr+Xs0iNp/W86rkVlqT0qJULAZf5NNNPUJKZS0WQQABBBAomQBBR8nc+BYCCCBQagJDp32oMUu+LLX1WAgBBBBAAAG7CRB02G0i1IMAAgh4QyAu5KgGVJlTaLNTDl6u1Jzwc8b4bccQ3XOp75zXYQEEEEAAgZILEHSU3I5vIoAAAqUicMMHb+i9VctLZS0WQQABBBBAwI4CBB12nAo1IYAAAu4XaBm5Ue2jVhfa6N69e5WYmOh+iF91GB0d7bmeaRiBMwkkJSV5GqhFixYaPHiw4w0IOhw/QhpAAAGnCwx4Y6xmbl7v9DaoHwEEEEAAgUIFCDq4ORBAAAEEKkKgTeQ6tYlaV+jW+/fv19GjRyuiNPZEAAEEbCNA0GGbUVAIAggg4GyBbi8/o29373B2E1SPAAIIIIDAGQQIOrg9EEAAAQQqQqCG/4Aujv2i0K1nHeyhY1lR51xay9pBeuQq/zmvwwIIIIBARQm44UkvnuioqLuHfRFAAIGfBZo994Q2JRzAAwEEEEAAAdcKEHS4drQ0hgACCNheoFfMItUO3XtanVvT6uubxM6lUn+T6oF6+dawUlmLRRBAAAEESiZA0FEyN76FAAIIlJpA1X/9RYdSU0ptPRZCAAEEEEDAbgIEHXabCPUggAAC3hLoFP29GoTtkC8wU8dzQ/VDWgOtSm5Vagi1YwP15p0EHaUGykIIIIBACQQIOkqAxlcQQACB0hQI/ed9ysjOLs0lWQsBBBBAAAFbCRB02GocFIMAAgh4ViA86LjScko/kIiJCNDkYeGedaVxBBBAwA4CBB12mAI1IICAZwVMwGGCDj4IIIAAAgi4WYCgw83TpTcEEEAAAX+w9PlDEUAggIBHBNLS0jRz5kwlJibKHOTdtWtXq/M9e/Zo/vz5yi7CX2bt3r27mjRpUqBYRkaGtf6RI0fOKlqrVi3169fPui4hIUGLFi3SsWPHFBgYqLp16+qCCy6Qz+c76zpuuICgww1TpAcEEHCsgHlllXl1FR8EEEAAAQTcLEDQ4ebp0hsCCCCAgBGY9zeCDu4EBLwisGTJEm3YsMFq9+Sg4+jRo1q1apVycnIKpMjLy9OhQ4eUlZWl3r17q06dOgVeZ3595cqVSk5OLpQ0JSXFCkJMWGJCE/PjGTNmWAFH69atre+uX7/e2qNXr16eGA1BhyfGTJMIIGBXgW1HEtTwmUftWh51IYAAAgggUCoCBB2lwsgiCCCAAAI2Fpj9lwgFBdq4QEpDAIFSETh48KDmzJmjzMzM04KOs22Q/93o6Gj1799fISEhZ/tKoUHI7NmzZYKVvn37qlq1atqyZYu++eYb9ezZU/Hx8db3zNMd5imTgQMHKioqyvq55cuX6/jx49aTHkFBQSXa365fIuiw62SoCwEEPCGwat8etXvx357olSYRQAABBLwrQNDh3dnTOQIIIOAVgWkPhCvCH+CVdukTAU8KmCc1TMBgnqSIi4vTvn37Tnmi42woixcvtgKJzp07q2XLlme7vNBf3717txYsWKCqVataQYcJLDZv3qxvv/1Wffr0kXmdlfmYH2/fvl2XXXaZFXSYoGXu3Llq3ry52rdvX+L97fpFgg67Toa6EEDAEwKLd25Tj/HPeaJXmkQAAQQQ8K4AQYd3Z0/nCCCAgFcEJt0brthIgg6vzJs+vSlgXgW1bNkyNW3aVAEBAdaroU5+ddWZVMy5GbNmzbJeLTVgwABFRkaWCNGELSbkME9q9OjRQw0bNrTWOdsTHeHh4VZIY16Ldemll8rv95dofzt/iaDDztOhNgQQcL3A7C0bdOnrY1zfJw0igAACCHhbgKDD2/OnewQQQMALAm//KVw1KhN0eGHW9OhNgfwzMEz3JqhYt25dsYKO7777TqtXr1abNm3UsWPHEiMeOHDAenVWpUqVTnn91dnO6DChjDn3w7zaqnbt2iXe385fJOiw83SoDQEEXC8wZd0qXfXOBNf3SYMIIIAAAt4WIOjw9vzpHgEEEPCCwKtDwlTvPA7p8MKs6dGbAua8i61bt6pr165q1qyZ9Vqooj7RkZ6ebh0Ubv6vOZsjJiamxIhnev1VQkKCdS6HeXrEPDlSt25d6ywOcyaHeZrEvOrKzQeTE3SU+LbiiwgggMC5C7zz/TLd+OGb574QKyCAAAIIIGBjAYIOGw+H0hBAAAEESkVg7C1halqDoKNUMFkEAZsJ/Pjjj9broqpUqaJ+/fpZZ2IUJ+gwT3+YV16ZQ8J79+5d4u7M4eMzZ8609jdPleQfMH62BRcuXGidz2FeWWWeBHHrh6DDrZOlLwQQcITAhGWLdceU9xxRK0UigAACCCBQUgGCjpLK8T0EEEAAAacIPH9TqFrXCXJKudSJAAJFFMjIyLCehkhKStLFF1+sGjVqWN8satBhzsQw4YQJKUzIUadOnSLufPpl+a+/atKkibp3716kdXbu3KmvvvpKHTp0sM4TcfOHoMPN06U3BBCwvcDorxdq2GeTbV8nBSKAAAIIIHAuAgQd56LHdxFAAAEEnCDw9PWh6lifoMMJs6JGBIojsGbNGpmAoVGjRtbh3/mfogYdJmj44osvdN555514GqQ4++dfm5aWZgUmJngxT5XExcWddRnzqizzHXPweN++fbV582brnI7MzEyFhoZaZ4WY0MQtH4IOt0ySPhBAwJECI7+co7/M/MSRtVM0AggggAACRRUg6CiqFNchgAACCDhV4Mnfh+r8xgQdTp0fdSNQkIB5CmP27NnWeRfmVVGRkZHFCjpycnKsg8PNAeLmCQwTlpT0U5LXX5nXZW3ZskWXXHKJdW7HkiVLrCdS6tWrpx07dmjfvn1WXQ0bNixpWbb6HkGHrcZBMQgg4DWBx+Z9rkfnfe61tukXAQQQQMBjAgQdHhs47SKAAAIeFPjnVX71bBbswc5pGQH3CpgnMbZt21akBmvVqmU9aXHyxwQcJuiIiIiwghLzFEVJPiV5/ZU5k2Pu3Llq3LixOnfubAU25lBycxi6ecLD/Pvnn3+u2NjYczo3pCT9lNV3CDrKSpZ1EUAAgSII/G3WNP37i9lFuJJLEEAAAQQQcK4AQYdzZ0flCCCAAAJFE/jrb/y6pBVBR9G0uAoBZwisWrVKCQkJBRZrnpAw53ZER0ercuXK1kHlbdu2PeVacwj49u3b1aZNG+s1USX9bN26VYsWLbJCCRNUhISEnHEp8ySJCTbMa67M9eaJFPMKKxO05Icx5tfMz4WFhZ0W0JS0zor+HkFHRU+A/RFAwNMCD3z+sZ5bNN/TBjSPAAIIIOB+AYIO98+YDhFAAAGvCzx4mV8D2hJ0eP0+oH/vCJztjA7z2isTJJiPCRtiYmIKxUlOTrYOKzdPhQQFnfoKvPzXX+3fv996MqNly5ZnRV6/fr1WrFihCy+8UPHx8db1PNFxVjYuQAABBBA4F4Gh0z7UmCVfnssSfBcBBBBAAAHbCxB02H5EFIgAAgggcI4C9/X3aVCHM/8t63Pcgq8jgICNBM4WdJgDzFevXm0d9m3OwSjsYw4MnzFjhnWGRrt27dS+fftTLi3u669yc3OtA8fNq6lOPjzdHESef0aHeZ2VObuDMzpsdENRCgIIIOB0gTumvKcJyxY7vQ3qRwABBBBA4IwCBB3cIAgggAACbhe4u69PV3Um6HD7nOkPgXyBMwUd5gkNE15kZmaqb9++qlatWqFw5vwNc46HeUVWt27drGDk5M+CBQusg8PP9fVXZk3zpIcJQUxd5jVW5nVav97PyRPm1VVOnh61I4CA4wVu+ehtvfHdEsf3QQMIIIAAAgicSYCgg/sDAQQQQMDtAn+82KdruhJ0uH3O9IcAAvYVIOiw72yoDAEEPCBw04dv6u3vl3mgU1pEAAEEEPCyAEGHl6dP7wgggIA3BG7r5dMNFxB0eGPadIkAAnYUIOiw41SoCQEEPCNw3fuv64PV33mmXxpFAAEEEPCmAEGHN+dO1wgggICXBAZf5NNNPQg6vDRzekUAAXsJEHRU8DzS0tKsCsLDwyu4ErZHAIGKEPj9u69q8tqVFbE1eyKAAAIIIFBuAgQd5UbNRggggAACFSRgQg4TdvBBAAEEEKgYAVcHHZMmTdLcuXN14YUX6sYbb6wY4TPsunfvXo0aNUrZ2dm67777FB8fb7saKQgBBMpW4Kp3JmjKulVluwmrI4AAAgggUMECBB0VPAC2RwABBBAocwHz2irz+io+CCCAAAIVI+DaoCMxMVHPPvusDhw4YJ1s/8ADD6hSpUoVovzZZ5/p008/1aBBg3T55ZefqCEpKUkvvPCCsrKyrKAjNja2QupjUwQQqDiB3078nz7ZsLriCmBnBBBAAAEEykGAoKMckNkCAQQQQKBCBa7tFqI7+hB0VOgQ2BwBBDwt4NqgY/Xq1Ro3bpwCAwOtJyb+8Ic/6Pzzz6+QYRcWdFRIMWyKAAK2EvjNW+P16cY1tqqJYhBAAAEEEChtAYKO0hZlPQQQQAABuwlc3TVEd11M0GG3uVAPAgh4R8CVQUdOTo4mTJig9evX67LLLtOMGTPUrFkzDRkyREFBQeU+XYKOcidnQwQcIzDorXH6bONax9RLoQgggAACCJREgKCjJGp8BwEEEEDASQJXdQ7R3X0JOpw0M2pFAAF3Cbgy6Dh48KCeeeYZValSRXfeeadeffVV7dmzR/fff79q1ap1ygSPHTumkSNHWj83YsQIVa5c+cSvp6ena/To0TJnaQwbNkz169c/8Wu5ublatmyZTIhx6NAhBQQEqEaNGtbrqdq1a2f9OD/g+PUt06lTJyt0OdPeeXl5Mk+lfP7559q1a5fMj82rrXr16mX94/P98j+e27dvt16B1bJlS1111VWaNm2aVqxYoczMTKufK6+8Ul27drVq4oMAAvYSuPzNcZq+iaDDXlOhGgQQQACB0hYg6ChtUdZDAAEEELCbwJWdQjS0H0GH3eZCPQgg4B0BVwYdc+bM0eTJk3X11Verb9++mj9/vj744IMTPz55vCUJOsyrsCZOnKglS5YoNDTUelrEnLOxadMmmadJTNgxcOBAK6gwgYMJWXbv3q06depYQYsJTExYUdjeZn1T/8KFC60nUJo2baqQkBBt3LhRJnwx+/3xj39UeHi41Up+0GFqMQGMqaVu3bpWAHPkyBFrjdtuu00dOnTwzp1Npwg4RICgwyGDokwEEEAAgSIJtAqvrIvDqqpTcLQiUqIVqS+0LfxHfZU5Rvtyooq0BhchgAACCCDgRIErOobo3ksJOpw4O2pGAAF3CLgu6DBPMYwZM8YKFswTHCZcyH/CwzzdYA79zg8IzAhLEnTMmzdPkyZNUqNGjXTXXXcpIiLCuhvMwecvvfSSzEHo99xzjxo3bmz9fGGvripsbxOOmKdQzBMcQ4cOtQ5TN5+0tDSNHTtWW7ZsUb9+/aynN8xTGvlBhwlBevbsqd/97nfWEx/mKRDzRIg5CL1169bW0y0V8eoud/xWoQsEykbg8rfGaTqvriobXFZFAAEEECgzgTZhMeoTUVWdg6LVJNunGqm5Cjmcrk0162ijL0MdAqYpND1Ub4XW0YOV52n84ae0IKNZmdXDwggggAACCFS0wG86hGhYf4KOip4D+yOAgHcFXBd0mBDgxRdfVIMGDXT33XdbT0KcfGbHyQFESYIOEzY8//zz2r9//ylhRv4ttHjxYr311lvWUx2XX355sYOO/KDG9GGCiTZt2pxyd5ow5bnnnrMCiz//+c+KiYk5EXTExcVZQU5U1C9/Wy4/5AkLC9ODDz54yq9597ancwTsI/Cbt8bpU4IO+wyEShBAAAEEThFoFx6jPuHV1Cko6qdAIyVXEYfTpNR067qjcbHaUK2W1uaEq1LoKvXWMjU6cFBTal+m5amhGtz1bcUsrarZudfqtaze6CKAAAIIIOBagUEdgnVff79r+6MxBBBAwO4Crgs6Pv74Y82aNUs333yzunfvfsL/m2++0ZtvvqkePXroxhtvPPHzxX2iw7yGatSoUdbZF+aJkfynOfIXNK+NSk1NtZ6oyH9ypDhPdOQHEyageeihh1SpUqVT7iET2owbN07r1q3Tn/70J7Vq1epE0FGzZk3de++91uu08j9n6s/uNyf1IeAFgSsmjte0DWu80Co9IoAAAgjYWKBjRKx6mVdOmUAjy6fqqSbQSJVSM06renft2lpfuZrWpgZp16HjuqrFl+qauU/Vtm2xrn2m6f3KTkxTXKfpuiH9TR2bf4M2x1ykJwN/+f/BbUxBaQgggAACCJRI4PL2wbp/AEFHifD4EgIIIFAKAq4KOswro5599lnrEO7hw4eratWqJ4jyf838xAMPPHAiQChu0JH/mqiCQoXC5lGcoKMo60+YMEHLly+3zukw526c6TsEHaXwu4QlEChDgSvfnqCp61eV4Q4sjQACCCCAwC8CnSPi1DvsPHUwr5zKClH1lByFmyc00k4PNE5229iwkdaFxWjN4TwlHMtUfM1j6nfeHHVMy1bEjh+sSxMjYzUy7k+qmXRME5tM0bzY6QrIOqwDr1ys5KYXaHj0CEaBAAIIIICAawUIOlw7WhpDAAGHCLgq6DCHf5unHcxTD4V9zJkWd9xxx4mDuQk6HHKnUiYCLhW4+t1X9NHa713aHW0hgAACCFSUQNeIKuoVfp46BkapcVaIqplAIyFVOp5ZpJJSoiK1sVa81gVEavXeDGVk5lrf69x6h3povlonBylkz64Tay1q1lMrkvvKn5Cgf7Wcorn1flStpNnKTW+hA+OilNewpe6sO7pIe3MRAggggAACThQg6HDi1KgZAQTcJOCaoCP/HI7vv//eOoeioEO3zTXJyclq166dhgwZYl1T3KDjbK+uKujmKM4THWc7U4NXV7nptx+9ICBd9/5r+mD1CigQQAABBBAokcD5EeepV3gVdcgPNJJzFGZeOVXEQOPkTQ9Wq6b1VWpobYZfG/ccP/FLoaHZ6t12ubqkb1ODfUkKPHrolFrHdb9FkZuaK2v/fv33gukaXjVF16e/ZV2TceAKHXlvvwKjKmlIp49L1CNfQgABBBBAwAkCBB1OmBI1IoCAmwVcE3SYgMAc0m3Oxjj51VQnD8+EHM8884x1hoY5X6NWrVongo68vDzrTIzY2NgTXzHXmfM4EhISNGzYMNWvX19nO4x81apVeu+999SzZ08NGDDAWqs4QUdRDyM3T6bkv56LV1e5+bcovbld4MYP39Q73y9ze5v0hwACCCBwjgLdI6uqZ5gJNCLVODNEVVNyFJaQIqVnndPK2+LraV1UFa1NDNCehFNfX9Wo7mF1qfWVOh7PVNUtO6TM019vNazXCPX6urJSDx7R6P6zFZSXoDk/v7LKFJay5mYlz9tk1fjoJVO0Lyf6nOrlywgggAACCNhVgKDDrpOhLgQQ8IqAa4KOOXPmaPLkyScOGzdBQEGft99+W1999ZWuvvpq9e3bV+bw8DFjxmjjxo266aabThxgnpubq+nTp1v/mMO984MOs+a8efM0adIkNWrUSHfdddeJA8nN0yFjx47V/v37dc8996hx48ZWCYsXL9Zbb711Wm2FPU2ybNkyvf7664qLi9PQoUNVrVo1a5309HS98cYbWrlypfr166errrpKpk+CDq/8dqVPNwoMnjxRb6741o2t0RMCCCCAQAkELoyqpl6hVdQ+MFKNMoNVNTlHoSbQyDi3QCO/lCy/XxtMuBFcSasPZis5Nfu0Kru1+0Etg+epY3qsojZtLLCLLbWa66Ga1+rWhUFKO5Kicdcu1MrkbVrW+LBqJs058Z2jM65V+qYd1o/f7z9GCzKalUCFryCAAAIIIGB/gUEdgnVffw4jt/+kqBABBNwq4Iqg4+SnIP70pz+pVatWhc5r06ZNevHFF1W3bl3de++9VoixYsUKvfrqqzLhhgkVwsPDtW/fPmVk/PS31sxTIicHHdnZ2Zo4caKWLFlifb9Zs2YyP7d582YrOBk0aJAGDhxohRDms3v3buvJkOPHjys6Otp6MuSWW26xfjxy5EjrmhEjRqhy5crWv5u1TGizcOFC6/VaTZs2VUhIiLZs2WI9jWL2MweRmzrNh6DDrb896csLAkOmvKtXln3thVbpEQEEEEDgJIGekdWsJzTaB0SqYZYJNLIVas7QKKVA42Tso3Gx2lCtttbmhGn1rl9eSXXyNZWiMtS17Uq1SF+jVokR8u/YWui8Pu5wpWZmd9HA6WnKTsnWG7ct1qLkDXo23q/r0t885Xv7X+qhvOyfQpql/f6hV7N6cx8ggAACCCDgSgGCDleOlaYQQMBBAq4IOkwAYMKLmJgYPfjgg9YZHYV9Cnr1lHlt1bfffqspU6ZYr7IKDg5WfHy89cTExx9/rL17954SdJi1TShinrwwr6U6dOiQFWqY8OTKK6+0gomTnygx68+fP1/Tpk2znspo2bKlFVQUFnSY9c13zHkjn376qRW6mB+b12r16tXL+seEL/kfgg4H/Y6jVAR+JXD3tA81dsmXuCCAAAIIuFSgd1R19QyNU7vASDXMDNZ5SSbQSJEyT3+SojQJdteurQ2Vq2pNarC2708vdOnmDQ6qSfwStU9LVr09GQo6sOeMZTze5x4F7Kmr5lOPWNd9eOtyzU75Xs3DfZoT+5kCsn76efPJSe2sgxMCT/x4d89b9GTgjaXZJmshgAACCCBgG4ErOobo3kt/+bMa2xRGIQgggIBHBFwRdHhkVrSJAAIuFLh/+kd6fvECF3ZGSwgggIC3BC6JrqELTaAREKGGGcE6Lzlb/kMpUlbZBhonK29o2EjrQ2O05kieEo5lnnEA3TtuUu3w+ep4PE7Vtx1QQPKxM16fFBGj2y68R5esi1Lc7J/CjE9vWa1PUpda//7rV1aZn0vfc7WOTtp9Yt3Ujv00PHqEt24MukUAAQQQ8IzAlZ1CNLQfQYdnBk6jCCBgOwGCDtuNhIIQQMBLAn+Z9YlGfvHLu8y91Du9IoAAAk4U6BeVH2hEqkFmkKokZclvntDIyin3dlKiIrWxVrzWBURq9d4MZWTmnrGGKjHH1bnVd6qS/pU6ZzVSzPrNUt6Zv2MWXNy0p26re4keXeZT8Dc/BSJzb96o99MXWf/+bD2frjv+1ml7J393s1K++ukgcvPJa9hSd9YdXe5ObIgAAggggEB5CFzbLUR39CHoKA9r9kAAAQQKEiDo4L5AAAEEKlDg0Xmf67F5n1dgBWyNAAIIIFCQwKXRNXVRaJzaKuJEoOEzT2hkl3+gcXJ9B6tV0/oqNbQ2w6+Newo+b+PX/bRusk8Na3+tuscPqEVinCK2bC7y0Md1H6xReQ319DdBylqfbH1v8Q3b9Hr2fOvfW4b7NDv2M+mkV1blL3546u+UuePHE3sFRlXSkE4fF3lvLkQAAQQQQMBJAoMv8ummHiFOKplaEUAAAVcJEHS4apw0gwACThP4zxez9ddZ05xWNvUigAACrhEYUKmmLvT/EmjEJWbJdyhZyjn7kw7lhbCtXj2ti6yitYkB2pOQUeRte3Zeq5jIhWqRHqmGB4Ll2729yN81Fw7tN0K7jlbWkDmZytj30zkf3/1+t14OmHVineWND6tG0ulPJublRmn/6Ban7ffYJVO0Nye6WHVwMQIIIIAAAk4QuPNin37flaDDCbOiRgQQcKcAQYc750pXCCDgEAFzPoc5p4MPAggggEDZCQQqQAOja6pHaJzaKFz1M3565VTIwWQp1z6BRr5Apt+vjfH1tS44WqsPZis5tejnfNSsmqJ2zZcrMHOWuuW2UZ1dKQpM2F8s3B9qNtdtba5X+72humhKonJ/fiXWuiv2a5T/sxNrPVfPp2sLeGWVuSA7+UIdevX0c0Le7z9GCzKaFaseLkYAAQQQQMAJAvcP8Ovy9sFOKJUaEUAAAVcKEHS4cqw0hQACThH439LF+uPU95xSLnUigAACthYIDvg50PDHqbUiVD8jUHGJmQoxT2jk5tm69qNxsdpQrbbW5oRp9a6ivZLq5IbatditetW/lj91nbpkt1bVLbul46nF7nlKhyt1W6V2+svucDX49KdDx83nh/4J+k/01BM/bhXh16yYaVLW0QL3OL7jOh2bevoTJEv7/UOvZvUudl18AQEEEEAAAbsL/O0Kvy5uSdBh9zlRHwIIuFfAFUHHtm3b3DshOkMAAccJNGjQoMg1T1y5VDdPOv0A1yIvwIUIIICABwV8gUEaGF1D3X2xaqMI1csIVKwJNMwTGnn2DjROHtfu2rW1oXJVXC9/cgAAIABJREFUrUkN1vb9P70aqjifoADpoi6rFB02X1UzctU2ta4qbdhYnCVOufbx3vfokawYvbo1StHzfwk5dvc6pseqTj7l2uWNE1QjaW6heyV9c5NSvz39LJDdPW/Rk4E3lrhGvogAAggggIBdBZ74faguaBxk1/KoCwEEEHC9gCuCjnHjxomww/X3Kg0i4BiBoUOHqm7dukWq9+N13+t377xSpGu5CAEEEPCaQFhgsPpH1VAPf6xaK1z10n8KNIIPJjmWYkPDRlofGqM1R/KUcOz0VzsVpbG6NY+pTZPlyk6foRYBTdXsSLTCtm0pylcLvCYporJuv/BeTUsO0MRVYQpYlnjiugNdU/RY/cnKzP3l9Vmj6vl0TSGvrMr/YsIHv1HWvgOn7ZfasZ+GR48oca18EQEEEEAAAbsKPPt/oWoXT9Bh1/lQFwIIuF/ANUHHmUYVEBCgvAL+dl9hP1/QWsW5tixvG7vUUZY9sva5CZTGPVIaa5xbF879tgldzRMdd955Z5GamLV5g/q/MaZI13IRAggg4FaBiMBgDYiuqQt8MVagEe+CQCN/VinRkdpYM15rAyK1Zm+GMn4+76Iks+zUeodqn7dISccWqoevp+rvy1Xw3l0lWerEd75uepFui++riOQA/fOrAGVuSTnxa0dbp+vfbafqSOYvP9c6wqeZ1iurjhW6b15ODe1/seDAP69hS91Zd/Q51cyXEUAAAQQQsKPAy7eEqUmNQDuWRk0IIICAJwRcEXR4YlI0iQACjhB46aWXtGvXLl1zzTXq1KnTWWtetGOrLvzfqLNexwUIIICAGwSig0LUP7qGLvDFqlVemOKPByomMUPB5gwNF30OVK+mDXE1tCbDr017in/exskUof5s9eiwSuG+ecpN3afuAd1Ua8cRBRxLOGex8d0H686AurrueLiun5GuzMMZJ9ZMqZ+p53rO0K60Q6fs813jBFU/wyurzMVZRy9RwpsFzzQwqpKGdPr4nGtnAQQQQAABBOwm8OadYaodS9Bht7lQDwIIeEeAoMM7s6ZTBBAoBwHzRId5nV5ERIQeeeSRs+74/b4f1f7F/5z1Oi5AAAEEnCRQOcinS6NMoBGj1nnhqpseoJhjGQpKcFegcfJMttWrr3WRcVqbGKA9Cb8EBiWdW6O6R9S84bfKSP1cVQOqqVNmU8Vt2iZllex1V7+uY2i/ERqT5tdfjkaq4+RTDxTPPC9HLw6aqw0pu0/52vP1fPr9WV5ZZb6QtuX/lDj9h0Jbf+ySKdqbE11SGr6HAAIIIICALQUmDQtXbESALWujKAQQQMALAgQdXpgyPSKAQLkKfPjhh1q+fLl69eqlgQMHnnHvrYcT1OjZR8u1PjZDAAEESksgLtivfj8HGq1yQ61Ao/KxTFcHGvl2mX6/NsbX17rgaK0+mK3k1F/OsDgX327tflD12K+UdGyxmvnbqHVSdUVu3nQuS57y3R9qNtPtbW7QFynZen5PlGp9/suh4+bCHH+eJtz4hZYnnxpUtInwaUblaVJ24a+syt8o8Ysblbay8DNDPug/RvMzmpVaTyyEAAIIIICAHQQ+fyhC/mA7VEINCCCAgDcFXBd07NmzRytXrtThw4eVm5uroKAgxcbGqkuXLqpatWqxp5yWlqZNmzZp8+bNat++vZo0aXLaGpmZmfr666+t19WYPStXrqwePXqoSpUqxd6PLyCAgPMFUlNT9dhjj1mNPPjgg2f8b8/BlGRVe+qvzm+aDhBAwNUC54X4dWlkTXXzVVar3DDVOS5VNk9oHP7l7AZXA/zc3NG4WK2vVlvrcsK0ete5vZLqZK/oqEx1a7NS/qA5Sk3ZoU7+C9TkUKj8O7eWKuvUDr/VbZXa60hWjt7aFKmwL099ksNsNvG2b/RF8rrT9v2u8SFVT5pXpHoOvtlfOUdPXzv/y0v7/V2vZvUp0lpchAACCCCAgFME5v0twimlUicCCCDgSgFXBR3fffed1q5dax08HhUVpUqVKlmBhwkrQkJCrL9dXbt27bMO0gQX+eFGcnLyiYPMu3fvXmDQsXDhQu3evVstWrSw9l2zZo0VeAwYMECRkZFn3Y8LEEDAfQJffPGFpk+fbv13YfDgwYU2mJ6dpbB/3u8+ADpCAAFHClQLCVO/yOo63xejFuYJjeNSJQ8GGicPb3ft2tpQuarWpAZr+/70Up1rswaH1DT+G6UkTVdeXo56hvRR/I/HFXRwb6nuYxZ7ovc9+mdWjM7LC9K45T7lfp902h4f3bpCM1JWnPbzL9Tz6eoivLLKfDE3s7EOjI09Y/27e96iJwNvLPUeWRABBBBAAIGKFCDoqEh99kYAAQQk1wQdBw8e1Jw5c6xQomfPnqpTp441XxM4LF26VBs3brSCDxM+hIaGnnH2s2fPlnkyJDAwUNWqVZP529lJSUkqKOgwQcjnn3+uWrVqWU9xmM/OnTtl/pDz/PPPV+PGja2f27dvn1asWGFdY+rggwAC7hd45plnZP7bdPPNN6tVq1aFNhz68H3KyCmdV564X5UOEUCgNARqhISrX1R1dQuprJa5oaptntA4mqHAI956QqNAywBpQ4NGWh8aozVH8pRwrHTOxDh5r+4dN+m8Sl8o6dhSxQRXUdfcDqq+db8CUhJLY7ynrJEcXlm3X3SvPkyRemaF6oGFOcrYkXbaPp8PXquP05ac9vPtIvyaXnmqlF202jIPXa7D75x6gPmvF03t2E/Do0eUeq8siAACCCCAQEUJmJM55vJER0Xxsy8CCCBgCbgm6Pj222+1fv1664kLE0ic/DFhxIwZM5SVlaW+ffue9RVWJhgxYUSDBg2sJ0Hyg4/Cgg7zt7br16+vrl27WtuakGT+/PnWj009Zl+zhvn069fPWpMPAgi4X2DDhg16/fXXFRcXpxEjCv8Dnar/+osOpfKHi+6/I+gQgfIXqO2LUN/IalagYZ7QqJ0mVTqarsCjqeVfjI13TImO1Maa8VobEKnVezOUmZlb6tVWiTmuzq2+U1DeHKWl7VG8r4k6HK+vyus3lvpe+Qt+3eRC3V6vnzakZem2lAgN+ixVWclZp+234KbNeifjywLrKM4rq8wCqetvUtLszWfsKa9hS91Zd3SZ9c3CCCCAAAIIlLdA0xqBGntLWHlvy34IIIAAAicJuCboME9Q7N271woXTEBx8icjI0MzZ860nsro06eP9fRFcT5nCzrO9kSHeZXV6tWrrb1r1KhRnK25FgEEHC4wceJE63V2/fv3t/4bUNCnybOPa8vhgw7vlPIRQKAiBer+HGh0DYlRixy/9YRGNIHGGUdyoHp1bYirrjUZfm3aU3rnbfx601ZN9qlh7W+UfOxz65da+zuqxbFYhf9w5jDgXO+n/13wB/0xMN5a5tGEKLWccuqh4/nrL7l+u17JKfjsjRfqhejq4xOLVcrROdcrfd22M34nMKqShnT6uFjrcjECCCCAAAJ2FuhYP0hPX3/mt4fYuX5qQwABBNwg4Jqg40zDMAGHCSPMweQDBw5URETxDog6U9Bh9j3TGR35T3PEx8erW7dubrhn6AEBBIohYM4JGjlypPWNv//97wW+uq7L2P9q2Y87i7EqlyKAgFcF6vkjrSc0ugZXUvOcUNVK+znQOMYTGkW5J7bVq691kXFakxigvQkZRflKia+5qPM6xUYuVFLiSmuNbv4L1Wh/oEJ+3FHiNYv6xXv6PqSXjv/0hy1jd0XpvFkFhxzf/26PXgqaUeCy7SJ9ml7JvLLq9LM8zlTHgfG9lHv87MHRY32naG92dFFb4joEEEAAAQRsLdCrebAevtJv6xopDgEEEHC7gCeCjpUrV2rVqlVq1KjRiXM0ijPYswUd5vDyr7/+Wrt27bLOBKlcubK1T0xMjBWCHDlyhIPJiwPOtQi4TGDWrFmaN2+e2rdvr+uvv/607i59fYxmb9ngsq5pBwEEzkWgYWiULomopi5WoOH/OdA4roBjp5+tcC77uP27mX6/NsTX17rgaK05mK3k1LI9D6lG1RS1b7Zcyp6l9PRD8gWE6sKgHqq9K0mBhw+UOffWGs10e9sbtDDlpz7fXRehkK+PFbjvxkEH9EzYp4XWtKLxIVVLKvhJj8K+lHO8rQ6OL9rfZv2g/xjNz2hW5iZsgAACCCCAQHkIDGofrPsGEHSUhzV7IIAAAoUJuD7o+PHHH62wwefzWedzmPChuJ+zBR2Frbd161YrAMk/q6O4+3I9Agi4QyAvL09PPfWUEhMTdccdd1ih68mf695/XR+s/s4dzdIFAggUS6CxP0oXR1ZXl+DonwKNVCnq6HEFJBJoFAvypIuPxsVqfbXaWpcTptW7zv5kQUn3Ofl77Zr/qHo1Fivp2Bzrp6uG1FKXrFY6b8suKb18ZvlJh9/qtkoddDgrWw1zg/XMkhBlryv4aYxtfQ/rqZgphbY+up5Pvzv+VrFpMvZdqSMf7C3S95b2+7tezSr4lY5FWoCLEEAAAQQQsJHADReE6LZePhtVRCkIIICA9wRcHXQcPXpUc+bM0fHjx9WlSxc1b968RBMuSdCRlpZmnQsSFRVlvZffvDaLDwIIeFfg+++/17vvvmudETRs2LBTIP70yQd6+duvvItD5wh4QKBpaLT1hEbn4EpqluNXzdRcRR05roCk8vmDeLcT765dW+srV9Xa1GBt359eLu0GBOSpV5fVig5boOSktdaejfwt1TaltqI3lt0B4wU192TvoXo4K9b6pcsywvTHuVnK2FvwvbXnoiQ9Uv3DQo06RPr1aaUpxX5llVkwZdXNSl6wqUj+u3veoicDbyzStVyEAAIIIICA3QX+2Mena7qF2L1M6kMAAQRcLeDaoCM9PV0moDCvjWrRooUVdJT0U5KgY8mSJdq+fbv69esn87e5v/rqK+tvcwcGBqp+/frWeR0hIfyPYElnwvcQcKLAhAkTtGXLFl1xxRXq3r37iRb+Mecz/WvBTCe2RM0IIPArgeZhlXSxeeVUULSaZvtVMy1XkQQapX6f5AVIGxs00vrQGK05kqeEY5mlvkdhC9atmag2TZYpO32GMjMTrcva+7uq2eFIhW7/odzqMBulhFfSbRfdqw9TAqx970mKUO+pScrJyC2wjkOdUvV4k490PLtwrxWND6pa0vwS9XHks2uU8UPRzpxK7dhPw6NHlGgfvoQAAggggIDdBB68zK8BbYPtVhb1IIAAAp4ScGXQYQ4A/+KLL2ReW9W4cWMrVDiXJyqKG3Ts27dP8+fPtwKWBg0ayLyf3+xvfpyamqoNGzaoTp066tWrl6duNppFwOsCe/fu1fPPP2+FnA8//LBCQ396j/moxQs0fPpHXuehfwQcJdAqrLL6hFdV5+CfAo0aqT8HGsk8oVFWg0yJjtLGmnW1NiBSq/dmKDOz4D/ML6v9O7XaodpVFynp2MITW1zo66V6e7MVvG93WW1b6LrfNLlQt9frp/VpWdY1/zkQpYbTCj503Px6YvMMjew8TQfTfwpnCvq8WC9EVx2fWLJe8kK0b3RHKS+vSN/Pa9BCd8a/WKRruQgBBBBAAAG7Czx+dai6N+FNHnafE/UhgIC7BVwXdOTk5FhncpiDwevWrWuFCecScpjxFyfoMCGLud7Ucemll2rnzp369ttvrddXmVfWmM+iRYtkwpCBAwcqIiLC3XcY3SGAwCkC06ZNs/4bcP755+vKK6+0fm3iyqW6eVLx34UOLQIIlL1AGxNoRFRTJ+sJDZ8VaEQcTlNASvm8HqnsO7T3DgeqV9f6uOpam+HXpj3lHyKF+rPVo8MqhfvmKSV5s4UVGVRJF6iLam5PUEBi4cFCWcpOuOAPuiMw/sQWr2yLUqV5hdeSVjdLo/rM1Pa0wg9E7xjp17RKH0vZySUqPTulmw69UrSQw2wQGBWtIZ0KPyekREXwJQQQQAABBCpI4PmbQtW6DkFHBfGzLQIIIGAJuC7oWLp0qdavX68aNWqod+/e1iHk5/opTtCxZs0arVq1ygpYateurWXLlskcSn7ZZZdZ53WYjwk+zGutTv65c62R7yOAgDMEzJlB5mDyjIwM3XPPPdbTXTM2r9fAN8Y6owGqRMClAu3CY6wnNDrmBxopuYo4kiYRaJT7xLfWq6/1kXFakxigvQkZ5b6/2bBh3SNq0XCpMlI/V3b2T4eJ1/bVV8eMpvp/9s4DPMoq+//fKZmZlEklDQghhar0XqQoobu2VXcVFAUV26qouD93//vbXfe3u65tVVBUFEXEAoIovSpFQXoqvSQEEkLatGT6/zkvvphAknmnJZPJuc/D45I599xzP/fNuN7ve86JLTgO2G0tEhct+oesuXi75nJGIF2nfH4oHLK9VY3GY42x453btiLH0HRJqYNdLiLBw5JVtHht0V2o/Fpa2Sox2L9lrcR5W2SLseSFmQATYAJMgAn4isCiR0LRKU7uK3fshwkwASbABDwgEFRCx/79+5Gbm4uYmBihN4ZYFqYxLpR9UVxcjISEBISFhTWKT6rQQc3PyZYyN0aOHCn4O3bsGGd0ePBg8hQmEMwEqIfPihUrkJGRgUceeQT7igsxaP5/gnnLvDcmEDAE+ofFYmxYAgYqtOhqVSFJyNAwAsaWuVAPGDAtGIhFrUZBahrylFHIuWiF3thyIsLQPieRFLcduqpdV4j0UPfF9boERByT1mTbXyhPJXXFzL7T8L3hMp++dhX+tlMGyzFDo0s6FcCHM7Zj9y/ZKI0ZzksLwW0mD0tW/eJUv/c+GHa5x+jLifOx1dzdX8jYLxNgAkyACTCBZiOw4ukwRIVd7pnFgwkwASbABFqGQNAIHWfOnBH6clDj7/j4+EZFDsqq6Nevn1Ajf9euXYIQQfZUZqqx5uBShQ7qCZKdnY1Ro0YhIiJCOFFqQC726OjVqxf0er2QccI9OlrmgedVmUCgEJg3b55QYu/uu+9Gu4w0dP7PXwIlNI6DCQQFgUHhcRgTGi9kaHS1hiDRYBdKTsHEgkYgHHBlXCzyEzsizx6K7MLmL0lVl4E2woJhfQ5CrdgMo+H0lY8GqYeja5kaqrOnWhzZqn63YFbMAFyyXBY57qoNw73ramFxkfGydOYebNXnNBn/QK0aqyI9L1klOi//+jZYis67xern8X/Ch9Yb3ZrDxkyACTABJsAEApHAlhe5LHkgngvHxASYQNsiEDRCBwkWJFy4GrGxsZg4cSLUajUOHToklJmiXh4kTjTWy0Oq0NHY2pcuXcKOHTsE0UMulyMtLU1okN6YsOJqD/w5E2ACrZ/AqVOnsGDBAqGk3Zy5cxHxt2db/6Z4B0ygBQgMCW+HMWHx6C+nDI3LgkYYZWiYLC0QDS/ZFIGijh2RH52AXKMSp0tavsdJ9/QydEvdDaN+DRyOywKCXCbHKOUYdCqqgaLMvUt7f53+/419An+2xl5xP7dKi0HLKwAX7TC+efAQVhv2uQzrYJdSJOi2ubRrysDpiEXJW13c9lE0+gH8Qz7N7Xk8gQkwASbABJhAoBFgoSPQToTjYQJMoC0SCBqhoy0eHu+ZCTCB1k3gq6++wr59+4R+Qr/fuwXVtS1/8de6iXL0wUxgaHg8xoa1EwSNTGsIkvR2hJKgUcOCRqCeu1Mmw5H0DORrYpBT4cSlqsA4qxH9jyI++gfoqn6+gi5GmYChjr5IPHEBMqMuIJAaNVrMHPM0vjT8WgbjjfNadFzjugH6hvvzsazmR5f78EXJKlrEVj0WZYsu9zJxZxgHjMecyBfcmcK2TIAJMAEmwAQCkgALHQF5LBwUE2ACbYwACx1t7MB5u0yACQQOAerr869//UsIaGu7MOyvuhQ4wXEkTKCFCAyPSMCYUBI0IgRBI5EEjUtGoDYwLslbCEurWdYQqcWRDp2QiwhkF5thsToCIvZ20TUY2OsAlM6NMJmKr8SUpuqGvjWdEZ1/JCDiFIPY3WUkZqZNQL7JeiWuT45FIOyHSpdxbp92Aost37u0G6RV4xvt14C98R4fLp38YlBz6veo+tb9El/O9J6Ynfq21GXYjgkwASbABJhAQBLo00mB16dpAjI2DooJMAEm0JYIsNDRlk6b98oEmEDAEaDeQmvWrEFluAYLza7f0g24DXBATMBDAjdoEzBaE49+MhI0lEjQ2y5naNT+erHroWue1swESpOSkB+XhFyzGkeLW7bfxtVbv77rBWR0/An6qrX1PuqtHogeldEIO3m8mWm5Xu6D4ffjYXnqFcNYpwIf7FfDcbDa5eSf7z6L952bXNqRgS9KVokLVe+aDtPeY5LWrWsk10bioYEr3Z7HE5gAE2ACTIAJBBKB0T2U+Mtt6kAKiWNhAkyACbRJAix0tMlj500zASYQSAReffVVXLx4Ed8ozDguswdSaBwLE/CawOiIRIwOjUM/uRYZlsuChoYyNMwsaHgNtwUdnOychvyIOORUy3DeRUPslghz1KA8xEZ8D131wXrLD1OPQsYFIKT4bEuE5XLNp7Lm4q2aX98IvcGqwfM/OGA+bXQ5N/u283grpL6g09ik+WkhuNX0qUufUg3KPpsCW5lnWYl/y1qJ87ZIqUuxHRNgAkyACTCBgCNwy4AQ/GGCKuDi4oCYABNgAm2NAAsdbe3Eeb9MgAkEHIGCggIsWrQIlTInFioC623ogIPFAQUsgbHaJIzSkKARIQga8SRolBkAy+UmzzxaNwGLWo2C1DTkKaOQc9EKvTHwzjU53oB+PfYBto2orb14BbhGHoaR8uHocLYa8opffx5IJ3I6qStm9p2GbYZfuT5gDMctq42w6lyLgkenlOGV8FWStjRYq8FK7TLA7lo8keLQYe2E0vnJUkwbtPlq4nxsMXf3eD5PZAJMgAkwASbQ0gRmjFJh+siQlg6D12cCTIAJtHkCLHR4+AisXr0a3333HW6++WZMnTq1nhebzYZNmzYJf4xGIxISEvD8888jMpLfVvMQN09jAkFP4M+vvwpLyUVsl1uxR+76UivogfAGA5bATZEkaLRDX4RfETTUJGhYA+/iO2AhtpLAKuNikZ/YEXn2UGQXBq4I27fHOXRO3gVdVf2STYmqjhhkuQ7xx84C5sCN/9t+v8HMmIG4VEcU/Eu5Fr1WSCtneHZcBV6KXSH5qTrUpRTxum2S7V0ZWsonovxT171DGvPzc9af8KHtRlfL8OdMgAkwASbABAKWwDOT1JjaTxmw8XFgTIAJMIG2QiAohY7y8nKh5n1OTg50Oh1kMhmioqIwYMAAQZgIDQ31+nwbEzqcTieWLl2K7du3Q6lUQqvVon379pg1axbCwsLqrXv69Gm8+eabqKmR9h/fsbGxeOGFFxAdHe11/OyACTCBwCLwwbZNOL7u8iXde8oa6OAMrAA5mjZHIEubjBtC49AXlKGhQDudDepLesDK5dWC+WEoSumI/KgE5BqVOF1SG7BblcmcGDM4G5Gh26DX5daLs4v6evQxdID2SGA1GG8I5v+NfRx/tsbV+2h+oRYJG6SJHBdG6PH/Onwp+Zx8XbKKFjYdnYbqdZ73Oika/QD+IZ8meQ9syASYABNgAkwg0Aj8/bcajOiqCLSwOB4mwASYQJsjEHRCx8GDB/HJJ58I4gEJC2r15YZQlFlhsVgE4eGxxx5Denq6V4fdmNBRWVmJV155BSaTCU8++SQyMjIaXaeoqAgffvghamt/vUiw2+3Q6/WCOEMZIPRPccTExODRRx/lzBCvTs63kw8cOID33nsPAwcOxEMPPeRb5+ytTRHYcvIo/vrBAgxzhCBPZsNahaVN7Z8323IEJkQmCyWn+iAC6YKgYYWKMjRsLGi03Kk038pOmQxHMjKQr45BdoUT5VWB/d3TKbkavbvuhc28HhZLVT1Q/dVD0a08HJrTJ5oPoIcrGTVazBrzNL4w/Pr/88jVZ/kRUO2Slh1R3s+Ef/RcCb1V2gszQ7RqrNAu91nJKnHrVVvvRU2258yNA7IwJ/KPHpLkaUyACTABJsAEWp7AvBmh6NFe3vKBcARMgAkwgTZOIKiEjjNnzuCtt96C2WzGnXfeiVGjRkEuv/wvGxI5SJzYuHEjkpKSMGfOHK8Eg8aEDjFLg7I4/vCHP0Cj+bWhpJRnTZxPWSecvSGFWMvasNDRsvyDafUjZaXo88Y/8KBNAy1k+EphxlluTB5MR9zie5kU1R43qEnQCEeaWRQ09IDd0eKxcQDNS8AQqUVBh07IQwSyi82wWAP/GRh4/Vl0TNgJXdW1JZduUI1B52IrlCXnmhekh6vt6TICM9MmIs/0a5nCzk4l3tgdAluuTpJXXVczXhm2GhdqpIki5PRQlxLE676X5N8do4sfZcGukxZ3Q36d6T0xO/Vtd5ZkWybABJgAE2ACAUVg6eNhSIyq//JCQAXIwTABJsAE2giBoBE6qGTUkiVLsHPnTowfPx633357vWwIUeyYP38+jh49ivvvvx/Dhg3z+JhZ6PAYXVBNZKEjqI6zRTdjsJih/euz6OlUYopdhRKZA58qArdsTIvC4sUbJUDS/qSoDhgpCBphgqARRxkaF/WAI/Avs/lo/UegNCkJ+XHJyDWrcLRYWgaA/6KR5lmtsuOGAYcQptoCg/5YvUlaRQyGYxCST12ETCf9sl/ayv6zWjj8Pjwk71xvgYmWUDy22QqzxHOpbW/DmxM24LjxguRA30kLwS2mTyXbSzV01PZA6QLvetDJtZF4aOBKqUuyHRNgAkyACTCBgCOw/oVwhHDlqoA7Fw6ICTCBtkcgaIQOsWQUlYF65plnkJKS0uBpkhBCIkX//v1x11131bOhklH02d69e4VSVyqVCpmZmbjjjjvQsWPHerZXCx1VVVV4+eWXUVFxbU3lRx55RFhPypCa0eFOrB988AH27duHhuJoSLARfzZ58mSBwfr164XMmKefflrodUL7pDJaVKqJGq7v3r1b4BUeHo6srCzhD/UnqTuob8q3336L7OxsoayXyJbOIDlYDQq4AAAgAElEQVQ5+YqpyJH6kNx3333C2iQmUEZOXf9WqxUrVqwQ1hY/Gzp0KH7zm99ck0VDIhiJWytXrkRhYaGwFq1J59qzZ88rgpi4tpS9iQLH1WdKpco8yeSR8mywTfATiHtpLipqTLjTrkZnpwKb5RYclHOD5+A/efd3qJTJMDmyPUao49BbyNCQI67agpAyEjS4v4v7RINzxsnOaciPiENOtQznL5lbzSYzOlWgZ/oemE3rYLOZ6sWdokpH/9ouiC04DjhaV3m1p7Lm4q2a+pm+j+kiMG6VDvZaaXuxaR1YcNc2HNKflnyeQyPV+DpiGWCvz1KygyYMLRd/g/KlpV67+lvWSpy3eSeYeB0EO2ACTIAJMAEm4AGBcLUM3z5bvx+rB254ChNgAkyACfiAQNAIHadOnRIae4slo9xtOH727Fm8++67IMGkXbt2Qm+Nc+fO4fz58wgJCREu3QcNGnQF+dUCAV3e089KS0tRUFAg9Afp3r07FAoFbrzxRqSmpko6LilCh7uxeip0RERECAIGCQXE86mnnhIEDhI6qDwYCQ8kDpCoRPunvZPtLbfcgkmTJl3Z78mTJ0GZNNQ3JS0tDfHx8aD+JMSWOJEw0Lnz5bcbRbGBmsgTd+pR0qlTJ5SVlV0RkYYPH47jx4/XW5s+t9lsoM+mTZsmcKdB8axduxbfffed4K9r167Cz0j4cDgcuPXWWzFhwoR6a0vZG53B1q1bhZiOHTuGuLg4dOnSBYmJiYLQQ2vxYALuEujz1r+QXVKMDk457rFrQEVNqDF5DTcmdxdl0Nir5HJMimyPkepY9HKGIa1WgVidBSGUoeFkQSNoDtpHG7Go1ShITUOeMgo5F63QG1uXUDq0z0kkxe2ArmrnNUR6qvvh+up4hB8/6iNazefmdGIXzOo3DVsN9cWMf17UossqaU3HxWgXzdyJXXr3mqz7q2QVxWTMvQ+6zd6fyVcT52OLuXvzHQqvxASYABNgAkzARwRS28nx0cOhPvLGbpgAE2ACTMAbAkEjdIhv2Pfo0QOPP/64WxfNlAVCF/F0eT5lyhThj9jbg7I7Pv74Y9ClP/X1oItsGi1VusqTWD0VOkjcINGAslFEHnUzV3r37o0ZM2YIggcNkRVlS1BWDf2c4qW+KSQMkK0oFpHYQAzpD/1s5syZgqgh+ifBiUqQUYaGmB1C2RuLFy8GNWwnUYEas4tri2IKxUlrd+jQQYgpNzdXELBiY2MFoYZELBqU2fH2228L+xLP1d29kR8uXeXN1w/PvZrAzYsXYPWRXOHHNzpUGOBQ4oDchi3ywG4OzCfpPQGNXIlJkckYoYpFb4QhtfZyhobyoud1772Pij20BgIVcbEoSOyIPHsosgtbR0mquly14RYM63sQasVmGA3XZikMUY9A5sUQqAqlZzAE0rl91/c3mBk7EGWW+qLTB6e1iN7snsjx5cy92KQ/7Nb23k1T4jemJW7Ncce4cv3vUHvE+7PZm/UnLLTd6M7SbMsEmAATYAJMICAIDEhT4D+/d683a0AEzkEwASbABIKQQNAJHQMHDhRKKrkzqJzSggULhMtzEkmorJI46EKeSiRRE/Obb74ZU6dOFT5qKaHDk1g9FTrGjRsnNHWvO0QxgLInnn32WaGxuzgo++ONN94QxApRbBAzXciG2FEGhzgaatwu+ifuc+fOFQSKq/1TJsjs2bNBQos4SPygM8zJyREEkD59+giCCP0sLy/vGnuaR+e6YcMG3H333ULWjbt7Ix8sdLjzm8a2rgg8/u2XeGf3DsGMGpJTY3IVZPhMUYvzMu6v4Ipfa/g8XK7ERBI0fsnQIEEjlgWN1nB0ARVjUUpH5EclINeoxOmS1tnLp3t6Gbqm7oZJvwYOR30RQC5TYLRyDFKKjFCUSe9DEVCHBOCfYx7Hn2xx14T1ZXY45Huq3Ar32wcO41vjXrfmDIvUYHnEl4DdfwJYyTs3wGnxXowvGv0A/iGf5tb+2JgJMAEmwASYQCAQmNBbiblT1YEQCsfABJgAE2jzBIJe6Gisd0ZdQWTZsmXYvHmzUMaobskl8emgMkf09j/16xCzRVpK6PAkVk+FjrrCjshC5El/f+GFF0C9NMQhZm+QEEHZE1SmqqnRlNDhif+r90llpf7zn/8IZaxINKH+InWHKFIMGTIEDz744BWhw521Weho89+hPgXw8vZN+OP6VVd89nUokeVQ4azMjq8Urae+vk+htFJnWkWIIGgMD4kRSk6RoBFTbYaSemjwYAJuEnDKZDiSkYF8dQyyK5wor/L+YtnNEHxmPqL/UcRHb4euas81PuOUSRji6IOE48WQmVrv74pJE4FZo5/B50ZZvT32sqnw0o8yWI8a3OK5+b4CfFG7y605ZHy4Swna6b53e57UCXbTAFx8v35PNqlzr7YzDsjCnMg/ejqd5zEBJsAEmAATaDEC944IwYOjf31ZtsUC4YWZABNgAkwAQSd0XF26SswooGwDGmJPhbpCR1NCAM1p6EK+pYQOT2JtaaGDsjOohwoxO3PmjNDPo+6o28DbGyHl6n2K50a9QZoa4rPgydosdPC3qC8JfJG9H7//YlE9l9PsGiQ75VirsCBP1rrq7fuSTaD6ilKoMFGbjOGqGFzvDL0iaChY0AjUI2s1cRkitSjokIo8hCO72AyLtfVmdcVF12JQr/1QOjfBZDp3zRmkq7ujrzEVUQXu9Z4IxMP8uctwzEybhFwTdVn6dfy2NgzTN9TCctE90XrnPSfxsW2b21tdkKbEzX4sWUUB1Rbfgcpl156n28FST7X0npid+rYnU3kOE2ACTIAJMIEWJfD0RDVu7u8b4b9FN8KLMwEmwASCgEDQCB1iM3JqdC32h2jofBq6mPZEPGChQ1pGR91m4FS2ispNUYkwatZ98eJFrF+/Xmg2Tg3JNRqNR1kV4jk3JnRQjw+xMXxDzwRlnowZM8ajtVnoCIJvwQDawu6iMxj27qv1Ikp3KnCHXQ0DnHhfWYP6rWwDKPggDyVWqcIEbXtB0LjOoUGnWhliqixQXGq9b50H+ZG1yu2VJiUhPy4ZuWYVjhb7r9xQc8G5vusFZHT8CfqqtQ0u2Uc9CD0qoxB68nhzheTXdT4cfh9myTtfs8ZzVREY+nUVnA6nW+vvv7MQ78o2ujWHjIdHqrEs4iu/lqyidQwH7oN+u/eNyMmXXBuJhwaudHuvPIEJMAEmwASYQEsT+NfdGgzOULR0GLw+E2ACTIAJAMGT0aHX6/Hqq6+Cmlg/+eSTwmV6Q6Ohi2mxHJTYq+HqeYFYusqdWFsyo6O4uFjo26FWq/H000+DhChx+Lt0FQkp9ExQU/XnnnsOWq22yV96zujg78SWJlBi0CH5ny9eE8YkhwrXO5TYLbdih7z+W8ItHXOwrR8fosZ4bTKGKWNwnTMUnWqA6CozFOXulZoJNi68H/8RONk5DfkRccipluH8Jffe9vdfVN55HjUoD7ER30NXfbBBRyNUo5BWAoQUn/VuoQCa/XTW83izJvSaiF67oEWn1e41HScnubdcwH/Vazza4eEuF9BO94NHc92ZVL7qt7CcLnJnSpO2f8taifO2SJ/5Y0dMgAkwASbABJqDwKJHQtEpTt4cS/EaTIAJMAEm4IJA0GR00D7F5tLUiPrhhx8Gvcl/9WhI6JDa4HvChAm4/fbbBZctldHhSayi0DFr1iwMGjSoHhJR5JHSaJ0muisGNJXxIGbhdOjQwS8ZHWLPECqXdXXzchECNSynHh6e7I3mcEYHf8f6moD2r8/CYKl/2dnOKccDdo2w1MeKWpRxY3KvsSeGaDA+IhlDVdG4znFZ0IhiQcNrruzANQGLRo2CTmnIU0Yi56INemNwlKRLijegf4/9gH0DamsuXgMiVBGOkbLhaH+mEvLKMtegWonFmcRMzOo3HVsM1+bbfXw8AuHfV7q9kxMTL+Hfkd+4PY8mvJemxFQ/l6yidZzOcJS8eb1HMTY26auJ87HF3N2nPtkZE2ACTIAJMAF/E1g3Nxwqrlzlb8zsnwkwASYgiUBQCR3Uf+O///2vUBJp+PDhuPPOO4W3+cVBvRoWL14sXE6LDajpM/FCnC7ep0yZIvyRyy8r8jk5Ofjwww+FjIQ5c+YgMTFR+HlLCR2exLp161Z8+eWXuFoAOn78ON59911Q/xJ/CR20BjVyp2wKyrRJSkoS+JWXl2PRokWgz/3Vo4PW2bVrFz799FMhk+SJJ564cn5UUuvgwYOCODZt2jShtJW7Ig75F7N9aA/UqF6l4iZkkr552KhRAr3f/CdySs9f8/kQRwhGOUJwXGbHN9yYXPITlBwShvHaJAwNiUZPhwYplKFRaYa8gjM0JENkQ68JVMTFoiCxI3Jtocgpav0lqeoC6dvjHDon/whdVcMllpJCOmGQtQfaHT0NXCXieg22hR2s7nszZsYOwkVLfbEqyinHhwc0cB6odjvCwrFV+Hv8crfn0YSRkRp8Gf4F4Kj1aL47k2z6kSj70LcZhnuz/oSFthvdCYNtmQATYAJMgAm0KIF2Whm+fDKsRWPgxZkAE2ACTOBXAkEldNC2qFTSe++9h9LSUiGjgy64Y2JicP78eeh0OjgcDiQnJwuX3u3atbtC4uzZs8KlP5W+op/TxTXNIX/k57777quXDdFSQgcF7G6sogBETCIjI9G+fXuUlJQIPCibwWq1+k3osNlsgtCwe/dugSMJHiQy0NrUs4OEm+joaMydOxdRUVEeiQ3iITZUoovWX758Ob7//nthr9SPIzY2VmgwX1ZWJggv4rPgidBRXV2N1157TRDXaG/07Dz66KMCZx5MwBMCt376PlYVZF8zNQTAdLsGcU45VinMOCbjbh11IXVQhWF8xC+Chl2DjkKGRi3kFUZPjoHnMAGvCRSldER+VAJyjEqcKfH/xbPXAbvhQCZzYszgHESGboVel9vgzG7qXuilT4b2qG96OLgRXrOY/mvM43jRFnfNWsOtaryw3QnLKfe/e0qHGvC/nZfB5vDs+z27ywXENUPJKtp07ZnfofKb0z5lfW70DLwkn+5Tn+yMCTABJsAEmIA/CfRKUeC/0y9n3vNgAkyACTCBlicQdEIHIbVYLNi+fTt27twpCB4kbtCb9iRwUNPpgQMHNvjmPfX5+Oabb4SMD5PJJNhkZmbijjvuQMeOHeudVksKHRSIO7GS/YULF4RsFirjREIDXfZPnTpVyKygvfgro0M8j82bN4P+UPYIcR06dCjGjRuHd955ByQWPPXUU4II4YnYIB5MY71IaL9U8mvt2rUoLCwUngcSIqiMF+1bzPrxdO3Dhw9jyZIlgnhDzxhl/rDQ0fJfbq01gjlrV+CNnVsbDL+HU4GpdjUqZA58qAiui1Op59VJFY5xEYkYGhKDnna1IGhEVtZCXun+paLUNdmOCUgh4JTJcCQjE3nqaOSUO1FebZEyrVXZpCRXo0+3fbCZ18Firmow9gHqYeh2KRTqMydb1d6kBlujDsfMsXPwuUF2zZT7TGG4fY0J1ir3Mx0qetfgX71XodLiWbbZ++lKTDEukboNr+10u++DcbdvRSzjgCzMifyj17GxAybABJgAE2ACzUVgfC8lXrhZ3VzL8TpMgAkwASbggkBQCh186kyACTCB1kpg/u7teOLbrxoN/xa7Gl2dCmyXW7EniBuTd1ZHICsiEYOV0YKg0cH0i6BRxYJGa322gzFuQ6QWBR1SkYdwZBebYbE6gnGbGHj9WXRM2Ald1bZG9zcqZCw6F5uhKC0OSga0qZ8zh2NW+iTkmK4VMv5cHoE+K9zvx0F+DRkWvDZyLYpqLnnEbmSUBl+GfQ44mq+Z/aWvboH1fIlH8TY2yZneE7NT3/apT3bGBJgAE2ACTMCfBGaMUmH6SMq958EEmAATYAKBQICFjkA4BY6BCTABJvALgQ3HCzBx0fxGebR3ynHvL43JP1DUoErmbNXs0jVajAtLxJCQKPS4ImjUQFZlatX74uCDl0BpUhLy45KRa1bhaHFw9duoe2pqlR03DDiMMNUWGPQNv7kfpYzFMMdAJJ0qhUzfcIZHsDwJHw2bjpmKtAa3M69Ii8T1FR5t1Zxgx9tTN+GI4ZxH82lSdpfziNNt93i+uxOdtiSUzEt1d5pLe3lEJB4atNKlHRswASbABJgAEwgUAi/eosZN13En8kA5D46DCTABJsBCBz8DTIAJMIEAInCy4hIyX/1rkxFRU3JqTp4rt2GdvHWUx8lUazEuIgmDlSRoqNCeMjQqaiCrZkEjgB4/DqURAic7pyEvIg651TKcv9R8b823xIGkp1Tiuow9MJvWwmZr+PezkzoT/WsyEJN/DHAGZxZLXfbPZD2P/9aENngcSwoioN7pWSaHPdSB9+/5Afv1npf5ej9NiSmm5itZRRCsleNw6RO9Xx7Pv2WtwHlblF98s1MmwASYABNgAr4mMH9GKLq3l/vaLftjAkyACTABDwmw0OEhOJ7GBJgAE/AXAdWfn4K1iWa0EZBhmk0DLWRYrjDjdAA1Ju+micRN4VRyKhLd7Rq0NzqhrTBBpgveN9/99Ryw35YjYNGoUdApDXnKSORctEFvtLVcMM208tA+J5EUtwO6qp2Nrni9uj96Vsch/PixZoqqZZc5m5CJmf2nY4vh2ubgKQ4F3vxZBXuOzuMgF8/8Edv1+R7PHxWlwefNXLKKgjWduBfVq094HHdTE7+aMA9bLD384pudMgEmwASYABPwNYFv5oRBq7m2b5ev12F/TIAJMAEmII0ACx3SOLEVE2ACTKDZCFz3338g/2LTtc/7OJQY71DhgsyBJS3QmLxHaBRuCkvEIBI0bJSh4UQEZWiwoNFszwkv5FsCFXGxKEjsiFxbKHKK2oYwpw23YljfA1ArNsNoON0o0KHqkcgoVUJV1LiNb0+j5b2t7nMzZsUNQqnlWpFrvEWDJ7baYS7yPCNt+YP7sd5w0KuNNnfJKjHY6u3TYDpw3KvYG5u8N+tPWGi70S++2SkTYAJMgAkwAV8SiA6X4eunwnzpkn0xASbABJiAlwRY6PASIE9nAkyACfiawG1L3sc3+dku3d5pV6OzU4EtcgsOyP3zxvl1dQSNbjY1ko2Oy4KGvm1cBLs8BDZo1QQKU1JQEBWPHIMSZ0prW/Ve3Am+W1oZunXeDZN+LRyOaxtrky+lTIVRyhuQUmiA/JJvm067E2tL2P57zGP4H1u7BpeerQ/HhG/1sJmuzfKQGuuaGTlYadoj1bxBuw/SlJjczCWrxEDKFk+CrcKzniSuNn1u9Ay8JJ/uyow/ZwJMgAkwASbQ4gSuT1HgzemaFo+DA2ACTIAJMIFfCQSF0HHq1Ck+UybABJhAwBBIT0/3KpY/rl+Fl7dvcukjzanAb+1qWODEB8pamOB5Y/JeYdG4MSwBgxRR6GZTCYJGeLkJMkPbufx1CZwNWj0Bp0yGIxmZyFNHI6fcifLq1tHjxlfgR/Q/ivjo7dBVNX7JHh/SHoNtvZBwvAioMfpq6Vbhp1YdhpljnsVSY8MlKP5xUYtuq7y74N82/Sg+M+/wisfoKA2Whi0FHM3//DosGSh9p2ERyKtN/TLZOCALcyL/6AtX7IMJMAEmwASYgF8JTOqjxHNT1H5dg50zASbABJiAewSCQuhYsGABWOxw7+DZmgkwAf8RuOuuuzBw4ECPF1i0/yc8+PVnkuaPc6jQz6EUMjoos8PV6BsWg7FhCRioiLwsaBgcCK8wASxouELHn7dSAvpILY50SEUewpFdbIbFGvzNs+seVWx0DQb3OgClcxNMpnONnmKGugf6GDshquBIKz1p78LemzkMM9MnI8fUcIbLe2e0iN3kncjx0+9P40P7Fu8CBZDT5Txiddu99uOJA8ulyShfUu7JVElznOk9MTv1bUm2bMQEmAATYAJMoCUJPHyjCncPDWnJEHhtJsAEmAATuIpAUAgd7733HpzOy28yy2SX38K7+u8N/cwTG3fmNBVPY/FKmSPF5moO4hxx3cZ+E2ge2Yj/bOo3xhNbX/vzdZwNsZXCW4pNY2fS1LPpjl9fPeOu4uFv0aYJkOhKZ/3444+jU6dOHuH6sfAURix4XdLcWKcc0+1qqCDD54panJNdvsTtHxYrCBoDFFpB0Egy2IUMDRjNkvyyERNozQRKk5KQH5eMXLMKR4vbZpm167uUICPlJ+ir1jR5lH3Vg9G9IhKhp/zTc6E1PEcfDZuOWYq0RnPivsgOh2JPlVdbOfjbc5gvX++VD5q8ME2JSS1UsorWNxZMh26D/5rRyyMi8dCglV5zYgdMgAkwASbABPxN4KU7NRjeReHvZdg/E2ACTIAJuEEgKIQON/bLpkyACTABvxLYtWsXVq1ahaSkJEHsUKvdT2euqDEh7qW5kuIcEB6HG51qQFeFJJUWvwtJQ/glE2BiQUMSQDYKGgInO6chLyIOudUynL/Udp//UYPyERvxPXTVB5o825Gq0Ui74IDyfGHQPAOebGRO1vN4oya0wak97Sr880c5rEf0nri+Mqfg5hK8FrraKx80eUyUBp+FfQY00lfF6wUkOKjafA9qck9KsPTc5O9ZK1Bsi/LcAc9kAkyACTABJtAMBD6ZHYqOsfJmWImXYAJMgAkwAakEWOiQSortmAATYAISCaxYsQK7d+9G7969MW3aNImz6pt1+PefcF5XfeWHg8PbYUxoOwxQRKKrNQSJBjvCKEPDZIZN5sSSyIsoVlow1RCLPuZwj9bkSUygNRGwaNQoSE1DniIS2aU2GEy21hS+T2NNijegf4/9gH0DamsuNuo7TK7FCPlQdDhdAVnVJZ/G0NqcFSakY2b/+7HZ0HBT8dtqw/DARjPMXjapPzW+HP+M9k2GQk6XYsTqvOvv4e05lb4/Fg6TyVs3Tc7/asI8bLH08Osa7JwJMAEmwASYgDcElApgwwv831zeMOS5TIAJMAF/EGChwx9U2ScTYAJtnoDYOygrKwv0x92x7M3F6GINEUpOhRZVupxeoDJhhbYcWocCj1YlI8TZcDNdl47YgAkEMIGKuDgUJHZAri0UOUVtsyRV3ePp0/0c0tr/CF3VxiZPrX1IZwy0dEPc0VOA1XUvnwB+BHwS2po+UzEzbjBKLQ2LY3OqIzD86yo47ZfLono6zo2qxl+Tlnk6vd68hekKTDJK693kkwUbcGKv7YWLC8L85f6K373jX8RC601+X4cXYAJMgAkwASbgKYGMBDnen9VwRqinPnkeE2ACTIAJeE8gaIWOqqoqHDlyBIWFhRgxYgQ6dOggidbGjRtRXFzs0jY2NhYTJ04UytJYLBb8+OOPwloOhwPR0dEYOXIk2rVr59IPGzABJhCcBC5duoT58+fDaDTi3nvvRZ8+fdzaaM3S7bBsOezWnFUR5chVmzC8JhJjTVz2wy14bBywBApTUlAQFY8cgxJnvHy7PmA36WZgY4dkIzJ0K/S63CZndlf3Ri9dEiKOHXVzheA1//eYx/A/tsb//9mrF7RIXe1d03GiVzbIiL9lfo1au/fC0thoDZZoPgOcDTdKb67TMpfchoovzvt9uXOjZ+Al+XS/r8MLMAEmwASYABPwlMCNPZX4063ulyj2dD2exwSYABNgAtIIBJXQYTKZkJeXB2oGTP+bhlKpxI033ihZ6Dh8+DDogrKxUVtbi7KyMqH+Pr2lrVAo8P3336OoqAg9e/aEVqtFTk6OIHhMmjQJERER0k6CrZgAEwg6AvR99MknnwiCKPXroO8NqcPyQy5qFm+Tai7YnVdasCiqVPjfs6oTkWhTuTWfjZlAIBBwymQoyMhEvjoaOeVOlFd7f1EcCPvyNoaUZB36dNsLu3k9zOams7wGqoeha1ko1Gf920vB2z015/xaVRhmjZ2Dz4yN19JedEKLiG3eixxV19Xi3/2/xSWzzidbDISSVbQRw+H7oN/mf9HMOCALcyL/6BN27IQJMAEmwASYgD8IPDBahWkjQvzhmn0yASbABJiAFwSCRugwm81Yv349KioqBHEjMTERlZWVQraFO0KHK5Ykapw9e1bIEsnMzIRer8fatWsFIYWyOGjQ5z/88AOGDRuGLl26CD+7cOECDhw4INhERfGb1q448+dMIFgIbNu2DevWrUNKSgoeffRR4ftJyrAdvwDjv5dLMa1n831YNXaF6tDNEorf6jmrzG2APKFFCOgjtTjSPhW5snDkFJthsTpaJI5AXHTg9WfRMWEndFWuhc/RITci9VwtFBddZ6YG4l79FdO+jGGYmTEZ2aaGMyIinHIsOqgB9v/aF8nTWEypFrw+dj3OmBrvleKO7w/TFZjYwiWrxHgr1twF8/Gz7oTvka0zvSdmp77t0VyexASYABNgAkygOQj87Q4NRnZTNMdSvAYTYAJMgAm4QSBohA4SNPbt24eOHTsKooPNZhOED51O5zOhg4QT8qnRaIRsDfonCR1r1qxBWloahgwZIqCn0ldbt24V/t61a1dYrVZQSSwa48ePR0gIK/9uPKNsygRaPYEvvvhCEDoHDhyIu+66S9J+nCYzdE++L8m2rpFRbseSyDJcUlhxmz4OPS3+r6fudpA8gQkAKE1OQn5sMnLNKhwt5n4bdR8KdYgdIwceRoRqC/T6pt+gj1G2wxBHfySdLIHM4P1FfbA9nIuGTsMsZToak86G2NR4cbsTlpNGr7duibXjnVu3INdQ6LUvcnBjtAafapYAzoZ7ifhkEclOlLjw1iDA4X8RUh4RiYcG+aaBu+TtsSETYAJMgAkwATcIfDI7FB1jG88SdcMVmzIBJsAEmIAPCQSN0HE1EzHDw5dCx549e1BQUCDU2u/Xr5+wpJSMDipllZ2dLQguycnJPjw+dsUEmEBrIGC32zFv3jxBBJ08eTLGjBkjKWzdnI/grHb/8u2Q2og1ERVoZw/BI1XSy2VJCoqNmIAXBE6mpSEvPA651TKcv2T2wlNwTk1PqQIJsUoAACAASURBVMR1mXtgNq2Dzdr0736qqiv616QhOv9IcMLwwa6eHfccXq9tXOydZgrHnWtNsFR6Xx7NGeLEB/dtx8/64z6I/LKL3MxziNHv9Jk/bxzZDENQttAbD+7N/XvWChTbOAPaPWpszQSYABNgAs1BQBMCrHk+vDmW4jWYABNgAkzATQIsdEgERoIGlZ+hQdkc1ItDHE316BCzOVJTUzF06FCJq7EZE2ACwUbg/PnzQnNy+k544IEH0KNHD5dbNL21GtbDp13aNWTwlfYSjqtqMNoUhZE1kR754ElMwFsCZo0GR1I7I08RiexSGwymQHgz3dtd+X7+kD4nkRy3A7oq15favdQD0LMqFmEnjvk+kCDxWJiQjln978cmg73RHb1YoUW/r73vxyEu8NnM3dimb7o5vDt4A6lkFcVdW3QnKr/2TaaKFA5fTZiHLRbX/56U4ottmAATYAJMgAn4kkCP9nLMmxHqS5fsiwkwASbABHxEgIUOiSCpqfDevXuFnhvUn6PuoLJZP/74IwoLC4Um5NHR0UIvjpiYGKFROfUN4cbkEkGzGRMIYgIHDx7E559/joiICKE5eVxcXJO7rV3xE8xr9nlE5HRILZZGlkEGYHZVMmLt0nqDeLQYT2ICdQhUxMWhILEDcm2hyCniklSNPRwRYVYM73cQGsVmGAynXD5DQ9U3ILNEjpBzZ1zatmWDtX2mYma7wSgxNy6qvXVOi+R1vhM5Vj54EGsM+32G/aZoDRZrPgWcjQs1PltMoiP9vvtg2On/RuRiOHvHv4iF1pskRsdmTIAJMAEmwASaj8Dkvko8O1ndfAvySkyACTABJiCZAAsdElDV1tYK2RxGoxFZWVlCo3Mp4+TJk4IAIvbqkDKHbZgAEwhuAhs2bMCWLVuQnp6O2bNnN7lZ697jMC1Y7zGQjeGV2KsxoJc5HL8xxHrshycyAVcEClNSUBAVjxyDEmdKa12Zt+nPu6WVoVvnPTDp18DhaLg5tghIJdfgBvlIdCzUQV5e2qa5Sdn8y2Mewx9t7Zo0/fRIBDQ7KqW4k2Sz/v48LK/5SZKtVKPcLucQo3Od3SPVny/sylfcDkth8zW5Pzd6Bl6ST/dF6OyDCTABJsAEmIBPCTwxXoXbBnLfVZ9CZWdMgAkwAR8RYKFDAsgTJ05g165dgsBBQodCoXA5y2QyCY3LqcQV9eaQMselUzZgAkwgKAgsXrwYubm5GDZsGG677bZG9+S4UAn9n5d4vOcKhQ1LIi9CL7fjbn07ZFo4xdpjmDyxHgGnTIYjGZnIU0cjp9yJ8mrvexwEO+IR/Y8hPvoH6Kr2uNxqQkgHDLZej/jjhUCtyaV9WzcwqzSYNfY5LDE23hS0vUOBeXtVsGfrfIbrh2nH8anlB5/5I0cfpSswwfiZT3167cwRjQtvdfPajTsOjAOyMCfyj+5MYVsmwASYABNgAs1C4I1pGvTu5PpOqFmC4UWYABNgAkygHgEWOlw8ENREeOPGjSgrK8Po0aNBvTakjN27d+P06dMYP348nE4nduzYgerqasjlcqSlpQn9OkJC+C0AKSzZhgkEGwHKEnv77beF75VbbrnlmnJ4dfere2wBnOam3/puis+eUD02h1Whg02FGdXSstGCjTfvxzcE9JFaHGmfilxZOHKKzbBYHb5xHMReYqNqMLjXQSixESbTOZc7zVRdhz7Gjog8wg3GXcL6xWB/xlDMzJiCw6bGvydvsmjw1DY7zIW+E41+/t0ZvO/YLDVMSXbjojX4JMBKVlHgturRKFvUvJlazvQemJ06TxI3NmICTIAJMAEm0JwEvn02DOFqKhDMgwkwASbABAKNAAsdLk6kqKgI27ZtE/ptTJw4UZI4ceHCBWzduhU9e/YUytNQqRrK6KC/U/mrgoICpKSkYMyYMYH2PHA8TIAJNBOBM2fO4J133hFWe/jhh5GZmdngyoZ/L4f9+AWPo7LDKfTqKAwxI8sYjcG1Wo998cS2R6AkOQkFscnIMatwrJj7bUh9Aq7rUoLMlJ+gr1ojaUo/9RB0L4+A5vQJSfZsdJnAx0OnYWZIBhxOZ6NIHjaEY9K3BtiMjffscJfn4duL8bZynbvTXNrnZhYhRr/LpV1zG9Sc/j2qVrnuI+PLuOQRkXho0EpfumRfTIAJMAEmwAS8JtAhVo7FszlL3muQ7IAJMAEm4CcCLHS4AEsix9mzZzFo0CBcd911Lo/BarUKGSCUCTJhwgRh7p49e4TyVR06dBDm79y5EySGTJ48GeHh4S59sgETYALBSYC+G77++mtBSH300UcRHR19zUZrPvsBlq3ZXgE4ojLha205NE45HqlKQoSDU629Ahrkk0+mpSEvPA651TKcv2QO8t36dnujBuUjNuJ76KoPSHI8UjUGaedtUF4okmTPRr8SeDbrObxeE9YkkpfKtOj+je+ajtNiR6dcxCvh3/r8KBalKzA+0EpW/bJL3Y/TYfz5mM/37Mrh37NWoNgW5cqMP2cCTIAJMAEm0GwERvdQ4i+3cSPyZgPOCzEBJsAE3CTAQkcTwC5evIhNmzYJWRyTJk0S+m24Gjk5OTh8+LCQrdGxY0fs3bsX1JR8ypQpV+bT5SaVtar7M1d++XMmwASCk8C3334riJ/du3fHgw8+eM0mLTvyUfPxFq83/11EBbLVRvSvjcAkY4zX/thB8BAwazQ4ktoZeYpIZJfaYDD57s334KHU+E4S440Y0GM/ZPYNqKlx3TA8QhGF4RiM9qfLIasubwuIfLrHovg0zBowAxsN9ib9LjijRdwm34ocZ8ZV4h+xX/t0P+QsKyYUH6s/AZyBWQ6ubOlU2C6W+XzfrhwumzAPmy09XJnx50yACTABJsAEmo3AzDEq3DOcS5A3G3BeiAkwASbgJoE2LXRQ9kVxcTESEhIQFnbtW4HUgPzYsWPo2rVrkzX0ReaVlZVCNgdlbowcOVL4Mc3njA43n0o2ZwJtjMDChQuF74pRo0Zh6tSp9XZvLyyD4W9feE3kgtKCzyLLYJY5ME2XgFQrv4nkNdRW7KAiLg75iR2QZwtFThGXpPLkKPt0L0Za+13QVW2UNL2DKg0DzV0Re+QkYPO8746kxYLUaF3vKZgZPwQXzE2LcZ/nhEO5u8qnFC6M1OH/tf/Kpz5FZ3mZRYgOwJJVFJ/D2hGl8y9nJDf32Dv+RSy03tTcy/J6TIAJMAEmwAQaJfCvuzUYnMHZ8fyIMAEmwAQClUCbFjpEISM+Pl4oM1W3Obher8e6deuEElTUm4NKy7ga586dQ3Z2tnBZGRERIZhTA3KxR0evXr1AfvPz87lHhyuY/DkTaEMEdDqd0Jycvi/uvPNOoVRe3VH98HzA7v2bvtvDqrEjVIfOVg3u1cW3IcK8VSJQmJKCgqh45BiUOFPavI2Fg+kExg7JRmToNuh1OZK21UPdF9frEhBx7KgkezZqmMB/Rj+KF+xNf291s4fg5Z8UsBbofYrxUn8T/tF9BQw23//eLEqXY7xxqU/j9aUzS8UElC/2rWgkNb5zo2bgJcV0qeZsxwSYABNgAkzA7wSWPxWGmHBuRO530LwAE2ACTMBDAm1a6Dh06JBQZqpTp06COEENw8Wxf/9+QbTo3Lkzxo4d6yHey9MuXbqEHTt2CJeYcrkcaWlpGDp0qKTG5l4tzJOZABNoNQQoo4MyO2g89thjwnePOAz/XAb7yRKv92KSO/C5tgwlSgsmG2PQr/ayIMsjOAk45TIcSc9EnjoGOeUOlFdbgnOjzbCrlGQdenfdC4dlPczmSkkrDlIPR9cyNVRnm7eJs6TgWpGRRanGzJuexxKjvMmobzGHYuZGC8wlvhUjdN3M+M+Q1SiplXbu7qAdH6PBItUnABpvpu6OP3/Ymo5NQ/Xa4/5w7dKnsX8W5kT90aUdGzABJsAEmAATaA4CydEyLHms6f5gzREHr8EEmAATYAKNEwhaoYMPnQkwASbQ2giQIPrdd98hMTERDz/88JW+Pr5oSC6yOKw2YnVEBSIdCjxclQS1s+nLw9bGsK3Hq4/U4kj7VOQiHNnnzbBavc8EastMB1xfiJSEHdBVbZOEQS6TY5RyDDoV1UBRdl7SHDZqnMD+9CGYlTkVh0xNl/p6ujoCN6yshsPHz3tNByveHL8RJ4wX/HJMgVyyStxw1ff3oubQCb/s35VTZ3oPzE6d58qMP2cCTIAJMAEm0CwERnVX4n9v5/K/zQKbF2ECTIAJeEiAhQ4PwfE0JsAEmIA/CCxfvhw///wzqNTd9OmXS3ZYdhWg5qPNPltuufYSjqpqMLRGi5tM0T7zy45ahkBJchLyY5ORa1bhWDH32/D2FFQhDtww8BAiVFuh1x+R5C5GmYChjr5IPHEBMqNO0hw2aprAJ0PvxcyQTNidTWc7/KdEi7TvfNt0nCKzRTrw7m+34rDhjF+O6uN0ObICuGSVuOmLi8bDXl3tFwaunMojtHho0DeuzPhzJsAEmAATYALNQuChsSr8bhg3Im8W2LwIE2ACTMBDAix0eAiOpzEBJsAE/EXgnXfewZkzZzBu3DiMHz8e9uIKGP7ymc+WOxNSKzQmp/FgdSKSbSqf+WZHzUPgZFoa8sLjkFMlw4Vyc/MsGuSrpKdU4rqMn2GpWQur1Shpt2mqruhbk4bofGmCiCSnbITnsp7DazWuS0N8dDIC2q2+LylF0sqimTvwo94/fVUmxITiI9XHAV2yih5Dh7k7St+NatEn8qWsFThna9kYWhQAL84EmAATYAIBQ+CVezTo35kbkQfMgXAgTIAJMIEGCLDQwY8FE2ACTCDACFBfH2pOXlNTg3vuuQd9+/aF7on34KzxXY+FTeFVOJooR3JkLEJC1dDWOJFSZkVmcdMlYgIMVZsJx6zR4EhqZ+QpIpFdaoPBZGsze/f3Rof0OYn2cTtRXbVD8lK91APRszIGYSePSZ7Dhq4JnItPw8wBM7DRYG/SWAMZPj0YCuzzT6bBFzN/xmZ9tuuAPbTIyyxEtP5HD2c33zTLxZtRvvRi8y3YwErLJs7DZnOPFo2BF2cCTIAJMAEmQAS+ezYMYWpuRM5PAxNgAkwgkAmw0BHIp8OxMQEm0GYJ5ObmYvHixVCpVHjkkUcQ+9V+2PKLfMbjQGclznTUXOMvtdSKAcc5Q8BnoL1wVBEXh/zEDsizhSKniEtSeYHymqkRYRYM73cIasVmGA3Sm4UPU41CRgkQUnzWl+GwLwDrek/BrPghOG9uWsQbaFPh/+2QwXLC4Bdu3z5wGN8a9/rFNzn9JEOOcYalfvPvS8fGvOnQbWpZMW/v+Bex0HqTL7fFvpgAE2ACTIAJuE0gLV6OhQ+Fuj2PJzABJsAEmEDzEmCho3l5t+rVamtrYbVaERERAZnM/28y0HpvvfUWzp8/j6eeegppaWmtmp+7wdtsNphMJoSFhUGpVLo7HZ7Mp/Vo0Jo8Wp7Ali1bsGHDBnTs2BHTk/pAvsE3bxjXqGVYNyi80Q2OyqlBu+qm36hueTrBGUFhSgryoxKQa1DgTGltcG6yBXfVLa0M3TrvgUm/Bg6HtOwljTwMI+XD0eFsNeQVLft2ewui8+vSr4yejbn2BJdr3FMThrvX1sBS4bvstrqLbrqvAF/W7nIZh6cGE2M0+FAoWdU6RuWG36G24HSLBntu1Ay8pLjcr4oHE2ACTIAJMIGWIjCpjxLPTeFG5C3Fn9dlAkyACUglEDRCh3gpfvLkySb3HhsbixdeeAHR0dyAV+pDQnYGgwGvvfYaLly4gEcffRR9+vRxZ7pHtoEkdOzatUt4u75Hjx54/PHHERLi/yZkn3/+Ob7//nsMGTIEDz74oNsM3Z1PgtIbb7whCCRPP/00UlNT3V6TJ/iewNKlS3Ho0CH0S+uKyft881Z/UbwSe7tdm80hRt+j0AL6w8P/BBxyGY6mZyJPHYOccgfKq5m7P6gP73cMCTHboavaLdl9oqojBlmuQ/yxs4DZN797khdvI4ZWpRozb3oOnxpd17v+n8oI9F/u+34cIuqd957Ex9ZtfiWfn1mIqFZQskqEUPLuKDjNLZvhZ+qfhWei/ujXc2HnTIAJMAEmwARcEZgzSY0p/dx/+dCVX/6cCTABJsAEfEsg6ISOU6dOQavVQqFo+D+aY2JihIv6yMhIt0hWVVXh5ZdfFua0RaHEYrHggw8+AAlJf/jDH9C5c2e3+HliHChCB+19/vz5OHLkCMLDw/HMM88gJSXFky1dM+fAgQN47733MHDgQDz00EP1Pt+2bRuWLVuGm2++GZMmTXJ7vYbmN8VUp9PhzTffFLJ2SOggUZBHyxNwOp3CuZAQNdYUheE17n13NbSDwgQl9nVtXOjoXmRBz7N84e6v09dHanGkfSpyEY7s82ZYrQ5/LdWm/cZE1WJI7wNQYhNMRull37qor0cfQwdoj3CDcX8+QAfSB2Nml5txyOg6s+bNc1q0X1fht3D23VWIBdjoN//keHGGHDe1kpJVFK/d1A8X31f5lYkU5870HpidOk+KKdswASbABJgAE/AbgQ9mhSI9Qe43/+yYCTABJsAEfEMg6IQOf5U5autCh28eN/e8BIrQUVRUJGQ6kOBB2Q7jx4/H7bff7t5mGrFuSujwyQJXOQkUpv7YWzD7pO81ak5ut9vxW307dLN4Vx/WqJFjw8DGy5ONyKtBYiWXrvLlM1WSnIT8uGTk1qhw7DxnB/iS7dW+rutSgsyU3dBXrXZrmf7qoehWHg7N6RNuzWNj9wl8MvRezArJhM3pdDl58dEIhG73XyZH7q0X8F/VGpdxeGMwKTYUC0MWeeOi2eeaz9+Oiq+Km33dqxeUR2jx0KBvWjwODoAJMAEmwATaLoFwtQzfPsulndvuE8A7ZwJMoDURYKFD4mmx0CERlA/NAuVSfsWKFdi4caOQWUElrKhHCWU8+KKPBQsdPnxggtwVPStffPEFwhxy3KtLQILdu/Jp2elqnGh/rY/25TYMLeDeEL54nE6kpSE/PA45VTJcKG/Z8i++2E+g+xg1MB+x2u+hqz7gVqg3qMagc7EVypJzbs1jY88IPD/uObxa6/qyINGpwDt71XAcrvZsIQmzjk8qw8vaVRIsvTPJzzyLKP1P3jlp5tmGg/dB/8PRZl614eVeylqBc7aogIiFg2ACTIAJMIG2R2BQugL//l3j2fBtjwjvmAkwASYQuATarNBx+PBhvP/++6BSVlSKKC4u7soprVu3DqtWrUJmZibuvfdeoSF2RUX9kgmhoaFXGmSvXr0a3333HSZPngyVSoX169dDLpdf6XPgcDiwd+9ekN/S0lJQKRoqCzR27Fjhz9WNpunzo0ePYuXKlSgsLLxiP3HiRAwfPvyKfVPiS0MiQV37++67D9988w3Onj2LwYMHCz0gmtpHYmJio43Bxf3R/LKyMqFReXJysiAM9O3b90rj8tOnTwsleNq3by+Uv9Jofv0/Cw3tpSmhg7IrqH8F/aGzoTUpxilTpghloOo2S6eSW/v27cP9998PiuHHH38UerTMnTsXUVFN/4ez0WgUsjmoSfdzzz2HNWvW4KeffsJjjz2G66+/vsHfbCnnJwocVzvIyMi4wkY8D+I4depUbNq0CcuXL8e4ceNw55131puq1+vx6quvgv4pltaqO5/m0HPcUA+bRx55BP3790dTz5PIm5pjkx0959ddd50QR93fHQqK9k+8iVXd533MmDGgPzSXh2cEVr+3GNtP5qKTVY3f6eMR4pR55uiXWcc7hOBMYgj0YXKEmZ1IuWjFdVyyymOmZo0GBamdka+IRHapDQaTzWNfPFEagcR2RgzouR8y+wbU1JRKmwRAq4jBcAxC8qmLkOn8ly0gOaA2YFjcLhUzBz6IDQbX2WJjrWo8s80B81mT38gU3liFv7db7jf/ouPWVrJKjLvi2zthPlXodz5SFlg2cR42m3tIMWUbJsAEmAATYAI+J3D/DSrcd4N3L5n5PCh2yASYABNgAg0SaLNCB5WAWbJkiXDpLZYiostxuph9/fXXhT4F1HSaLuzpwriyshJ5eXkCRLrgpbf6aV58fPwVgYB+RhfjdNErCiHUy+HTTz/F7t27hb4gXbt2FcofUb8Husgn4WLatGlXeorQ3LVr1wrCCfUZ6datm9D4WrQfOnQopk+fLogdngod1IuBfNbUXC6fIvaHEC/GG9oHcaCL8qtLg9FexP2RcNG9e3eBHQk1xJgu6UkAIra+EjpIdHjnnXdw/PhxtGvXDiQOULN0cc1bbrmlXk8LUeig3i0kBNCQ2pQ+OzsbCxYswLBhw4RzomeA1hb/XldQIb9Sz6+4uBhbt24VRJpjx44JYkGXLl0EsSYrK0s4n6uFDppDoguJNCRmUL8QcdDeqbQRNUufPXu28OzUnT9hwgRBKKHzo2eJGJItnfWNN94oNB5v7Hmqy5vWJgGQmtKTL5r/5JNPXmlcXnf/tAd63ulZFZ9famJPolpdkYu/m6UTsJ8rx6JX38IxVQ3610ZgkjFG+uQmLG0KGZR21yVkfLJYkDmpiItDfmJH5Nk0yCniklTNdbx9uhcjrf2P0FVtcGvJFFU6+td2QWzBccDh+sLdLeds3CiB9b0nY1b8UBSbXYt/swzhmPqdAVaDa1tPkZcM0+N/Oy2D3enf/jhTYkPxfisrWXX5/8toUPJmH0/x+nzevvEv4gPrTT73yw6ZABNgAkyACUgh8J/fazAgreEesFLmsw0TYAJMgAk0H4E2K3QQ4kuXLgkZBiROUIYBiRKffPIJ9uzZI7xBT3/Ei+ymRAXxQpnEDboMp7fjKaODBmVyLFq0COnp6UIWgFjuiDIf/vvf/wprP/XUU0hLSxPsc3Nz8e677woX8U888YRw8U2D7OjnJ06cEDIT6KLdU6GDLtd79+4tCCZ1m7I3tY/GsivoDX9qmE2X39TkXbx8J8Fo3rx5qK6uFi7C6RLfV0KHGGdd0YcYUbYCXfYT4+eff17I1qEhCh3091mzZgnCyNUCRUO/cnRpT2IYZXCQeEDMxAwPElbmzJmDhISEelPdOT+a2FTpqquFDhKOSHQhUUNkKi5OZ7B582ZQps6IESOEH189n37WVJZMQ88TMVi6dCm2b9+Ourzp53T2lGFCXB5++GFB0BDFGLVaLWQ0kRBIg545OhsSSMiWfkd4eEag7Kn3sFB5FpUKG8YbozGoVuuZI57lMYHClBTkRyUg16DAmVIu8+UxSA8mjhmSjajQbdDrctya3VPdF9dXJyD8eGCU4nEr+FZu/Mro2Zhrr//vysa29LdLWvRc6b+m48K/j/qY8H+9VqHaYvQ72dZYsoqg2AwjULbQf0KTu+DPjZqBlxTT3Z3G9kyACTABJsAEfEJgzfPh0HBCh09YshMmwASYgL8JBJ3Q0VBpHhFiQ2/xU6bF4sWLhTJEo0aNEspZkbhA4gO9rS4OKUJHQyWFqEQWXWbTxS69zV53iBfwYukgusimnx06dOiKmFHXXnxrn/w89NBDHgsdtA6VYbr6kl68GG9oHw1dkNOb/iTWlJSUXHPxTnFTPwtiK5Ze8pXQQeWqyJeYiSAyauwSX+RcVwSQ8ot18eJFIbuHLu2JF2WE0BB7doiCk+jL3fOjee4IHXWZUoaG2BBdPAfK1KkrvvhC6CAGVBKLMjCeffbZeqW+xHVJxKAMkw4dOjQpZjX1uyDlPNjmMgHT26txOvcIPom6KPz9bn07ZHrZnJzZNk3AIZfjaHoG8tQxyCl3oLzawsiakUDHJB36dNsLh2U9zGb3ykwNUY9A5sUQqApPN2PEvBQRsCpDMOumuVhslPYG5LtntWi30b8ihz7TgtdGrMG5mnK/H9KnGXLcaFjq93X8sUDt2btRufKMP1x75NPUfxyeifofj+byJCbABJgAE2AC3hDo3l6O+TNCvXHBc5kAE2ACTKAZCQSd0HHmzJkrJXmu5kjZBpSlUbeJNJVeInGDShJRqR0qu0SZCVf3X5AidIgX+lLP72qhQ+yzQCWlGhIiKFbKKKBsERJhKFvi5ZdfFpZ74YUXhJJG4nDVo+Nqe5rX0MV4U/6aKqUkXHJYrUK81JOBmPtK6GiMryuhQxSUpJ4PZXJQhs9NN91UrycGlcyi7ATK0qHyZvTc0HD3/CirxF2hQxRfSLQT+5yIXKlsGAlgVLaqsfN0N6ODMpIWLlyIIUOGCCWnrh70DO/fv1/4nSEBrry8XCivRaXeSDAjMcpVHxSp58F2lwmY1x9A7bJdOKAxYF14JaIcCvxeF484L5uTM9/6BPSRWhzpkIpcZziyz5thtfq3xA3zv5bAgOvOIiVxF3RVW93CI4cCo0PGIKXICEXZBbfmsrFvCBxMH4SZXX6Dg0arJIdLcyMQ8pN7IpYkx3WMzEk2vDVpE44ai92d6rb9lFgN3g/52O15gTJBt+c+GH8KnOwnZ3oPzE6dFyh4OA4mwASYABNoQwR+OzgEj47jHpNt6Mh5q0yACbRyAkEndFzdQ0LK+Zw7d07ITKCLasrquOeee64pbeSN0EHCBfVjoH4g9PY7Ne+uO6Q0g25oH56WriJfvhA6mhIuGorXl0IH7Z2au1P2Cwk+VEpJHHUbxdPPrhaUpDwT1Hx7/vz5gjhzdZko8bOioqIrjb/JZ1Pn0dia7godYtYI9bwQS56RQEV/rs4w8UVGh+jDFbO6IlJBQYFQ8otKw9Gg8mgkHJJgRFkfUsqGuVqvLX9uP3EBhn9dbqC7IbwS+zQGZFg1uEvXDnJ415y8LXOlvZckJyE/Lhm5NSocO8/9NlrieVCFOHDDwEOIUG2FXn/ErRDilEkYYu+DhBPFkJku92Pi0fwEFg+9B7NCusBa59/LjUWR6QjBKz8pYMv373nZw5x47/fbcEB/qlmAFGSeQaR+d7Os5Y9FLi27BdbiEn+49sinPEKLhwZ949FcnsQEmAATYAJMwBsCf71DjRu6Kb1xwXOZABNgcOKGVgAAIABJREFUAkygGQmw0PFLbwe61Kbsg0GDBmHGjBlCv4G6w1OhQ+wDQj05qA8HXfiKfQu2bduGU6dOgYWOhkWCxrIPqDwZnRcJSJTFQM3h6TKdMkjWr18vCFZ1+554InSQiEGZCfRMNDXqZvE0h9BBsYiZJpSdNH78eIEFPV91+5KQnS+FDupfQyJFY+PqMmKUfUSCB/W7oZJrVFaLBA5qfE99bLgZuXff8rpH34XTcrl++meRZTgTUoshtVqMM/6a1eXdCm1n9om0NOSHxyGnSoYL5ea2s/EA22lax0pcn/kzLDXrYLUa3IouXd0dfY2piCpwTxhxaxE2lkRg7rhn8UptuCTbqeZQPLzJCvMF/4uKn8zchR36AklxeWu0JEOGsYbPvXXTYvOd9gSUvH25b1wgjZeyVuCcLSqQQuJYmAATYAJMoA0Q+PrpMESH8ctkbeCoeYtMgAkECYE2L3TQZTpdFJPgQJevdHlOvRyo8XLd4anQQW+279ix45rm5uTb3dJVVz9zLZ3R4ap01dXx+iKjg8QMOq9jx45dc06+LF1FfTg2bNgglAgTS1PV3Q9lkNDlPQkA1HSbSnO5Kl3V0HeGuxkd5IPKQr3yyiuCYHbrrbcKPEjwmTlzZr1sCV8IHWKflRtuuEEQKDwdlDVFzzs1qf/d736HMWPGeOqK5wEwvrEKttxCgYVBbseHUaXCPycaYzCg9tfeQgzrWgJmjQYFndKQr9Qiu9QGgylwGu62xfMa0ucUkuN2QFe1w+3t91EPQo/KKISePO72XJ7gWwLF7VIxa+CDWG+wS3L8B10Exqysht3i/5Jwyx7chw2GQ5Li8tZoalwo3lMu8tZNi863Vt2ESx+7JzY2R8DLJs7DZnOP5liK12ACTIAJMAEmIBDISJDj/Vncn4MfBybABJhAayLQ5oUOKn+0atUq4U1zunx95513hMtturymPgji8EToaKofAl2UU28QuuiW2oz87Nmz+Oijj5CRkSFcOtNFO/XoIF9z586tFy9lIlBGAmWUiNkNrjIO3O3R4aoZOTWf/vzzzzF69GhMmjTpSo+O5ORkob8ElZgSh9j0mvpLiGW13O0zQiLVW2+9hQsXLniV0SHui9hRk20SM64edQWXxx57TMjUcdWM/Orzo14rnggddN4koB08eBCDBw/G9u3bMXv2bPTu3btemL4QOkRxijJmrm5GTotRLPSH9kLjq6++EvZ0xx13CNlRdYcomjTW76M1fXG2dKzm1ftQu/KnK2GcDqnF0sgy4e/UryPdqmnpEANq/fK4OBQkdkSeTYOcIv+/PR5Qmw/AYCLCrBjW7yBCFVtgMJx0O8IRqtFIK3EipPis23N5gu8JbOg9CTPjh6HYLE00/HepFhnf+rfpuLjL1TNy8I1pj+833YjH1l6yirZVc+IeVK12//fS35D3Zb2ID2w3+XsZ9s8EmAATYAJM4AqBWweG4Mnx3J+DHwkmwASYQGsi0KaFDrE3B12uz5kzBwkJCaA3+Tdu3Ijhw4cLYoLY2FkUDqjHxtWX340JBOLFN11IT548GVTmiC6EqUcHZXksX74c1O+hbn+D3NxcvPvuu4Jo8cQTTyAxMVF4nujS/+OPPxZ6Uoi9GMTLdurXMH36dIwYMUKwJf9r1qwR/lCWir+EDlpry5YtWLZsGTIzM4WG1NTwnQaJKiQalZSUXOlxIWY8UEYCiQOUhUCDGNDFPZU5on03JXSIIgSdHZ3PsGHDhCwG8rF27VohC0OtVnsldGRnZ2PBggXo0qWL0Gycmqk3NKjvypdffomRI0cKsVAc7pwf+aSyTtTYnMSrq9dqSngSY6RnjJ6RhkSIhuaTPe0tLy/vGnGkISGMSlCRIEeiFQkUtE+RBzH/+uuvBWFp1qxZQvkwsawWlWmj51d8HsgPPb/U3JyyUEj44uE5Advx8zD+++t6DvaE6rE5rEpoSn63vh1i7G27lmxhSgryoxKQa1DgTGmt57B5ps8IdO18Cd3TdsOkXwuHw+KW31BFOEbIhqHDmSrIKy+LejxansCro2fjeXuC5EAWntQiamvziBxbph/B5+adkmPz1rC1l6wS91+9YxpM+wMvS+rcqBl4STHd22Pi+UyACTABJsAEJBP4y+1qjO7etv+bSjIsNmQCTIAJBAiBoBM6zpw5gx49eghZGQ0NuqSlvgZRUVHChW9+fj5uueWWKxevlCXx+uuvCz0P6OKe3tSnIb5Fv3PnTqFMEV2m06Uvfd7UhbTYT4KEErEMktlsFoQL+jutV/fil9ahC/vvvvtOEFm6desmlE46fvy40C+CSmqRqCH2EKG35z/88ENB3KALb4qNLp5pDRq0X38KHXSB/emnn2L37t2CqELiBf2MSkuREEPiDok8YgNqMYOG9ib2fKB4KX76Ex0d3aTQQXuiy3K6NKdLe61WK3ASe2kQF8rsoLPr06ePwMCdHh11z/nuu+8G9Z5obIhZKLSm2B/D3fOjRuqvvfYayBftpV27dkLsJBo09VyJ86gUVF2hpW6sjc3ftGmTILLRs0FCRFZWltAovLGMHxL3SLSiviVkTwIQDXomSXgisenee+8Vnsm6zwP579q1q/BcnDhxQvDfvn17Qfiqmy0VIN+FrS6Mun06xOBXR1TgsNqIbpZQ/FbfrtXtyZuAHXI5jqZnIE8dg+xyByqq3btI92Ztnts0geH9jiEhZjt0Ve43Z04K6YRB1h5od/Q0YOEeKoHyrNkUIZg1bi4+MSokhRQC2f9n7zzAoyqz//+dmSSTSQ+EEEpCEgKE3kMPKIQidsWK4BoEXX+uolvE/W9z3XXdoquigqjoimuhS++99xZ6QhICCSQkmZrp/+dcdjBgSKbcaXfO+zw8GPK+p3zeS9T7nXMOvj4cBdm+Gqf2e7pp5+OF+Ny60VMzTp+/t7kKHwd5yypHsle/uguWqiqnc/fVRn2fUZgeP8NX7tgPE2ACTIAJMAHwfA5+CJgAE2ACwUdAckIHCQuNLWqXRC/+L126JLygp7ZE9HV9YYRepM+dO1eYgUDVG/TynRa98KWX5tTOh16uU7ug7t27N/pCms5R9cHXX38NEmHoRXhKSgomTJggVDtQqx9q8VN/vgLtoU/6L168GCUlJcIZioWGT9NeR5sgsk3fo0oI2ksvkullc7t27fDggw8K1SmUpzeFDoqBBApiRi/WSSAiUSMtLQ0PPPCAINQ4RA7aSy/C6UU7/SJxgl6G0zBxetn+6aefCpwbq+hw5EwCFVWSEEOyn56eLrxs37x5s1AtU39IuCtCBwkOJHRRnHT3jQ3gvl2rKlfuj/KhagmqaCHRi9p6UXVRU0IHnaMzO3fuFKpjHIJc/Wf/dkIHiRP07FN1EC1qMzVq1KjbCh20h4Q5qmDZsmWLsI+eQRLWqDLj1mfS8TyQqEVCDH1N+dA+upf6LcuC70dm4ESs+/cPsBz7aeueL+IrUBZmwmBDHO7QS3twqyYuFifbtMMJezSOlhlhtni/33/gPAGBHUlifB0G9DiIMKyDXlfqcrCdlN3RXdMKsadPu3yWD3iXwOGM/sjveC8O6sxOOepjicAftstgOuubuQ8HHy7FR/I1TsUm1iYptKwS/nvOnIGKD52v0BGLnzN27Jmd8Vy7mc5s5T1MgAkwASbABDwm0CFFjlnP8HwOj0GyASbABJiAjwlIRujwMTd2xwSYABPwKwHjqgOoW7DzJzFUKyz4NL4CJpkN47XN0Mt4vZ2cVFZ5qxQUNGuF43UROHOJ520E2r127VCBrNRd0NQsdyu0vspB6FSpgvJC4M0IcCshiR36asATyFd2gNlmdyqzRw1ReGJ1HUyVvqnGKbi3HO9EuvfsOZVQA5u+bi/DCO037h4PqHPmynGonOeb1mKuJi6PicWz/Ze4eoz3MwEmwASYABNwi8DDOeF4fhTP53ALHh9iAkyACfiRAAsdfoTPrpkAE2AC7hKwFlVA++b3DR4/HWHAgthKhNlleEzTAu3MSnfdBMS5cxkZKIhujmM1Mlyu8s0L04BIPIiCyO13Es1iN0Nde8CtqHPD70B6mRGKijK3zvMh7xP49ahX8Y8654XT31THoN+Cau8H9j8P58dW4a24xT7zR46k1LKK8tGfegq1q8/4lKErzv6ctwgXLdKuVHSFB+9lAkyACTAB7xF4c0IkBnVwrkWn96Jgy0yACTABJuAqARY6XCXG+5kAE2ACAUJA/dIc2LUND9rerlJjS1QtUiwRmKBJQpwteP5D3aiKxMnUDJwIi8WxCgu0ekuAEOcw6hNomaRD3y4HILOugcFQ4TKc+LBmGGTrh5TCCsg0vpnd4HKQfACXmqdhSv9nsErrfGu4dy/Fou0K31UGXBxeiz+2nO/z2zqZVYQ4zR6f+/WWw5oNT8BwLHCrqeaPnYn1xs7eSp/tMgEmwASYABO4QWD5L6OgipAxESbABJgAEwgyAix0BNmFcbhMgAkwAQcB/cerYN5/7rZAFsVW4WSEHt2MUbhP2zygwVUlNcfJ5LY4YYnEsVJuSRXIl9UjuwyZrXdCXePeHIS0iCz0qWuPxIIzgN35l+eBzESqsa3tPhb5yUNw0ejcPA7i8OXpGERt9V0lx5UcLf7UfiGMVudjFOO+/ttehuESaVnl4FExZyRsOt/MUnHnDvbnvY45lpHuHOUzTIAJMAEmwAScJtAjVYF3n4p0ej9vZAJMgAkwgcAhwEJH4NwFR8IEmAATcImAafNxGL7a1OiZTxLKcVVhxjBDHHIDbDh5SWoqCuKTcVyrwIWKhitTXALCm71KYETOUSREbYZafdQtP12VfdC1tjmizwZuaxy3EpPooX/lTsMvbS2dzi7JrsDs/UrYDtc6fcbTjTXdDHir9w+oMmo8NeXS+fuaq/BR2FyXzgT6ZltdN1TMcr41mT/yKcudjDcUk/zhmn0yASbABJhACBGYPCwCk4aFh1DGnCoTYAJMQDoEWOiQzl1yJkyACYQYAVtFDTSvf9Vo1lcUZnyaUA4aHXyvthm6+3E4uU0ux6nM9ihQJuJolQ3Xak0hdmPBl27bFA16dtoHm2k1jEb3WhENUA5FVkUYIkqLgg9ACEZsVSiQP+o1fKlzvt1drjkSv9xshfGC3mfEdOlmvDNiJYr1V33m0+HoVFYRYiXUsoryMpbfj2vfXvY5S1cc6vuMwvT4Ga4c4b1MgAkwASbABFwm8O+nItE91fn/DnLZAR9gAkyACTABrxGQhNBRWFjoNUBsmAkwASbgKoHMzExXj7i9X/PbebCVN94m5rhSj6UxVVDZ5XhEnYS2Ft8NJ9fExeJkm3Y4gWgcvWiE2cKtity+bB8e7Nu1GKktd0Bds9Etr2GyCOSGDUNqiRbyynK3bPAh3xM4nNEPUzrehwM659tAPaOLxr3LdTCrnT/jaWamJCtm3rseBdpST025fF6KLasIgvboJGg2nnaZhy8P2DM647n0mb50yb6YABNgAkwgxAjERMqw9JWoEMua02UCTIAJSIeAJISOWbNmgcUO6TyUnAkTCHYCd955J8aOHeuTNAxfb4FpY9OthDZG1WKXSo1UixIPaZoj2ovDyctbtUJBsxQcr4vAmUs8b8MnD4IITsLDrcjtexQxyg3QaE65ZbFFeCvkWHog+WwpYNC5ZYMP+YfAvAGPI1/ZESYb1X85t/5QGYtui92r9HHOw0932SLsmPPUVuzTnHXXhNvn7k9S4UOFtFpWOWBUr3wUdWcuuM3GFwflMbF4tv8SX7hiH0yACTABJhCiBHKzw/CHB333obAQxcxpMwEmwAS8RkASQsfs2bNht1//H3OZTCb8fuvXDf2ZO3tcOdNYPLeL15kzzuy5lYPjjMPv7Z4oOkd7HL839uS5s1dse2LH2RBbZ3g7s+d2d9LYs+mKXbGe8abi8dpPI4kYvnTpEurq6tChQweMGzcObdu29Wpm5kOF0M9c4ZSP72Kv4lxEHXoao3G3tplTZ5zddC4jAwXRzXGsRobLVUZnj/G+ACCQ0bYa3bL2wmRYBbPZvUHE7ZWd0VOXhviT7gkkAYAhpEP4zahX8Pe6GJcYfFQSixZrfCtyUIDz8ndjs+a4S7GKtflUViFiNXvFMhdAdmQo/2AQ7FZrAMXUcCh/zluIi5aEgI+TA2QCTIAJMIHgJDB9nBJ39w4LzuA5aibABJgAE4AkhA6+RybABJhAoBDQaDRYsGABTp48CZVKJYgdAwcO9Fp4dqMZ6p/Pcsq+WWYHDSevkVswQh+PIYY4p841tMmoisTJ1AycCIvFsQoLtHqL27b4oH8I5PQsROvm26Cu2eZ2AL2UOci+FgdVoe8/Xe920HzwBoHLzVOR3z8fq7SutZT774lohO+s8TnJRc8cxErtQZ/7JYfftAdytd/6xbe3nVp0/XF1jtzbbkSxP3/sTKw3dhbFFhthAkyACTABJnArgXk/j0KrhOsfnuXFBJgAE2ACwUeAhY7guzOOmAkwgSAgsGnTJqxatUqItH///oLgERPj2iemnU1T968lsBQ416u+LMyEL+IrBNMPaJqji8n5HrRVSc1xMrktjlsicbyUW1I5ez+BtC86yozBvQ5DFbYeWu15t0MbGjEcGZdtCLtU4rYNPuhfAmu7j8GUlkNRWuf8bI0MWxje2RMGy3GNz4Nf9fRxLNTv9rlf4WdlkgozJdqyivIzXnwY1xY49+8Qv1xAPaf7817HHMtIf4fB/pkAE2ACTECCBDKT5ZgzRSXBzDglJsAEmEDoEGChI3TumjNlAkzAxwQuXLggVHdcuXIFrVq1EsSO7Oxs0aMwrj6Iuvk7nLZ7KFKLldHViLMp8LAmCa0sEbc9W5KaioL4ZBzTKlBcUee0D94YWAQ6plciO2MPDNoVsFpNbgUXJY/FEPlAtCm6BllNpVs2+FBgEHgndxpetbV0KZi7jCo8t8EMY5nvRc7NE89gnmmrS/GKuVm6LauuU9LsnwTt9sAeRO64z7LcyXhDMUnM62VbTIAJMAEmwAQEAo8MCMe0kbf//yLGxASYABNgAoFPQHJCR21tLfbt2wfqk2+1WqFQKJCcnIxBgwYhPj7e7RspLi7Gli1bhNkVNGi4TZs2N2yZTCbs3LkTJSUlsNlsSEhIwNChQ5GUlOS2Pz7IBJiANAjQzJuFCxdi797rfd1Hjx6NUaNGiZqc9WIltH/4xiWba6KrsT9SiwxzJB7UNEek/XrbEptcjlOZ7XFCmYhjVTZcq3XvpbhLwfBmrxEY3PsskhO3QF3j/ifhW0e0Qz9jNpqfLgTM/Dx47bJ8YNgmVyA/7zV8oVO45O3/NDG4c4ka1jrfz3DY89gFzLGtdyleMTd/2x4YJtGWVQ5OVYsfgqn4opjYvGZL32cUpsfP8Jp9NswEmAATYAKhS+Dvj0eib4Zr/40UurQ4cybABJhAYBKQlNBx+fJlbNy4EWazGVFRUYLgUFNTA71ej7CwMIwcOVL4VLWriwYLr169GtXV1YKdW4WOzZs3o7S0FF26dEFsbCyOHTsmCB7ebFXjag68nwkwAf8SOHDggFDdQQJs586dhZ8PKSkpogWl+dVc2K65Nkh6XtwVFIcb0d3WDCkpA3DCHo2jZUaYLa716xctCTYkCoHE+DrkdD+EcNla6HXut6PJVvZAd3UKYs4Exye9RYEnYSNH0vshv9N9OKBzvlUV4XirIhZZP/h+6Dj5PvJQGT5QXG8B6I/1YJIKH0i4ZZXA1BaHy+8Hz8wLe0ZnPJc+0x+PA/tkAkyACTABCROIipBh2S+db+krYRScGhNgAkwgqAlIRuigl4fr1q1DeXm5IDjk5OTcuBj6JHVBQYHwUjEvL0+o8nBlHTp0CEeOHAF9MvtWoYMGD69cuVKo8KAqDlqO6g+qIunQoYPwZyTCHDx4UNjjSWWJK3HzXibABAKLwLVr1zB//nycP39eEEVJ7OjXr58oQRq+3gLTxqNO2ypv1QpHEhJx4Opm2O1GqM2doTNnOn2eNwYega5ZFchK2wVNzXKPguunHISOV1VQFrs/w8OjAPiw6ATm5TyOKZGdYLS5JmLOKYxFwgb/iByn7r6Cf0b9IDoLVwyezjqPGM0+V44E3V6LOhdXPzcGTdzy6Fg8m7MkaOLlQJkAE2ACTCA4CAzvHIbfP6AMjmA5SibABJgAE7gtAckIHfQCkaouSIigl4f0EtGxdDqdIEZQpcfYsWPRrFkzpx+JqqoqrF27FiqVSvgkNlWH1K/oIKFjxYoVyMjIwIABAwS7ZWVlQmUJfd2xY0fBL9mgRW1rwsPDnfbPG5kAE5AeAfp5sH799VYsJIjee++9Lguwt1KxHL0A3XvLGoV1LiMDJ6Kb43iNDJerrr/YUioq0Uy5R/jnamNf1FnFqzKR3s0FZkbD+p1E89jNUNce8CjA4eF3ot3FOiiulHlkhw8HFoHXRr6Ct40xLgVFjey+ORIN+d4al86Jtbko7xr+krhILHNu2QmFllUExlD0OGqWFrrFyF+H3sxbiFJLgr/cs18mwASYABOQIIFfjVdibM8wCWbGKTEBJsAEQouAZISOwsJCbNu2TajaGDNmzE9ucc2aNUJVxZAhQ25UWTR11SRskGBBVSJ0jlpSqdXqnwgdTVV00LmjR48K59xpndVUnPx9JsAEgo/A2bNnheoOaq+XmpoqCLRZWVnuJ2K3o/b5jwHzjz30japInEzNwImwOBytMEOntzRoPzqsCHERBbDYowWxw2L7USh2PyA+6U0CyUl69OuyHzLrWhgM5W67SghLwkBbH6ScL4dMW+u2HT4YeATKm7VFfs4UrNS6VsXR0xqBN3bIYDrtWis8sQhcGlaL37eaL5Y5t+w8lKTC+1JvWfU/Mupdk6DbE1zt6eaPnYn1xuBpt+XWQ8iHmAATYAJMwKcE5v8iCs1iZD71yc6YABNgAkxAfAKSETrOnDmDHTt2CCKGo4VUfVzbt28HvVikT09nZ2c7RZLay9C5du3aYeDAgSCx5Fahgww1NqPDUc3hsOGUY97EBJhASBAwGAxYsmQJqD0eLRI77rjjDrdz13+0EpcOluJ0l844bo7E8VKD07biI44iKqwURmsyqo19YIdrLf6cdsQbPSLQo1MZMtvshLpmjUd22kV0RO+6DCSeOOWRHT4cmATWdR+DKS2HoqTOtXkcEwxRmLimDqar/mllVNlXhz93WgSdxT/+HbcZCi2rHLlWfnsPzOVXAvNBvk1U+/NmYI5lVFDFzMEyASbABJhA4BLolqrAe09FBm6AHBkTYAJMgAk4TUAyQseePXuEORw0n8PRQqo+haa+fysxalFFrbBIqKAKEWpdRV83JHSYTCbs3LkTJSUlwhByGoJOYktiYqIgglBbLR5M7vQzyRuZQMgR2LVrFxYvXizk3b17d9x9993Czw9X1+aV5/DZSvfbDiVFbke4vBY6SwbUpi6uuuf9XiQwIucY4qM3QVPr/ByWhsLpruyLLjXNEHXujBejZdP+JPBO7jS8amvpcgi/qolBzoJqwO7yUVEO1GbX4e85y1FR5592WY4kvssChmq+FSWnQDdit7RB+cy2gR7mT+Iry52MNxSTgi5uDpgJMAEmwAQCk0D+iAg8MZjbiwfm7XBUTIAJMAHXCLDQcRteu3fvxqlTp9C3b1/hxaPRaLyt0HE75FQRQgKIY1aHa1fDu5kAEwglAtRab+HChYJgSmIpiaO9e/d2CYFWZ8bzv9np0pn6mxUyPVqotkIGK9SmrtBZ0t22xQc9J9A2RY2enfbDZloNo9GzgdADlcOQVS5H+MULngfGFgKSgE0mx5TRMzBX53o11juXYpG6wrNnzBMohrYWvJu3GoU699uweeLfcfbhFiq8J58rhqmgsGG+NhqV/wm+lnX6PqMwPX5GUDDmIJkAE2ACTCDwCcyZokJmMk0o48UEmAATYALBToCFjgZukF44btiwAXFxcUI1h1KpdFnocFSE0FB0ms2hULj+4iHYHy6OnwkwAdcJLF++HFu3bhUODhs2DPfcc49LRv7x0TEcLXD/hWWkogKJyv2wQy7M66BWVrx8S6BP1xKktdwBdc0GjxxHyCMxTD4UbUvUkFdVeGSLDwc2gaPpfZHf6X7s17nWqoqy+uJsDKI3V/stQXOCDR8/uAFHtcV+i8Hh+HT7c4jR7vd7HL4KQH/2SdSuOOcrd6L5sWd0xnPpM0Wzx4aYABNgAkwgdAmkNpfji2mq0AXAmTMBJsAEJEaAhY5bLpQGkK9duxZXr17F8OHDhfkctFyt6KCKkKKiIowePRp2u10YlF5bWwu5XI6MjAxh5kd4OJdHSuzvE6fDBEQhcOLECSxYsAA6nQ7p6elCK6u0tDSnbG/acRmff+NZW6KY8HOIDT8Nsy0ONaY+sNiinfLNm9wnEB5mQ26/I4iJ3AiN+qT7hgAkh7dBf0s3JJ8pAer0Htniw4FP4OucxzAlMht1NteGjifY5fj0QCTsh/z4iX458OnPtmG3xv/DsL/PAoaESMsqx1Ndu3ki9IfPBv5DfkuE8uhYPJuzJOji5oCZABNgAkwg8Ag8MjAc0+6MCLzAOCImwASYABNwi4BkhA7HMHJ6KdjQMF9nh5HTnI99+/YJAseIESNuQHVF6KCKkI0bNwrzQjIzM4Uh5lTRQV/Ti8uTJ08iNTX1Jvtu3R4fYgJMQLIEampqsHTpUpDoERYWJrSyogqPppZaY8YLM9xvX+Wwn6g8iEjFZdRZU4Th5ICsKdf8fTcIpLetRvesfTAZVsJs1rph4ccjWRFd0VPXFnGneMC4RyCD6PCMUa/gb3UxLkc8xByJ32yxwVikc/msmAe+yd+LDRrP5s6IEc8jLVR4N4RaVjmYXfliDKw1/p2J4u79vZm3EKWWBHeP8zkmwASYABNgAgKBdydGokcad9/gx4EJMAEmIBUCkhE6CgsLhaqJlJQUod3UrYvEhvLycuFFIYkPDS1qN7V676QEAAAgAElEQVRy5UpoNBqn7nfIkCHo2LHjTXtpeDlVhFBlCMVRXFwMGoRO7avatGkj7CXRhcSQu+66C9HR/Elpp2DzJiYQogSojRW1s6LVq1cvPPDAA1CpGi+vfuv9Iyg44/nLqxaRWxAm10JnzoTa3DlEb8A7aef0KESbpO2orbnepsyT1Vs5ANlVMYgsCr4WNJ7kHcpnKxLbIH/As1ihda2Kg5g9rYvG/St0MNe63uZKTOZLfnYYy3WB0SbqTPtziA6hllV0jzZjR1R8nCjmlfrU1vyxM7HeyP9e8il0dsYEmAATkBiB5rEyfP9ilMSy4nSYABNgAqFNQDJCR3V1tTAsnCon6JPPNBvDsUi4WLVqFSwWC8aOHYtmzZo1eOsGgwH79++HyWT6yfdtNhuuXLki2GjRooUwt4MqNFq1anXT3mPHjuHIkSNCtUbbtm2F6hAaSj5+/PgbMZHwQW2t6v9ZaD+GnD0TYAKNEbhw4QIWLVokiLVJSUmCSNqtW7fbHtm4/TLmfutZ+yoyHibXoEXk9Rfxtabu0Fuca5/Ft9kwgWiVGYN7H4YqbD202vMeYxoaMQIZlywIu1zqsS02EDwE1ncbjfyUYSipc12o+F1VLHoscn+Gj1iU1k4uwPcGzyvPxIjn+/Z2DNF+J4apoLJhuno3qr6+GlQx1w92f94MzLGMCtr4OXAmwASYABPwP4F7+oTh5bFK/wfCETABJsAEmIBoBCQjdFAFxaZNm3Dx4kVkZ2cjJydHmIdBa+/evaCWVFTtkZeXd2MwOFVflJWVITk5GVFRjSv5zrSuIrGFqjmocmPo0KGCb2qpxRUdoj2vbIgJhCwB+hlEFWe7du0SGJCYSoJHQ0us9lVkW6W4hATlIdjs4cK8DqM1KWTvwN3EO6ZXIjtjDwzalbBaje6aEc7FKOIxGDloXVQFWW2VR7b4cPAReDd3Kl6xpbgV+MzSWLRc7X+RY9uT5/ClebNbOYh9KFRbVhFH3YlJUK/z/2wUd++0LHcy3lBMcvc4n2MCTIAJMAEmgLcejUROe25bxY8CE2ACTEBKBCQjdNClkNCwbt06YQ4GCReJiYmgPvfUkooGf1P7qPoVGDt27BCECKrQoDZTjQ0Hd0boIJHl6NGjyM3NRUzM9Z7ZNIDcMaOje/fuQlssEl14RoeU/hpxLkzAdwQOHTokDConoTYrKwv333+/INbeuv750TEcKRDnpSYNJqcB5WZbvDCvw2rnEm9nbnxQ77NombgV6prr4pQnq01EBvoZO6LZqfOAxfVP8nvim8/6n4AdMkwZMwOf68LcCubrghhE7Kh266yYh/Y9WozZ9nVimvTI1pn2ZxGtPeCRjWA9XL32cdQVFAZr+ND3GYXp8TOCNn4OnAkwASbABPxLIDZShiWv8P/T+PcW2DsTYAJMQHwCkhI6CA8JC9Qu6tKlS8KcDGplRS8BBw0ahPj4+JsIHj58WGgzlZaWJogTtPd2yxmh43ZnKysrhfkhFBtVmWRkZGDgwIGNCiviXzVbZAJMQCoEKioqsGzZMkGopTZ61K5v8ODBN6W3eedlfPZfz9tXOYw2U+6DUnEFBmtr1Bh7SwWl6HkkxhmR0+MgImQkupd4bL+zshe6qZMRcyZ4P3ntMYQQN3CsXR/kZz+AfTrXBa40Wxje2xsOyzG13ykee+AS3gtf6fc4HAHMb2/H4BBsWeXIv2LWcNjq6gLmPlwNxJ6RjefSP3T1GO9nAkyACTABJiAQGNczDL8cz22r+HFgAkyACUiNgOSEDqldEOfDBJgAE7gdgfXr1wvt8mj169cPEyZMgEwmE77W6S147tc7RIMngxUtVFugkBmgNWdBY+6EiHArLFY5bLbrPkN5dcmqQIe0XdDUrABg9xhFf+UQdLwagYji4P3EtccQ2AD+m/Mo8lWdUWd1fej4GJMKL2www3jR4HeSZ+66ir/HLPV7HI4AHm2hwjvyuQETj68DsRp64crs4H65I4+OwbM5gfNM+foO2R8TYAJMgAl4RuDNCZEY1IHbVnlGkU8zASbABAKPAAsdgXcnHBETYAJMwGkCp06dwtKlS1FVVSXMIbr33nuFlla03v3kOA4eFW+OQ7i8BkmRO5CQkICEZq2hUl5/oX+1JhqFlxKhM0Q4HbdUNg7rdxLNY7dAXbvf45TkMhlyw+5A2kUDFFcueWyPDQQ3gRmjpuNvdbFuJfG8JgZ5S9WwGqxunRfzUPHIavy5+UIxTXpsK5RbVhE846UHce37Mo85+tvAm3kLUWpJ8HcY7J8JMAEmwASCjAC3rQqyC+NwmQATYAIuEGChwwVYvJUJMAEmEIgE1Go1Vq1ahQMHrveaHzVqFEaPHo3teysw+z+nRA05M6UY6W1++vLUaFZgX0FbmCzS/2RUcnM9+nXdD5l1LQyGco/5JoYlY6CtF1qeuwyZzv8thjxOiA14RKAisQ2mDHgWy7WuV3GQ479ciUXHpeLM5/EoEQDlgzX4fer3sNk9r3LyNBbH+QVZdgzSfCeWuaC0oz08CZrNwd8Ob8HYmVhn7ByUd8BBMwEmwASYgP8IcNsq/7Fnz0yACTABbxNgocPbhNk+E2ACTMBHBHbv3o1FixYJ3rKzs3HvvQ9i+h+PiOp9SPcSKCMsDdq8cDlRqOyQ6urRqQyZbXZBXbNalBQzIjqilyEDCQXiilGiBMdG/EJgQ7fRyE8ZhuI61+dxUMCfFMUicX1giBxVvQz4S9fFUJv1fmHZkNPHW6jwzxBuWeVgcm3ZBBjPez5DyN8Xuz9vBuZYRvk7DPbPBJgAE2ACQUbgL49EYmCW9D+cFWTXwuEyASbABEQhwEKHKBjZCBNgAkwgMAgUFxdjxYoVuHDhAqKjo6GK74tj59xrf3NrRtGRJgzoevG2idZoInHwTOvAACFiFCNyjiEhahPU6qOiWO2u7Icu1YmIOi/esHhRAmMjfiXw79ypmG5LcTuG745GQ76nxu3zYh7UdDDiH4NX4JIhMEQXR26h3rKKONjtSpS/10vM6/abrbLcyXhDMclv/tkxE2ACTIAJBB+BhCgZFr4cFXyBc8RMgAkwASbgFAEWOpzCxJuYABNgAsFDwGw2gwaVb9q0SQhab0lDram7xwlERlgwuPvtPwVcVRuFI+fcf1HrcYAiGmiTokavTvthM62B0SjOnJNBEbloXwGEXywWMVI2JQUC+WNex+e6MLdS6WaNwJs75TCf0rh1XuxDda0seH/sWpzRBdacGW5Zdf2mrdpBuPKpe23RxH5WPLWn7zMK0+NneGqGzzMBJsAEmEAIEbinTxheHqsMoYw5VSbABJhAaBEIGaHDZrMJ/evXrVuHsrIyWCwWREREoG3btrjvvvvQqVMnyGSy0Lp9zpYJMAFJEzhy5Ah++OEHaDQamG3xgthBv3uy+ncuQ2yUsUETZ0qb4+IVz+x7EpsYZ/t0LUFayx1Q12wQwxwi5SoMlQ9Bm+JayK9dEcUmG5EOgWPtemNK9oPYq3OvVdVDdVGYvMYI45W6gIBijbFh1qObcUhTGBDxOIJ4vEUU/in/PKBi8lcwdSWPoHqRRMTWjGxMS//QXyjZLxNgAkyACQQhgX88EYk+6dy2KgivjkNmAkyACThFICSEDr1ejy+++AL00k8ulyMuLk4QNaxWq/ACkNagQYPw5JNPIizMvU9UOkXbhU01NTV4++23hRO/+c1vkJCQ4MJp3soEmAATuE7gypUrmP3pQmhqioSv1ebO0Jkz3cbTPE6Pnh1+OoC7WqPCoTOt3Lbrz4NhYTYM73cEMZEboVGfFCWUluFt0d/cFS3OFANGgyg22Yi0CHzT/1HkR3WGwerep+tfrYnBoEU1sFsDZ9D3F/k7sF0jzt8hMW/7bPsziNIeFNNk0NrS7J0E7c7gH0ROFyCLjsHUnKVBexccOBNgAkyACfiWQMt4Gf77Aret8i119sYEmAAT8C0ByQsdJGbMmzcPO3fuRGZmJqZMmYLmzZvfoFxSUoLZs2ejqqoKEyZMwMiRI317A7fxxkJHQFwDB8EEJEHg+KlqzJy9BHHh119A1llTUGPsBTvc+zQTVXS0aaFGQkwdzBYFKmujUFwefGJsetsadM/aC5NhFcxmcdr+dFB2Q09tG8Se4gHjkvjL46UkXh85HW8Z3Z+d88/LsWi3PLDmX3z/zH6s1R72EjH3zS7MsmGg5nv3DUjsZOWC+2G+eFkyWb2ZtxClluD7949kLoATYQJMgAkEEYEJA8Lx3MiIIIqYQ2UCTIAJMAFXCUhe6CgtLcW7776L8PBwvPLKK2jZsuVPGB09ehSzZs0S2li9/PLLiIryv8rPQoerjzLvZwJMoDECr/xhD9Q1pYgNP41weS2s9kihlZXRmhxy4HJ6FKF10jaoa7aKlnsf5UB0qopGZNE50WyyIekRuJLQCvkDp2G51r0qDiIy92wMYjZXBxScZT87iqW6vQEVEwXzRAsV/iGfG3Bx+SsguzUJ5R+095d7r/hdMHYm1hk7e8U2G2UCTIAJMAFpEZj5tAqdW8ullRRnwwSYABNgAjcRkLzQsXz5cixbtgxDhw7FxIkTG5zDodVqhaoO+j0/P18QPGjNmTMH+/fvx+TJk1FUVCRUhVALqV//+teIj4+HyWTC5s2bhV/Xrl0TbJOQMn78ePTr1+8mX2TrxIkTePHFF1FZWQmK6+rVq1AoFOjWrRsef/xxwbZD4CB79ZdKpcJLL72EjIwM4Y/r6uqE3vv79u2DWq0WWm6lpqbi/vvv53kj/JecCTCBnxD4bmkhlq8rhVxmREz4OUSHXRD26CwZUJu6SJ5YtMqMwb0PQxW+AVqNeGLEsIgRSC8zI6z8ouQZcoKeEdjQNQ9TWuXiQp178zhiIcfcA5GwH6z1LBCRT6+fdArf1m0X2ao45rhl1c0czTV3oPILvThwA8TK/rwZmGMZFSDRcBhMgAkwASYQqAQyk+WYM0UVqOFxXEyACTABJiASAUkLHXa7HZ988gkOHjwotKzq37+/S9gcQkdsbOyNWR7NmjUTZmbQIPOPPvoIZ8+eRVJSEtq3by8IJadPnxZmf9CA83Hjxt3wR7ZoGHpaWhouXryI5ORkoXKEKk5IMOnYsSNeeOEF0NB0EkGqq6sFYYRW165dERMTg9GjR6NFixagmSMO3ySOZGVlCftJjKEZJA8++GDAtOByCThvZgJMwGsELpRq8bu3D9ywHxVWirjwAshkFphsiag19oTFHu01//4y3CG9Cp0zdsOgXQmrteEh6q7GFqtIwGDkoFXhVcjUgdU+yNVceL9vCLw37Fm8bHd/hs0gixKvbbHDVKjzTcBOetnxRCHmWjY6udu327hl1U95G84/gZpl5317EV72VpY7GW8oJnnZC5tnAkyACTCBYCfwzPAIPDkkPNjT4PiZABNgAkygCQKSFjqo6uH999/HhQsX8POf/1yonHBlOYSOxMREQSghMYOqNmg5KkUGDhyIp5566sYQ8/Pnz+ODDz4QRIxf/epXoLO06tuaOnWqMC+EFlV3vPfee4JQQdUenTp1Ev68sdZVGzduxHfffScIN08//fQN34cOHcLcuXMFUaS+b1dy5r1MgAlIl8Dv/34QRSU/zqIIl9cgNvwslIorNNYVtaZu0FvSJAFgUO+zaJm4FeqaXaLl0zYiE33rOqDZqbOA1SqaXTYkbQJTRr+Oz/Rhbif5lD4aD6/Qw1RjctuGNw4emFCKj2VrvGHaY5sTW0ThbfnnHtuRmoHa7U9Bv/+MpNLS9xmF6fEzJJUTJ8MEmAATYALiE/jP8yq0SeS2VeKTZYtMgAkwgcAiEBJCx6VLl25q++TsFTjEiUmTJmHIkCE3HaN2VVRBceedd6Jdu3Y3vucQV2716bD15JNPIjc39yZb8+fPx/r16/Hoo48K9mg1JnQ4RJZ77rkHd9999w1bZrMZ69atE0QTR/WHs7nyPibABKRPYOWGUnyzuPCmRGWwCa2sYsLPCn9usLZGjbF3UMJIiDNiQI+DiJCtg05XIloOXZS90K22BaLPSusFoWiA2FCDBI6364X87IewV+deqyoy+ttrsei1MPCqhk7cV453lcsD9ubPtj+NKO2hgI3PX4FdnXcXLJVV/nLvHb8Z2ZiW/qF3bLNVJsAEmAATkASBPukK/OOJSEnkwkkwASbABJhA4wRCVuhwiAX18dw6B8MhTkybNg19+vRx6llqSuhoyFZDwkVjQgfN5aDKjbi4ODz00EPo1auXMGydFxNgAkygMQLXaox46f/tbnBLpOIyYsPPIEyuhdUehRpjT5hszYICaJesCnRI2w1NDb14tYsW8wDlUGRdCUNESZFoNtlQaBD4pv8jmBLVBXqr+0PHPyiNRcrqwBM5zo2txN/ilgTsRS7KsmGA5vuAjc9fgdnM6aj4sKW/3HvNryw6BlNzlnrNPhtmAkyACTCB4Cfw6l1K3NXL/era4CfAGTABJsAEQodASAgdDbWuOnLkiDC7gxbN1Dh16hQsFstNlR9NCR0kRqxatQqHDx9GbW0taCaIY7kimrgqdFCca9euFXzTfA+ay0FD0AcMGIBhw4YJrat4MQEmwAQaIvCvWcdx+HjDn+gNk+mE6g5V2PXB2hpzR2jNHQIW5LC+J9E8bgvUtftFi1EOBYaHj0BqqQ6Kq5dFs8uGQofAb0dOx1+NsR4lPO9kDJTbqz2y4Y3DpSNq8KfkBd4wLYrNickqvC2bK4otqRkxVY1D1VeBJ5yJwfnNvIUotSSIYYptMAEmwASYgMQIKOTA0leioIq43oKcFxNgAkyACUibgKSFjvrDyBtqP+W4WneqMGgWx4cffgiDwYDs7GxhYDhVWFD7qNWrVwvDy1966SVkZGQIbhoTTVwVOhxx0/Dz/fv3C7+Ki4sF0YOGpD/yyCMYOnTojXki0n6EOTsmwARcIbBz3xV8/OXJRo9EhxUhLoL22GGyNke1qQ9s9ghX3Hhtb3JzHfp2PQi5dS0MBvGEiOZhKRhg7Ynkc2WQ6X+cY+K1RNiw5AhcTWiF/IHTsEzrfhVHG7sCH+yNgPWoOuD4VAzQ4o8ZC2C2WQIuNkdA3LLq9lejPzURtauvtyiU2lowZibWmTpLLS3OhwkwASbABEQgkNc9DK/doxTBEptgAkyACTCBYCAgaaGDLsAxuLt379549tlnoVAofnIvrgodJGaQyHHmzBmQgEIDyR3LVVt0zl2ho34iNpsNu3btEoaUK5VKTJ8+Ha1btw6GZ5BjZAJMwIcESACe9OLWJj0qFZWICTuHCEUV7FAIrazqrK2aPOetDT06XUJmm51Q16wW1UWmMhu9dO0Qf/KUqHbZWGgR2Ng1D1Na5aKozv15HHmmSLy40QpjqT7g4FV3r8NbPZfgmkkbcLE5AlqcZUMOt6y67f3UbHgShmPnAvb+PAnswOgZ+MQ8yhMTfJYJMAEmwAQkSuBvj0Wif+ZP3wFJNF1OiwkwASYQ8gQkL3RcuXIF77zzDvR6PX7+858L1Re3LlfFicbmZ1CFx/vvv4/Lly97paKDKkU+/vhjoc3W1KlTkZSUdCMdasE1a9YsHDt2DM8//zx69uwZ8g84A2ACTOCnBOZ+exYbt19qEo1cZhJaWVGFBy29pR1qTd2aPCfmhhE5x5AQvRnq2iNimkVPZX90ro6H6rw0P+EsKiw21iiB94dNwUt2zz5YME0bjbFLtbDoA69aQpthwjvDV6FEfzVgn4SnklX4G7esavR+Kj4bBZtGmtVqZbmT8YZiUsA+nxwYE2ACTIAJ+IdA60Q5vnpe5R/n7JUJMAEmwAT8QkDyQgdRpVkWS5cuRUJCAp566il06dLlRlsn+nQzCQNffPGFMGPj5ZdfRrt27YTLuF27KRJN/v3vf+PixYuYOHEiBg0aJNij1lErV67EmjVrhKoKT1pX6XQ6vPvuu7h27ZpQnZGamirERGIGxXXo0CHcdddduOeee4QZHbSuXr0qxEXx1c/DL08WO2UCTCBgCZw6V4u//Puw0/FFhZUiJvwsFDIDLLYY1Jh6w2yLc/q8qxvbtNSgV/Z+2MyrYaxreJ6IqzYd+4dEDEdGuR3hZcXumuBzTOAGgWfHzMCnunCPiPz5aiyylwTm7ARjCytm3rMOJ7XX5/YE6jrX/hRUWud/pgVqHt6Ky2bsgoqPPZsb463YxLCr7zMS0+NfF8MU22ACTIAJMAEJEXhqaDiezg2M9rsSwsqpMAEmwAQCmkBICB1U/bBixQphdga1eKJh3WlpaaDKDPpFwgCJBffeey/Gjh17QwRpbK7Gvn37BHGEhIfY2FihJRaJE7TCwsKE2R31qypcndFBosu8efOwfft2REVFCcIJiSrdunVDZWUl3nvvPVC1Cok3WVlZoKoUaqVFbbWGDBmCJ554osE2XQH9NHJwTIAJ+IzAjL/ux8VL139mObPC5bVCdUekolzYrjZ1gc5yfQaRWKtP1xKktdwBdc0GsUwKdiIV0RgqG4Q2F2ogrw7cT6WLmjQb8yqBE2m9kN/5IezRud+qigKcfSEWzdYFpshhVdoxZ+IW7NcEdrujxVlW5Gjme/W+g924qeI+VH1z/We3JFdGNqalfyjJ1DgpJsAEmAATcJ/Al8+p0LbZ9Q+F8mICTIAJMIHQIBASQofjKqkCg+ZhnD59WhA3qAojPj5eqPDIy8v7yUyLxsQJEiIKCgowf/58lJeXC7bS09Px5JNPYvPmzdi2bZtQbXH33XcL7l0VOugMVXPQuaKiIkG0eO6559C9e3fBHgkpy5YtAwkuarVaEGpatmyJcePGoX///jeqPELjMeYsmQATcJXAsrUl+P6H6y2pnF92QeyIDT8jHKmztkSNsQ/scP9/IMLCbBje7yhiIjdAo258SLrzcV7fmRKehv7mzkg6fQEw1bl6nPczgQYJfNv/EUyJ6gKd1f2h42T422PRUOyuCVjKX+XvwhbNiYCNjwKblKzCW9yyqsk70h6bBM2G003uC9YNsugYTM1ZGqzhc9xMgAkwASbgBQI0l4Pmc/BiAkyACTCB0CIQUkJHaF0tZ8sEmAATuD2BqmojXv7dbrcQUVUHCR5U5WGzhwutrIzWFi7ZSm9Tg24d9sJsWAWzWdy+8Z2U3dFd0wqxp6X7Ys8l2LxZNAL/b+R0/MXoWQugzrZwvLVTAfNJcZ970ZIEsPCZg1ilPSimSa/Y4pZVzmGtXvUY6k67Kmw7ZztQdr2ZtxClloRACYfjYAJMgAkwAT8TeP0+JUZ2DfNzFOyeCTABJsAEfE2AhQ5fE2d/TIAJMIEAIfDu7OM4eMy9GRgKmV4QO2h+By2tuT005uwmM+vfowhtkrZBXbO1yb2ubuirHIhOlVFQXjjv6lHezwQaJVAZn4L8Qc/hB61nVRz316nwzFoTjBWBW2G08unjWKR3TwT15WO0JMuK/tyyyink5R8Ohd3sWZs1pxz5cdOCMR9gnamLHyNg10yACTABJhAoBOKjZFj0clSghMNxMAEmwASYgA8JsNDhQ9jsigkwASYQSAT2HLqKmZ8VeBRSdFiRIHjIZSaYbQmoNvaB1a66yWaUyoIhvQ9BFbYBWq34/f5zw+9AepkJiorAHpjsEWg+7DcCm7qMQn7r4Siq8+xF8fTaGAxdVAObxe63XJpyvOmpM/jaKL4I2ZRfV78/OVmFv3LLKqewWXX9cGWOwqm9wbzpQN4MfGIZFcwpcOxMgAkwASYgEoEJA8Lx3EgeQi4STjbDBJgAEwgqAix0BNV1cbBMgAkwAXEJPPPyNpgtnn1KPUJRhZiwc1AqKoXgakw9YbC0RYd2VeicuQcG7QpYrUZRA48Pa4ZBtn5IKayATBO4cw5ETZqN+ZzA+8Om4CV7a4/9/qM8FunLAnPouCO53Y8X4VPrBo9z9YWBc+1PQqU94gtXQe+j7uLDqF5wvfJOyqssdzLeUEyScoqcGxNgAkyACThJ4JMpKrRPdn+GoJNueBsTYAJMgAkEIAEWOgLwUjgkJsAEmICvCHyzuBArN3j+EkwuMwuVHdFhhULoSS0MaNH8BCDLAdAOAAkdZwH7dgB6t9NLi8hCn7r2SCw4A9g9E2jcDoIPhgSBqWNmYI4u3ONcPz8Xi9hNgS1yHH6oDDMVqzzO1RcGuGWVa5Q1ByZBu03684r0fUZievzrrsHh3UyACTABJiA5Ar3TFfjnEzyEXHIXywkxASbABJwkwEKHk6B4GxNgAkxAigRKynT47Vv7PU4tIc6IAT0OQnPtIMouJSEiIgWpqakN2K0C7F/8T/hw3m1XZR90rW2O6LNnnD/EO5mAGwQK0noiv/PD2K3zrFVVlF2OLw9FAgdq3YjCd0dO3VOBf6qW+c6hB56ebhmFv+BzDyyE3tGqJQ/BdCEE2vplZGNa+oehd8GcMRNgAkyACdxE4LV7lcjrxkPI+bFgAkyACYQqAUkIHYWF1z9BzIsJMAEmEAgEMjMzAyEMp2N441+HcLZI7fT++hu7tK9Ah7Td0NT++KK0zhgPuXwiIiLib2NzB2Df4pS/AcqhyKoIQ0RpkVP7eRMT8ITAd/0nID+qK3RWz6qFcixK/HYbYDqn9SQcr58tHF2FvyYs9rofsRyczzyJSB23rHKWp90Wi/L3Q2NAtyw6BlNzljqLhvcxASbABJiABAkkRMuw8CUeQi7Bq+WUmAATYAJOE5CE0DFr1iyw2OH0nfNGJsAEvEygQ4cOGDNmDNLS0rzsSRzzW3eXY84811qbDO17EklxW6CubagaJAqQvdxIcJf+V9XR8JYwWQRyFcOQWqqFvLJcnCTZChNogsD/G/ky/mKM85jTk/poPLJKD9M1k8e2vGmgLFeNP6R8700XotpemmVFP818UW1K3ZhFPQxXPw/s51DMO3gzbyFKLQlimmRbTIAJMAEmEEQEHhsUjmfv4CHkQXRlHCoTYAJMQHQCkhA6Zs+eDbvdLsCRyWTC77d+3dCfucTcNBYAACAASURBVLPHlTONxXO7eJ0548yeWzk4zjj83u5JonO0x/F7Y0+cO3vFtid2nA2xdYa3M3tudyeNPZuu2BXrGW8qHtF/CknMYFVVFWprr7eq6dKliyB4tGrVKqCztNnsmPqrHTAarY3G2aK5Hv26HoBR+2UT+UQDspca2VMO2H/afqZFeCvkWHog+exFwBDYn4QP6Avl4FwiUBmfgimDpmGp9vp/R3iyXr8Wi94LA3seB+V3tZ8Ob3RcCIMlOF6C/6ylCm9iridXE5JnDRceQ82S0KmGWzDmA6wzhUYFS0g+0Jw0E2ACTKAJAl9MUyG1OQ8h5weFCTABJhDKBCQhdITyBXLuTIAJBBYBEgq3bNki/NLpdEJwPXr0wNixY5GUlBRYwdaL5j/zz2HdlrIG4+ve6RLat9kJdc1q5+OX/QzA7QSe3YB94w1b7ZWd0VOXhviTp5y3zzuZgAgENncZifw2I1Bo8GweB4Xy/sVYtFoV+CJHbWcj/tb/B1ytC+zZIfWv93xmASJ1R0W48dAyod41Cbo9rlXrBTOhA3kz8IllVDCnwLEzASbABJiAmwQGd1Tgzw/zEHI38fExJsAEmIBkCLDQIZmr5ESYABMIJAJms/mG4GE0GoXQ+vbtKwge8fG3m13hvwyKSjT4/d8P3hTAiJzjkFv+7WZQnQDZQw2cVQN2+mS2Dr2UOci+FgdV4Vk3ffAxJuA+gQ+GTcEv7K3dN1Dv5FenYhC5rVoUW940ok8z4907V6NIX+FNN6La5pZV7uOs/O5emC8Hz127n+n1k2W5k/CGYrKnZvg8E2ACTIAJBCGBP0+IxOAOiiCMnENmAkyACTABMQmw0CEmTbbFBJgAE7iFgMFguCF4WK3XW0MNHDgQo0ePRkxMTEDxevPfh1Fcch4jBx2DQfO1CLFlAbIcAO0AUIucM4B9O4ZG9EDGZRvCLpWI4INNMAHXCUwdPQNz9OGuH7zlRIpdgY/2RcB6RO2xLW8bMCda8dEDG3FMW+xtV6LZf6ZlFP6Mn7a5E82BhA3ZLa1QPjM45kSJdQ36PiMxPf51scyxHSbABJgAEwgSAmlJcsydqgqSaDlMJsAEmAAT8CYByQkdZWVl2Ldvn9Aj32azITw8HCkpKejfv79Ln6Kuq6vD3r17UVJSAvpktlwuR/PmzZGTk4Pk5OSb7sRkMmHnzp3CXvKZkJCAoUOHBnSbGm8+VGybCTCBnxLQaDSC4LF169Yb3xw2bBjy8vIQGRkYZdbrN36J0gtveuH6ZIiSx2CIfCDaFF2DrKbSCz7YJBNomkBBak9M6fIQduksTW9uYsedpki8vMkKY4neY1veNmBXAJ8+vRV7NGe87UpU+9yyyn2c5upRqPxS476BYDyZkY1p6R8GY+QcMxNgAkyACXhA4LmREZgwwPMPsHgQAh9lAkyACTCBACEgKaHjwIEDOH78uICWxIbo6Ghcu3YNer0eUVFRwgvFxMTEJtFXV1dj3bp1Qn99egFJAge9pKRfNFCaxI7OnTvfsLN582aUlpYKg4djY2Nx7NgxQfAYN25cwH1iu8nkeQMTYAJeJUA/X0jwIHHUse644w6MGjVKEGb9vb77dij0Ira1aR3RDv2M2Wh+uhAwB8fgY3/fAfv3DoHv+01Afkw3aC3XK6s8Wc9qo3HXMi0sWs8FE0/icPbsf/P3YKPmmLPbA2LfDx0s6KteEBCxBGMQ+rNPonbFuWAM3e2YZdExmJqz1O3zfJAJMAEmwASCj0C4Alj4chSilbLgC54jZgJMgAkwAdEJSEbouHLliiBO0CDgESNGoG3btjdgUWVGQUGBUNlBYodC0Xjvxk2bNuHChQtIS0sTbDn2kw2qFlGpVIKIQaIGiR8rV65EmzZthCoOWsXFxcKLzEGDBqFDhw7Cn12+fBkHDx4U9gRif37Rnyw2yASYQKMEKisrQSIp/XxyLGpndeeddwoVZP5ahw/PxKGD73nsvpOyB3poUhBzOnQG4XoMjQ14jcDv7nwZb5riRLH/xtVYdF4S+EPHHckueeYwlmv3i5K7r4zkp6jwhjDLh5e7BGq3TIT+UOjNP/pL3kKUWBLcxcbnmAATYAJMIMgI3Nc3HL8YExFkUXO4TIAJMAEm4C0CkhE6Dh06hMOHDwvCgkNwcECjqo7Vq1cLgsVdd90lCBS3WzQ0eNWqVYKAQS8cScBwLPoe2VGr1Te+R/tWrFiBjIwMDBgwQNhK7bM2btwofN2xY0eh9dXatWuF79GLzED41La3Hii2ywSYgGsEysvLBWGUKtJohYWFYcyYMRg+fLhrhkTabTBU4ttvBrltrZ9yMDpejYSy+LzbNvggExCLQFV8MvIHPY+lWrsoJmcVx6L52uAROdZMLsB8w4/VY6JA8IGR85knEKkLrgoUH2BxycWVL8fCWl3t0hkpbF4w9gOsM3aRQiqcAxNgAkyACThB4JMpKrRP9t+HxJwIkbcwASbABJiADwlIRuigio6qqiqhzdStMzQcYgRxHT9+fKNCh6NCg1pPkShya/UFCRaXLl3CkCFDBFHFmYoOamV19OhRQRxp1aqVD6+XXTEBJhAsBC5evCgIHkeOHBFCprZ5Y8eOxeDBg32ewo7tv8WZM9+75Hd4+J1od7EOiitlLp3jzUzAWwQ2dxmJKW1G4LzBLIqLb45HI2xXjSi2fGFk68Rz+I9psy9ciepjWZYFfTTcssoTqDZTFio+au6JiaA9eyBvBj6xjAra+DlwJsAEmAATcJ7AoCwF3nwkMGYdOh8172QCTIAJMAFvEpCM0NEYJEcrKZrPQS8OG6uooOqLNWvWCKIJiRlZWVk3TNPMDqrooEHl1ALLIag0NqPDUc3Rrl07DBw40Jt3ybaZABOQAAFqm0eCx4kTJ4RsqAKNKjxoNpCvVmXlMSz74cEm3UVaFBgRMRIp58sh09Y2uZ83MAFfEZg5bApetLcWxV1HWzj+vksBc0HwDHbe+2gxPrGvEyV/XxqZkhKFP9k/96VLSfoyXb0bVV9flWRuTSVVljsJbygmN7WNv88EmAATYAISIEAiB4kdvJgAE2ACTIAJOAhIWuigqgwaEr57925Q2ylqaZWZmdnk7ZMwsnXrVkRERCA3N1eowqCB5tu2bROqOW5tj2UymYTBwiUlJcIQchqETr5IWCERhFpn8WDyJrHzBibABOoROHfunCB4nP7fjItmzZoJgkfv3r19wmntmmdQVratQV+JdeGgCo7EglM+iYWdMAFXCEwbPQOf6MNdOXLbvffWqTBlvQnGy3Wi2POFkaMPXML74St94Up0H4WZJ6DkllUec9UVPAX12jMe2wlGA/o+IzE9/vVgDJ1jZgJMgAkwARcIZLWUY3a+yoUTvJUJMAEmwARCgYAkhY49e/YIw8cdi4aHUzVFenq603dKn6retWuXUL3hWDQguFOnTujfv3+TA83pzPnz5wUBxDGrw2nnvJEJMAEm8D8Cp06dEgQP+nlCq2XLloLg0a1bN68yKr6wFhs3vnCTj9baSAxTDEPUudB8geZV4GzcYwInU7tjSpdHsFMnTquql9QxyF1UC5vZ5nFsvjJwevwV/CP6B1+5E9UPt6wSD2f1usdRd6JQPIPBZCkjG9PSPwymiDlWJsAEmAATcIPA9HFK3N07zI2TfIQJMAEmwASkTECSQsfZs2eF6gpqG0XVFFTNQVUWNCPj1pkbDV0uVW9s2LABlZWViIqKEuZ+UNuq6upqkGhC1Rr1h5Tfzga1uaK2M+SXBqHzYgJMgAm4S+D48eOC4EEVZ7ToZxC14iPx1Vtr8aJxqKk5h8yaaAy290P4xQvecsV2mYBHBL7v9zCmxHSHxmL1yI7j8NvlschcFjxDxynu4lHX8Odmi0TJ39dGnk1R4Y/2ub52K1l/FbNHwGYwSDa/xhKTRcdgas7SkMydk2YCTIAJhAqBZtEyzH8pKlTS5TyZABNgAkzABQKSFDrq50+tpPbu3Qv6VHSLFi0wevToRmd0WK1WbNy4EWVlZejSpctNffGpDRa9aCTRguyQAHK7Re2yioqKhH12u11oe1VbWwuqCsnIyBAqTBqbFeLCHfJWJsAEQojA4cOHhZ9D9DOKFlWq0c+Z+vOExMJRPv91pOzcK5Y5tsMEvELg93e+hD+b4kWz/dn5WMRtDC6R4/IQDX7X5jvRGPjaUGHmcSh1x33tVpL+rIaeuDI7tAez/jVvAYotiZK8X06KCTABJsAEgMnDIjBpmDhtSpknE2ACTIAJSIuA5IUOui6DwYCVK1cKv48cOVKYuXG7dfnyZaGagyox6NPSSqXypq07duzAmTNnBBGEWlI1tMgGiSW0h2aC0HBzEkfoa6oMOXnyJFJTUzFixAhpPU2cDRNgAj4jsH//fkHwqKioEHzS7KBRo0YJQqpoy2oBfvcwYNCKZpINMQGxCFyLa4H8wT/HEq1dFJNKuwxfHVZBtr9WFHu+MlLVW483uyyGxhycn+BfnmVBb80CX+GSvB/j5Qdw7btLks+zsQQXjv0Aa41dQpoBJ88EmAATkCoBmQxY8FIUEqJkUk2R82ICTIAJMAEPCEhG6Lh48SI0Go3QziUuLu4nSNauXQsSIIYPH97orA4SMUjMIDv0KelbV1Pfp3ZZ5IsqQ6iPPrWZoZkh1L7K0e5q+/btQix33XUXoqOjPbg+PsoEmECoE6DqMRI8qqqqBBQkqNLPm7S0NHHQrPwcWPdfcWyxFSYgEoEtne/ElLZ34JxBnHkcfS0R+P12GUxng0vUU3c04h8Dl+NyXbVIZH1rZmqKCn/gllWiQtcemQTNptOi2gw2YwfyXsMnlrxgC5vjZQJMgAkwAScI3N8vHC+OjnBiJ29hAkyACTCBUCQgGaGDxAOazdGjRw/07dv3prt0paKDhAl6aUizPBqq6HAMOqdPT9OsjlvXsWPHcOTIEaFao23btti3b58wRHj8+PFClQgtskFtrer/WSg+fJwzE2AC4hCg9ng7d+7E5s2bhRZ5tOhn4R133NHkPKEmI6itAv74aJPbeAMT8BWBD4fm4//QRjR3j+uj8NhqA0xVJtFs+sJQXWsL3huzBmd1l33hzis+uGWV+FivLX8ExnPXZzmF6irLnYQ3FJNDNX3OmwkwASYgaQJzp6qQliSXdI6cHBNgAkyACbhPQDJCB4kJJHbQsHBqT1V/fsaJEydAbV6aNWsmiBeO2RhUfUF97pOTk4Wh47Tq6uqwatUqqNVq9O/fX/h0tGPRJ6aprRUJJyRytG/f/ibyNKycqjmocsMhglAFCFd0uP+A8kkmwAScJ2CxWISKNBJrtdrrn0wn4Zcq2VJSUpw3dOvOBe8BO5a5f55PMgGRCDw3+jXM1ov3Kb7XqmPQd0HwVUNYYm2Y9cgmHNYUiUTW92ZWdDCjl3qh7x1L2aM9HJff7wvYxWnnFqyo9L1HYnrC68EaPsfNBJgAE2ACtyEwsmsYXr/v5tbiDIsJMAEmwASYQH0CkhE6qFUUveArLCyETCZDQkKC0Bbq2rVr0Ov1grhBVRaO9lEEwTFvg4aUU5sphwBCogl9OppskgBCAgnN1qipqREGi9PcjSFDhghzN+ovap919OhR5ObmIiYmRvgWfbraMaOje/fuQnutgoICntHBfw+ZABPwGgESbB2CB/0zrYEDB2LYsGGgn3cur/ILwNtTXD7GB5iAWAROpXZHfpcJ2KmziGUS/y6LRZuVwTV03JH85/nbsVNzSjQWvjbELau8Q9yiG4irc0Jb5BDIZmRjWvqH3oHMVpkAE2ACTMBvBN6fpELXtlzN4bcLYMdMgAkwgSAgIBmhw8H6woULOHTokFCRYbPZBPGCPslM1RnUjqr+Onz4sNBminrZkzhRX7gggYLaTpWXl4MqP+RyuTD7g8SKrKwsl662srIS27ZtE0QPskPDgumlo0NYcckYb2YCTIAJOEmAqjocggdVe9AisYOEWhJwXVpf/RU4uNGlI7yZCYhBYH6/hzAlpgfUFqsY5gQb/zkdA9XW4KvkoNi/y9+HdZojorHwh6HCzGNQ6k74w7WkfdaVTkD1whJJ5+hMcrKoGEwdsNSZrbyHCTABJsAEgoTAgCwF/vpIZJBEy2EyASbABJiAvwhITujwF0j2ywSYABMIVAJUjeYQPBwx0vwOEjxIwHVqXSgA3vuFU1t5ExMQi8Af7nwJb5hu/pCCJ7Zb2BWYtT8CtsNqT8z47ewPPzuCH3T7/OZfDMfcskoMig3b0OybBO2O0B5E7iDz17wFKLYkeg82W2YCTIAJMAGfEvjbY5Hon3lzRw2fBsDOmAATYAJMICgIsNARFNfEQTIBJsAEPCdA1WUkeNAvxxo9ejQGDRoktPprcn36O+DEria38QYm4CmB6tgWyB/ycyzWiteGZ7g5Eq9ussJYrPc0PL+cXz/pJL6t+/Hvrl+C8NDpcykq/M4+10MrfPx2BKoWPgBT6SUGBGDh2A+w1vjjnD2GwgSYABNgAsFLoEeaAu9O5GqO4L1BjpwJMAEm4DsCLHT4jjV7YgJMgAkEBAFqyUdix549e4R4wsLCQIIHtdSLjGzkfyLOHAQ+/nVA5MBBSJfA1s53IL/tnThnMIuWZL42Gvcs18GsEc+maME5YWj7E+fxhWWTEzsDewu3rPLe/dhtiSh/v6P3HASZ5QN5r+ETS16QRc3hMgEmwASYQEME/viQEsM6hTEcJsAEmAATYAJNEmCho0lEvIEJMAEmIE0CZWVl2L59Ow4cOCAkSCJHXl5e4zOESOggwYMXE/ACgQ+H5uP/0EZUy3+sjEXXxcE5dJxAHJhQgo9la0Vl4g9jKzuY0VO90B+uQ8KnpfYOXJ0bnNVK3rigstxJeEMx2Rum2SYTYAJMgAn4kEB2azk+fFrlQ4/sigkwASbABIKZAAsdwXx7HDsTYAJMQAQCxcXFguBx5Mj1AcexsbEYOXKkIHjI5fKbPVDrKmphxYsJiEzg+dGvYZY+QlSrHxXHosXa4BU5jt9/Gf+OWCEqE38Yez5Fhf/HLau8it5Q+Dhqfij0qo9gMq7vPRLTE14PppA5VibABJgAE2iAwOv3KTGyK1dz8MPBBJgAE2ACzhFgocM5TrzLRwRsNhu0Wi1UKhXCw8Nd9kpDl99++23h3G9+8xskJCS4bIMPMIFQJXD+/HlB8Dhx4oSAoFmzZqCh5QMGDLgZyQcvA4XHQxUT5y0ygdNtuyG/2yPYobWIavm/J2IQvrNaVJu+NHZuXCX+FrvEly695qso8ygidAVes8+GgdodT0G/7wyjcBBI74RpGR8xDybABJgAEwhiAu2T5fhkCldzBPEVcuhMgAkwAZ8TkLTQMX/+fKxfvx7Dhg3DxIkTfQ43kB3a7XbMmzcPx48fxyuvvIKWLVvi4MGDmD17doNhR0REoG3btrjvvvvQqVMnyGQyr6S3efNmfPvtt8jKysKLL74IpVLpkh8WOlzCxZuZQIMETp8+LQge9Dst+vkwfPhw9OvX7/r+o9uAuX9iekzAYwIL+j6E/NgeUFusHttyGGhvC8M/d4fBckIjmk1fGyq5owZvtFjga7de8bcyy4SemkVesc1GfyRw9evxsFytZCT/IyCLisbUAT8wDybABJgAEwhiAr++W4kxPbiaI4ivkENnAkyACficgGSFjtraWvzrX/9CRUWF8JLu1VdfRXx8vM8BB6rDK1eu4J133kF6ejqeffZZKBSKG0IHiRrR0dE3hW61WqHRXH9pNGLECDz88MPCAGOxFwkvJLbQC1USpyguVxYLHa7Q4r1MoHECVNlBQ8vPnTsnbGzTpo0gePTq1Qt47xfABf6ENj9D7hP4w50v4Q2TuP9eHm9UYdp6M4yXDO4H5ueTFQO1+EP6fFhs4ok//kqJW1b5hrzNnIaKD1v5xlkQeflr3gIUWxKDKGIOlQkwASbABBwE0lvI8dmzXM3BTwQTYAJMgAm4RkCyQsfRo0cxa9Ysob+8xWLB5MmTMWjQINfoSHg3vbz8+uuv8dxzz6FHjx5Cpo6KDhIZSPy4dZ09exYff/wx6urq8LOf/Qz9+/cPOEIsdATclXBAEiBAP0+pwuPChQtCNiSQDmvbDN03fSqB7DgFXxOojmmOKUP/D4u0dlFdv6iOwR1LamE12kS160tj13oY8FaPpag2aX3p1mu+uGWV19DeZNhUNRZVXwVvmzZvUVo49gOsNXbxlnm2ywSYABNgAl4k8MvxSozrKf4HK70YMptmAkyACTCBACAgSaGDqg/mzJmDgoICjB8/HqtWrUJ2dvaNyoUA4O7XEEwmEz788EPodDpMnz79RvVGU0IHBb1u3TosWLBAEEdIJHG14sLbibPQ4W3CbD+UCdDPCBI8Ll68KGDooLRhiL4IXWy1oYyFc3eBwLbsEchPHYmzBrMLp5re+reKWLT/IXiHjlOG2vYm/GvoSpQapNF+aFUHE3qouWVV00+v5zv0pyeidtVZzw1JzMKBvNfwiSVPYllxOkyACTAB6RNIT5Ljs6lczSH9m+YMmQATYALiE5Ck0EFtmf75z38iKSlJeBn/2WefoaysTHipT61XGlr0gnzx4sWgTy7r9XpQ+yaaE/HQQw8JsynqL6po+OGHH7Bv3z6o1WqhhVNqairuv//+BudXGAwGLFu2DLt37xbEhaioKKE104MPPigM3XbXNs3Z2L9/P1asWCG06KKvaXgwtZaiX5RDQ4sqMz744ANhD8XgWM4IHUVFRXjvvffQunVr/OIXv0BkZKRwvKqqSmByK79HHnkErVr92E6hvhAxadIkLFmyBMXFxcjJycEzzzxz26oSZ3Otb59mfNBLWQd3aseVl5cn/PJG2y3x/3qyRSYQmAT27t0r/N0qLy8XAiShY5DtKjrZ1YEZMEcVEAQ+GvIMXpDd/O9TMQL7tDAW8RuCW+QwJlvxwd3rcEp7XUQM9vXzVir81jY32NMImvhrNj0Jw5HrLQZ5/UjgUu4k/EkxmZEwASbABJhAkBH41XglxnI1R5DdGofLBJgAEwgMApIUOhxVBzRHgl5qb9y4Ed99950wV4K+vnVVVlYKL++vXr2KFi1aICMjQ/jE8qVLl4QX+fQC3tHeiUSQjz76CCQWJCQkCGJIdXU1SACgNlkkHIwcOfKGi1ttp6WlCe1f6M9JLKCX8SRO0HLFNr34X7lypSCghIeHo2PHjsLL+1OnTgmtpXr27CnE7RAi6ue8aNEi4SUlCT8k0DiWM0JHYWGhwIoEI4fQcf78eaFChAQdYkcMS0tLBX4k6tA+anVDyyFEkEBEcdMZWo52WQ3F4EquDvtkl4QN8kM5EluHGEQD1ceNGxcYfwM5CiYQxAR27tyJ7csXo9IiE7LoYavGQFslsuzBOwQ6iK8joEN/fvRrmKVvWHx3N/AwyPDfI1GQ7a1x10RAnLOqbPjkiS04oDkfEPGIEURRxhFE6E+KYYptOEHgyud5sKpZaL4Vlb7PSEyPf90JgryFCTABJsAEAoVARrIcn07hao5AuQ+OgwkwASYQbAQkJ3Q42jLRi3bHi3xHhQcJEy+//LLw8r3+mjdvHrZt24a7775b+CWTyYTqiA0bNghtmjIzM2+81HeIJjSf4umnn75RGXDo0CHMnTsXMTEx+NWvfoXExERQLDQnhFpo3XPPPbjrrrsE2zQzZP78+di8eTNGjx4tiCP0567YpgqVd999F0qlUsiJxAVa165dE6o1Ll++jKlTp6JPnz435eoY0k7xvfDCCzdVfTQldBCT5cuXC78o//z8fBiNRrz//vtCVQbxcMztaGgv5egQIihOEo+eeuopxMXF3YixoRhcybW+/U6dOmHatGk3WnNRBc4XX3whVPr88pe/RGxsbLD9feV4mUDAEbAc2oKd82ZjuzwZNbLrL7J7264JgkeGXRpzBgIOehAFdLptV0zp+ii26yyiRt3LEoE/7ZDBdCb4n7H/5O/EVk2BqHz8aWx1BxO6c8sqn12BzdgZFR//+N9RPnMcDI7SO2FaxkfBECnHyASYABNgAv8j8Jt7lBjdnWdz8APBBJgAE2AC7hGQnNDhaMtE4gS9yKeqgfozO6iCokOHDjfRonke1AKKXorXFwaoCoBe6tMiAYQEEvqaqihIuKA/cyyz2SzMr6DqDhIvSHg4ffq0IDq0b9/+J6ICiS/vvPOOIFQ4Xrq7Yvt2LaQoniNHjggtoCgXquyov+jPKV9qG3XrcPbGhA5iQcLP6tWrBXPPP/88unXrJlRK3MrI4a+hGB1CBN0J5Z2cnPyT+GbPnn2jwoO+6UquDvskJr366qtISUm5YZ/ahpE4RHsaa2Pm3l8lPsUEQpjAB9NRV1iAXfIW2KZIhhbX/+ekn61KEDzS7LoQhhO6qS/s+yDyY3ui1mIVFcIjhig8uboOpkqjqHb9YWzBMwewWnvIH6694vOFViq8zi2rvML2dkZNV+5F1X8rfOozWJzJoqIxdcAPwRIux8kEmAATCHkCHVLkmPUMV3OE/IPAAJgAE2ACHhCQnNBBbZnWrFkjvMgfMmTIDTS7du3Cl19+iaFDh2LixIk3IXMIDNSO6bHHHhMqOG43w4GqAqhyg6oQaH5Hr169BDGloUUzK2h+Bs3uuLVVErWXokoIqrygiox27doJMz+ctU0zMeilPQkro0b9f/bOAzqqcnv7z0zapEFCh9CCBFBAQFBAmqAJTWxXxUIRQbCDXpX7XfVeucVeQSlWbH+vgqhI771L772Gkl4nyUxmvrUPnhBCQmYmU86cec5aWZDM++7ye09GOc/svW9Dnz59UL169aveCqrgc/LkyZKqk9IbVKHjakZk7ofM3RCOUqFxtetqQofsGz9+vNL+q7wY1FZW8pozuV5tGLnKXFpqjR07VmmzxYsESMANBPasBz5/VTEkIsf6oNpYbayDAgQpPxOxo7MtFXH2fDc4owl/IPBan2cxoejy93d3xP1SRjRunOnfcAGQdQAAIABJREFU8zhUDnMf2YVf8je6A4tmbLBllfePIm/3MGQvOeB9x37i8fWkmThhifWTaBkmCZAACQQ2gVfuCkPv61jNEdh3AbMnARIggaoR0JXQobZlkpZRzz///GXVAuprgks+6V9aFJAH4NKiau3atbDZbIrIIaJHr1690LFjx8vmXEilwKJFizB//nylNZXM5ahbty46d+6MHj16KK2r1EutFLnaEckwcvWhuzO2xea+ffsgbbdk3odcIr5IlYXMCJH4ywoR0s5LxJEOHTooYk/Z11Who2bNmldUvYh9EQZEgCido/xc2lTJ7A4RjGT+iFR5lL6kokWd53E1IUL2VFRV4miuFDqq9obA3STgMoGp44EDf5RslzZW6421FMHDCqPy8262FHSxpaCuvcBlN9yobQKZUTUxsvtTmOWBjlIfJEej4Vx9iBzLhx7A94WrtX2YTkbHllVOAnPT8owFD6Bg/zE3WdOfmVn9JmFh4XX6S4wZkQAJkIDOCLRuGISJw0w6y4rpkAAJkAAJeJuAroSOnTt3KjMxpHKhokse7pc3u0LWS+XApk2bIPM2ZC6ECA8yx2HEiBFo3br1ZSZzc3OVdlfyJfMpRPQoW+2gCh0yKFwdOF42LtmjtrpSX3PEtrpWYhQRYOPGjUqrLBm+LTmKICFiRulh5NJaS9pulde+S+xVNqOjPKalB4VLay+ZuyGtwaTKRdpzSasrGcBeVaFDfDuSK4UOb7+F0B8J/Eng4FZgyktX4EgzhGGdtLQyXmpT19N2QRE8atn9v/UQz/8SgdWtbsGoRrfioNnidixfH4xCxMoMt9v1hcH1Dx7DF8VLfeHaYz6frh+B/2f70mP2abhiAucm94C9qIiIKiDwR+Lf8Kk1kXxIgARIgAQ0TuBf95rQrcXFanBeJEACJEACJOAqAd0IHWpbpu3btyviRFDQlf+RlDU5OTlKu6nHHnus3DUqSBEu5CG9fEnFhlSBlK1kUNdKFYi0xvrxxx+VmRsy/6FBgwbKwPElS5Zg8ODBSmspV66KbFdk6/Tp08oMjvPnzyttuG655RZlqVRZfPjhh8rfyxvILj93ReioaFC42HNX6ypncqXQ4cpdxj0k4CYCX/wD2L2uXGPnDSZF8JA5HnIFw44etvNKW6tYOx/SuekEfGZmSrdH8aShodv917AH4bM/wmDbluV2274wuO3e0/jEeHHWlZ6uY/HbEZq/X08p+UUuxfkdceFTtvi42mEl9xyGCUHD/eI8GSQJkAAJBCqBjvFBePtBVnME6vkzbxIgARJwJwHdCB3qcG+pkCjbmkoFJiLHu+++CxlKrQ6jFmHgiy++QGxsLEaNGqUMHFcvdXi1VHqIOCBVGVOmTFEqC6QqpFatWiVrRUSRapJdu3Ypg7plCLgIB59++ilatmx5xTBy2SgihlRfyJfE5oztn376SbEvc0JuvPHGy+4JacH1zTffKO20Hn30UeW13bt3Y/Lkybj77ruRmFj+J9tcETqutkfaWX300UdKG62qVHQ4kyuFDne+PdAWCThJ4Phe4KNnr7rpjCFCETw2G2sq60woRnelwiMV1ezurwRwMgMud4HAk0njMSU/zIWdV9/Sw2LCiyttKDymj2H2++44h/dMc9zOydcGFyQUom32L74OIyD9F5z5CzJmnA7I3B1NOv+GW/Fc9b87upzrSIAESIAEfEDgnYdMuKEpqzl8gJ4uSYAESEB3BHQjdEhbJpmzoQ4br2hQtsy0WL16Ne69917lgb9a6SCCh7R66tq1a8nsiiNHjmDSpEmIjIzESy+9pFR0SLWEtLYaMGAABg0apMzokCslJUWpmBB76nBxaUElD/plNsbAgQOVL3W9iCgyHF0qQIYOHapUlzhjWx2uLnMznn76aSVGuUSEmT59ujLYXB2CLu2lJG8RYV544YXLZpeUvqNdEToOHTqkMJIqGmmJVa9ePcWkiEMyWF1er+qMDmdypdChu/coJuRvBL5/E9iypNKoTxgileqOrcYaytpoWHBzsczwSEUkrJXu5wLfEzgY1xqj2g7G6lz3n9eIvEjcOScPlmx9iF9H+6bh9er6EwOeqR+Ov9m+8v3NGKAR5G4dhpxVHER+1eNv2hJj4icH6B3CtEmABEhA+wR6tAzGa39x/wdmtJ85IyQBEiABEvAEAV0IHdJm6pNPPlEeqj/55JPKQO6KLpljIQ/mS8+NEEFD9otIUbt2bWXodnp6utJ6SaouRDDo27evYlIGf4t4IRUkMTExaN68OWSY+cGDB2GxWNCtWzc89NBDJW2xZH6HVGpkZGRcsV5EiTvuuAP9+vVTxBVnbMveb7/9Fhs2bFBmg8gcEJnHcfjwYcjDfmmdJcKDVKGo1S5Nmza9assuV4SO0nHIEHcRPERYkVkhUh0jbISTCEUyAN6VYeTO5EqhwxNvE7RJAk4QOHcCeGukwxuOGKKVoeU7jbHKnhr2ImV+hwgeUu3BS5sEZnW8ByOrtUOmxf1n9I+0aLSdpY+h43J6p3tm4bV6M7R5kFWM6nj8doSwZVUVKbq+Pe23e1F07JTrBgJgpyEiEqM7zw6ATJkiCZAACfgngckjwtGy/sUPj/IiARIgARIggaoS0IXQoVYVSPspqViQh+0VXWoFx7lz5y4byi0VCLNnz4YMNJc18tC+UaNGisghradKV4iYzWZlqLdUTcgDfanSkDke/fv3V9pIqVUbagzSlmrOnDnKeqnkcJdtEWHE5vz585WZHPJ9tWrVlBik2iQ8PFwJQSoipKJjzJgxyrDwii5XhA6xJUKTzCKRL8lPhJcuXbrgtttuU9plZWVlYezYsYqA5IrQIT4czZVCR1XfErifBNxAYNbHwOpfnTJ00FBNaWm111hd2VfHXoDOtlRF8AiBzSlbXOxZAhP6PIvXimI84uSTk9Gos1A/IkfKjXmY0PxnFBTrbw7NwoRCtGHLKo/8Hjhi1G6PxLmPKv5gjyM2AmXN60kzccJyUUznRQIkQAIkoB0C/dsF44WBrObQzokwEhIgARLwfwK6EDr8/xg8l4Fa7SIVJRXNLvGcd1omARIISALZacC/HgaKnW9pJEKHCB4ifMhV325WxA4RPYywByROrSSdFVkDI3s8jZ9zPRPR/+2NQsjaDM8Y94HVzNYFePOG2UgtzPaBd8+6fLZBOMYXs2WVZylf3bo1pztSvtBHazdPc5zVbxIWFl7naTe0TwIkQAIk4CSBb5+IQINYg5O7uJwESIAESIAEKiZAoYN3BwmQAAmQgPsJLPgGWPiNy3allZUIHkcNUYqNhvZ8RfC4yZbqsk1udJ3Amla9MKrRbThgdv+D1aa2YHywMQTW3foRBPKbFOH93gtwPP+C69A1vPN4/DaE5HM2hC+PqODEYGT8ctyXIfiN762Jf8M0a6LfxMtASYAESCAQCDzQNQSP9Q4NhFSZIwmQAAmQgBcJUOjwImy6IgESIIGAISDVHP9+GMhKq1LKMqxchpbL8HK5mtjzFMGjo+2S3WKDEecj68BuMKBOXgpCbM5XklQpSJ1vntptBJ4wNPJIlv0Lw/HEUgsKz5g9Yt8XRotqFGPyXUuxO/ekL9x73CdbVnkcsUMOsjcOQ956ik2OwEruMQwTgoc7spRrSIAESIAEvEAgMsyA/z0djogwVnN4ATddkAAJkEBAEaDQEVDHzWRJgARIwIsE1s4GZk50i8NNxpqK4HHGEKHYa2bPVYaWh9Soi6312sFqDFZ+brTb0P78LrS7sNstfgPdyFNJ4zE53zO9k5/KicKtv2ajuMD9A819dW72EDs+G7YKm3IO+SoEj/od2yAcL7FllUcZO2o89ac7YUk+5+jygF5n7tAH42JeDmgGTJ4ESIAEtETg8VtDcV/nEC2FxFhIgARIgAR0QoBCh04OkmmQAAmQgCYJvPc4cPqw20KTdlYieJw3mFCtWjXExcWVa/vm0xvRMt19ft2WgJ8YOhR3LUa2fRCrcz1THfP6hWgk/KafoePqsX4/cgOW5+hXZGPLKm38AtuL6+LcpKbaCMYfomjaEmPiJ/tDpIyRBEiABHRPoEktI74cHa77PJkgCZAACZCAbwhQ6PANd3olARIggcAgsHMN8NVrbs3VCoMiduyN74LQyOhybdc0p+OOQ/Pd6jdQjM264W6Mqt4eGRbPVFp8djQaMUv1J3L88ug2zM39Q7e3yaKEArTO/lW3+flTYpaMW5H6da4/hezTWA0RkRjdebZPY6BzEiABEiCBiwRevjMMfVpfrMTmRQIkQAIkQALuJqALoePo0aPu5kJ7JEACJOAygWbNmrm8V5cbP38F2LPB7al91+Z+WIwVl70P2/U/BNk987De7cloxOC/+jyDfxbFeiyaH3dEwrgp02P2fWV4wfA9mGle7yv3Hvc7rkE4XmTLKo9zdtRB/uGHkTWHFWuO8pJ1ryfNxAmL597bnImFa0mABEggUAl0jA/C2w+aAjV95k0CJEACJOAFAroQOqZOnQqKHV64W+iCBEjAIQIxMTHo2LEjbrjhBtSuXduhPbpedHI/8MHTbk/x1xYDkWGKKdduhMWMwftmud2nXg1mR8ZiZI9nMNNDHxJvWxyK/6w1oOiAhxz48GBWDjmEb4tW+jACz7s+Hr8VIfkHPe+IHhwikLVqCPK36nMOjEMAXFg0q99ELCxs7cJObiEBEiABEnAXgQ+HmtC2UZC7zNEOCZAACZAACVxBQDdCx9XO1mAwwG63X5l8BT8vz1ZFNrx9T2klDm/nTX+OE3DHPeIOG45HrK+VZ8+ehdlsLkmqcePGiuAhwkdYmGeGOvsFQRlKLsPJ3Xhtr9sW2+peX67F1qn7cVOyftsIuREj1rbshZGNb8MBs8WdZkts3VsQgWELClCYUugR+740uumB4/jUtsSXIXjc9+KEAlzHllUe5+yMg5Rv+sOarr/2b84wcHbt1sS/YZo10dltXE8CJEACJOAmAv3bBeOFgQH8byE3caQZEiABEiCBqxPQhdDBQyYBEiABLRHYt28f/vjjD+zcufOysNq0aaOIHvJnwF05GcB/hgJFBW5NfUnTW3Cq2uUDyevnnkfSsWUw2m1u9aVHY1O7PYInDI09ltoLmVHo8nMm7LYrP2zgMadeMrzjnjOYFKzvOTBsWeWlm8kJN7aia3B+ci0ndnCpEEjuMQwTgocTBgmQAAmQgA8IGI3Ad09EoG51gw+80yUJkAAJkEAgEaDQEUinzVxJgAS8SsBqtSqCx9atW3Hs2LES31LZoVZ5SMVHwFzLfgR+/8zt6R6r3gRno+rCbjCgXt4FXJNxibXbnenI4NNJ4/FJvuc+Wffe2Wg0nqPPT50fGHgB70S6t0JJa7eWEQYcjd+CkHy2SNLS2RSlDkDad2laCskvYjF36INxMS/7RawMkgRIgAT0RmBEz1AM6V7xXD295ct8SIAESIAEfEeAQofv2NMzCZBAABFIT09XBA8RPtLSLj2kqlWrltLWSr5ktofur7cfA85SiPDlOR9ucC1GXv8gVuVaPRbG9ENRiFyR4TH7vjR8/LZ0/KeG/ue/sGWVL++yin3n7RuK7IWcl+L06TRtiTHxk53exg0kQAIkQAJVI9CwhhFfPx5eNSPcTQIkQAIkQAIOEtCd0JGVlYXNmzcjOTkZxcXFCAoKQp06ddC1a1dUr169UiyLFi3CmTNnKl1Xo0YN9OvXT+m5X1RUhHXr1uHkyZOw2WzKw8ru3btDHmDyIgESIIGyBE6cOFEiesj7h3o1a9asZIi5vHfp8tq5Gvhqgi5T84ekfrnhboys3h4ZlmKPhFvdbsQXW02wb83yiH1fGz3bPRuvNvjJ12F43P/zceH4q/Urj/uhA+cJZC55CObdR5zfGOA7DBGRGN1Z31VYAX7ETJ8ESECjBF6+Mwx9WgdrNDqGRQIkQAIkoDcCuhI6ZAjwsmXLYLFYEBERoQgOmZmZyM/PR3BwMG699VbUr1//qme4Y8cOpKamVrimoKAAKSkpqFevHhITExUhZcWKFTh16hSuu+46REdHY9euXYrg0b9/f0RFRentnmE+JEACbiSwe/dupcpjz549l1lt37690t6qVatWbvSmEVNfvgbsWqORYAInjH/1fgb/tMR6LOGbLWH42yo7Co/mecyHLw2n3pCP/7SahVyre+fM+DKn8nwHGYAjTf9gyyqtHcyf8Zz/tA9s+fr8HfM08teTZuKEB98DPR0/7ZMACZCAvxHo3DwIr99v8rewGS8JkAAJkIAfE9CN0CHVG4sXL8a5c+cUweGmm24qOZZNmzZh7969l4kTrp6ZiBryaexu3bqhefPmyMnJwbx58xAXF6dUccglr69cuVKpIklISFB+JiKMtK2RNY5UlrgaH/eRAAn4JwGz2Yxt27Yp7xNSHaZekZGRJVUeDRo08M/kykYtraukhRUvrxDIjozBqB7PYkau59wNy4vAPfPyYcm0eM6JDy1ntyzE253n4FyBPttxlUa7JKEA12b/6kPadF0RgeKCtrgwNYKAXCQwq99ELCxs7eJubiMBEiABEnCWwJRHw9GintHZbVxPAiRAAiRAAi4T0I3QIf3vFyxYoFRuSCWFVFaoV15eniJGSKWHtJuStlOuXBkZGYoPk8mk+JA/ReiYO3cu4uPj0blzZ8WstL6SyhL5vkWLFopfaYklV1JSEkJCOIjLFf7cQwKBQkCqxtR5HlKVpl5SkSZVHvJV+j3OL7nM/QJY8oNfhu5PQa9r2RMjmyRif77nBIhX0qLQbpZ+BQBznAUfJS3C4byz/nT0LsX617hwPM+WVS6x88amwnN3If1/+r8PPcVya+LfMM2a6CnztEsCJEACJFCKwH2dQ/D4raFkQgIkQAIkQAJeJaAboePo0aNYvXq1UrXRt2/fKyAuXLhQqaqQSgy1ysJZ0hs3bsS+ffvQrl07dOjQQdnuSEWHtLLauXMn+vTpU2nrLGdj4noSIAF9E5D3NmltJcKHVK6pl4ioMsBcfS/yOwq2YuC/w4H0c34Xur8EPK3bI3jc0Nij4X58Khp1F6R71IcvjVur2TDl3mXYkXvcl2F4xXewwYAjTTYj2HzYK/7oxHkCuTuGIWf5Aec3codCILnnUEwIeoQ0SIAESIAEPEygZpQB3z4RgTB+vtPDpGmeBEiABEigLAHdCB0HDx7E2rVrFRFDbSFVOtk1a9bg0KFDSjspV3rei6Axf/58xWTZipGrzehQqzmaNGmCLl268A4kARIgAZcIWK1WyDwPETz2799fYsNoNCoVHiJ6XHPNNS7Z9tmmLUuA79/0mXs9O346aTw+yQ/zaIrf741C6Fr9VnLAAHz56GqsywmMB8tLEsy4Nvs3j94zNF41Aulz70fhoRNVMxLAu80d+mBczMsBTICpkwAJkIB3CLw4MAz92nEAuXdo0wsJkAAJkEBpAroROqTaQuZwyHwOtYVU6UQre72y20IGBW/evFkRUqQqpPRVVFSEdevWKX31ZQi5DEEXsSU2NlYZVC5ttTiYvDLCfJ0ESMBRAllZWUqVmFR6JCcnl2yT+T8ieIjwUadOHUfN+Xbd568Aezb4NgYdeT/coBVGXf8QVuZaPZZVI1sQJm4KhXVXtsd8aMHw/0ZuwpKcnVoIxeMxsGWVxxG7wYERZyd2Bmw2N9gKUBNNW2JM/OQATZ5pkwAJkIB3CHRqFoS3HuAAcu/QphcSIAESIIGyBCh0OHBPFBQUKNUcMusjMTERdevWdWAXcOTIEUUAUWd1OLSJi0iABEjACQIidGzfvl0RPaTyTL0aNWpU0toqPDzcCYteXpp8FHhntJed6tPdrzfchZHVOyDdcqnFmbszTSoMx9PLLCg8bXa3aU3Zmz1iB2bnbdZUTJ4KJtRgwCG2rPIUXrfZteZ1RspnbjMXkIYMEZEY3Xl2QObOpEmABEjAWwQmjwhHy/ocQO4t3vRDAiRAAiRwOQEKHQ7cEYcPH1baYonAIUJHUFBQpbvy8/OVweUyMFhmcziyp1KjXEACJEACVyEg7fnUeR6ll7Vu3Vqp8mjbtq02+c37Clj8vTZj85Oo/t37GfzDEuvRaB/PiULf37JhNXtOSPFoAg4aXzxsH34sWOvgav9ftjTBjFZsWaX5gyw4dR8yfj6p+Ti1HuDrSTNxwsPvlVpnwPhIgARIwFMEBncJweg+HEDuKb60SwIkQAIkUDkBCh2VMJLhv4sWLUJKSgp69eoFmbXhyLVhwwYcO3YMSUlJsNvtyqB0aTcj/fTj4+OVeR0hIZzO5QhLriEBEnCOgNlsVlr5yTwPET/UKzQ0VBE85Ktp06bOGfX06jdGABdOedqL7uznRMRgVM9n8VOuZ1P774VotPhNv0PHVXprHj6C6ZblnoWpIesvxIXjOetXGoqIoVREIGfLMOSuCYx5MZ68C2b1m4iFha096YK2SYAESCAgCdSPMeDrxyMQxGKOgDx/Jk0CJEACWiGgG6FDHUYuD+969+59BV9Xh5GfOnUKy5cvV+Zt9OvXzyFx4uzZs1i2bJkyL6RZs2ZYuHChUtEh30v7q3379kHaytxyyy1auQ8YBwmQgE4JpKamKkPMpdLj/PnzJVnWqlVLETw6dOiAmjVr+j77nWuAr17zfRx+FMG6Fj0wqmkS9uVbPBr1p8ejEbtY/yLHlvtPYioWeZSlloyHGQw42GQTgs1HtBQWY6mAQNqse1B08gz5VJHA1sS/YZo1sYpWuJ0ESIAESKAsgVfvCsMt13EAOe8MEiABEiAB3xLQjdBx9OhRpWqiXr166Nu37xVURWw4d+4cevTooYgPjl4icpw4cQI33ngjpP1LZZfFYlEqQKQSROKQvTIIXdpXxcXFKdtFdBExZMCAAYiMjKzMJF8nARIgAbcQkPejHTt2KJUe0l5PvaTKTIaYt2/fHlL14bPruzeAP5b6zL0/Of705uEYY3SswrAqef1vZySCNmZWxYRf7N1911l8GDrXL2J1V5BsWeUukl6wY4vB2YktveBI/y6Sew7FhKBH9J8oMyQBEiABLxK45dpgvHp3mBc90hUJkAAJkAAJlE9AN0JHRkaGMhNDKif69++vzMZQLxnQK8PErVarUpVRo0YNh+6HCxcuYPHixUoVR1mbFRnYtWuX8iBRqjUaNmyIzZs3K0PJBw4cWBKTCB/S1qr0zxwKiItIgARIwA0ERIg9cOAAtm3bprxflb7atWunVHpce+21bvDkpInMFEBaWBUVOLkxsJY/k/gSPjabPJr0dcWheH2dEZb9lwbce9ShD40fGpCCt6J+82EE3nf9Ylw4xrFllffBu+jRmtULKV/xfdFFfJdtM3fog3ExL7vDFG2QAAmQAAkACA4Cpo+JgLSu4kUCJEACJEACviagG6FDHtxJ9cXp06fRqlUr3HTTTco8DLk2bdqk9KuXao/Sw8Sl+uLMmTOoU6cOIiIirjgLGUAuLbFatGiBbt26VXpWIrZINYdUbnTv3l1ZL/tZ0VEpOi4gARLwEYHs7Gzs379faW0lAqx6yXuiVHlIaysRbb12rf4VmPWx19z5k6Mj9VthVLuHsCLX6tGw7y6IwIhFhSg8r/8Hqyf7ZOJftWZ6lKfWjJuMBhxozJZVWjuXq8VjPvYgMn876k8hazfWpi0xJn6yduNjZCRAAiTgZwSeuDUU93bm7FE/OzaGSwIkQAK6JaAboUNOSIQGqcCQORjykE7mamRmZiotWqQqQ9pH1a9fv+QwVSGjdu3aSpup0sPB1SoQEVCkCkRsVXaJyLJz50707NkTUVFRynIZQK7O6Gjbti3ErogunNFRGU2+TgIk4G0C0lJvz549Smsrme2hXiISq/M8qlev7vmwJr8IHNrmeT9+5OG3G+7CyOo3IM3iWZHj+awo3PxzJuzFdj+i41qo57rm4J+NZ6DYbnPNgJ/uWpZgRsvswKpg8dOjKgk7e91Q5G066O9paCJ+Q0QkRneerYlYGAQJkAAJ+DuB6xsH4YMhnq0y9ndGjJ8ESIAESMC7BHQldKjCgrSLSk5OVuZkSCsrqdjo2rUryj6g2759u9K2pXHjxoo4IWvVSz7dLKJFRcPNnTkmeWAo80NE9JAqE+mH36VLF4cGmzvjh2tJgARIwF0EDh8+DGnFJ6JHYWFhiVmpcBPRQ+Z5qFVz7vJZYufUQeD9J91u1l8N/qf303jV4ljLxark+O7ZaDSZo/+h48IovV0+/tv2N2QV5VUFmd/tfSnOhLHW6X4Xd6AHnPLD7bCeTwl0DG7L/43EGThu9fx7qtsCpiESIAES0CiBScPDcV3cxS4avEiABEiABEhACwR0J3RoASpjIAESIAG9EDCbzUoLPhGFd+/eXZKWwWBQBA/5SkhIcH+6C74GFn7rfrt+ZDE3ojpG9nwWP+V6vufxV4ejELU8w4/ouB5qTvMivNttLs6Y01w34oc7w40G7G+8EcFmtkDyp+OzWRri/Cdx/hSy5mOd1XciFha11nycDJAESIAEtEzgoZtDMPKWUC2HyNhIgARIgAQCkACFjgA8dKZMAiRAAq4QkOo0ET2kyuPkyZMlJqpVq6bM85Aqj9LtAV3xcdme9x4HTh+ushl/NLC+RQ+MapqEvfkWj4YfZTdi+jYT7H9kedSPVowX1rVi4oDFOJB3RisheS2OZQn5aJnNlj1eA+4mR5b0JKR+Exi/n25CVqmZrYnjMc2aVOk6LiABEiABEiifQHwdIz4fFU48JEACJEACJKA5AhQ6NHckDIgESIAEtE9AhI59+/YpoofMR1IvGVyutrZSZxW5nM3BbcCUF13e7q8bP7t5OEYbm3g8/M7WMPx9lR1FRwKjfVNxhB3THlyOrTmBV9EwPi4cz1q/8vg9RQfuJ5B/cAiy5h1yv+EAtpjccygmBD0SwASYOgmQAAlUjcCbD5hwY7NLbb+rZo27SYAESIAESMB9BCh0uI8lLZEACZBAwBGQWUhS5SFWRckgAAAgAElEQVRDzGW2kXyvXtdddx06dOiAdu3auc7lt6nAipmu7/eznc8mvoRJZs8PdRySH4n75uWjKKPIzwi5Hu70kWuxJmef6wb8dGeE0Yj9jTcgiC2r/PIEM5c/DPOOwKxs89SBmTv0wbiYlz1lnnZJgARIQNcE7u4UgqeT2LJK14fM5EiABEjAjwlQ6PDjw2PoJEACJKAlAtnZ2YrosXPnTuzfv78ktJCQkJLWVs2aNXMuZLsNeHMkcOGUc/v8bPXRei0wsv0QrMi1ejzyl9Oj0f7nwBg6rsKc8egWLMzd7nG2WnSwPCEfLdiySotH41BMF75KQnEWW1c5BMvRRU1bYkz8ZEdXcx0JkAAJkMCfBBrEGvHl6HCEsJiD9wQJkAAJkIBGCVDoqORgpC3LtGnT0KlTJzz22GMaPUaGRQIkQALaInD27FlF9Ni+fTvOnLk0D6FmzZolra1q167tWNB7NwKf6ffTt791uBOjYjsitcjzIsek09GoNz+wRI45j+zCr/kbHbvXdLZqfEMTnrVM11lWgZOOrbAVzk+pHjgJeylTQ0QkRnfmvBov4aYbEiABHRH4970m3NyCKoeOjpSpkAAJkIDuCOha6JgxYwaWLFmCHj16YMiQIS4dHoUOl7BxEwmQAAmUEDh8+HDJEHOp+lCvpk2blogeJlMl7ZpmfQys/lV3VP/b+2m8Yqnhlby+2x+FsNWX5ql4xamPnSwduh8/FK7xcRS+cR8VZMTeRusRZD7mmwDotcoEii4MQtr/XaiyHRq4ksAbiTNw3Oqd917yJwESIAE9EBh0QwjG9WPLKj2cJXMgARIgAT0T0K3QkZWVhffeew/nz59H3bp18de//hXVqzv/qTgKHf5x+xcUFGDixIlITk7G2LFjER8f7x+BM0oSCCAC8nt64MABpa2VzPMofV1//fXKPI/WrVuXT6TYCrw1Ckg5rQtieaZojLxlHH7MNXg8nwa2IHy8ORTFOy+JTB53qgEH6x48ii+Ll2kgEt+EwJZVvuHuTq95u4cie8lBd5qkrT8JzOo7EQuLKvjvDSmRAAmQAAlcRqB+jAFfjI5AWDDBkAAJkAAJkIC2CehW6JAe8VOnToXRaITVasXw4cPRtWtXp0+DQofTyHyygUKHT7DTKQm4TCAtLU0RPWSI+aFDh0rshIeHK1UeIno0btz4cvt7NwCfveKyT61s3JDQHSPj+2JvvsXjId1aZMLY5cUoPJnvcV9acrD13lOYbFyopZC8GsvfGobjGctXXvVJZ+4nkLHwARTsY0WO+8kCWxPHY5o1yROmaZMESIAEdEfgX/ea0I0tq3R3rkyIBEiABPRIQJdCR3FxMT777DPs3bsXAwcOxPz589GqVStlxkZQkHM9JSl0+MdtT6HDP86JUZJAeQROnjypiB67du3CuXPnSpZINZ4IHvIVGxt78ee/TAZWzfJbkJ/dPByjjU28Ev/onEj0/z0X1jzPz/7wSkIOOtl7xzm8b5rj4Gr9LYsONmJPQ7as0sPJnpvSE/bCQj2korkcknsOxYSgRzQXFwMiARIgAa0RuLNjCJ7ty5ZVWjsXxkMCJEACJFA+AV0KHRcuXMC7776LWrVq4fHHH8cXX3yhDMN97rnnEBcXVy6JoqIizJ07F6tXr0ZeXh4iIyOV2R7169fHV199VTKMfPHixZg5cyZuu+023HfffZfZysnJUfzKn+KrUaNGyuvyyeXZs2dDqkzy8/MRGhqK5s2b4/7771fsq1dmZibeeust5YGeiDLia8OGDSXxJCYmQr6Cgy+vGbXZbNi8eTPmzJmDlJQUGAwGxe6gQYPQvn175fvSl9lsxu+//15iOyIiQsnvnnvugXyaWr1ELNq9ezeeeuopnDhxQpl3IjGK/zZt2uDBBx9EtWrVFDu//fZbyWsJCQkYPHjwZbmpNk+fPq3wk09wiyBVo0YN3H777ejSpYtSfVPat3zS+5lnnkFqampJbiJUqb5jYmKgChxHjhy54lzHjBmjfDKcFwmQgH8QkPcyETzkS4aYy/ulesn7iryfyVfI+08A5477R1Klohyb+BImmiuZReKmrP6dEo1WvwbW0HFBd6RfKt6opr9ZLs7cFisS8pCQ/bszW7hWgwSK8zvgwqd8sOSpozF36INxMS97yjztkgAJkIAuCDSqacTnj4Uj+NI/03WRF5MgARIgARLQLwFdCh2qGHHvvfcqwsCyZcvw448/Qv2+7HHKw7Rp06YpfePlIb4qhog4IiKBxWIpETrkZx988AHkIbuIGSKIqJc8nJs0aRKuvfZaRWCRh/LyAP6TTz6BiAsyN6J27do4deqUMktCBIZnn30WMpBXLlXoKCwsVOzK9yKWSHwya8Rut+POO+9E//79S3xKW65vv/1WERtkmK9Urki8EosICSJ2DBgwoETsENHgo48+UgQRiUVawxw/flwRExo0aKAICyI+yCVCx5YtWxAdHa3EX5qL+G3WrJkidIiAI5+8lnzOnj2rxCvfjxs3rsSW2BMxZvr06YptYSE5CnPJt1u3bnjooYdKKm7Et/Twl/hEHKlTp45iX9iJKNWiRQtFgBHGct7CU2yJb+EfFRWFPn36oEkT73xyWr9vEcyMBHxDQARjVfTYsWPHZUHc0Lwp2u9fglZ2/5g5caxeC4xsPwTLc71TWTHteDRqLA48keN0ryy8VneGb25YjXj9e0MTnrJc/O8sL/8mUJh8D9J/OuPfSWg5+qYtMCZ+ipYjZGwkQAIk4HMCbz5gwo3NnOuI4fOgGQAJkAAJkEBAE9Cd0CEPwUVYkAfialWFWuEh4oQ8fJcH5qWvpUuXYsaMGcpD9SeffFIRMeQSceHjjz+G7JeKB6myEPFAZn/IAzgRBeRTxuolNqTqYdiwYcqDe7XaQKohHnnkEdx4443KUhEspPpCvuRnI0eOVIQIVehIT0+HDOaVPaqQoooEUqlRWmBRY5cKkSeeeKJkvRq7DGVX4xQ2Eru09CotgIhoIbGvWLECSUlJSmWHxKMKHSJoSHWEykVEkg8//FARRyQ+8atyEKFh8uTJSsWGVHWI2CCXiBWyRz6xLQLFNddco/xcchVxSKpehL0INXKpvqW6ZfTo0YqoIpcq1GRkZCh5tWzZUvk5W1cF9PsYk9c5AWlnJe+5+/btw9GjR0uyrQYLOtjS0d6WgTi7NmdQzO5wB0bGdkJqkXdEjv/tikTQhkyd3xFXpnfhplxMuOZnFBZ7fu6JVuFWCzZid9w6BBX4X7WTVpn6Mq7cbcOQs/KAL0PQtW9DeARGd2Hlk64PmcmRAAlUicDgLiEY3YeVhVWCyM0kQAIkQAJeJ6A7oUMesMuDc3kwLg/UQ0JCFHFCndlRVpxQH5BLVYNUYYjAUPoSgeHzzz8vETrktbVr1+Kbb75B3759FVFALnnALw/ys7Oz8fzzzysVCPIzETPkkvZMpQWWY8eOKZUVUkUhVR1SjaEKHSI8/PWvf0W9evVKQpF2WlJJImvUFlyqT3kIWDav0nGKqCH+1YoTERmEjbTQUi8Rc95//32EhYXhhRdeUKo4VLFh1KhRJSKNul4Vdbp3744hQ4Zc1h5L5dO5c2c8+uijyhZ1fXlVNevXr8fXX38N1ZasV30//PDD6Nmz52VnotoqLaRQ6PD6ewcdkoBPCEiVnDrEXERX9RKhQxE97BmoZtfGw+7/9n4Kr1hqeoVTq+IQvLk+CJZ9OV7xpyUnmW3MeKPDbKQVBl7upc9hZUIemrNllZZuzSrFkj77PhQePVklG9x8dQJvJM7AcevFKmZeJEACJEAClwi0rG/E5BGXWlqTDQmQAAmQAAn4CwHdCR2zZs3CwoULS6oq1IMo72G6vCYVBW+//bbyoH78+PElVQvqvvKGkauigLR4UkUKVbhwdOj51YQO8V02lvIe5F+tjZbYkBZWIpCIoCEii8wJkTkkd91112Xtr2Stal9aT0nVi7R8UsWG8mZdiIAjcz5UEaX0DV+WmbS9mjhxojJkWLVder3KomHDhopgI2KLs74pdPjLWw7jJAH3EJDf+YPrluPAvJnYaYxBIS6V1V9rz1KqPNrb0nH5hCL3+K7MSp4pGqNuGYf/5XrH+52F4Ri5qAiF5woqC013r+c1teD9W+bhRP4l0Ut3STqQ0N8bhuMpy1cOrOQSfyBgt5tw7qN2/hCqX8f4S9+JWFDU2q9zYPAkQAIk4AkCk4aH47o4DubwBFvaJAESIAES8CwBXQkd0qbpvffeU2Y4qFUVKj71NfleqiWqV6+uvFSe4FAaeXlCh1ohIjMhxo4dq8ybUFtRDR8+HF27di0xIW2qpNWKvC5VI6WH68oiqa4oW9EhP3dE6Kgs9rK3jioeXO2WkmHkak7Oig2q3bLMSrfkuprv0iyc9U2hw7NvFLROApolsOwnpM35GgcN1XDAUA17jRff2+UKhg03/Cl4NLd759P+GxO6YWR8P+zJ905VybisKPSYlQWb1abZI/JUYEW1ivHxHUuwN/eUp1z4hd3qwUHYFbcGQQUn/CJeBlk5AWvOzUj5orjyhVxRJQJbE8djmjWpSja4mQRIgAT0RmBU71A82DVEb2kxHxIgARIggQAhoCuhQ4ZiywwKESIquqRyQ2Y+3HDDDcqSysSC8oQO2adWiEhLKJlrIXNBpI3Kiy++CJkrIZeIHPPmzVMqH6SiQtpiySwLaaclVSELFixQ5oJ4W+iQQd7qwPGynKT6Q/KRQeXOig2qrYqEDqkuad269WUts0r7lwHmMjxe+Djrm0JHgLxjMU0SKI/A568AezYor5w0RF4UPYzVcMIQWbK6hr0QHewXqzzq2j1T+fD5zcPwmLGp187onXPRaPp74A0dF8C2UOCzoSuxOeeQ13hr1RFbVmn1ZFyPq+DkYGTM4qwV1wk6tjO5x1BMCH7EscVcRQIkQAIBQOCma4LwxmBTAGTKFEmABEiABPRKQDdCh1plsX37dmW+RFDQpTYm6uHJmpycHLRv314ZLC5r1NZV8veXXnqppNKjoof26s9lGPY777yjCALSCkqEDmlbpQ4Wl3VqaylpxSQtm2StenmjdVXZm7a82RZXu7GdFRsqYlbefJHKfqGc9U2hozKifJ0EdEwg/RzwzhigIK8kSRsMSoXHQWM17DVUR4bh0kyiJva8kiHmEXDPkPCxiS9hotl7/zD88nAUopdn6PhQr57adyPXY0XOnoDNX0385YYmPGmZHvAc9AYge+Mw5K3nIHJPn6u5Qx+Mi3nZ025onwRIgAT8gkB4qAGfjjShQSxbVvnFgTFIEiABEiCBcgnoRuhQ52ZIRULp1lSlsxaR491331XmVqgDvV0ZRi42pVrju+++w7Zt23DTTTdh1apVVwwzr6gaRPZLOysZRh4XF+dyRUdlw8h37NiBH374Ab169VJmckg8n376KVq2bHnFMHKJyWazKbNK5EsuZ8UGlXXZvIXVF198ARnsXt4wctknIlRpccpZ3xQ6+A5HAgFOYMsS4Ps3y4WQgxClwkMqPXYbY2AtNbmjjS1TGWB+vc010eBY3QSM6jAEy3K902YmHAZ8sy0c2JIVsAc+69GtmJe7NWDzVxOPDQnCjgZsWaXHGyF1xl2wnDmrx9S0lVOTFhjTbIq2YmI0JEACJOAjAuMHhSGpbbCPvNMtCZAACZAACbiHgG6EjsWLF2PmzJno3r07hgwZUvKwviwmESdWr1592QP3tWvX4ttvv1XaSD355JMlA8nPnz+Pjz/+WGkz1alTJ6UKpPRVulWWtF0qK7AcOnQIkyZNUipMZMh2vXr1lO1paWn46quvIK9XZUaH2Fq6dCmkUqN58+Z44oknEBl5sVWLzMWYPHmyMgBcfEvLrNzcXEVcOXXqFAYOHKh8GY0XP7Eh4s/XX3+tDAIfOnSo0l7KWbFBZVOewCPzTCSe4OBgJU6JR71E9Jk+fTr69u2Lbt26KT921rcIJdK2bM+ePVcITu75VaEVEiABzROY8SGwbs5VwzxnCC+p9DhkiC5ZG45ipa2VDDGPt+c6lOrv7e/AyBqdkFLknqqQypzeaA3FK6sNKDrsWHyV2fPH1+c/shs/519sUxbo18qEXDTPvvr9HuiM/DF/u7UOzn0c74+h+13MhvAIjO7yu9/FzYBJgARIwN0EBrYPxvMDwtxtlvZIgARIgARIwOsEdCF0yPBxaR0lwoEIFW3atKkQ5IEDBxTxofRsDNkvD9ZFuJAH8SJIyINzmbkh3xcWFqJjx45XCB3qgHMRRMoTWKxWqyKgbNiwQbEjgodUN2RnZyszO6QKISYmpqRlljq0W4J3ZBi5rCvtw2QyKe2z5GcHDx6ExWLBoEGDMGDAgBLh58SJE5gyZQqk9Zb4FoFE4pD1su+OO+5Av379lPXOig0q9PKEDsl7yZIl+PXXX5XKEalkkS9p7yVfItDI2TVr1kwx44pvVewSkUbsybyPW2+91eu/VHRIAiTgIwI2G/DuGODsMYcCOGKILqn0SDaEl+ypYy9QBI/29nTUsheWa+v1W57Cy9aaDvlxx6KHzRG4f54ZRelF7jDnlzZWDDmI74pW+WXs7g76lYbheMLylbvN0p4GCFgyb0Xq9MAVM719BG8kzsBxaw1vu6U/EiABEtAMgaa1jZg2MhzB7FilmTNhICRAAiRAAq4T0IXQoVZOyBDwF154QREUKroqavckYoc8iJcvqW6QB+VdunRB27ZtMW3aNGWIdtmKDvEhFSLr1q2rUGApa1cewovd2267TalwELFk7NixiI+PV6ow3nrrLSV0R4UOWSvCgbSFmjNnjiLOiEghQs7dd9+ttKlSW1GpTKSFl6yVPZKriDCNGjVSZo2UXu+K2CA+KmvZNXv2bEWUEmFFHdIuAkvNmpceGrriW85WhCWZ0yLXX/7yF4UzLxIggQAicHQ3MGmcUwkXIkgRPGSmh3xlG0JK9l9jz7koetjSEQYb8k1RGNXrOfyQd7HFnzeu/5cehRt+dq21ljfi84aPDQ8cx+e2Jd5wpXkfsSHGP1tWndR8rAzQeQLmIw8h8/cjzm/kDpcI/NJ3IhYUtXZpLzeRAAmQgB4IfDDEhOsbXznfVA+5MQcSIAESIIHAI6ALoSPwjo0ZkwAJkAAJVEhg+U/A7E9dApRuCCsRPPYZq8NeykqjyCD82uxGLIuo5ZJtVzZ9dCYaDealu7JVN3t2/OUMJgXN100+VU1kVUIurmHLqqpi1Oz+rNVDkf/HQc3Gp7fAtiaOxzRrkt7SYj4kQAIk4BCBx3qH4oGulz7g49AmLiIBEiABEiABDROg0KHhw2FoJEACJEACLhKYPgHYsdrFzRe3nTJElszzOG64OP9IrryQMOyr2QD7a8bhbFSM8rNaNisGFmWgjTUfIXY79gRHYEFoDE4Fhbocw7f7o2BaHdiVHPtvv4B3I2a7zFBvG19taMLjlul6S4v5lCKQ8u0AWNPSyMRLBJJ7DMWE4Ee85I1uSIAESEA7BLq3DMaEv3Auh3ZOhJGQAAmQAAm4gwCFDndQpA0SIAESIAFtEcjNAt57Asi8UOW4xt32An4/l4v4rBTEZ15AbEFeic0LEdVwplYcBkYFobq9+DJfFhjwZmQcjgU594/IuvYgTNkciuId2VWO3Z8NHEtMx39jZ/lzCm6NvWZIELY1WI2gArascitYDRmzWeJx/pM6GopI/6GYO/TGuJhX9J8oMyQBEiCBUgRqRRsw9dFwxEZ6rxUrD4AESIAESIAEvEGAQoc3KNMHCZAACZCA9wns2wh8+rLLfo/XbY5RHYZiae4lASPSUoimiuCRgvisCzBZLahXrx5kRlR517bgSEyKqOdwDL2LTHhuRTEKT+Q7vEePC5N7ZOEf9WfoMTWXc2LLKpfR+c1GS2p/pH4X2K3qvH5YTVtgTPwUr7ulQxIgARLwJYH/3m9Cl+acy+HLM6BvEiABEiABzxCg0OEZrrRKAiRAAiSgBQILvwUWfO10JHPaD8LIGjfiQpG1wr21zDmK4PGIyYrwoIr/sfhotWsc8v9YbiQG/p4LS27FPh0y5OeLUjvm4V8tZyHfWujnmbgv/H80NGEMW1a5D6hGLeXvH4KsBYc0Gp0+wzKER2B0l9/1mRyzIgESIIFyCAzrEYLhPVxvrUqoJEACJEACJKBlAhQ6tHw6jI0ESIAESKDqBD5/Fdiz3mE7b9zyFP5urenw+vdyTyDWVrE4MaraNbBVYm1CajSu+4Wf5M5qVYC3b5qD8wWZDvPX+8LaIUHY2mAVjAWn9J5qwOeXufQhmHcdCXgO3gbwRuIMHLfW8LZb+iMBEiABrxPo2jwI/7nf5HW/dEgCJEACJEAC3iKgC6Hj6NGj3uJFPyRAAiRQKYHatWsjOjq60nVc4CUC2enA+08CWalXdWgOi8TI3s/jh1zn+hWPNF9AN0tOubZ3B0fg/Yj6V/U75UQ0ai2iyGFuZMUHty3A0bxzXrox/MPN6oQcNMue6x/BMsoqETj/+a2w5eZWyQY3O0/gl34TsaCwtfMbuYMESIAE/IiAzOWYPCIcNaOc+/9cP0qRoZIACZAACZAAdCF0TJ06FRQ7eDeTAAloiYDJZIIIHuV9BQcHaynUwIhl3ybg079XmOum5jejc73bXGIRZyvCq3mnEWq3X7H/nYgG2BccXqHdH3ZHIng9qxcsMTZMuWcpduaecOkM9Lrpn41MGF00Xa/pMa9SBGwFrXF+ahSZ+IDA1sTxmGZN8oFnuiQBEiAB7xF4/X4TOnMuh/eA0xMJkAAJkIBPCOhC6Jg2bRrsfz5gMhgufkKh7Pfl/cyVNc7sEZ8VxVNRvI7scWRNWb/qHtVvRXeb7JM16p9XuytdWetue+6Oszy2jvB2ZE1FZ3K1e9MZu+66xyuLxyfvVH7k1GKxICUlBQUFBRVGLYOryxNAYmJi/ChTPwx1yf8Bc7+8IvAvuw7FyKD4KiXUpLgQtxdm4HprPkJgx67gCMwPjcH+CkSOBFsI3lkfBMve8itBqhSMv20OAj5/ZDU25Bzwt8g9Gm/t0GBsrb+SLas8Slk7xgvP34X0H85qJ6AAiiS5x1BMCH4kgDJmqiRAAoFG4NFeoXi4W0igpc18SYAESIAEApCALoSOADw3pkwCJKBxArm5uYrgUforNTVV+b4iwTEkJOQyAaROnTrK9zVr1oRUiPByA4Gv/w1sX1li6LnEF/GhueKKC1c8itx+ZW3HJUuDCsPx2OIiFJ6tWAxzxa+/7vlh5CYszdnpr+F7LG62rPIYWk0azt05DDnLKPb54nDMHXpjXMwrvnBNnyRAAiTgcQK9rg3GP+4O87gfOiABEiABEiABLRCg0KGFU2AMJEACAUVAFTxUEUT9Pjs7u0IO1atXv6IKpFatWqhRo0ZJ5VhAQXQ12YJ84IOncCIrG01vHOuqFZf3PZsdhV6/ZMFWVNl4cpdd+NXGX0dsx5y8LX4VszeCZcsqb1DWlo+MeYNRcPC4toIKlGiatMCYZlMCJVvmSQIkEEAEGtU0YvIjJkSEcS5HAB07UyUBEiCBgCZAoSOgj5/JkwAJaIlAUVERLly4UFIFUloQkdfKu4KCgsptgyUCSFQU+72Xx2zX3h24fl+W14/+rfPRaDabQ8dV8IuG78VP5nVePwetO6wbGoQt9VbCWHha66EyPrcRMODcpJthL7a6zSINOU7AEB6B0V1+d3wDV5IACZCAnxD4aJgJbRoG+Um0DJMESIAESIAEqk5At0JHZmYm9u/fj5MnT6Jbt26Ii4tzilZWVhY2b96M5ORkFBcXQ1rKNGnSBJ07d0ZoaOhltuQB5Lp16xRfNpsN0me/e/fukE9b8yIBEiABdxCQag9VBCktgKSlpVVoXoQOaX2ltsBS22CJCBLoA9E/O3YWo7cecsfROGTjiyPRqLaMIocKa9XDh/GNZYVD7AJt0ZqEHMRnzw20tAM6X2vejUj5zBjQDHyd/JuJM3DMWsPXYdA/CZAACbiNwLh+YRh0Q7Db7NEQCZAACZAACfgDAV0JHfn5+dizZw+OHj0K+btc8jCvT58+Tgkd8hBx6dKlig3pi1+tWjVkZGRAhgxLr/ykpKTL+uWvWLECp06dwnXXXYfo6Gjs2rVLETz69+/PT1T7w28BYyQBPydQugqk9EyQvLy8cjMzGAwVtsGSFlmBco3bcQQfHT7j0XRDYMD32yNg2JzpUT/+ZHzz4BOYZl/sTyF7LdbXGpnwWNF0r/mjI20QKDx9L9JnntJGMAEaxS/9PsKCwjYBmj3TJgES0BuBuzqF4Jmkyz+cqbccmQ8JkAAJkAAJlEdAN0JHYWEhFixYgPT0dEXcqFu3riJOSLWFM0KHVG8sWrQI58+fR6tWrXDTTTfBaDSioKBA+bl8ejohIUGp2JArJycH8+bNU4QU9WcnTpzAypUr0bVrV2WtXGfPnsXWrVuVNYH0IJG/diRAAr4jIO9/586du2Iouogh8l5X3hUREXGFCCIVIPKlx4HoSWt2YfH5DI8cUsfiUPxjtQFFh3I9Yt8fje66Oxkfhczzx9A9HnPd0GBsqbccxkLPim8eT4QOnCaQ88cw5K7mIHKnwblxw7bE8ZhqTXKjRZoiARIgAd8Q6NA0CO8+ZPKNc3olARIgARIgAR8T0I3QIQ/0tmzZgoYNGyqig9VqVYQPaffijNAhn4xevHgx5GGfVGSUfrAn4oe8JkLKgAEDlEoPETrmzp2L+Ph4pa2VXGfOnMGyZcuU71u0aKFUgohIIpdUg0gbLF4kQAIk4EsC8t5Ynggibf8quqQdn7S/Ur9UAcSfB6KfLyhCx2XbcMZc6NbjeMAcgQfnF6Aozb123Rqkl40dHJiCtyN/87JX/3G3pkU24rMoAvnPibkv0rRf/oKiE5zJ4j6izltK7jEEE4JHOL+RO0iABEhAQwRqRBnwySPhqFONw8c1dCwMhQRIgARIwIsEdCN0lGWmVng4KxqqBCAAACAASURBVHQcPHgQa9euRdOmTdG7d+/LzIpgsXDhQqVqpFevXsrMDkcqOqSV1c6dOxXBpX79+l48XroiARIgAecJiOBbWgRRZ4KYzeZyjYkgXFoAkRZ/In7In5GRkc4H4OUdq1Kz0GvlDrd5HZ8RhU4zPVMl4rYgvWzoxK0Z+HfNn73s1X/cTWhkwii2rPKfA3NnpPZqOPvRte60SFsuEDB36I1xMa+4sJNbSIAESEA7BN560IRO8Rw+rp0TYSQkQAIkQALeJkChowzxbdu2Yfv27cq8DbVCo/QSqcyQig0ZcC7VGnJdbUaHWs0hokiXLl28fb70RwIkQAJuIyDvZ9KGTxVBSg9Ft9vt5fqJjY0tEUGkIkQVQbQ2EN1dw8k/PBONuHkcOl76Zjh3cw7+0egn2Cq4R9x2g/qpofqhwdjEllV+enpVD9ua3RMpX7Lyq+okq2ihSQuMaTalika4nQRIgAR8R+DppFDc3YmdI3x3AvRMAiRAAiSgBQIUOsqcwtUqOmTpxo0bsXfvXrRp0wY33nijslvaZq1btw4nT55UhpDHxMQoszjkAZ+IIFIBwsHkWrjdGQMJkICnCEh1myqClBZApKquvCs0NLTCNli+mmP00q6jeOeg6+1jvjkQhfBVrOQofd5p7fPx39a/ItuS76lbz+/trk3IRtNstqzy+4N0MQHzsQeQ+dsxF3dzm7sIGMIjMLrL7+4yRzskQAIk4FUCHD7uVdx0RgIkQAIkoGECFDrKHI46XyMqKuqKGR1qdYa0dSktdFR0vkeOHFEEEHVWh4bvA4ZGAiRAAh4jIMPPRQSROUfyd/VLROLyLhE61FZYpStAvDEQvc+qnVieUvGckvLiNVmA77dHwLY9y2MM/dFwTkIh3rl5LpLNrHCp6Pz+1diEkYXT/fF4GbObCGSvH4a8jRxE7iacVTLzZuIMHLPWqJINbiYBEiABbxO4sVkQ3nyAw8e9zZ3+SIAESIAEtEmAQkeZcxExQ4aYp6WlKe2rbrrpJmVFcXExNmzYgEOHDkFatJRuXVXe0ebn5yt2oqOjldkcQUHslanNXwFGRQIk4CsC8n4rbbDKiiDy/lveJe+jqgAibbBKD0MXQcQdV7alGO2X/oFjeQUOmetlMeGvK4pReJwVC6WBFdS3YmK/RTiYl+wQx0Bc1CAsGBvrLoOxkIwC8fzVnFP/NwiWcxcCGYFmcv+l30dYUNhGM/EwEBIgARKojEDd6heHj8dGcvh4Zaz4OgmQAAmQQGAQoNBRzjmfPn1aaTlltVoREREB+XSxtGIRgSM4OBgFBQWK0JGQkFDhXSKiyLFjx5CUlKTsW716NbKysmA0GhEfH6/M6wgJYQ/NwPg1Y5YkQALOEpBWWOWJIHl5eeWaElFZRJDSAohaDeLsQPStmbnotHQryp86csn9yLxIDPo9D5Yci7Pp6Xp9cZQNUwevwLaco7rOs6rJsWVVVQn6/367tQHOfdzI/xPRSQbbEsdjqjVJJ9kwDRIggUAgMHF4OFrHGQMhVeZIAiRAAiRAAg4RoNBRASZpTyVtpzIzL7YwkQdmnTp1UgaVy8yNxMRE1KlTp9zd8unkZcuWKRUhzZo1w8KFC5WKDvleHtLt27cPjRo1wi233OLQIXERCZAACZDAJQLS+qqsCCJitIjTZS+DwVBSBSIVIGVbYYl4Xd4143QK7t+4r0Lsr6VGo/UvbMlUHqDpI9diTU7F7HgvA/9ubMKjbFkV8LeCJT0Jqd+w5Z1WboTkHkMwIXiEVsJhHCRAAiRwVQL/744w3Nam/P+PJToSIAESIAESCFQCFDqcOHn5hPH8+fOVSgwZLm4yXdkLU53jIa2u+vbtixMnTigDzKV9VVxcnOJtzZo1SquWAQMGwNlPGjsRLpeSAAmQQEARUFthqSKICNYiimRklD8gXCr2ylaBqO2wpJLvrQOn8LfdVw4JnnwyGrUXUuQo7+b68dEtWJy7PaDuO2eTjQsLxga2rHIWmy7X5x96GFlzD+syN39Myty+N8bFvuKPoTNmEiCBACMwolcohnRjd4gAO3amSwIkQAIk4AABCh0OQFKXSDsqqca4/vrr0bFjx3J37tq1Czt27FCqNRo2bIjNmzdDhpIPHDhQmdchlwgf0taq9M+cCINLSYAESIAEnCRQuhWWCCGqCGI2m8u1JC2w5GtnsRHrCoFMUwSywiLw3tFaMK0vv32WkyHpbvnvI3bit7xNusvL3QmtS8hCk+z57jZLe35IIGvlEORvO+SHkes05CYtMKbZFJ0mx7RIgAT0QqB/u2C8MDBML+kwDxIgARIgARJwK4GAFjrk079nzpxRWlDJJ3sruoqKirBlyxYcPHhQGX4rczfKq+aQTw0vWrRIqdzo3r27Yk72sKLDrfcsjZEACZCAWwmUboVVWgSR+Uplr6DiYJgKIxFWFA5TUYTy58Wvi38P1GvJsP34X8GaQE3f4bzZssphVAGx8ML0vij+s0VqQCSs8SQN4REY3eV3jUfJ8EiABAKZQMf4ILz94JVdJQKZCXMnARIgARIggdIEAlroWLt2rSJESOsSaTNVeji4iBYibqSlpSnDx+WBV0xMjNKCSlqalHfJEPOdO3eiZ8+eiIqKUpbIAHJ1Rkfbtm0hnyreu3cvZ3Tw95AESIAENE5AbYV16NQZ7PphB3KKM1EQlouikMJyIy8teKh/N/0phARbQ6uUrS2mCMUxFhjzgxB0QVv/wF370BF8ZV1epfwCYXNDpWXVUhgKzwZCusyxEgK2whY4PyWWnDRG4M2kGThmqaGxqBgOCZAACQCNahrx4VATYiIMxEECJEACJEACJFABgYAWOmSwuLSZaty4sSJOyMBw9ZJKDxkoLoNsRdho1aoVrrnmGhiNRqdvJhmSu3r1akX0kP3x8fHo0qXLZcKK00a5gQRIgARIwGsEMg7nYMVf/0BxYbHi0xJcBLMpB/mmHJjDc5U/C8LyUGy8+Hrpy2gLulT9UXh5FYgIIQZ7xf9dsYfZUNA5Ddb6l1psGXOCEfZHDQSf973g8cd9pzDFsNBr5+DPjta1yEKTLLas8uczdGfsRSm3I+37FHeapC03EPil30dYUNjGDZZoggRIgATcR8AUAnw4NBwJ9Zx/FuG+KGiJBEiABEiABLRPQLdCh/bRM0ISIAESIAF/IpC8IRXrXttRacgieOSbcv8UQi7+WRCWX+6+UEtYSduryytCIiCvmXukwNrgyjkihiIjIuc1gKHQd//g3XPnOXwQNqdSHlwA/KdxGEYUfk0UJFBCIG/PUGQvPkgiGiOwLXE8plqTNBYVwyEBEgh0Av++z4SbEy59KDPQeTB/EiABEiABEqiIAIUO3hskQAIkQAIk4CCBo3PPYOuk/Q6uvnyZzWCDOVyqQC4XQaQ6pOwlVR7VjNXQoFX9Cn2FbYtF6MFol2Kp6qbD/VLxZrVfq2omIPY3DgvBurpL2LIqIE7b8SQzFj2Igr1HHd/AlV4hcLbHELwWPMIrvuiEBEiABBwhMLZfKO64IcSRpVxDAiRAAiRAAgFPgEJHwN8CBEACJEACJOAMgT3fHsW+7485s6XStZdaYf0pgoTnIqSuAfXjKhY6Qo5HwrSxZqW23b3g1C2ZmFBnprvN6tbe+oQsNM5myyrdHrCLiZ2f2gu2ggIXd3ObpwiYO/TGuJhXPGWedkmABEjAKQJDu4fgkZ5Vm/PmlEMuJgESIAESIAE/J0Chw88PkOGTAAmQAAl4n8AfH+3HsflnPOq4uFYh8m89X6GPsN3VEbqnukdjKGv8fOdcvBY/Exab1at+/dXZfxuH4RG2rPLX4/NY3MXm9rgwLcxj9mm4CgSatMCYZlOqYIBbSYAESMA9BAa2D8bzA/jfCvfQpBUSIAESIIFAIUChI1BOmnmSAAmQAAm4lcC6CTuRvN6zw4Tz+p2Frbql3LgjF9aHMdN7rQwy2prxRrvfkF6U61aOejXW2BSMdXWkZdU5vabIvFwkUHj2bqT/mOzibm7zJAFDeARGd/ndky5omwRIgAQqJdA1IQj/uc9U6TouIAESIAESIAESuJwAhQ7eESRAAiRAAiTgAoHiIhtWjd+KtH1ZLux2bEtx7UKYb06F3VR82QZvz+fIiy/Ce73m4WR+qmOBcxXWJ2SicfYCkiCBKwjkbh+GnBUHSEajBN5K+glHLd5vC6hRHAyLBEjAywSujTPi/YfDERrsZcd0RwIkQAIkQAI6IKAboaOgoAATJ05EcnIyxo4di/j4+HKPp7J1p0+fxs8//4zDhw+jqKgIwcHBiIuLQ2JiIjp27Aij0Vjhsefl5eGDDz5QYnjyySfRpk0bHdwiTIEESIAESKAiAvkpBYrYkZts9hgke7Ad1qZ5KI4pgjE/GMFnwmHM8l4lR2HtYnw8aDH25Z72WI56M/x64zAMZ8sqvR2r2/JJ//0+FB456TZ7NOReAr/0+wgLCvn/8O6lSmskQAKOEGgQa8B7D4ejTjWDI8u5hgRIgARIgARIoAwBCh1/CiJ2ux0LFizA7NmzIX+Pjo5GUFCQgisnJwdWqxWtWrXCmDFjEBERUe6NtHPnTkydOhXFxcXo3r07hgwZAoOB/5PC3zoSIAES0DOBzCM5WDl+Kyy5+ptbYTPZ8enDK7El57Cej9CtuTU1hWBN7UUwFFU8X8WtDmnMrwjYEYpzH3bwq5gDLdhtiS9hqrVvoKXNfEmABHxMIDJMRA4TEupV/MFKH4dI9yRAAiRAAiSgeQIUOv4UOg4dOoRJkyYpFRxPPPEEEhISSg5PKjWmTJkCWdOzZ0889NBDVwgYIo589913WLdunVL1IULJ888/jzp16mj+JmCAJEACJEACVSNwYVs6Vv2/bVUzosHd345cj5U5ezQYmXZDYssq7Z6NFiKz5nZFyuc2LYTCGCogcLbHELwWPIJ8SIAESMCrBN5+0ISO8Rc/aMmLBEiABEiABEjANQIUOv4UOmbMmIElS5bgtttuw3333XcFzVOnTiltqUwmE1588UXExsZetubChQt4//33Ua1aNTRv3hzLli3D8OHD0bVrV9dOhrtIgARIgAT8isDpVeex4fXdfhXz1YL9+dGtmJ+7VTf5eCORNxqHYRhbVnkDtd/6KDh5PzJmnfDb+AMhcHOH3hgX80ogpMocSYAENELglbvC0Ps6DuXQyHEwDBIgARIgAT8mQKHjT6Hjs88+w5YtWzBo0CDcfvvtVxypzPb48ssvIYLGyJEj0ahRo8vWrF27Ft98842yv127dooo0rhxYzz11FMICfFeL3U/vhcZOgmQAAn4PYGj885g68T9fp/HvEd2Y1b+Br/Pw5sJxJtCsJotq7yJ3C995Wwahtx1HESu6cNrkoAxzaZqOkQGRwIkoB8C4/qFYdANFDn0c6LMhARIgARIwJcEKHT8KXRIBcaPP/6IBg0a4JlnnkGNGjUcPhcZWv7JJ59Aqj6ee+451KtXT/n+5MmTyvdlRRGHDXMhCZAACZCA3xE4MOMEdn3hvzMtlg89iO8LV/kdd18HvCEhE42yF/g6DPrXOIHUmXfBcvqsxqMM7PAM4REY3eX3wIbA7EmABLxCYFTvUDzYlR+K9ApsOiEBEiABEggIAhQ6/hQ68vPzMXnyZGUOR2RkJG699VZloHj16tUrvRHUtlYiaEgFR2hoKNQKj759++Kee+6p1AYXkAAJkAAJ6IfA7ulHsP9/x/0uoQ0PHsPnxUv9Lm5fB/xmkzAMLfja12HQv8YJ2Itr4dykazQeJcMTAm8l/YSjlpqEQQIkQAIeI/DgzSEYdUuox+zTMAmQAAmQAAkEIgHdCR1Hjhxx6BzDw8MxduxYxP8pdMgmGTr+7bffYseOHbDZLg6KjImJUQaQ9+rVC1FRUeXanjVrFhYuXIjBgwejT58+yprSMzvGjRuHiIgIh+LiIhIgARIgAX0Q2D7lIA7/dspvktn+lzP4OGi+38SrlUCbmUKwqvZCGIouaCUkxqFRApbM3kidnq/R6BhWaQK/9PsICwrbEAoJkAAJeITAnR1D8GxfihwegUujJEACJEACAU1Ad0LH8ePHce2111YoShQXF2P//v2wWq1XCB3qnZCWlobly5dj8+bNyMzMVH4sVRoyf0OGlRuNxpKbRipBPvzwQ2XdCy+8gDp16iiviR+Z+7Fz5048+eSTaNOG/1gK6N80Jk8CJBCQBLa8vw/HFyVrPvf9g87j3XC2anHloDYmZKBh9kJXtnJPgBEwH30ImbMd+0BOgKHRXLrbEl/CVGtfzcXFgEiABPyfQFLbYIwfFOb/iTADEiABEiABEtAgAd0JHcnJyRUKGMJfhopPnDgRla0rLXrMnTsXGzduVMQLETsGDBgAg8GgLBEhY+rUqbj++uvx2GOPISgoqOSY1de6du2KIUOGlOzR4H3AkEiABEiABDxEYMPru3F61XkPWa+62aNJaXg95peqGwpAC2xZFYCHXoWUs9YMRf6Wg1WwwK3eInC2xxC8FjzCW+7ohwRIIEAI9GwVjH/eQ5EjQI6baZIACZAACfiAAIWOUq2rrsZ/z549mDZtmlIp8uKLLyI2NhZ2ux3fffcd1qxZc9Wjq1mzZskeH5wxXZIACZAACfiYwNp/7sDZjak+juJK92d6ZuOf9X7SXFz+EFDz8BCsqMWWVf5wVlqJMeW7gbCmau99QCt8tBSHuUNvjIt5RUshMRYSIAE/J9D5miC8Ptjk51kwfBIgARIgARLQNgEKHfHxkGHiX3zxBWRuxxNPPIFq1apdcWpms1mpBDl79mxJxYg6hyMnJwfR0dHlnnRhYSFk7/DhwyGVHbxIgARIgAQCj4DdZsfql7fjwrZ0zSSf0ikP/2rxM8zWIs3E5E+BsGWVP52W72O1WZrg/Cf1fB8II3CMQJMEjGk21bG1XEUCJEAClRBo3yQIbz1gQvCl5g9kRgIkQAIkQAIk4AECFDri4yFCxbvvvouMjAxlnkarVq2uQK2uycrKKhE61q9fj6+//hrdunWrsDXV7t27MXnyZLRo0QJPPfUUQkJCPHCMNEkCJEACJKB1AsUFxVj9ynak7r44+8mXV9a1BXiz0+9IKczyZRh+6/utJmEYUvC138bPwL1PoCitH9K+zfC+Y3p0iYAhPByju8xxaS83kQAJkEBpAq3jjHjzARMiwi62vuZFAiRAAiRAAiTgOQIUOv5sXTV//nz89ttvyjDxUaNGoXHjxiXUi4qKMGfOHCxatEj5+bhx4xAcHIxPPvkEhw4dwuOPP67M6CjvUgUS+fO5555Do0aNPHeatEwCJEACJKBpAkU5Fqx5ZTvSD2T7LM78xhZ80GcBjuVrd26Iz+A44DghPBTLa82HoSjFgdVcQgIXCeTvH4KsBYeIw48IvJX0E45aavpRxAyVBEhAawRa1LsoclSPoMihtbNhPCRAAiRAAvokQKHjT6HDarVi5syZWLFihXLS0oqqYcOGyMzMRGpqKkTskJ9JxUezZs2UdlcffPCB8rMXXnihwtZVYmvGjBlYsmSJMsj89ttv1+edxKxIgARIgAQcIlCQUaSIHZlHchxa785FllgbPrl7KXbnnnCn2YCyxZZVAXXcbks2c9nDMO887DZ7NOR5Ar/0+wgLCtt43hE9kAAJ6JJAszpGvDHYhFrRFDl0ecBMigRIgARIQJMEKHSUGkYuw8VFwJg3bx4OHDiA/Px8GAwG1KhRA506dUL//v2VOR5yzZo1CwsXLkSPHj2UtlVXu6TqY9KkSahXr55SDRIREaHJm4FBkQAJkAAJeIeAObUQa17djqxjud5xCMAeDHw+fBU25hz0mk+9OXq7SRgeZssqvR2rV/I5/8VtsOV4X9z0SnI6dbIt8SVMtfbVaXZMiwRIwJMEmtS6KHLUrU6Rw5OcaZsESIAESIAEyhLQjdDBoyUBEiABEiABfyKQf75AETuyT+Z5Jez/G7kRy3J2ecWXHp20CA/BMqVlVaoe02NOHiRgK7wO56dEe9ADTXuCwNkeQ/Ba8AhPmKZNEiABHRNoWENEjjA0iDXqOEumRgIkQAIkQALaJEChQ5vnwqhIgARIgAQCgEDeOTPWvLoDOac8K3b8+ug2zMn9IwCIei7FTQnpiMte5DkHtKxbAkXn70TaD+d0m59eEzO3741xsa/oNT3mRQIk4AECcbFGvD44DCJ28CIBEiABEiABEvA+AQod3mdOjyRAAiRAAiRQQiDvrBlr/rEdOafyPUJl4fA9mGFe7xHbgWL0nSZheIgtqwLluN2eZ+6uYchZesDtdmnQwwSaJGBMs6kedkLzJEACeiEgFRyv3x+GRjUpcujlTJkHCZAACZCA/xGg0OF/Z8aISYAESIAEdEbgotjh/sqOVUMO4ZuilTqj5d10WoaHYGnN+TBY2LLKu+T14y1j/mAUHDiun4QCJBODKRyju84JkGyZJgmQQFUISCXHfylyVAUh95IACZAACZCAWwhQ6HALRhohARIgARIggaoRkDZWa/+xw20zOzYNPoFP7YurFhR3gy2reBNUlcC5T7rDbrFU1Qz3+4DAW0k/4ailpg880yUJkIC/EJA2VSJysF2Vv5wY4yQBEiABEtAzAQodej5d5kYCJEACJOBXBPIvFChiR9bx3CrFvfPuZEwMmVclG9wMvNskDA+yZRVvhSoQKM7vhAufBlXBArf6ksCv/T7C/MI2vgyBvkmABDRMoHFNI/5zfxikooMXCZAACZAACZCA7wnoQug4evSo70kyAhIgARIAYDQaYTKZEB4ernyFhoaSCwk4RcCcWoi1/9yBzCM5Tu1TFx8YeAHvRM52aS83XSLQKiIUS2rMhcGSRiwk4DKBgtP3ImPmKZf3c6NvCWxLfAlTrX19GwS9kwAJaJJAfG0j/nOfCfViDJqMj0GRAAmQAAmQQCAS0IXQMXXqVFDsCMTblzmTgPYJiPChih7yZ2kRpPTfK3otJCRE+0kyQrcTKMgowrrXdiD9QLZTtk/clo5/15jl1B4uLp/A5oR0NMheRDwkUCUCOVuHIXcVB5FXCaIPN5/tMQSvBY/wYQR0TQIkoEUCCfWM+Pd9JtSOpsihxfNhTCRAAiRAAoFLQBdCx7Rp02C325VTNBgu/s9G2e/L+5kra5zZc7V4KorXkT2OrCnLQd2j+q3olpd9skb982q/Gq6sdbc9d8dZHltHeDuypqIzudq96Yxdd93jlcUTuG+XjmVus9lQUFAAs9msfBUVFTm2sYJVwcHBl4kjVxNLyooo8j2Fkirh9+nmohwL1k3YidTdmQ7FcbZbDl6N+9GhtVx0dQJsWcU7xF0E0n79C4qOn3aXOdrxMgFz+1swLvZVL3ulOxIgAS0TuDbOiH/fa0JsJEUOLZ8TYyMBEiABEghMAroQOgLz6Jg1CZCAPxAQ4UMVPeTP0iJI2e/Le81SxQG2InQ4W0kiAokqmojQwst3BKwFxf+/vTuBj6q+9///mWSyAGEJ+w4JBFkERGWTVUoggFpbq63rbdViaxe0V+29j/uv3t9y7/3b2rq1LHrdajeX21oUBFREQWRRdlnCviYkISEJWWfJ7/H5hkmHkD0zmTnnvM7jMY+Q5Jzv8jwHauc93+/HhB052/MbHMS5caXyf0f+TYo9ZZEbrE16HtE+Xj7o+p64PA2b22S6TCOMAlX+JMl+blQYe6DpsAsMSpMHUpeGvRs6QAABawiMHRgr//tbCZKUSMhhjTvGKBFAAAEEnCZA0OG0O858EUDAUgI+n09KS0ubHZAEwhW9vjWH1hgJbL3V2LZbgd8HghL9SlDSGv3qa6v8VSbsyNqcV2djRcMq5FeT3pOs8oLWd0YLsjXtnPQt+gAJBFot4C2aJrkvt25VX6sHQQOtEnAltpOFk99rVRtcjAAC9hAYn6ohR6LE8xkge9xQZoEAAgggYEsBgg5b3lYmhQACCFQLeL1es6JEw5KmrCAJBCSB1SW6IqU1R0JCQpNqlASHIwQldYtv+s89curTs5f8sryvV56du1oOlmS15jZx7UWBXw+Kl++U/x4PBEIiUH7sO1LwztGQtEUjkRN4cs6bcsTTLXIDoGcEEIi4wNQrYuV/3ZIY8XEwAAQQQAABBBBoWMB2Qcfp06dl+/btcu7cOdE36GJjY6Vr164yYcIE6dmzZ5Ofh82bN8vevXvrPX/kyJEyceJE83vdg3/jxo1y4sQJ02eXLl1k6tSp0r179yb3x4kIIIBANAro1lmB8KOusKSx8KS1c6q97VZd23AFByOB3wd+pv8bYKfji9/slWNrqkONcrdH/vueT2XHBd5IDcU9Htk+XtawZVUoKGnjokDRpnukZBOFyK3+QLwz91l5v/JKq0+D8SOAQAsFZl/pln+9KaGFV3MZAggggAACCLSlgK2Cji+//FL27Nljiml37NhROnfubAIPfXNO96mfOXOm9O/fv0m+a9askTNnzpjrYmJiLrtm+PDhMm7cOPPzdevWycmTJ0XDD+139+7dJvCYN2+eJCUlNak/TkIAAQTsKKBBcHCNkkBY0lhAoitK9NWaw+VyNbjtVnAtkrpWlGhoUte//60ZUyiu3bE4Uw4tPyn33/bfoWiONi4KsGUVj0KoBfLeuEk8WZeuwgp1H7QXfoHtsx+Tpb654e+IHhBAIOoEbrzaLQ9lEHJE3Y1hQAgggAACCNQjYJugIycnRz744AMTcsyYMUMGDBhgpqyBw5YtW2T//v0m+NDwQd/QaujQTzCvXr1aCgsLJT09vcGVIMXFxbJy5Urp16+fWcWhx/Hjx+WTTz6RyZMnS1pamvlZVlaWbNu2zZyj4+BAAAEEEGhcQIOS4HAkeBuuxoq767WtOTTkCNQnaWwlSX2hSbiCksf+/rK8cI46Eq25v8HX/mZwvHy7jC2rQuVJOyJV3j6S/duBUNhAIGvaXfLv7u/ZYCZMAQEEmiNw26Q4eWBWfHMu4VwEEEAAAQQQBlwPbAAAIABJREFUiLCAbYKOwFZTw4YNkylTplzCqmHE+++/LxpgNBZc6IUVFRWyatUq8ynkBQsWmFUa9R3a9ooVKyQlJaVmKyvdPmvt2rXmex2P9qsrRPSYM2eOWSXCgQACCCAQfgH997x2ONLUsET/7W7NoYXYgwu4195Wq7EVJfr7hoKSZ3cvlye2/rk1QwzbtR0lXirFJxXiC1sfoWp4VId4WZP8roiHYu6hMqUdfZxmS95rxVDYQKDsqpnyUPIvbDATpoAAAk0V+N6MeLlrCv+fvalenIcAAggggEC0CNgm6NAVFLrVlIYLqampl/gGgouioiKZNWuWWX3R0BEIL/RNqYyMDNFiuvUdTVnRoVtZ7dq1y/Tdp0+faLn3jAMBBBBAoBGBQFH2xsKSurbi0kLwrTk0FA9eSVJXMLKj8Lj8+fgGqYypksoYv1TG+i/5c1VrBtCCa8dLX7neNVj6SPW2jfskT1ZVHZYTUtiC1trmki/S8qRP0Ydt0xm9OEag9OCdUrjikGPma+uJDkqTB1KX2nqKTA4BBP4h8OM58fKNawk5eCYQQAABBBCwooBtgo6G8DXg0O2ltCjt/PnzpUOHDg3eq/z8fLOiQz+Nq28yFRQUiM/nM5/M1RUaY8aMuWRVRkM1OgKrOQYNGiSTJk2y4jPCmBFAAAEEWigQXJ+kuWGJbr3YmsNzSfihIcjFMMQEIv/4c0WtcCQ4NGlO/xOkr9zuurxgb7l45ddVmyRPSpvTXJucy5ZVbcLsyE4KP7lLSrcfdOTc7TZpV2I7WTj5PbtNi/kggEAdAlp0XIuPcyCAAAIIIICANQUcEXRs375ddu7cKUOHDq2po9HQ7QpsPaWfxtVtQ+Lj402tDw0ttAbIwIEDTWFzDU700H3gN27cKCdOnDDndenSxfSTnJxsCpVrcEJhcmv+BWHUCCCAQCQFmhKOaA2TM+dz5VDeKXF7ReL9MZLgi2n1sKtXiNQdjtReOaLhyN0drpHuMe3r7PdTOSF/q9rf6jGFsoErOyTI6uTlbFkVSlTaqhHIeS1DfAVsh2aXR+LJOW/KEU83u0yHeSCAQC2BBLfIE99MlIlDq///PQcCCCCAAAIIWFPA9kHHqVOnTNigYYXW59DwobFDi5BrOKLXjB8/vmb1xsmTJ02RcQ1A9OejRo1qsKnDhw+bACRQq6Oxfvk9AggggAACLRXYde6YfPfjZ+RI0VnThEtE4n3VoUfCxfAj8Oe6f+6qOV/DkuYcugIyLS2t3ktOS7E8VfV5c5oM+7lsWRV2Ysd24K8cKmcX86a4nR6Ad+Y+I+9XjrbTlJgLAghcFOjRySWPfyNRRvZr3n/7AIgAAggggAAC0Sdg66BDt5z64IMPTCHaCRMmyIgRI1p9B7TWxpdffim9e/c2hcUDqzpqN6yfsNXtr7SQudbmqO+8Vg+IBhBAAAEEELgocLrknHz342dla07rt8zRoMQEIxeDkppwpI7gpENVnEwfUP+bgEflvDxXtSVq7tPTg+PltrLfR814GIi9BCpzF8i5P+bZa1IOn82O9MdkiXeuwxWYPgL2E0jrHSO/+EaC9Esm5LDf3WVGCCCAAAJOFLBt0KEFZNesWWO2jRo5cqQJOkJx5OTkmPBEV3s0VO9j06ZNcvToUROG6HZX69evF10polthpaSkmHodWmiWAwEEEEAAgVAKVPg88r2Pn5WVJ74MZbONtvWg61pJk651nrey6pB8IEcabaMtThjTIV7eN1tWnW+L7ujDgQIle++WojWZDpy5faecNe1O+Xf3vfadIDNDwIEC41NjTcjRIUE/2sGBAAIIIIAAAnYQsGXQobU0dIsp3bZKt9LQUCFUKyqKi4tlxYoV5t4vWLDArNiofWRlZcnatWtNwJKamiqrV682/ev3JSUlsm/fPhkwYICp88GBAAIIIIBAOAQe+uxFefXA2nA0XWebqdJFfui6Vtxy6acij0mhWc1RJVVtNpaGOvoyLU96F30YFWNhEPYUKPjgDin/6rA9J+fQWZVdNVMeSv6FQ2fPtBGwn0D6aLf8y40J9psYM0IAAQQQQMDhArYLOnw+n6nJoYXBaxcNb8q91uu1FoeGJYMHD75s1YWuENEtqXQ1Rl0rOvQ6XUmi7cydO1eOHz8umzdvNttX9evXzwxhw4YNomFIQytCmjJWzkEAAQQQQKAhgf/c9pb8csdf2wyptyTJNNdAGSrJUiZe2VeVZ1Zy+KMk5HhmcLzcypZVbfY8OLWjs8uuF39ZqVOnb895D0qTB1KX2nNuzAoBhwl8e1KcLJwV77BZM10EEEAAAQScIWC7oGPLli2yd+9e6dOnj1x//fVmi6nmHBpQaFCRm5srM2bMkEGDBl1y+aFDh+Szzz6Tnj171lmjY/fu3bJz506zWqN///6ydetW0aLkwas/NPjQba3qWxHSnPFyLgIIIIAAAg0JvLz/Q/nZxpccjzSmQ4K83+UdEW+h4y0ACJ+Ar2ys5CxLDF8HtBwRAVdiO1k4+b2I9E2nCCAQOoEHZ8fLLRPYPjp0orSEAAIIIIBAdAnYKujQIuF79uyR5ORkE0IkJjb8fzR19cXp06dNaNG+ffuaO/PVV1+ZgELbSU9Pr/md1tjQ+hwXLlyQ8ePHy6hRoy65m1r8XEMSXbkxdepU87vMzExWdETXM89oEEAAAccJvH/iS7l/3fNS4q1w3NwDE/4yLVd6F33k2Pkz8bYRqMj6huS/caZtOqOXNhV4cs6bcsTTrU37pDMEEAiNQIxL5N9uTpCZI9yhaZBWEEAAAQQQQCAqBWwTdBw7dszU5dDC3z169Kg35NCaGuPGjTNbT+nKDA0i9HzdZipQHDx4+yu3221+rz87d+6c+VrfllhaE2TXrl0yffp0SUpKMjdcw5FAjY7Ro0eL1vjQFSfU6IjKvw8MCgEEELCtwM5zR+X+db+Vg4XOexP22cHx8i22rLLtsx1NE7uw8x4p/vhANA2JsYRI4J25z8j7laND1BrNIIBAWwn07OQyIceV/WPbqkv6QQABBBBAAIEICdgm6NDAQoOLxo6uXbtKRkaGJCQkyI4dO8w2UxpcaDgRXLDc7/fL/v37zQqR0tLqfZZ1hYgWFNeVHM0pbp6Xlyfr1683oUdMTIykpKSYAumBYKWxMfN7BBBAAAEEQiGQV14k31/3W/n4zO5QNGeJNq5KSpAVndmyyhI3ywaDzH/vNqk4dNwGM2EKtQV2pD8mS7xzgUEAAQsJjOofI//29UTp1dlloVEzVAQQQAABBBBoqYBtgo6WAnAdAggggAACThP4yYYX5PXMjx0xbbascsRtjo5JVsVJ1nPXiFRVRcd4GEVIBbKm3Sn/7r43pG3SGAIIhE/ga6Pc8q9fTxAijvAZ0zICCCCAAALRJkDQEW13hPEggAACCCDQBgK/2vE3+Y9tb7ZBT5Hr4rnB8XILW1ZF7gY4rGfvhUmS+9+EHHa97eVXzZRFyb+w6/SYFwK2Erjjuji5b2a8rebEZBBAAAEEEECgcQGCjsaNOAMBBBBAAAFbCrx5eIM88MliqRL7vTk7Lile3jNbVhXZ8t4xqegTKD95mxT8D9tWRd+dCdGIBqbJA0OWhqgxmkEAgXAJ/GxegiwYR9HxcPnSLgIIIIAAAtEsQNARzXeHsSGAAAIIIBBmgS05mfKDTxfLkaKzYe6pbZvflpYjvYrWtm2n9OZogeKt98iFzyhEbteHwJXYThZOfs+u02NeCFheoGuSS/71pgS5ejBFxy1/M5kAAggggAACLRQg6GghHJchgAACCCBgF4HcskL5wadL5KPTO20xpecHx8k3y163xVyYhHUEzv3PN6Ty5BnrDJiRNlvgyTlvyhFPt2ZfxwUIIBBegdEDYuXnNyZIny5U5AivNK0jgAACCCAQ3QIEHSG+P+Xl5eLxeCQpKUlcrub/h9bRo0fl2Weflb59+8pPf/pTSUxMDPEIaQ4BBBBAAIG6BR79/FV5cd9qS/NcnZQg73b+G1tWWfouWm/wVb5kyX5+mPUGzoibJfDO3Gfk/crRzbqGkxFAILwCGWPc8ugNCeHthNYRQAABBBBAwBICtgk6NGB47rnn5PDhw5fBa+DQuXNnueaaa+TGG2+Udu3aheXmXLhwQX79619LVlaW/PCHP5SxY8c2u59QBh1VVVVy4MABeeedd+TkyZPi9XolPj5eUlNTZd68eXLFFVe0KIxp9qS4AAEEEEDAMgLL9q6Sn296zTLjrT1Qtqyy7K2z9MC9hTMl95UyS8+BwTcusCP9MVnindv4iZyBAAJtInD/zHi5/bq4NumLThBAAAEEEEAg+gVsF3QcOXJEOnbsKLGxl+7NWVJSIpWVlZKcnGxCiEGDBoX87mj7L774oglbdDXG4MGDm91HqIIODTX++Mc/yueff27CjE6dOpmvGn4UFRWZr5MnT5Y777xT3G7nFGsLBGJnzpyRRYsWSUpKSrPvERcggAACdhdYe3qXPLh+qWSXFlhqqs8Pjpdvlv3eUmNmsPYQKDtyh5xffvmHbewxO2YREMiedqc84b4XEAQQiLBA+wSXPHZDvEy7wjn/PzbC5HSPAAIIIICAJQRsF3TU9wa2hhB/+MMfZPPmzTJkyJCo3RYqVEGHBhyvvfaa9OjRQ3784x9Lr169ah7Is2fPym9/+1vJzc2VW2+9Vb72ta9Z4mENxSAJOkKhSBsIIOAEgVMX8uRHG5bKJ2e+ssR0r0lKkOWd/yriLbbEeBmkvQQKP7tbSrdm2mtSzOYygfKrZsqi5F8ggwACERQY3jdGHrshQQZ1j4ngKOgaAQQQQAABBKJRwDFBh+IXFhaaraXy8/PlJz/5idm6KdqOUAQdPp9Pli5dKrt27ZJ77rlHpkyZctk09Xd6jq46cVItEIKOaHviGQ8CCES7wGObXpUX9kZ/3Y7taTnSs2httHMyPpsK5P7pBvHm5Np0dkyrRmBgmjwwZCkgCCAQIYG5Wo9jQYK0oBRmhEZMtwgggAACCCDQlgKOCjoUVreW+uKLL+SBBx6Qq6++2lj7/X7ZunWrvP/++6KrHXRbp65du8r1119vXsFbO7333nvy7rvvyvz58029i1WrVklMTIw89NBDZtWE1gmpa1XJ+fPn5W9/+5sJH0pLS821Q4cOlVtuuUX69+9fc8+Dgw7dVmrNmjWybds2s+1Wly5d5Bvf+IZMnDixwdoawfVKgucZ/GDpeJYsWWLGrlt56dZWddkErgnMW2uc3HDDDebHgZ99//vfN+PT7zVE0m3DrrzySrntttukW7dul81t1KhRpkbIn/70Jzl+/LhoMNO7d2+zumTkyJGXzU3ns3btWvnkk09Ex633Y8CAAXLzzTdfVmck2C89Pd2Y6z3VMe/bt6/OGi71GbXlX0T6QgABBKJZ4JX9H8rDG1+K2iH+NiVOvlH6etSOj4HZW8DvGShnf9fH3pNkdkbAldhOFk5+Dw0EEIiAwAOz4uW2SdTjiAA9XSKAAAIIIGAZAUcFHRpgvPDCCyY4CLy5rbUsXn/9ddm0aZN5s3/YsGGmaPf+/ftF32C/7rrr5K677qqp+RF4cz8pKUm07oe2qcXNtd5Dnz596gw68vLy5NlnnzVbRelWUloX4tSpUyYQSUxMlHvvvVfGjBljHprAG/UJCQkmgNGxDBw40FwbCBHuu+++mpCmvidNt+lav369CQ50rtpPY0dLgw4t9K6F2Hv27Cnt27c3hc81+NDv1aV79+6XzE1rhei8dEx9+/Y1Dlo3RAOM7373uzJ+/PiaoeqcFy9ebNoM3J+CggLjpMdNN90kGRkZNeFIwE/t9OXxeMx5GkzFxcWZvvTeatg0YsQI0fs4a9assNRsacyb3yOAAAJWEth09oD8ZMMLcrDwTFQN+9qOCfL3jv8j4rsQVeNiMM4RqDyXIedet1Y9G+fcndDP9Mk5b8gRT/V/23IggED4BbolueSRBQkyYcilNTjD3zM9IIAAAggggIDVBBwVdGhY8Mwzz5iAIlCIWldyvPLKK5KamioPPvigeaNej7rO1Z8Hgg4NNzQA0VUhuipCj/q2RQqEDrqqQF+BouAfffSRvP3226bvwPZRgTfqtS0tFn777beb1R8aqKxcudKsJhk+fLj86Ec/Mm/c13cEwpWcnByzOkVXUFx77bU186vrupYGHVrgfeHChWYeeqivrhY5ePCgjBs3TnTFh67yCMxNwwcNKHTFhdppILFixQrz0lUrP/vZz0xIois91G7jxo1mFYt6q4UeWvD9d7/7nQlM9L6piR7BftOmTTMrZoJDHrausto/UYwXAQSiSaDYU2bCjneOboqaYbFlVdTcCscOpPTAXVL4/kHHzt9pE39n7jPyfuVop02b+SIQEYHxqbEm5Oje0RWR/ukUAQQQQAABBKwl4IigQ99I1xUBWpz79OnTolsn/eAHPzBvmu/cudOs8NDAYuzYsZfcvbre+A8EHbNnzzZbLQUf9b2JXl+AoKsKtD09NADRkCXwRr1u+aTbYXXs2LGmCw0tnnrqKbOC5JFHHrnkd3U9dhrWvPzyy6ZNDUo0YNEVJRowTJgw4bJVHi0NOhYsWGCCi+BDvZ9++mmzSkPHqsFFYG668kWDHZ1H4NAVIBpc6GqLQF2RQBu66uKf//mfRVeOBB+fffaZWY2jAY6uctH5BfrQVSQPP/ywdOjQoUn3yFp/bRktAgggEFmBX+98R/7Pl29EdhAiwpZVEb8FDEBEzn98p5TtPISFQwR2pD8qS7wZDpkt00QgcgLfmRwn37+++kNuHAgggAACCCCAQFMEbBd06Cf9GzrS0tLk/vvvNysHGjsaCjqCa1UE2qkv6AiEI/369ZPvfOc7ZuVDcN2P4HE0VIxc61M8+eST5vSf//znTZqDBhwa7ujqEQ11dLWFHhoA3H333XLVVVfVbPvU0qCjLgtdtaHBRWZmpllxoTU7Giu0rnU43njjDdGVGLp6Q4OM3//+92Y1h27vVfuoK/hprA9WdDT21PN7BBBAoGkCa05tl0Ub/luySvObdkGIzxrfMUHeYcuqEKvSXEsEcl5OF19RUUsu5RoLCmRPu1OecF/+36UWnApDRiAqBdrFu+Rn8+Nl1kh3VI6PQSGAAAIIIIBA9ArYLug4duxYTe2FYHZdLaGf/Nf6GIGtpgK/LysrM8WudYskrQmhK0CCj+Bi1XUV5Q6cW9+b6Ppz3aJK37jXtjXk0NBjxowZcs0111yysiLUQUfwPAKhxzvvvCNfffWVcQiuiRHKoEP7rd1eYyGErqxZtmyZuU+63VVD1tp+XcFPY30QdETvP0aMDAEErCdwtvS8LNr4oqw6sa3NB7897az0LPq4zfulQwSCBfwVI+Tskk6gOEig/KqZsij5Fw6aMVNFoO0ExgyMlZ/Ni5cB3aq3huZAAAEEEEAAAQSaI2C7oEOLTQfqbzQFIrhQuIYguvJAt3fS4+OPP5YjR47UFC7Xn7Uk6AiM49y5c7JlyxbZvn27WWWh9SV0a6rvfe97ZjstPcIZdATGoYGHFir/05/+dEl9EIKOpjwxnIMAAgggUFvgye3/I/+1/e02g/ldSpzcXPp6m/VHRwjUJ1CZc5Oc+9NZgJwkMHCoPDBkmZNmzFwRaBOBb02Ikx/OZquqNsGmEwQQQAABBGwq4Pigo65C4YF7Haqtq+p6drQmxapVq8yrV69epgaF1qIIRdCxZ88eU8R78ODBJkRJSEi4bAi6cuWXv/yl2bYqsA1WKIOOiooKef75501Q1NStq95//33R1Sa1t64KfF97EmxdZdN/lZgWAghYUmDNye3y8MaX5HTJubCOf2LHBPlrx7dFfNVbMXIgEEmBkj13S9GHmZEcAn23sYArsZ0snFxdY48DAQRaL9A+3iUPzYuXr41iq6rWa9ICAggggAACzhZwdNDR0DZGuurhhRdeMIXKW7N11alTp+Sll16S5ORkUxtEt9AKHFovQwt260oPLTw+aNCgkAQdulpE242NjZWf/exnJkipfQTOiYuLuyzo0HGOHz/+kkveeust+fDDDyW4HkdDq1uys7Pl17/+dc0YgouR9+3b1xQjT0xMrOlDV7csWbLEbKn1T//0TzJ58mRTQF7n0Vgxcq0zoltd6XzZusrZ/6AxewQQiKxAXnmR/GzjS7L82JawDWRHWrb0KFoXtvZpGIHmCBSs+o6U7z/anEs41wYCv0x/Qw57u9tgJkwBgcgKjBscKw9lxEv/rmxVFdk7Qe8IIIAAAgjYQ8DRQYfP5zN1JHQrqfnz55s38bVuhdbR0K2dtK6GrrxoTdBRWloqzzzzjGjgoQW29Q18XUWhhxZO11UPWhj8sccek86dO4ck6NB56YoOrTmixdd1VUe3bt1qnlitSaJFvjXEGTduXE1IECgGPnbsWFm4cGFNwfSDBw+aEEKDmbqCDg0xfvzjH9cEKmqm/W/evNkUEtfgIjiE0ELlWghdf6cWGirpua+//roJhB5++GEzXp3Ha6+9VtOO+sXHVy9nVk8tdq5j0hUjw4cPNz9vLOjQNpcuXWoClR/84AcyZswYe/xNZhYIIIBAFAk8t/tdeXzrn0I+osUpcfJ1tqwKuSsNtlwge/E0qaqsbHkDXGlJgb9nPCMrK0ZbcuwMGoFoEbjjuji5byZbVUXL/WAcCCCAAAII2EHA0UFHIGwIvGGuKwd0hYNuu6SrPfT7oqIiufnmm2XevHnmfrekRocGGtqHhh5a/0NrgejWUfqmvIYq2v7cuXMbfaO+ruLb9T2E2terr74qO3fuNOFNly5dRFdSnD17VgoKCkx9kD59+piAonv36k+k6Zg0lNFzOnXqZM7XlRlqoEGFBhR1BR36Ow0sdF4a1mRmZpprNADReimB9gMhhPrqoT/XazS00Noq2k5wcfTAmBYvXmxWd+iYhg0bJoWFhTV2N910k2RkZNSER40FHdrmBx98YEIsDU00ZEpPT5evfe1rdvj7zBwQQACBqBH4/Ox++eeNL8vegpMhGVP1llVvifhKQ9IejSDQWgFf6dWS80Jca5vhegsK7Eh/VJZ4Myw4coaMQOQFenR0yaKMBJmcFhv5wTACBBBAAAEEELCVgOODDr2b+kb7H//4Rzl27JhZXdC7d2+59dZbzZv8b775ptnG6b777jNvprck6NA+dHuq5cuXy65du0zg4Xa7ZcCAASbkuOKKK5r0Rn1zgg7tU0OUffv2yZo1a0ytDF1poaGHbmU1depUmT59es0KicBTnZWVZVZ7BCy6du0qN9xwgxm/zr2uoENXw+hKDK03omGJBhZa1P222267ZCVJcAixYMECWbFihRw/ftys3AiYjxw5ssYiMCYNnVavXi0bNmwwAUp9dnp+U4IO9dfVIzt27DBd3HLLLTJ79mxb/cVmMggggEA0CPiq/PLI5y/LK/s/avVw2LKq1YQ0EGKB8tO3SMFbp0LcKs1ZQSB72p3yhPteKwyVMSIQVQIzR7jlp3PjpXP76h0OOBBAAAEEEEAAgVAK2CboCCUKbTVNoKHQp64WmhJCNK1nzkIAAQQQsJLAXw6tl0c/f0WKPWUtGvaSlDi5iS2rWmTHReETuLDtHin+9ED4OqDlqBUov2qmLEr+RdSOj4EhEI0CP0qPl2+OZxVcNN4bxoQAAggggIBdBAg67HInIzAPgo4IoNMlAgggYFGB48W58timV2T1ye3NmsHkTonydtKbbFnVLDVObguB/L9/SyqOhmZrtrYYL32EUGDgUHlgyLIQNkhTCNhXYFT/GPnJnARJ603BcfveZWaGAAIIIIBAdAgQdETHfbDkKAg6LHnbGDQCCCAQUYFnd78rTzSjUDlbVkX0dtF5PQJVVR0k+9kr8XGogCsxURZOXuHQ2TNtBJou8J3JcfL96yk43nQxzkQAAQQQQACB1ggQdLRGz+HXEnQ4/AFg+ggggEALBb7IPST/suk10a8NHUtS3HJT6R9a2AuXIRA+AW/xVMl9yRO+Dmg56gV+mf6GHPZ2j/pxMkAEIiHQr2uM/Dg9XiYMoeB4JPzpEwEEEEAAAacKEHQ49c4zbwQQQAABBCIs8L+++LM8vWt5naO4rlOCvGW2rGpZXY8IT43ubS5QfvzbUvC3YzafJdNrSODvGc/IyorRICGAQC2BBePc8uP0BIl3Q4MAAggggAACCLStAEFH23rTGwIIIIAAAggECXx8erc88vnLcrgo+xKXnWlZ0r3oE6wQiEqBos33SMnnFCKPypvTRoPakf6oLPFmtFFvdINA9Askd3CJFhy/fiQJR/TfLUaIAAIIIICAPQVsEXQcOXLEnneHWSGAgOUEYmJipF27dtK+fXvz1e3m/+xZ7iYy4DYX8FdVyb9u/r0s27vK9L00xS03smVVm98HOmy6QN6bXxfPmUvDuaZfzZl2EMiedqc84b7XDlNhDgi0WmD2lW55cHa8dG7vanVbNIAAAggggAACCLRUwBZBx9KlS4Wwo6WPANchgEA4BeLj4y8JPoJDkEAYUvurnqMvl4v/sxjOe0Pb0Sew6uQ2+e2W38obia9E3+AYEQIXBap8vST7+cF4OFyg/KqZsij5Fw5XYPpOF+jYzmUCjjmj+WCP058F5o8AAggggEA0CNgi6Fi2bJlUVVUZz8Abg7W/19+F4pzmtNvQeOobS1Ouaco5tR0C1wT6re/h0+v0nMDXhh7Slpwb6vZCPc66bJvi3ZRz6rsnDT2bzWk3VM94Y+OJhn+4onkMfr9fysrKpLS01Hz1er0tHm5DoUh9v0tMTJSEhIQW98mFCERcwF8hlfv+WTzHfhfxoTAABOoS8BR8TfJeuwCO0wUGDpUHhixzugLzd7DArJFu+cHseOmWxAdzHPwYMHUEEEAAAQSiSsAWQUdUiTIYBBBAIEigsrLykuAjOAQJhCH1fW0ppG6XFVgVUt+qkcDPgwMTDUnYaqul6lwXagFfzntSuff1QJ0cAAAgAElEQVRh8ZccCnXTtIdAqwRKD90hhe8dblUbXGx9AVdioiycvML6E2EGCDRToHM7lwk4WMXRTDhORwABBBBAAIGwCxB0hJ2YDhBAAIGWCTQnFAk+V8OVlh66GqSurbQa22ZLQxK22mqpOtfVK1Dlk8p9j4rn6NMgIRA1AoWf3iWl2w5GzXgYSOQEfpX+hhzydo/cAOgZgTYWSB/tlh/MipcuHVjF0cb0dIcAAggggAACTRAg6GgCEqcggAACVhLw+Xxm66zaK0WaEpzo1lstOTTkaCgMqa8Oia4o0TomHAg0JODL+8gEHv6i7UAhEHGB3N/PE29+fsTHwQAiL/D3jGdkZcXoyA+EESAQZoGenVyycFa8XD+SWhxhpqZ5BBBAAAEEEGiFgG2DjtzcXNm1a5fk5ORIRUWFjBgxQiZOnNhsKn2j8MCBA5KZmSnjxo2TYcOGXdaGfnp648aNcuLECdE3Cbt06SJTp06V7t35hFezwbkAAQQiKqD/npWUlFyy3VZjW2xpgFJeXt7iccfFxV1SsL2x1SOBbbn0a2xsbIv75ULrCVRmPiGeg//begNnxLYR8FemytnFPWwzHybSOoEd6Y/KEm9G6xrhagSiXOCmq+Nk4aw4aRfPKo4ov1UMDwEEEEAAAccL2C7o0E8yb9myxYQTWlRbPymsb5pdeeWVkpaW1qQbrm/0BcKN4uLimiLmU6ZMqTPoWLdunZw8eVJGjhwpHTt2lN27d5vAY968eZKUlNSkPjkJAQQQsLpAYBVJXatJAmFJXatKWluwPbjOSF1F2oODkeA/W93bqeP3F34hlft/Lr68tU4lYN4RFPDkzZe8P5yL4AjoOpoEsqfeKU/E3RtNQ2IsCIRMILVnjHz/+niZMIQPlYQMlYYQQAABBBBAIKwCtgs6NOTYu3evdOrUyayq6NmzZ7MB16xZI6dPn5aYmBjp1auX+XRzUVGR1BV0aBCycuVK6devn+lPj+PHj8snn3wikydPrglXsrKyZNu2beaczp07N3tMXIAAAgjYVUADav13tqGAJNQF23UlSF2hSO0i7Vp7pHZQwlZb0fEkeo49L5X7/0XEVxodA2IUjhAo2Xe3FK3OdMRcmWTjAuVXzZBFyY83fiJnIGAxgbunxsl3p7O1qMVuG8NFAAEEEEDA8QK2CjrOnj0rH3zwgQk55syZI/oGVUsODUs0jEhNTRXdUiUQfNQXdKxYsUJSUlJqtsbSkGTt2rXme93qyuPxmDb00HFpmxwIIIAAAq0X0K0Ja68kqS8UCWXB9kD40dA2W3WFJGy11fp7HtxCVflJqdz/r+I9/cfQNkxrCNQjcP7DO6Rsz2F8EKgWGDhUHhiyDA0EbCNwbWqs3D8zXtJ6x9hmTkwEAQQQQAABBJwjYKugY8OGDXLkyBGZNm2aCR5CdTQWdDS2okO3stJ6IbNmzZI+ffqEali0gwACCCDQCgENRIJXkjRWiyTw+9YUbK9va63glSR6Tl0hSSumavtLvdl/Fc+BfxP/hf22nysTjKzA2Rdnib+kJLKDoPeoEXAlJMrC61ZEzXgYCAItFejUziX3zYyXG8ZRbLylhlyHAAIIIIAAApEXsE3QoZ/U1cBB34AaP3687NixQwoLC019jQ4dOsi1117b4vCjoaBDb2FDNToCqzkGDRokkyZNivwdZwQIIIAAAq0S0Joida0iaaw2SWsKtrvdblNvqik1SGqHJE7aaqvywP8nnkP/0ar7y8UI1CfgKx8tOUvbA4TAJQK/mvOGHPJ0RwUBywpouKEhh4YdHAgggAACCCCAgJUFbBN05Ofny6pVq8w2UXq4XC7p1q2b6BtLWkdDv58wYYKMGDGi2fersaBDi5dv3LhRTpw4YYKWLl26mFocycnJJgTRsVGYvNnsXIAAAgjYTkC32qq9iiQ4NNHQPtQF2zX4qF17pL4C7bVDEituteUv2iWVB/5NfDnv2e75YUKRFajIvlny/5IV2UHQe9QJLM94RlZUjI66cTEgBBoTGNE3Ru6dES9Xp1BsvDErfo8AAggggAAC1hCwTdARqIuhn7Tt27evzJgxo6ZGx759+0TrbuinWjMyMkwA0ZyjsaCjvrYOHz5sApBArY7m9Mm5CCCAAAIIBAR0dWJdq0gCoUld4Uhgq62WKsbExNS5iqSubbXq2m6rpf2G6jrv6T9I5YFfSFXZsVA1STsOF7iw8x4p/viAwxWYfm2BHbMflSW+DGAQsIxAYpzI92bEy7cmUDfSMjeNgSKAAAIIIIBAkwRsF3QkJCSY1RMdO3asAfD5fKZIeVZWltnW6sorr2wSTuCklgQd+gaTrjDRcWhtDit+KrZZSJyMAAIIIBCVAvoBgIZWkQRvuRWqgu36wYK6ttmqKyQJ61ZbVV6pPPC4eA7/V1TeGwZlLYH8FbdJxcHj1ho0ow27QPbUO+WJuHvD3g8dIBAKgXlj3Sbk6JbENlWh8KQNBBBAAAEEEIguAdsFHZ06dTKrNjTwCD727NkjW7dulbS0NLOtVHOOlgQdmzZtkqNHj8qcOXNMnZD169ebmiH6CVktlK71OuLi+BRNc+4D5yKAAAIItK2Abv9YeyVJUwq4t7Rgu86udi2SwDZbTQlJ6vtQgb94t1RmPiG+7L+1LSC92UggRrKemyTi99loTkwlFALlV82QRcmPh6Ip2kAgbAJX9o+V706Pk3GD2aYqbMg0jAACCCCAAAIRF3BM0JGZmSmfffaZ9OvXz4QPzTmaG3ToypG1a9fKyJEjJTU1VVavXm1WdOj3+gaRbqU1YMAAmTlzZnOGwbkIIIAAAghYQkAD/qasIqm9mqS1BduDV5EE1yEJhCQJlXslLv9tifcclHbuCkl0l0vixa+WgGWQERPwlkyQ3Bf5BHTEbkA0dzxwqDwwZFk0j5CxOVigS3uX/NP0OLnpaj5g5+DHgKkjgAACCCDgGAHbBB05OTlmeyrdLmP+/PnSoUOHS25iW63o0GLoGozodllz586V48ePy+bNm832VRqy6LFhwwazjVZd43TMk8dEEUAAAQQQqENA/3e0oXoktYu3B2qR6BZdLT0SYiulXZyGHoFXhbQLCkECYcilX6vPiYv1tLTbsF5X7u8s+Z5UcbvKpWf8vrD25YTGy0/eKgX/c8IJU2WOzRRwJSTKwutWNPMqTkcg/AK3ToyTf5oWJ+3iCWnDr00PCCCAAAIIIBANArYJOvSNEa2JkZ+fL1OmTJGhQ4fW+AZqdGRnZ8t1110nw4YNa5Z9c1Z07N69W3bu3GlWa/Tv399sl6VFyRcsWFBTN0SDD93WKvhnzRoQJyOAAAIIIIDAZQK6IqQpK0n0nLLSC1J6oUDKKlv+BlCMq8qEI9WhyD9WhwQHIuZ3cZeuHqn+fYXEusKzDdL2C7fLwdL0Gp/EmCIZk/SmDE7cyFPTQoHiL+6RCxsoRN5CPttf9qs5b8ghT3fbz5MJWkNg2nC33DM1TlJ7xlhjwIwSAQQQQAABBBAIkYBtgg712L9/v1k9odtVpKenS3JysmHSraK2bNli9v3WQuVJSUnm5xqOnD59Wnr27Gl+V9/R1KCjoKDArObQlRuBOiC6ZRYrOkL0tNIMAggggAACIRbwn98i5Zn/Ry6cWStlnnZS6kmUMm87KfMkSqmnXc2f9Wfmd+Znek6ieHwt3wokLsZjApDGV45okHJ5UFIfw56Sb8jekhvr/PWs5P+S7nEHQyzojObO/fWbUnnitDMmyyybLbA842lZUTGm2ddxAQKhFLiiT4zcPTVeJqdRhyOUrrSFAAIIIIAAAtYRsFXQoSs31q1bJydPnjQ1MXr06GE+2VlcXGyKgE+YMEGGDx9ec3e0ZocGEXqebjNVX3HwpgYdp06dkl27dsn06dNrwhQtQB6o0TF69Ggzlr1791Kjwzp/RxgpAggggIADBLzZfxXPwf8r/qLtzZqtxx8XFIpUByH/CEuqQxETmFwMUPR35d5E8Ve1/JO2tbfSCg5CipJuE78roc45pCRukPGdXm7W/DhZRPydJeu5f/z3IyYI1BbYOftRWezLAAaBiAh07+iSu6bEy41XuyPSP50igAACCCCAAALRImCroENR/X6/WcGhW0jpFhYul0u6detmQg5duRF87Nixw2wzNXDgQBNOaDhS19HUoKO+m5qXlyfr168XDT00cElJSZFJkybVG6xEy8PBOBBAAAEEEHCagOf478Rz8D+kqiIr7FPXwCN4BYkJSXS1yMWVJMErSKpXlyRKhbfuEEMHq3XKhgwZUu+4O7tPydyuj4d9XnbrwFs4Q3JfKbfbtJhPCAWyp94hT8TdF8IWaQqBxgViXCJ3TokzIYebRRyNg3EGAggggAACCNhewHZBh+3vGBNEAAEEEEAAgfAK+Cul8tB/iOfQf4pUtbzIebgGqatBAsGHCUV0my2ztVZHOZ1wf73d9k3YKVM7PxuuYdm23bKjt8v5vx+x7fyYWOsFyq+aIYuSCRFbL0kLTRXQ1Rt3XhcvPTq1vM5UU/viPAQQQAABBBBAwCoCBB1WuVOMEwEEEEAAAQTaVKCq/Ix4Dv+neI79rk37bU1nnxf+UE5WjK+ziQmdXpLBiZ+1pnlHXlu08W4p2ZLpyLkz6SYKDBwqDwxZ1sSTOQ2BlgvMGO6WO66Lk6G9W779Yct750oEEEAAAQQQQCC6BQg6ovv+MDoEEEAAAQQQiLCAv3iPeA7//+I9/ccIj6Tx7kv9XWXD+UVy3jvgkpNT230q13Z8tfEGOOMygdw/3yDes7nIIFCvgCshURZetwIhBMImcE1KrNw+OU7GDWaPqrAh0zACCCCAAAIIWF6AoMPyt5AJIIAAAggggEBbCPgKNorn8JPiO7u8LbprVR9HyqbLOc8QiYspl97xu6V3/J5WtefUi/2e/nL2d/2cOn3m3QyBX815Qw55ujfjCk5FoHGBEX1j5DuT42TqFRQab1yLMxBAAAEEEEDA6QIEHU5/Apg/AggggAACCDRLwJe3RjyHfyW+vA+bdR0nW0/Akz9H8n5faL2BM+I2F1ie8bSsqBjT5v3SoT0FUnrEyLcnx0n6lQQc9rzDzAoBBBBAAAEEwiFA0BEOVdpEAAEEEEAAAdsL6MoOz5FfiS9/g+3n6tQJlmbeKYUrDzl1+sy7GQI7Zz8qi30ZzbiCUxG4XKBf1xj59sQ4WTCOgIPnAwEEEEAAAQQQaK6AbYKO8vJyee655+Tw4cMNGgwZMkR++tOfSmJiYnOtOB8BBBBAAAEEELhMwJv1tniOPCX+85vRsZlA4bo7pXQHQYfNbmtYppM99Q55Iu6+sLRNo/YX6N3ZJbdOipObr4mz/2SZIQIIIIAAAgggECYB2wUdR44ckY4dO0psbN2F2gYPHizf+973JCEhIUykNIsAAggggAACThTwnnlDPEd/I/7zW5w4fVvOOeeVOeIrZOsqW97cEE+q/KoZsij58RC3SnN2F+jZySW3ToyTb44n4LD7vWZ+CCCAAAIIIBB+AdsFHWfOnJFFixZJSkpK+PXoAQEEEEAAAQQQqCVQHXg8zQoPiz8Z/oor5OySLhafBcNvM4GBQ+WBIcvarDs6srZAr84u+dYEAg5r30VGjwACCCCAAALRJkDQEW13hPEggAACCCCAgC0EdEsr79FnxFfwmS3m47RJVObcKOf+lOO0aTPfFgq4EhJl4XUrWng1lzlFoG9yjNwy3i03X8sKDqfcc+aJAAIIIIAAAm0n4Pigo6ysTN59913ZtGmTlJSUSPv27eXaa6+Vb37zm9KuXbvL7sSpU6fk7bffloMHD4rP55OuXbvKDTfcIJMmTZKYmJhLzs/MzJS//vWvcvLkSfF6vdKpUycZP3683HjjjXW23Xa3nZ4QQAABBBBAoK0ETNHyo8+K79zatuqSfkIgUPLVPVL0wYEQtEQTThH41Zw35JCnu1OmyzybITCoe4zZnuoGiow3Q41TEUAAAQQQQACB5gk4OujIy8uTZ599VnJzc6VHjx4ycOBAOXbsmOjP+/btKz/5yU9MkBE4tm7dKq+++qr5VrfG6tChg+zfv18qKipkypQpcscdd9TUBql9bufOnUWDj6KiIhk0aJA8+OCD0qUL2yE073HlbAQQQAABBKwr4MtbI56jz4sv5z3rTsJBIy9YfbuU7zvioBkz1dYKLM94WlZUjGltM1xvI4Er+sTIN66Nk/TRbhvNiqkggAACCCCAAALRKeDYoKOyslKWLl0qe/fuNSss5s+fLy6Xy6y8eOutt2TdunUyZ84cs7JDf64rOZ555hnx+/3yox/9SIYMGWLuaH5+vjz//PNy7tw5E14MHz5ciouL5amnnpLCwkITlgTOLS8vl2XLltX0qStBOBBAAAEEEEDAWQK+go3iPfa8eM/8xVkTt9hss5dMl6qKCouNmuFGUmDn7EdlsS8jkkOg7ygRuGpQrNx8rVumXUHAESW3hGEggAACCCCAgAMEbBd0HD58uN7bpoHDT3/6U0lMTJQDBw6YgEJ/psFFfHx8zXU5OTnym9/8RhISEuSRRx6Rjh07mvDjww8/lG9961uSnp5+SR+ff/65vPbaazJ16lS566675Pz58/Lkk0+ac37+859fsnLj+PHjsnbtWrMiZObMmQ54xJgiAggggAACCNQl4C/eI57jvxPv8aUARZmAr3Sc5Lzwj/82jLLhMZwoFciedoc84b4vSkfHsNpCYMowDTji5OrBsW3RHX0ggAACCCCAAAIIBAnYLujQradGjBghSUlJl93oXr16mZAiLi5Oli9fLitWrJCbb75Z5s2bd8m5uvLiueeek6ysLHnooYekZ8+e5vvs7GzzvW49FXwcPXrUbIHVv39/s4KjqqrKnH/kyBGZOHGiqeHRvXt3szKEAwEEEEAAAQQQCBaoKj9zMfBYLFWe8+BEgUDFmW9K/puno2AkDMFKAuVXzZBFyY9baciMNUQC88a65evXxEla70trNoaoeZpBAAEEEEAAAQQQaIKA7YKOM2fOyKJFi8yKiYaOF198Ub744osGz9Fi5NpWcnKyWaGh21Q1dASvGNGQ5OWXX5YTJ06YS7TI+RVXXCGzZs2SoUOHXla4vAn3ilMQQAABBBBAwM4C/krxHF8i3uNLxF9CEexI3uoL2++R4k+4B5G8B5bse+BQeWDIMksOnUE3XyApwSU3XuOWm66Ok56d+EBb8wW5AgEEEEAAAQQQCK2A44OOYcOGXVJwPJhXt7PSOh26AkSDjpKSEhk1atQl21wFnx+8YkR/rvU8dLXHpk2b5KuvvjJBia72SEtLk/vvv59i5KF9lmkNAQQQQAAB2wh4z7wh3hNLxXdunW3mZKWJ5C+/VSqOVH9YhQOBpgq4EhJl4XUrmno651lUYFD3GLlhnFtuvDpO4tihyqJ3kWEjgAACCCCAgB0FHBt0BGpufPvb3zarLBo6NOB4+umnTe2Nhx9+WPr169eiZ0ELlr/++uuyb98+U5/j9ttvb1E7XIQAAggggAACzhDw5W8Q74ll4j39B2dMOApmWVWVKNnPjo2CkTAEKwr8as5f5JCnhxWHzpgbEbg2JVYWjHPL9OEUGOdhQQABBBBAAAEEolHAsUHHtm3b5IUXXjDbSdUuRq43SldjaE0NfekqjJdeekm2bt1aZzFyPd/n80lsbPVHetatWyerVq0yxcm1PkfwESiCPnjwYFPPQwuecyCAAAIIIIAAAg0JVJWdEM+JF80qj6rKPLDCKOArvk5yXvKFsQeatrPA8oynZUXFGDtP0XFzW3CVWxaMi5Mr+lB/w3E3nwkjgAACCCCAgKUEHBt0XLhwwRQQP3nypCxYsMC8YmKq/+NVV3C89tprJoS4++67zVZV+/fvl8WLF4vb7ZYf/vCHZvupwKFFx1999VWZO3euTJkyRQ4ePCjPP/+8dOzY0YQZvXv3NqdqYPLee++ZlxYpv/feey31sDBYBBBAAAEEEIi8gPfky+I5+ZL4CzZGfjA2HEH5iW9LwV+P2XBmTKktBHbOfkQW++a1RVf0EUaBvskxMv8qt8wf65bO7am/EUZqmkYAAQQQQAABBEIm4NigQwWPHz8uS5YskYKCAlMvQ4uEl5eXS2Zmpni9XrnpppskIyOjZlXHhx9+KO+8845Z7aHbV+nr9OnT5tWhQwd58MEHJTU11QQaK1eulHfffdes8tDC6F27djX1OnJzcyUpKckEIIMGDQrZjaQhBBBAAAEEEHCWgC9/vXhPviTeU685a+Jhnm3R5nuk5HMKkYeZ2bbNZ0+7Q55w32fb+dl9YhOHxMq8sW6ZxvZUdr/VzA8BBBBAAAEEbCjg6KBD72dxcbFZYaHbUulKDl2xMWDAALn55pvNtla6dVXwoas3li9fblZtaBjSvn17GTNmjAlFunXrVnOqhh26TZUGI7pqpKFzbfhcMSUEEEAAAQQQaCOBqspc8Z58RbynXhH/hf1t1Kt9u8l762bxnM6y7wSZWVgFysfOkEVdHw9rHzQeWoFO7Vwyd4xbMsa4ZXAPtqcKrS6tIYAAAggggAACbSdgm6Cj7cjoCQEEEEAAAQQQiE4BX84Ks8LDm/VWdA4wykdV5esh2c+nRvkoGV5UCwwcIg8MeSGqh8jgqgXGDoqVuaPdJuTgQAABBBBAAAEEELC+AEGH9e8hM0AAAQQQQAABBC4RqCo/Jd5TvzcvfwnbMDX18fCc/5rkvXqhqadzHgKXCbgSEmThdSuRiVIBXb2RPtotc0a7ZWgvVm9E6W1iWAgggAACCCCAQIsECDpaxMZFCCCAAAIIIICANQR8uavEe/oP4j39R2sMOIKjLDt8h5x/93AER0DXdhB4as5f5KCnhx2mYps5XJsaK+lXumX2lazesM1NZSIIIIAAAggggEAtAYIOHgkEEEAAAQQQQMABAlWe/JrAw39+iwNm3PwpFq6/W0q/zGz+hVyBQJDA8rlPy4rKMZhEWKBvcox8bVSsCTf6d2X1RoRvB90jgAACCCCAAAJhFyDoCDsxHSCAAAIIIIAAAtEl4C/8Qryn/yTeM3+Wqors6BpcBEeT+4f54s07F8ER0LUdBHbOfkQW++bZYSqWm4M7VmTWSLfMGuWW8amxlhs/A0YAAQQQQAABBBBouQBBR8vtuBIBBBBAAAEEELC8gC/7HfGe+Yt4s96w/FxaMwG/J0XO/q5na5rgWgSMQPbUO+SJuPvQaEOBa1Ji5fqRbvNKjGvDjukKAQQQQAABBBBAIGoEbBF0HDlyJGpAGQgCCCCgAi6X65JXU34WqXO4YwgggIAKVHnOiy/rDfGeeVN859Y6DsWTN0/y/pDvuHk3dcIXunaX3IFDpLRzsnQ4ny89jh8yXzkuFygfO0MWdX0cmjALaDHxmSPcMnOkW/p0cYW5N5pHAAEEEEAAAQQQiHYBWwQdS5cuFcKOaH/UGB8CCESrQCCUiVTQQv/VoVht/6bcj5Ze15K+mjKecJ3TWLvR+nfLyuOqKj0i3qy3zMtf+KWVp9LksZfuv0sKVx1s8vlOOvHMsFFy+Nqpl0152KZ10uvIASdRNG2uA4bIA0NfaNq5nNUsAQ00Zoxwy4zhbhnWh7obzcLjZAQQQAABBBBAwOYCtgg6li1bJlVVVTVvEukfan9f189ack5zrgm8MdOUvgPtNuWappwTePOrdrvB39f1bOt1ek7ga0PPf0vODXV7oR5nXbZN8W7KOfXdk4aej+a025TnrLXn2Pzfw5BOT/8eBb8C9g39LFLnhHTiNIZABASCV1AF/t1s6GehOidUQVNL22nKdaGYq1SeFf+FvSIXvpKqyhxxif53gvkXq+bP+jPzvUvMz4L/bL6/+HOX6+J/r4WsDR3DxbG4Lv9zdd/VP7/kz+Zngf92rP598eb5UpF5oro9/W8hc83FtqtP/cc1ZkoXrzdfAn1rd0F/1nOqp199TvB1Qf1E4K9Nk7usaN9Bttx8V53nx/i8MvFvr4u7srLJ7TnhRFdCgiy8bqUTptomc9RwY8oVbpk6LFZGD6DuRpug0wkCCCCAAAIIIGBBAVsEHRZ0Z8gIIIBA1AgEwpfq99z+EdDU/j4QlDYW4jTluqacU1d/TbkuVOdEuv+mzCPSY4yW/qPmLxMDQaCFAiY8Cg5TgsMRDViCw5RaYYkGK3rUFbxccp1pJ3DuxfNrhTCBdoLDnoQePaXDoJR6Z3bFxrXS8xgrYWoDPTXnL3LQ06OFTwSX9esaIzOGx8p1aW4Z0Y+VGzwRCCCAAAIIIIAAAo0LEHQ0bsQZCCCAAAIIIBDFAk0N4cIZzLS07ZZeF84grKljqio/I76Sg+IvOSz+Sq3VoKtCA2sb/vHnqqqa9Qyif655W76OP5u1EBd/Xn3dxfUh5mcX26njz9U5QPU5dY0heGzVfdSsRzF/9vsTxVsQe3Fs2lRgzMF/vvgz8yWwbsUUZar7uuplLP+Y78USAjVrSYKui+K/XtKjRw/p3r17vUNM2f659N+3K5qnEJGxLZ/7tKyoHBORvq3a6YBuMTL7SrdMTouVIT0JN6x6Hxk3AggggAACCCAQKQGCjkjJ0y8CCCCAAAIIIGATAX/hNvGeXS6+s8vFX7TdcrOqyP665P8lO6LjNgFIUBgSCElqAp6ggKX6d0GhUROvM4FQncHMxbYutnsxNzKBTnHvfnJm4vR6bUZ/9K50OXsmonbR2PnO9EdksXdeNA4tqsZ0bUqsTEqLlUlDKSgeVTeGwSCAAAIIIIAAAhYUsF3QsWbNGjl9+nS9t2LKlCkybNiwRm/V5s2bZe/evfWeN3LkSJk4caL5fWVlpWzcuFFOnDghfr9funTpIlOnTm3w02+NDoATEEAAAQQQQAABCwr4L+wXX8574jv7nvjyP7HEDC7svkeKP6Kodn03a8fcb0pxt8u3Yep89oyM+ehdS9zjth7k2al3yONx97V1t5bob9Yot0wcouFGrCQlXkzpLNp0DScAABMbSURBVDFyBokAAggggAACCCAQzQK2CjoqKipk1apVUlBQIAkJCXW6aziRmpra6D3RwOTMmTMSFxcnMTGXL50ePny4jBs3zrSzbt06OXnypGj40bFjR9m9e7cJPObNmydJSUmN9sUJCCCAAAIIIICAHQWqKrLFl7PSvLy5K0V8ZVE5zYKV35byzGNRObZoGFR5Ukc5NH6aFPQZUDOcbqePy9DNn0p8eWk0DDHqxlA+doYs6vp41I0rUgO6ZUKcTBgSK7qCgwMBBBBAAAEEEEAAgXAI2CroKCkpkZUrVxqn+fPnS4cOHVpk5vF4ZPXq1VJYWCjp6enSs2fPetspLi42ffbr18+s4tDj+PHj8sknn8jkyZMlLS3N/CwrK0u2bdtmzuncuXOLxsVFCCCAAAIIIICAZQWq/OLLfV98uavMy19yKGqmkv3bKVLl9UbNeKJ1IGUdO0tZpy7SvrBAEi8UReswo2NcA4bIA0NfiI6xRGAUVw+OlfFDYmVCaqwM7kG9jQjcArpEAAEEEEAAAQQcJ2CroENDhxUrVki7du0kIyOj3lUdjd3lwMqQsrIyWbBggVmlUd8R6DMlJaVmKyvdOmvt2rXme90mS4MTXSGix5w5c8wqEQ4EEEAAAQQQQMDJAv7i3eLLXS2+3DXiy/sgYhTekvGS+yJvxEbsBti0Y1dCgiy8rvoDWE455l/lNis2xqfGSvsEtqRyyn1nnggggAACCCCAQLQI2CroCAQMvXr1MoFCS4/mBCZNWdGhW1nt2rVLZs2aJX369GnpsLgOAQQQQAABBBCwp4Cv1IQdvrwPzUvrfLTVUXHqW5L/9sm26o5+HCTw1Jy/yEHP5bVN7EIwbnCsXJNSvR1VWm/CQrvcV+aBAAIIIIAAAghYVcBWQUdgy6jACoyioiKpqqqS9u3by5VXXilaV6Ouehu1b15+fr6p9eF2u83qEK354fP5JDEx0azQGDNmzCWrMhqq0RFYzTFo0CCZNGmSVZ8Txo0AAggggAACCLSZgG5r5T/3kfjy1orv3FqpqswLW9/FX94jF9ZTiDxswA5u+N25T8t7lWNsI9A1ySXTrnDL1Smxcs3gGGkXz6oN29xcJoIAAggggAACCNhAwFZBR2Zmpnz22WfmtsTGxpowQouCV1ZWisvlMsXCJ0yY0OhtC6wM8Xq9JhiJj4837WhoocHJwIEDZebMmaYPPbT9jRs3yokTJ8x5Xbp0MbU4kpOTTaFyDU4oTN4oOycggAACCCCAAAJ1CvjPbxXfuXXiy18nvnOfiPhKQiZ17m+3SOXxUyFrj4YQCAjsTH9EFnvnWRakQ4JLrhoUI+NT3XL14Bjp15VVG5a9mQwcAQQQQAABBBBwgICtgo6zZ8+KbhPVrVs3GTt2bM3qjb1798rWrVtN2HH99dfLgAEDGry1WoR8+/btJuAYP358zeqNkydPmiLjGoDoz0eNGtVgO4cPHzYBSKBWhwOeJ6aIAAIIIIAAAgiEXcCXv0H8+Z+KL3+9ebU4+PB3kqznRoR9vHTgTIGzU++Qx+Pus8zk3TEiYwfFyrhBsXLVoFgZ0Y9gwzI3j4EigAACCCCAAAIIiK2Cjobu56effioaPKSlpZnVFi09tNbGl19+Kb179zZ1QAKrOmq3V1paara/0m20tDZHfee1dBxchwACCCCAAAIIIFAt4C/4XHwFG8SX/5n4Cz5r8lZX3qLpkvtyBYwIhEWgfOx0WdT1ibC0HYpGuyW5ZES/WBnVL8aEGiP7xUos2UYoaGkDAQQQQAABBBBAIAICjgk6jhw5IuvXrzerPebOnXtJjY3muOfk5MgHH3xgVnvMnz9fOnToUOflmzZtkqNHj5owRLe70r51pYhuhZWSkmLqdejWWhwIIIAAAggggAACoRXwF+8Rf8FG8RV8Lv7zm+otbl529Dty/u9HQ9s5rSFwUcA1YIgsHPpC1HgM7RUjWkB8eJ8YGd43Vnp3ocZG1NwcBoIAAggggAACCCDQagHHBB2BuhudOnWSjIwMSUhIaBFecXGxrFixwly7YMECs2Kj9pGVlSVr1641NUFSU1Nl9erVZkWHfl9SUiL79u0z22dpnQ8OBBBAAAEEEEAAgfAKVFXkmMDDd36L+M1rs1R5i6To87ulZHNmeDundccKuOITZOGUlRGZf1KiS6YPj5Ur+sTKsD4xMqw3SzUiciPoFAEEEEAAAQQQQKDNBGwTdGih8GPHjplVEhoi1N4q6vjx46a+RteuXRtc0eHz+URrcWh7gwcPvmzVhRYW1y2ptJ+6VnTodWvWrBFtR1eOaL+bN28221f169fP3NgNGzaIhiENrQhpsyeAjhBAAAEEEEAAAQcK6KqPC59sl4pjZ6XiwD4pz9wn4vc7UIIph1PgqTl/kYOeHuHsQlJ7xkha7+qXBhppvWMl3h3WLmkcAQQQQAABBBBAAIGoE7BN0FFWViYrV66UiooKs2JDA43gQ+tqaH2Nxmp0aEChQUVubq7MmDFDBg0adEk7hw4dks8++0x69uxZZ40OLYa+c+dOs1qjf//+pgi61gYJXv2hwYdua1XfipCoe0oYEAIIIIAAAggg4ACBikMHpOJQZvXrcKZUHs4Uf1mZA2bOFMMl8O7cp+W9yjEha3543xgZ0itGdBuqob1izVdCjZDx0hACCCCAAAIIIICAhQVsE3ToPdAAIjMz06zo0JAiUAMjOztbPvroI7PK4vrrrze/10NXX+iWVhpatG/fvuY2fvXVVyagSE5OlvT09JrfaY0Nrc9x4cIFGT9+vIwaNeqSW19QUGBCEl25ESh4ruNhRYeF/4YwdAQQQAABBBBwtEDlyeNSeeSgVBw5JJVHD5uXJ/uMo02YfNMFds5+RBb75jX9gqAzx6fGmtUa+tJwI6UH20+1CJKLEEAAAQQQQAABBBwhYKugo7y83AQN586dM8XCe/ToIbrS4/z586YguNbImDBhQs2NDQQjel5wgXINRNatWycnTpwQt9tt2tGfabv6deDAgWbFRu3tsU6dOmVWjUyfPl2SkpJMPxqOBGp0jB49WrTGx969e6nR4Yi/XkwSAQQQQAABBOwo4C+5IJXHjlS/jh+tfp04Kt68XDtOlzm1QuDs1Dvk8bj7GmxhYLcYGdW/OshI6Vn9NbkDhcJbwc6lCCCAAAIIIIAAAg4UsFXQofdPV2lo2KArKTT4cLlcpmD4mDFjzLZVwceOHTvMNlMaXGg4ERxc+P1+2b9/v+zZs0dKS0vNZYmJiSYs0ZUctUOOhp6dvLw8Wb9+vQk9YmJiJCUlRSZNmnRZ/Q8HPn9MGQEEEEAAAQQQsI2Av7hYKk8eE10F4tGVIKdOiEdfp09Klddrm3kykaYLlI+dLou6PiGJcSIDu8eIhhoaZAzqXv3qm0yg0XRNzkQAAQQQQAABBBBAoH4B2wUd3GwEEEAAAQQQQAABBKJNwJN1WjynT4nnzMWXfp91WrzZZ6gDEm03q4XjccXGStzAwRLXp1/1q28/KenSX2LGTpTenQk0WsjKZQgggAACCCCAAAIINEmAoKNJTJyEAAIIIIAAAggggEB4BHwF+eLJzhLv2SzxnM0Sb062eHPOijf3rPnqKy4KT8e02iyB2I6dxN2jl7h7Bl69Ja5Xb3H36iNxvftIbHK3ZrXHyQgggAACCCCAAAIIIBA6AYKO0FnSEgIIIIAAAggggAACIRfwl5eJNzdHfOdyTR0Q77k88eXniTf/nPjyz1V/PZ8v/gsXQt63ExqM6ZAkscldxZ3cTWK7dhN3124S2627uM2rh8R27yHu7j0lpl07J3AwRwQQQAABBBBAAAEELClA0GHJ28agEUAAAQQQQAABBBC4VKCqslJ85wvEV6iv89WvokLxFxWKr6hI/MVFZnWI/0Kx+C4UixZV15deZ4fDFR8vGlqY4CKpo8Toq2NH0ZUYsR07S0ynThLbqYvEdr746tJFYrt0Fb2OAwEEEEAAAQQQQAABBKwtQNBh7fvH6BFAAAEEEEAAAQQQaJVAlccj/tIS8ZeWir+sVKrKSkVXkVSVl4u/vFyqKsrFX1EhVZX6qpQqj7481S+vR8TrlSqfvnwi+vL7pcrvF6mqqn6ZQ7+6RFzVL1dMjIh5xYrWtnC53SKxbnHFucXljhNXXJwJIFzxCeZrTEKiuBISqr8mtjOrK1zt9Gt7iWnfQWLatxdXHIFFqx4ELkYAAQQQQAABBBBAwMICBB0WvnkMHQEEEEAAAQQQQAABBBBAAAEEEEAAAQQQQAABpwsQdDj9CWD+CCCAAAIIIIAAAggggAACCCCAAAIIIIAAAghYWICgw8I3j6EjgAACCCCAAAIIIIAAAggggAACCCCAAAIIIOB0AYIOpz8BzB8BBBBAAAEEEEAAAQQQQAABBBBAAAEEEEAAAQsLEHRY+OYxdAQQQAABBBBAAAEEEEAAAQQQQAABBBBAAAEEnC5A0OH0J4D5I4AAAggggAACCCCAAAIIIIAAAggggAACCCBgYQGCDgvfPIaOAAIIIIAAAggggAACCCCAAAIIIIAAAggggIDTBQg6nP4EMH8EEEAAAQQQQAABBBBAAAEEEEAAAQQQQAABBCwsQNBh4ZvH0BFAAAEEEEAAAQQQQAABBBBAAAEEEEAAAQQQcLoAQYfTnwDmjwACCCCAAAIIIIAAAggggAACCCCAAAIIIICAhQUIOix88xg6AggggAACCCCAAAIIIIAAAggggAACCCCAAAJOFyDocPoTwPwRQAABBBBAAAEEEEAAAQQQQAABBBBAAAEEELCwAEGHhW8eQ0cAAQQQQAABBBBAAAEEEEAAAQQQQAABBBBAwOkCBB1OfwKYPwIIIIAAAggggAACCCCAAAIIIIAAAggggAACFhYg6LDwzWPoCCCAAAIIIIAAAggggAACCCCAAAIIIIAAAgg4XYCgw+lPAPNHAAEEEEAAAQQQQAABBBBAAAEEEEAAAQQQQMDCAgQdFr55DB0BBBBAAAEEEEAAAQQQQAABBBBAAAEEEEAAAacLEHQ4/Qlg/ggggAACCCCAAAIIIIAAAggggAACCCCAAAIIWFiAoMPCN4+hI4AAAggggAACCCCAAAIIIIAAAggggAACCCDgdAGCDqc/AcwfAQQQQAABBBBAAAEEEEAAAQQQQAABBBBAAAELCxB0WPjmMXQEEEAAAQQQQAABBBBAAAEEEEAAAQQQQAABBJwuQNDh9CeA+SOAAAIIIIAAAggggAACCCCAAAIIIIAAAgggYGEBgg4L3zyGjgACCCCAAAIIIIAAAggggAACCCCAAAIIIICA0wUIOpz+BDB/BBBAAAEEEEAAAQQQQAABBBBAAAEEEEAAAQQsLEDQYeGbx9ARQAABBBBAAAEEEEAAAQQQQAABBBBAAAEEEHC6AEGH058A5o8AAggggAACCCCAAAIIIIAAAggggAACCCCAgIUFCDosfPMYOgIIIIAAAggggAACCCCAAAIIIIAAAggggAACThcg6HD6E8D8EUAAAQQQQAABBBBAAAEEEEAAAQQQQAABBBCwsABBh4VvHkNHAAEEEEAAAQQQQAABBBBAAAEEEEAAAQQQQMDpAgQdTn8CmD8CCCCAAAIIIIAAAggggAACCCCAAAIIIIAAAhYWIOiw8M1j6AgggAACCCCAAAIIIIAAAggggAACCCCAAAIIOF2AoMPpTwDzRwABBBBAAAEEEEAAAQQQQAABBBBAAAEEEEDAwgIEHRa+eQwdAQQQQAABBBBAAAEEEEAAAQQQQAABBBBAAAGnCxB0OP0JYP4IIIAAAggggAACCCCAAAIIIIAAAggggAACCFhYgKDDwjePoSOAAAIIIIAAAggggAACCCCAAAIIIIAAAggg4HQBgg6nPwHMHwEEEEAAAQQQQAABBBBAAAEEEEAAAQQQQAABCwsQdFj45jF0BBBAAAEEEEAAAQQQQAABBBBAAAEEEEAAAQScLkDQ4fQngPkjgAACCCCAAAIIIIAAAggggAACCCCAAAIIIGBhAYIOC988ho4AAggggAACCCCAAAIIIIAAAggggAACCCCAgNMFCDqc/gQwfwQQQAABBBBAAAEEEEAAAQQQQAABBBBAAAEELCxA0GHhm8fQEUAAAQQQQAABBBBAAAEEEEAAAQQQQAABBBBwugBBh9OfAOaPAAIIIIAAAggggAACCCCAAAIIIIAAAggggICFBQg6LHzzGDoCCCCAAAIIIIAAAggggAACCCCAAAIIIIAAAk4XIOhw+hPA/BFAAAEEEEAAAQQQQAABBBBAAAEEEEAAAQQQsLAAQYeFbx5DRwABBBBAAAEEEEAAAQQQQAABBBBAAAEEEEDA6QIEHU5/Apg/AggggAACCCCAAAIIIIAAAggggAACCCCAAAIWFiDosPDNY+gIIIAAAggggAACCCCAAAIIIIAAAggggAACCDhdgKDD6U8A80cAAQQQQAABBBBAAAEEEEAAAQQQQAABBBBAwMICBB0WvnkMHQEEEEAAAQQQQAABBBBAAAEEEEAAAQQQQAABpwv8P/aj8YWaucef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F5AD66F-F366-4F8E-D9EE-91C9098B6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63" y="1208295"/>
            <a:ext cx="7804671" cy="489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008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22901-BC12-42F5-87D5-760C899C8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503" y="451754"/>
            <a:ext cx="4523864" cy="72844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School Expenses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AAC6C75-6531-85FA-221C-ED04CF7644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36" y="1265852"/>
            <a:ext cx="7878964" cy="487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46BC1-6301-467A-A805-ED3E346AD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440F-DF71-44D7-840F-1B6E9EE7CA2D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1859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77334" y="609600"/>
            <a:ext cx="8596668" cy="94750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b="1" dirty="0">
                <a:solidFill>
                  <a:schemeClr val="tx2"/>
                </a:solidFill>
              </a:rPr>
              <a:t>Initiatives to Increase Income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77332" y="2160589"/>
            <a:ext cx="4410718" cy="3880773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v"/>
            </a:pP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RECRUIT A STUDENT!!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 Appeal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Golf Tournament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 Campaigns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Assistance from other parishes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E56440F-DF71-44D7-840F-1B6E9EE7CA2D}" type="slidenum">
              <a:rPr lang="en-US" altLang="en-US" smtClean="0"/>
              <a:pPr>
                <a:spcAft>
                  <a:spcPts val="600"/>
                </a:spcAft>
              </a:pPr>
              <a:t>24</a:t>
            </a:fld>
            <a:endParaRPr lang="en-US" altLang="en-US" dirty="0"/>
          </a:p>
        </p:txBody>
      </p:sp>
      <p:pic>
        <p:nvPicPr>
          <p:cNvPr id="19487" name="Picture 31" descr="C:\Users\Sanpu\AppData\Local\Microsoft\Windows\Temporary Internet Files\Content.IE5\EQM38TEZ\golf-flag[1]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599298">
            <a:off x="6903576" y="1885350"/>
            <a:ext cx="1826549" cy="178149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3F4059-D85B-4D22-BFC6-E9EAEEEFC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144332" y="2103560"/>
            <a:ext cx="1662671" cy="17081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06CA07-FCD8-4919-A10B-3BB5229408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161663" y="3654822"/>
            <a:ext cx="2725037" cy="16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94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7309" y="609600"/>
            <a:ext cx="4276692" cy="132080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Kudos to US!!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7309" y="1930400"/>
            <a:ext cx="4468424" cy="376857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  <a:defRPr/>
            </a:pP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Openly discuss our FAITH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Ribbon Distinction: TOP 15% in the country in English &amp; Mathematics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Academic Expectations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NWEA scores: students outperforming peers in Archdiocese &amp; Nationally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$152,000 awarded in Merit Scholarships to our graduating 8</a:t>
            </a:r>
            <a:r>
              <a:rPr lang="en-US" sz="17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graders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NURTURING &amp; SAFE Environment</a:t>
            </a:r>
          </a:p>
          <a:p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E56440F-DF71-44D7-840F-1B6E9EE7CA2D}" type="slidenum">
              <a:rPr lang="en-US" altLang="en-US" smtClean="0"/>
              <a:pPr>
                <a:spcAft>
                  <a:spcPts val="600"/>
                </a:spcAft>
              </a:pPr>
              <a:t>25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2433" y="1416524"/>
            <a:ext cx="5064794" cy="38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44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077071" y="1422401"/>
            <a:ext cx="4983863" cy="369993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Celebrating Over</a:t>
            </a:r>
          </a:p>
          <a:p>
            <a:pPr marL="0" indent="0" algn="ctr">
              <a:buNone/>
            </a:pP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64 Years of</a:t>
            </a:r>
          </a:p>
          <a:p>
            <a:pPr marL="0" indent="0" algn="ctr">
              <a:buNone/>
            </a:pP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Catholic Education and Academic Excellence</a:t>
            </a:r>
          </a:p>
          <a:p>
            <a:pPr eaLnBrk="1" hangingPunct="1">
              <a:buNone/>
            </a:pPr>
            <a:endParaRPr lang="en-US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E56440F-DF71-44D7-840F-1B6E9EE7CA2D}" type="slidenum">
              <a:rPr lang="en-US" altLang="en-US" smtClean="0"/>
              <a:pPr>
                <a:spcAft>
                  <a:spcPts val="600"/>
                </a:spcAft>
              </a:pPr>
              <a:t>26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AD83B4-8F74-4BE7-BF40-A0553DABA5A1}"/>
              </a:ext>
            </a:extLst>
          </p:cNvPr>
          <p:cNvSpPr txBox="1"/>
          <p:nvPr/>
        </p:nvSpPr>
        <p:spPr>
          <a:xfrm>
            <a:off x="629850" y="2241825"/>
            <a:ext cx="3447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</a:rPr>
              <a:t>THANK YOU !!</a:t>
            </a:r>
          </a:p>
        </p:txBody>
      </p:sp>
    </p:spTree>
    <p:extLst>
      <p:ext uri="{BB962C8B-B14F-4D97-AF65-F5344CB8AC3E}">
        <p14:creationId xmlns:p14="http://schemas.microsoft.com/office/powerpoint/2010/main" val="1437844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School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Corpus Christi School is a Catholic school rooted in the Gospel values of love and respect, where Jesus is present in the development of each child’s mind, body, and soul.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Corpus Christi School offers a safe, inclusive, and nurturing learning environment that develops the faith and character of each student.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E56440F-DF71-44D7-840F-1B6E9EE7CA2D}" type="slidenum">
              <a:rPr lang="en-US" altLang="en-US" smtClean="0"/>
              <a:pPr>
                <a:spcAft>
                  <a:spcPts val="600"/>
                </a:spcAft>
              </a:pPr>
              <a:t>3</a:t>
            </a:fld>
            <a:endParaRPr lang="en-US" alt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25360" y="2794657"/>
            <a:ext cx="4448642" cy="978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6738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1" y="1013816"/>
            <a:ext cx="8596668" cy="914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Corpus Christi School .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418" y="2160589"/>
            <a:ext cx="4644115" cy="388077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Nurtures strong Catholic virtues and moral values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Creates a</a:t>
            </a:r>
            <a:r>
              <a:rPr lang="en-US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challenging learning environment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Values each child’s unique ability and learning style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Respects students’ initiative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Inspires students to discover their talents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Empowers students to value and live their Catholic Faith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Enables students to be life-long learners &amp; problem solvers</a:t>
            </a:r>
          </a:p>
          <a:p>
            <a:pPr>
              <a:lnSpc>
                <a:spcPct val="90000"/>
              </a:lnSpc>
            </a:pP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E56440F-DF71-44D7-840F-1B6E9EE7CA2D}" type="slidenum">
              <a:rPr lang="en-US" altLang="en-US" smtClean="0"/>
              <a:pPr>
                <a:spcAft>
                  <a:spcPts val="600"/>
                </a:spcAft>
              </a:pPr>
              <a:t>4</a:t>
            </a:fld>
            <a:endParaRPr lang="en-US" altLang="en-US" dirty="0"/>
          </a:p>
        </p:txBody>
      </p:sp>
      <p:pic>
        <p:nvPicPr>
          <p:cNvPr id="38971" name="Picture 59" descr="C:\Users\Sanpu\AppData\Local\Microsoft\Windows\Temporary Internet Files\Content.IE5\NKVECJVT\praying_hands[1].gif"/>
          <p:cNvPicPr>
            <a:picLocks noChangeAspect="1" noChangeArrowheads="1"/>
          </p:cNvPicPr>
          <p:nvPr/>
        </p:nvPicPr>
        <p:blipFill rotWithShape="1">
          <a:blip r:embed="rId2" cstate="print"/>
          <a:srcRect r="23543" b="-2"/>
          <a:stretch/>
        </p:blipFill>
        <p:spPr bwMode="auto">
          <a:xfrm>
            <a:off x="5673001" y="2036761"/>
            <a:ext cx="1862332" cy="1826881"/>
          </a:xfrm>
          <a:prstGeom prst="rect">
            <a:avLst/>
          </a:prstGeom>
          <a:noFill/>
        </p:spPr>
      </p:pic>
      <p:pic>
        <p:nvPicPr>
          <p:cNvPr id="38914" name="Picture 2" descr="C:\Users\Sanpu\AppData\Local\Microsoft\Windows\Temporary Internet Files\Content.IE5\EQM38TEZ\ace[1].gif"/>
          <p:cNvPicPr>
            <a:picLocks noChangeAspect="1" noChangeArrowheads="1"/>
          </p:cNvPicPr>
          <p:nvPr/>
        </p:nvPicPr>
        <p:blipFill rotWithShape="1">
          <a:blip r:embed="rId3" cstate="print"/>
          <a:srcRect l="10100" r="1457" b="-2"/>
          <a:stretch/>
        </p:blipFill>
        <p:spPr bwMode="auto">
          <a:xfrm>
            <a:off x="7535333" y="2158073"/>
            <a:ext cx="1738666" cy="1705569"/>
          </a:xfrm>
          <a:prstGeom prst="rect">
            <a:avLst/>
          </a:prstGeom>
          <a:noFill/>
        </p:spPr>
      </p:pic>
      <p:pic>
        <p:nvPicPr>
          <p:cNvPr id="38926" name="Picture 14" descr="C:\Users\Sanpu\AppData\Local\Microsoft\Windows\Temporary Internet Files\Content.IE5\NKVECJVT\dove_of-peace_21[1].jpg"/>
          <p:cNvPicPr>
            <a:picLocks noChangeAspect="1" noChangeArrowheads="1"/>
          </p:cNvPicPr>
          <p:nvPr/>
        </p:nvPicPr>
        <p:blipFill rotWithShape="1">
          <a:blip r:embed="rId4" cstate="print"/>
          <a:srcRect t="23938" r="1" b="35511"/>
          <a:stretch/>
        </p:blipFill>
        <p:spPr bwMode="auto">
          <a:xfrm rot="21600000">
            <a:off x="5856534" y="4093499"/>
            <a:ext cx="3357598" cy="1551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3009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Accomplishments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E56440F-DF71-44D7-840F-1B6E9EE7CA2D}" type="slidenum">
              <a:rPr lang="en-US" altLang="en-US" smtClean="0"/>
              <a:pPr>
                <a:spcAft>
                  <a:spcPts val="600"/>
                </a:spcAft>
              </a:pPr>
              <a:t>5</a:t>
            </a:fld>
            <a:endParaRPr lang="en-US" altLang="en-US" dirty="0"/>
          </a:p>
        </p:txBody>
      </p:sp>
      <p:pic>
        <p:nvPicPr>
          <p:cNvPr id="10" name="Picture 9" descr="2000px-National_Blue_Ribbon_Schools_seal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5127" y="1906786"/>
            <a:ext cx="3145536" cy="304442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90C266E-ED41-4E58-8E67-4962BB4AD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959981"/>
            <a:ext cx="3936999" cy="3560733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Corpus Christi School is a Blue Ribbon School of Excellence, as designated by the U.S. Department of Education.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Corpus Christi School is accredited by the New England Association of Schools and Colleges and strives to provide a total program of academic excellence.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OUTSTANDING ACADEMICS ! !</a:t>
            </a:r>
          </a:p>
        </p:txBody>
      </p:sp>
    </p:spTree>
    <p:extLst>
      <p:ext uri="{BB962C8B-B14F-4D97-AF65-F5344CB8AC3E}">
        <p14:creationId xmlns:p14="http://schemas.microsoft.com/office/powerpoint/2010/main" val="478001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DBFA6-C594-40FD-96D3-C88A83C71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59" y="228600"/>
            <a:ext cx="9582148" cy="77073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How We Measure Up:  Reading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5ABF8-C6B0-4DC3-8C24-8BEBB2AF0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440F-DF71-44D7-840F-1B6E9EE7CA2D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13C8C6-261F-4095-8153-81378A383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50" y="999330"/>
            <a:ext cx="9326960" cy="54071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C9FC48-450B-46D7-AF57-302CB347D9B4}"/>
              </a:ext>
            </a:extLst>
          </p:cNvPr>
          <p:cNvSpPr txBox="1"/>
          <p:nvPr/>
        </p:nvSpPr>
        <p:spPr>
          <a:xfrm>
            <a:off x="8085667" y="3233549"/>
            <a:ext cx="154929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Corpus Christi School </a:t>
            </a:r>
          </a:p>
          <a:p>
            <a:r>
              <a:rPr lang="en-US" sz="1100" dirty="0">
                <a:solidFill>
                  <a:schemeClr val="bg1"/>
                </a:solidFill>
              </a:rPr>
              <a:t>outperformed other </a:t>
            </a:r>
          </a:p>
          <a:p>
            <a:r>
              <a:rPr lang="en-US" sz="1100" dirty="0">
                <a:solidFill>
                  <a:schemeClr val="bg1"/>
                </a:solidFill>
              </a:rPr>
              <a:t>schools within the</a:t>
            </a:r>
          </a:p>
          <a:p>
            <a:r>
              <a:rPr lang="en-US" sz="1100" dirty="0">
                <a:solidFill>
                  <a:schemeClr val="bg1"/>
                </a:solidFill>
              </a:rPr>
              <a:t>Archdiocese and the</a:t>
            </a:r>
          </a:p>
          <a:p>
            <a:r>
              <a:rPr lang="en-US" sz="1100" dirty="0">
                <a:solidFill>
                  <a:schemeClr val="bg1"/>
                </a:solidFill>
              </a:rPr>
              <a:t>Nation in Reading.</a:t>
            </a:r>
          </a:p>
        </p:txBody>
      </p:sp>
    </p:spTree>
    <p:extLst>
      <p:ext uri="{BB962C8B-B14F-4D97-AF65-F5344CB8AC3E}">
        <p14:creationId xmlns:p14="http://schemas.microsoft.com/office/powerpoint/2010/main" val="4206245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DBFA6-C594-40FD-96D3-C88A83C71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59" y="228600"/>
            <a:ext cx="9582148" cy="77073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How We Measure Up:  Math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5ABF8-C6B0-4DC3-8C24-8BEBB2AF0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440F-DF71-44D7-840F-1B6E9EE7CA2D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D0F515-BB5E-45E7-B8B5-99BA8B1BD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50" y="999330"/>
            <a:ext cx="9273814" cy="54071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4BC35F-98EA-496F-897A-7F7A91AF4BD8}"/>
              </a:ext>
            </a:extLst>
          </p:cNvPr>
          <p:cNvSpPr txBox="1"/>
          <p:nvPr/>
        </p:nvSpPr>
        <p:spPr>
          <a:xfrm>
            <a:off x="8085667" y="3233549"/>
            <a:ext cx="154929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Corpus Christi School </a:t>
            </a:r>
          </a:p>
          <a:p>
            <a:r>
              <a:rPr lang="en-US" sz="1100" dirty="0">
                <a:solidFill>
                  <a:schemeClr val="bg1"/>
                </a:solidFill>
              </a:rPr>
              <a:t>outperformed other </a:t>
            </a:r>
          </a:p>
          <a:p>
            <a:r>
              <a:rPr lang="en-US" sz="1100" dirty="0">
                <a:solidFill>
                  <a:schemeClr val="bg1"/>
                </a:solidFill>
              </a:rPr>
              <a:t>schools within the</a:t>
            </a:r>
          </a:p>
          <a:p>
            <a:r>
              <a:rPr lang="en-US" sz="1100" dirty="0">
                <a:solidFill>
                  <a:schemeClr val="bg1"/>
                </a:solidFill>
              </a:rPr>
              <a:t>Archdiocese and the</a:t>
            </a:r>
          </a:p>
          <a:p>
            <a:r>
              <a:rPr lang="en-US" sz="1100" dirty="0">
                <a:solidFill>
                  <a:schemeClr val="bg1"/>
                </a:solidFill>
              </a:rPr>
              <a:t>Nation in Math.</a:t>
            </a:r>
          </a:p>
        </p:txBody>
      </p:sp>
    </p:spTree>
    <p:extLst>
      <p:ext uri="{BB962C8B-B14F-4D97-AF65-F5344CB8AC3E}">
        <p14:creationId xmlns:p14="http://schemas.microsoft.com/office/powerpoint/2010/main" val="3120722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DBFA6-C594-40FD-96D3-C88A83C71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59" y="228600"/>
            <a:ext cx="9582148" cy="77073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How We Measure Up:  Reading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5ABF8-C6B0-4DC3-8C24-8BEBB2AF0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440F-DF71-44D7-840F-1B6E9EE7CA2D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68CD23-CA66-4716-B57A-A7C564B24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59" y="999330"/>
            <a:ext cx="9710207" cy="540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24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DBFA6-C594-40FD-96D3-C88A83C71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259" y="228600"/>
            <a:ext cx="9582148" cy="77073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How We Measure Up:  Math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5ABF8-C6B0-4DC3-8C24-8BEBB2AF0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6440F-DF71-44D7-840F-1B6E9EE7CA2D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71B429-6D05-44A3-AA93-0F8C96306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59" y="999330"/>
            <a:ext cx="9710208" cy="540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2263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50001</TotalTime>
  <Words>936</Words>
  <Application>Microsoft Office PowerPoint</Application>
  <PresentationFormat>Widescreen</PresentationFormat>
  <Paragraphs>278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Trebuchet MS</vt:lpstr>
      <vt:lpstr>Wingdings</vt:lpstr>
      <vt:lpstr>Wingdings 3</vt:lpstr>
      <vt:lpstr>Facet</vt:lpstr>
      <vt:lpstr>PowerPoint Presentation</vt:lpstr>
      <vt:lpstr>School Board Members</vt:lpstr>
      <vt:lpstr>School Mission</vt:lpstr>
      <vt:lpstr>Corpus Christi School . . . .</vt:lpstr>
      <vt:lpstr>Accomplishments</vt:lpstr>
      <vt:lpstr>How We Measure Up:  Reading</vt:lpstr>
      <vt:lpstr>How We Measure Up:  Math</vt:lpstr>
      <vt:lpstr>How We Measure Up:  Reading</vt:lpstr>
      <vt:lpstr>How We Measure Up:  Math</vt:lpstr>
      <vt:lpstr>Special Programming Offered</vt:lpstr>
      <vt:lpstr>Opportunities for K-8 Students</vt:lpstr>
      <vt:lpstr>Opportunities for Pre-K Students </vt:lpstr>
      <vt:lpstr>Spiritual Formation </vt:lpstr>
      <vt:lpstr>Enrollment History</vt:lpstr>
      <vt:lpstr> City / Town Demographics Where Families Reside </vt:lpstr>
      <vt:lpstr>Initiatives to  Increase Enrollment   </vt:lpstr>
      <vt:lpstr>  Successes Since Last Year   </vt:lpstr>
      <vt:lpstr>Exciting News  for   2025 – 2026 And Beyond</vt:lpstr>
      <vt:lpstr>  Tuition Amounts</vt:lpstr>
      <vt:lpstr>  Financials </vt:lpstr>
      <vt:lpstr>Financials</vt:lpstr>
      <vt:lpstr> Sources of Income</vt:lpstr>
      <vt:lpstr>School Expenses</vt:lpstr>
      <vt:lpstr>Initiatives to Increase Income</vt:lpstr>
      <vt:lpstr>Kudos to US!!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Sarpu</dc:creator>
  <cp:lastModifiedBy>Charles Clampett</cp:lastModifiedBy>
  <cp:revision>106</cp:revision>
  <dcterms:created xsi:type="dcterms:W3CDTF">2021-10-26T12:40:08Z</dcterms:created>
  <dcterms:modified xsi:type="dcterms:W3CDTF">2025-11-24T14:58:12Z</dcterms:modified>
</cp:coreProperties>
</file>