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3059"/>
  </p:normalViewPr>
  <p:slideViewPr>
    <p:cSldViewPr snapToGrid="0" snapToObjects="1">
      <p:cViewPr varScale="1">
        <p:scale>
          <a:sx n="118" d="100"/>
          <a:sy n="118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2019-A40F-F844-9A96-3C7E628ABF48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C701-8A2F-954A-B91C-B53B5929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2019-A40F-F844-9A96-3C7E628ABF48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C701-8A2F-954A-B91C-B53B5929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4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2019-A40F-F844-9A96-3C7E628ABF48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C701-8A2F-954A-B91C-B53B5929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4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2019-A40F-F844-9A96-3C7E628ABF48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C701-8A2F-954A-B91C-B53B5929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2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2019-A40F-F844-9A96-3C7E628ABF48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C701-8A2F-954A-B91C-B53B5929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8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2019-A40F-F844-9A96-3C7E628ABF48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C701-8A2F-954A-B91C-B53B5929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1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2019-A40F-F844-9A96-3C7E628ABF48}" type="datetimeFigureOut">
              <a:rPr lang="en-US" smtClean="0"/>
              <a:t>4/4/18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C701-8A2F-954A-B91C-B53B5929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2019-A40F-F844-9A96-3C7E628ABF48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C701-8A2F-954A-B91C-B53B5929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2019-A40F-F844-9A96-3C7E628ABF48}" type="datetimeFigureOut">
              <a:rPr lang="en-US" smtClean="0"/>
              <a:t>4/4/18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C701-8A2F-954A-B91C-B53B5929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2019-A40F-F844-9A96-3C7E628ABF48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C701-8A2F-954A-B91C-B53B5929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8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2019-A40F-F844-9A96-3C7E628ABF48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C701-8A2F-954A-B91C-B53B5929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9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72019-A40F-F844-9A96-3C7E628ABF48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0C701-8A2F-954A-B91C-B53B5929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5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46th Annual Veterinary Orthopedic Society Annual Conference.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73415" cy="4351338"/>
          </a:xfrm>
        </p:spPr>
        <p:txBody>
          <a:bodyPr/>
          <a:lstStyle/>
          <a:p>
            <a:r>
              <a:rPr lang="en-US" sz="3200" dirty="0"/>
              <a:t>February 9 </a:t>
            </a:r>
            <a:r>
              <a:rPr lang="mr-IN" sz="3200" dirty="0"/>
              <a:t>–</a:t>
            </a:r>
            <a:r>
              <a:rPr lang="en-US" sz="3200" dirty="0"/>
              <a:t> 16, 2019</a:t>
            </a:r>
          </a:p>
          <a:p>
            <a:r>
              <a:rPr lang="en-US" sz="3200" dirty="0"/>
              <a:t>Breckenridge, CO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541585"/>
            <a:ext cx="5908431" cy="4254500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07" y="3100571"/>
            <a:ext cx="4800601" cy="3454400"/>
          </a:xfrm>
        </p:spPr>
      </p:pic>
    </p:spTree>
    <p:extLst>
      <p:ext uri="{BB962C8B-B14F-4D97-AF65-F5344CB8AC3E}">
        <p14:creationId xmlns:p14="http://schemas.microsoft.com/office/powerpoint/2010/main" val="1622063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Mangal</vt:lpstr>
      <vt:lpstr>Office Theme</vt:lpstr>
      <vt:lpstr>46th Annual Veterinary Orthopedic Society Annual Conference.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Steve Oelschlager</cp:lastModifiedBy>
  <cp:revision>2</cp:revision>
  <dcterms:created xsi:type="dcterms:W3CDTF">2018-04-03T03:05:40Z</dcterms:created>
  <dcterms:modified xsi:type="dcterms:W3CDTF">2018-04-04T14:35:03Z</dcterms:modified>
</cp:coreProperties>
</file>