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2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2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3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3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5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8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5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0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7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8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7A5EC-4E37-45A3-B472-FC3F22EBD7F9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A689F-CD27-47B7-969E-634E40C8D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51DBBE-3D5A-CA1E-3A8E-69CF1A63FAB5}"/>
              </a:ext>
            </a:extLst>
          </p:cNvPr>
          <p:cNvSpPr/>
          <p:nvPr/>
        </p:nvSpPr>
        <p:spPr>
          <a:xfrm>
            <a:off x="0" y="2386722"/>
            <a:ext cx="7772400" cy="7671677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DBBF807-68EA-CC05-C48D-1C6C8FB1A466}"/>
              </a:ext>
            </a:extLst>
          </p:cNvPr>
          <p:cNvSpPr/>
          <p:nvPr/>
        </p:nvSpPr>
        <p:spPr>
          <a:xfrm>
            <a:off x="0" y="128655"/>
            <a:ext cx="7772400" cy="2275978"/>
          </a:xfrm>
          <a:prstGeom prst="rect">
            <a:avLst/>
          </a:prstGeom>
          <a:solidFill>
            <a:srgbClr val="92D050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937E1D-3BA2-3FC7-1710-D6581C0EAA80}"/>
              </a:ext>
            </a:extLst>
          </p:cNvPr>
          <p:cNvSpPr txBox="1"/>
          <p:nvPr/>
        </p:nvSpPr>
        <p:spPr>
          <a:xfrm>
            <a:off x="129819" y="200486"/>
            <a:ext cx="7360362" cy="2132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2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location accepts batteries from </a:t>
            </a:r>
            <a:r>
              <a:rPr lang="en-US" sz="4200" b="1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and agency customers only.</a:t>
            </a:r>
            <a:endParaRPr lang="en-US" sz="4200" kern="1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CB025756-E549-5244-B7FB-EFCBA58807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86"/>
          <a:stretch/>
        </p:blipFill>
        <p:spPr>
          <a:xfrm>
            <a:off x="6179256" y="8666508"/>
            <a:ext cx="1176868" cy="108994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A9CA408-3921-715B-8F8C-83053A8F3FE3}"/>
              </a:ext>
            </a:extLst>
          </p:cNvPr>
          <p:cNvSpPr txBox="1"/>
          <p:nvPr/>
        </p:nvSpPr>
        <p:spPr>
          <a:xfrm>
            <a:off x="206019" y="2560955"/>
            <a:ext cx="3603982" cy="58785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BATTERY TYPES</a:t>
            </a: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ACCEPTED HERE</a:t>
            </a:r>
          </a:p>
          <a:p>
            <a:endParaRPr lang="en-US" sz="2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Alkaline/single use batteries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AA, AAA, 9-volt,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 cell, D cell, button cell,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Lithium Primary,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Carbon Zinc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Rechargeable batteries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Nickel Cadmium,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Lithium Ion,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Small Sealed Lead Acid, Nickle Metal Hydride,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Nickle Zinc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Cellphones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types &amp; ages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C0C558-3D82-7211-2D30-641377F9D7FD}"/>
              </a:ext>
            </a:extLst>
          </p:cNvPr>
          <p:cNvSpPr txBox="1"/>
          <p:nvPr/>
        </p:nvSpPr>
        <p:spPr>
          <a:xfrm>
            <a:off x="3962400" y="2560954"/>
            <a:ext cx="3527781" cy="589392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BAGGING INSTRUCTIONS</a:t>
            </a:r>
          </a:p>
          <a:p>
            <a:pPr algn="ctr"/>
            <a:endParaRPr lang="en-US" sz="105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(PREFERRED)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en-US" sz="20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battery in a </a:t>
            </a:r>
          </a:p>
          <a:p>
            <a:pPr algn="ctr"/>
            <a:r>
              <a:rPr lang="en-US" sz="20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plastic bag</a:t>
            </a:r>
          </a:p>
          <a:p>
            <a:pPr algn="ctr"/>
            <a:endParaRPr lang="en-US" sz="2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Tape the positive (+) end with </a:t>
            </a:r>
            <a:r>
              <a:rPr lang="en-US" sz="20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non-conductive</a:t>
            </a:r>
            <a:r>
              <a:rPr lang="en-U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tape</a:t>
            </a:r>
          </a:p>
          <a:p>
            <a:pPr algn="ctr"/>
            <a:r>
              <a:rPr lang="en-US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(clear, electrical, or </a:t>
            </a:r>
          </a:p>
          <a:p>
            <a:pPr algn="ctr"/>
            <a:r>
              <a:rPr lang="en-US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duct tape only)</a:t>
            </a:r>
            <a:endParaRPr lang="en-U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CFAD4D-90CE-E3F0-1CE6-0CE5751C96C3}"/>
              </a:ext>
            </a:extLst>
          </p:cNvPr>
          <p:cNvSpPr txBox="1"/>
          <p:nvPr/>
        </p:nvSpPr>
        <p:spPr>
          <a:xfrm>
            <a:off x="206020" y="8582941"/>
            <a:ext cx="5494870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NOTE: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damaged, defective, recalled batteries.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car batteries.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batteries weighing more than 11 pounds.</a:t>
            </a:r>
          </a:p>
        </p:txBody>
      </p:sp>
    </p:spTree>
    <p:extLst>
      <p:ext uri="{BB962C8B-B14F-4D97-AF65-F5344CB8AC3E}">
        <p14:creationId xmlns:p14="http://schemas.microsoft.com/office/powerpoint/2010/main" val="200799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</TotalTime>
  <Words>119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Buchner, Kirsten</dc:creator>
  <cp:lastModifiedBy>Fitzpatrick, Joanna L</cp:lastModifiedBy>
  <cp:revision>3</cp:revision>
  <dcterms:created xsi:type="dcterms:W3CDTF">2024-02-06T17:49:09Z</dcterms:created>
  <dcterms:modified xsi:type="dcterms:W3CDTF">2024-10-03T18:47:35Z</dcterms:modified>
</cp:coreProperties>
</file>