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38" r:id="rId2"/>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18" autoAdjust="0"/>
    <p:restoredTop sz="96357" autoAdjust="0"/>
  </p:normalViewPr>
  <p:slideViewPr>
    <p:cSldViewPr snapToGrid="0">
      <p:cViewPr varScale="1">
        <p:scale>
          <a:sx n="110" d="100"/>
          <a:sy n="110" d="100"/>
        </p:scale>
        <p:origin x="654" y="108"/>
      </p:cViewPr>
      <p:guideLst/>
    </p:cSldViewPr>
  </p:slideViewPr>
  <p:notesTextViewPr>
    <p:cViewPr>
      <p:scale>
        <a:sx n="3" d="2"/>
        <a:sy n="3" d="2"/>
      </p:scale>
      <p:origin x="0" y="0"/>
    </p:cViewPr>
  </p:notesTextViewPr>
  <p:sorterViewPr>
    <p:cViewPr varScale="1">
      <p:scale>
        <a:sx n="100" d="100"/>
        <a:sy n="100" d="100"/>
      </p:scale>
      <p:origin x="0" y="-213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3177" tIns="46589" rIns="93177" bIns="46589" rtlCol="0"/>
          <a:lstStyle>
            <a:lvl1pPr algn="r">
              <a:defRPr sz="1200"/>
            </a:lvl1pPr>
          </a:lstStyle>
          <a:p>
            <a:fld id="{7795EB18-DAD8-4059-AAC3-614E362BFA9B}" type="datetimeFigureOut">
              <a:rPr lang="en-US" smtClean="0"/>
              <a:t>9/14/2023</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82119"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8"/>
            <a:ext cx="2982119" cy="466433"/>
          </a:xfrm>
          <a:prstGeom prst="rect">
            <a:avLst/>
          </a:prstGeom>
        </p:spPr>
        <p:txBody>
          <a:bodyPr vert="horz" lIns="93177" tIns="46589" rIns="93177" bIns="46589" rtlCol="0" anchor="b"/>
          <a:lstStyle>
            <a:lvl1pPr algn="r">
              <a:defRPr sz="1200"/>
            </a:lvl1pPr>
          </a:lstStyle>
          <a:p>
            <a:fld id="{33B403B8-C063-41AF-A7B5-435476696695}" type="slidenum">
              <a:rPr lang="en-US" smtClean="0"/>
              <a:t>‹#›</a:t>
            </a:fld>
            <a:endParaRPr lang="en-US" dirty="0"/>
          </a:p>
        </p:txBody>
      </p:sp>
    </p:spTree>
    <p:extLst>
      <p:ext uri="{BB962C8B-B14F-4D97-AF65-F5344CB8AC3E}">
        <p14:creationId xmlns:p14="http://schemas.microsoft.com/office/powerpoint/2010/main" val="1675428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B403B8-C063-41AF-A7B5-435476696695}" type="slidenum">
              <a:rPr lang="en-US" smtClean="0"/>
              <a:t>1</a:t>
            </a:fld>
            <a:endParaRPr lang="en-US" dirty="0"/>
          </a:p>
        </p:txBody>
      </p:sp>
    </p:spTree>
    <p:extLst>
      <p:ext uri="{BB962C8B-B14F-4D97-AF65-F5344CB8AC3E}">
        <p14:creationId xmlns:p14="http://schemas.microsoft.com/office/powerpoint/2010/main" val="37133733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hoto">
    <p:spTree>
      <p:nvGrpSpPr>
        <p:cNvPr id="1" name=""/>
        <p:cNvGrpSpPr/>
        <p:nvPr/>
      </p:nvGrpSpPr>
      <p:grpSpPr>
        <a:xfrm>
          <a:off x="0" y="0"/>
          <a:ext cx="0" cy="0"/>
          <a:chOff x="0" y="0"/>
          <a:chExt cx="0" cy="0"/>
        </a:xfrm>
      </p:grpSpPr>
      <p:sp>
        <p:nvSpPr>
          <p:cNvPr id="11" name="Picture Placeholder 3"/>
          <p:cNvSpPr>
            <a:spLocks noGrp="1"/>
          </p:cNvSpPr>
          <p:nvPr>
            <p:ph type="pic" sz="quarter" idx="10" hasCustomPrompt="1"/>
          </p:nvPr>
        </p:nvSpPr>
        <p:spPr>
          <a:xfrm>
            <a:off x="5503333" y="2286000"/>
            <a:ext cx="6688667" cy="4581144"/>
          </a:xfrm>
          <a:prstGeom prst="rect">
            <a:avLst/>
          </a:prstGeom>
          <a:noFill/>
        </p:spPr>
        <p:txBody>
          <a:bodyPr rIns="548640"/>
          <a:lstStyle>
            <a:lvl1pPr marL="1889125" indent="0">
              <a:tabLst/>
              <a:defRPr sz="2000" b="1" baseline="0"/>
            </a:lvl1pPr>
          </a:lstStyle>
          <a:p>
            <a:r>
              <a:rPr lang="en-US" dirty="0"/>
              <a:t>Drag picture to placeholder or click icon to add.</a:t>
            </a:r>
          </a:p>
          <a:p>
            <a:r>
              <a:rPr lang="en-US" dirty="0"/>
              <a:t>After adding picture, select Arrange &gt; Send to Back.</a:t>
            </a:r>
          </a:p>
        </p:txBody>
      </p:sp>
      <p:sp>
        <p:nvSpPr>
          <p:cNvPr id="12" name="Title 17"/>
          <p:cNvSpPr>
            <a:spLocks noGrp="1"/>
          </p:cNvSpPr>
          <p:nvPr>
            <p:ph type="title"/>
          </p:nvPr>
        </p:nvSpPr>
        <p:spPr>
          <a:xfrm>
            <a:off x="1" y="1965960"/>
            <a:ext cx="9512300" cy="4901184"/>
          </a:xfrm>
          <a:blipFill rotWithShape="1">
            <a:blip r:embed="rId2"/>
            <a:stretch>
              <a:fillRect/>
            </a:stretch>
          </a:blipFill>
        </p:spPr>
        <p:txBody>
          <a:bodyPr lIns="914400" tIns="1463040" rIns="2468880">
            <a:noAutofit/>
          </a:bodyPr>
          <a:lstStyle>
            <a:lvl1pPr>
              <a:defRPr>
                <a:solidFill>
                  <a:schemeClr val="bg1"/>
                </a:solidFill>
              </a:defRPr>
            </a:lvl1pPr>
          </a:lstStyle>
          <a:p>
            <a:r>
              <a:rPr lang="en-US"/>
              <a:t>Click to edit Master title style</a:t>
            </a:r>
            <a:endParaRPr lang="en-US" dirty="0"/>
          </a:p>
        </p:txBody>
      </p:sp>
      <p:sp>
        <p:nvSpPr>
          <p:cNvPr id="9" name="Text Placeholder 33"/>
          <p:cNvSpPr>
            <a:spLocks noGrp="1"/>
          </p:cNvSpPr>
          <p:nvPr>
            <p:ph type="body" sz="quarter" idx="11" hasCustomPrompt="1"/>
          </p:nvPr>
        </p:nvSpPr>
        <p:spPr>
          <a:xfrm>
            <a:off x="1219200" y="5175505"/>
            <a:ext cx="5845664" cy="754053"/>
          </a:xfrm>
          <a:prstGeom prst="rect">
            <a:avLst/>
          </a:prstGeom>
        </p:spPr>
        <p:txBody>
          <a:bodyPr wrap="square">
            <a:noAutofit/>
          </a:bodyPr>
          <a:lstStyle>
            <a:lvl1pPr>
              <a:lnSpc>
                <a:spcPct val="100000"/>
              </a:lnSpc>
              <a:defRPr sz="2000" b="0">
                <a:solidFill>
                  <a:schemeClr val="bg1"/>
                </a:solidFill>
              </a:defRPr>
            </a:lvl1pPr>
          </a:lstStyle>
          <a:p>
            <a:pPr lvl="0"/>
            <a:r>
              <a:rPr lang="en-US" dirty="0"/>
              <a:t>Click to add subtitle</a:t>
            </a:r>
          </a:p>
        </p:txBody>
      </p:sp>
      <p:sp>
        <p:nvSpPr>
          <p:cNvPr id="14" name="Date Placeholder 51"/>
          <p:cNvSpPr>
            <a:spLocks noGrp="1"/>
          </p:cNvSpPr>
          <p:nvPr>
            <p:ph type="dt" sz="half" idx="2"/>
          </p:nvPr>
        </p:nvSpPr>
        <p:spPr>
          <a:xfrm>
            <a:off x="1221317" y="5943600"/>
            <a:ext cx="5843547" cy="215444"/>
          </a:xfrm>
          <a:prstGeom prst="rect">
            <a:avLst/>
          </a:prstGeom>
        </p:spPr>
        <p:txBody>
          <a:bodyPr vert="horz" wrap="none" lIns="0" tIns="0" rIns="0" bIns="0" rtlCol="0" anchor="t" anchorCtr="0">
            <a:noAutofit/>
          </a:bodyPr>
          <a:lstStyle>
            <a:lvl1pPr algn="l">
              <a:defRPr sz="1400">
                <a:solidFill>
                  <a:schemeClr val="bg1"/>
                </a:solidFill>
              </a:defRPr>
            </a:lvl1pPr>
          </a:lstStyle>
          <a:p>
            <a:endParaRPr lang="en-US" dirty="0">
              <a:solidFill>
                <a:prstClr val="white"/>
              </a:solidFill>
            </a:endParaRPr>
          </a:p>
        </p:txBody>
      </p:sp>
      <p:pic>
        <p:nvPicPr>
          <p:cNvPr id="7" name="Picture 6"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818317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19416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8" name="Text Placeholder 7"/>
          <p:cNvSpPr>
            <a:spLocks noGrp="1"/>
          </p:cNvSpPr>
          <p:nvPr>
            <p:ph type="body" sz="quarter" idx="13"/>
          </p:nvPr>
        </p:nvSpPr>
        <p:spPr>
          <a:xfrm>
            <a:off x="609600" y="1600200"/>
            <a:ext cx="10972800" cy="4297680"/>
          </a:xfrm>
        </p:spPr>
        <p:txBody>
          <a:bodyPr tIns="0"/>
          <a:lstStyle>
            <a:lvl1pPr marL="514350" indent="-514350">
              <a:buFont typeface="+mj-lt"/>
              <a:buAutoNum type="arabicPeriod"/>
              <a:defRPr sz="2800"/>
            </a:lvl1pPr>
            <a:lvl2pPr marL="228600" indent="-225425">
              <a:defRPr sz="2800"/>
            </a:lvl2pPr>
            <a:lvl3pPr>
              <a:defRPr sz="2800"/>
            </a:lvl3pPr>
            <a:lvl4pPr>
              <a:defRPr sz="2800"/>
            </a:lvl4pPr>
            <a:lvl5pPr>
              <a:defRPr sz="2800"/>
            </a:lvl5pPr>
          </a:lstStyle>
          <a:p>
            <a:pPr lvl="0"/>
            <a:r>
              <a:rPr lang="en-US"/>
              <a:t>Click to edit Master text styles</a:t>
            </a:r>
          </a:p>
        </p:txBody>
      </p:sp>
      <p:sp>
        <p:nvSpPr>
          <p:cNvPr id="10" name="Title 9"/>
          <p:cNvSpPr>
            <a:spLocks noGrp="1"/>
          </p:cNvSpPr>
          <p:nvPr>
            <p:ph type="title"/>
          </p:nvPr>
        </p:nvSpPr>
        <p:spPr>
          <a:xfrm>
            <a:off x="609600" y="458788"/>
            <a:ext cx="10972800" cy="914400"/>
          </a:xfrm>
        </p:spPr>
        <p:txBody>
          <a:bodyPr/>
          <a:lstStyle/>
          <a:p>
            <a:r>
              <a:rPr lang="en-US"/>
              <a:t>Click to edit Master title style</a:t>
            </a:r>
            <a:endParaRPr lang="en-US" dirty="0"/>
          </a:p>
        </p:txBody>
      </p:sp>
      <p:sp>
        <p:nvSpPr>
          <p:cNvPr id="3" name="Date Placeholder 2"/>
          <p:cNvSpPr>
            <a:spLocks noGrp="1"/>
          </p:cNvSpPr>
          <p:nvPr>
            <p:ph type="dt" sz="half" idx="14"/>
          </p:nvPr>
        </p:nvSpPr>
        <p:spPr/>
        <p:txBody>
          <a:bodyPr/>
          <a:lstStyle/>
          <a:p>
            <a:endParaRPr lang="en-US" dirty="0">
              <a:solidFill>
                <a:prstClr val="black"/>
              </a:solidFill>
            </a:endParaRPr>
          </a:p>
        </p:txBody>
      </p:sp>
      <p:sp>
        <p:nvSpPr>
          <p:cNvPr id="4" name="Footer Placeholder 3"/>
          <p:cNvSpPr>
            <a:spLocks noGrp="1"/>
          </p:cNvSpPr>
          <p:nvPr>
            <p:ph type="ftr" sz="quarter" idx="15"/>
          </p:nvPr>
        </p:nvSpPr>
        <p:spPr/>
        <p:txBody>
          <a:bodyPr/>
          <a:lstStyle/>
          <a:p>
            <a:endParaRPr lang="en-US" dirty="0">
              <a:solidFill>
                <a:prstClr val="black"/>
              </a:solidFill>
            </a:endParaRPr>
          </a:p>
        </p:txBody>
      </p:sp>
      <p:sp>
        <p:nvSpPr>
          <p:cNvPr id="5" name="Slide Number Placeholder 4"/>
          <p:cNvSpPr>
            <a:spLocks noGrp="1"/>
          </p:cNvSpPr>
          <p:nvPr>
            <p:ph type="sldNum" sz="quarter" idx="16"/>
          </p:nvPr>
        </p:nvSpPr>
        <p:spPr>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5696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Purple">
    <p:spTree>
      <p:nvGrpSpPr>
        <p:cNvPr id="1" name=""/>
        <p:cNvGrpSpPr/>
        <p:nvPr/>
      </p:nvGrpSpPr>
      <p:grpSpPr>
        <a:xfrm>
          <a:off x="0" y="0"/>
          <a:ext cx="0" cy="0"/>
          <a:chOff x="0" y="0"/>
          <a:chExt cx="0" cy="0"/>
        </a:xfrm>
      </p:grpSpPr>
      <p:pic>
        <p:nvPicPr>
          <p:cNvPr id="3" name="Picture 2" descr="sec_art_purp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799"/>
            <a:ext cx="5974080" cy="3474720"/>
          </a:xfrm>
        </p:spPr>
        <p:txBody>
          <a:bodyPr/>
          <a:lstStyle>
            <a:lvl1pPr>
              <a:defRPr>
                <a:solidFill>
                  <a:srgbClr val="FFFFFF"/>
                </a:solidFill>
              </a:defRPr>
            </a:lvl1pPr>
          </a:lstStyle>
          <a:p>
            <a:r>
              <a:rPr lang="en-US"/>
              <a:t>Click to add section title</a:t>
            </a:r>
            <a:endParaRPr lang="en-US" dirty="0"/>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64172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Blu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800"/>
            <a:ext cx="5974080" cy="3474720"/>
          </a:xfrm>
        </p:spPr>
        <p:txBody>
          <a:bodyPr/>
          <a:lstStyle>
            <a:lvl1pPr>
              <a:defRPr>
                <a:solidFill>
                  <a:srgbClr val="FFFFFF"/>
                </a:solidFill>
              </a:defRPr>
            </a:lvl1pPr>
          </a:lstStyle>
          <a:p>
            <a:r>
              <a:rPr lang="en-US" dirty="0"/>
              <a:t>Click to add section title</a:t>
            </a:r>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2670207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Teal">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800"/>
            <a:ext cx="5974080" cy="3474720"/>
          </a:xfrm>
        </p:spPr>
        <p:txBody>
          <a:bodyPr/>
          <a:lstStyle>
            <a:lvl1pPr>
              <a:defRPr>
                <a:solidFill>
                  <a:srgbClr val="FFFFFF"/>
                </a:solidFill>
              </a:defRPr>
            </a:lvl1pPr>
          </a:lstStyle>
          <a:p>
            <a:r>
              <a:rPr lang="en-US"/>
              <a:t>Click to add section title</a:t>
            </a:r>
            <a:endParaRPr lang="en-US" dirty="0"/>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2047882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Purple">
    <p:spTree>
      <p:nvGrpSpPr>
        <p:cNvPr id="1" name=""/>
        <p:cNvGrpSpPr/>
        <p:nvPr/>
      </p:nvGrpSpPr>
      <p:grpSpPr>
        <a:xfrm>
          <a:off x="0" y="0"/>
          <a:ext cx="0" cy="0"/>
          <a:chOff x="0" y="0"/>
          <a:chExt cx="0" cy="0"/>
        </a:xfrm>
      </p:grpSpPr>
      <p:pic>
        <p:nvPicPr>
          <p:cNvPr id="6" name="Picture 5" descr="bckgr_purp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baseline="0">
                <a:solidFill>
                  <a:srgbClr val="FFFFFF"/>
                </a:solidFill>
              </a:defRPr>
            </a:lvl1pPr>
          </a:lstStyle>
          <a:p>
            <a:r>
              <a:rPr lang="en-US" dirty="0"/>
              <a:t>Click to add text</a:t>
            </a:r>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676813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Quote Blu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a:solidFill>
                  <a:srgbClr val="FFFFFF"/>
                </a:solidFill>
              </a:defRPr>
            </a:lvl1pPr>
          </a:lstStyle>
          <a:p>
            <a:r>
              <a:rPr lang="en-US"/>
              <a:t>Click to add text</a:t>
            </a:r>
            <a:endParaRPr lang="en-US" dirty="0"/>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29797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ull Teal">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a:solidFill>
                  <a:srgbClr val="FFFFFF"/>
                </a:solidFill>
              </a:defRPr>
            </a:lvl1pPr>
          </a:lstStyle>
          <a:p>
            <a:r>
              <a:rPr lang="en-US"/>
              <a:t>Click to add text</a:t>
            </a:r>
            <a:endParaRPr lang="en-US" dirty="0"/>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405864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Purp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5" y="5943600"/>
            <a:ext cx="6456616"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noChangeAspect="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982785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Blu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8" y="5943600"/>
            <a:ext cx="6456613"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25893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a:xfrm>
            <a:off x="8627534" y="6466992"/>
            <a:ext cx="1821801" cy="153888"/>
          </a:xfrm>
        </p:spPr>
        <p:txBody>
          <a:bodyPr/>
          <a:lstStyle/>
          <a:p>
            <a:endParaRPr lang="en-US" dirty="0">
              <a:solidFill>
                <a:prstClr val="black"/>
              </a:solidFill>
            </a:endParaRPr>
          </a:p>
        </p:txBody>
      </p:sp>
      <p:sp>
        <p:nvSpPr>
          <p:cNvPr id="12" name="Footer Placeholder 11"/>
          <p:cNvSpPr>
            <a:spLocks noGrp="1"/>
          </p:cNvSpPr>
          <p:nvPr>
            <p:ph type="ftr" sz="quarter" idx="15"/>
          </p:nvPr>
        </p:nvSpPr>
        <p:spPr>
          <a:xfrm>
            <a:off x="4271991" y="6466992"/>
            <a:ext cx="3657600" cy="153888"/>
          </a:xfrm>
        </p:spPr>
        <p:txBody>
          <a:bodyPr anchor="ctr"/>
          <a:lstStyle/>
          <a:p>
            <a:endParaRPr lang="en-US" dirty="0">
              <a:solidFill>
                <a:prstClr val="black"/>
              </a:solidFill>
            </a:endParaRPr>
          </a:p>
        </p:txBody>
      </p:sp>
      <p:sp>
        <p:nvSpPr>
          <p:cNvPr id="13" name="Slide Number Placeholder 12"/>
          <p:cNvSpPr>
            <a:spLocks noGrp="1"/>
          </p:cNvSpPr>
          <p:nvPr>
            <p:ph type="sldNum" sz="quarter" idx="16"/>
          </p:nvPr>
        </p:nvSpPr>
        <p:spPr>
          <a:xfrm>
            <a:off x="10607040" y="6413878"/>
            <a:ext cx="975360" cy="274320"/>
          </a:xfrm>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10972800"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1202893333"/>
      </p:ext>
    </p:extLst>
  </p:cSld>
  <p:clrMapOvr>
    <a:masterClrMapping/>
  </p:clrMapOvr>
  <p:extLst>
    <p:ext uri="{DCECCB84-F9BA-43D5-87BE-67443E8EF086}">
      <p15:sldGuideLst xmlns:p15="http://schemas.microsoft.com/office/powerpoint/2012/main">
        <p15:guide id="1" orient="horz" pos="4152">
          <p15:clr>
            <a:srgbClr val="FBAE40"/>
          </p15:clr>
        </p15:guide>
        <p15:guide id="2" pos="288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T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8" y="5943600"/>
            <a:ext cx="6456613"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24055941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84D594D7-B542-4EAC-AE70-1A54DA9BF860}" type="slidenum">
              <a:rPr lang="en-US" smtClean="0"/>
              <a:t>‹#›</a:t>
            </a:fld>
            <a:endParaRPr lang="en-US" dirty="0"/>
          </a:p>
        </p:txBody>
      </p:sp>
    </p:spTree>
    <p:extLst>
      <p:ext uri="{BB962C8B-B14F-4D97-AF65-F5344CB8AC3E}">
        <p14:creationId xmlns:p14="http://schemas.microsoft.com/office/powerpoint/2010/main" val="313407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cke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10972800"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3"/>
          <p:cNvSpPr>
            <a:spLocks noGrp="1"/>
          </p:cNvSpPr>
          <p:nvPr>
            <p:ph sz="quarter" idx="18"/>
          </p:nvPr>
        </p:nvSpPr>
        <p:spPr>
          <a:xfrm>
            <a:off x="609600" y="3831336"/>
            <a:ext cx="5340096"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3"/>
          <p:cNvSpPr>
            <a:spLocks noGrp="1"/>
          </p:cNvSpPr>
          <p:nvPr>
            <p:ph sz="quarter" idx="19"/>
          </p:nvPr>
        </p:nvSpPr>
        <p:spPr>
          <a:xfrm>
            <a:off x="6242304" y="3831336"/>
            <a:ext cx="5340096"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96596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Equ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534009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3"/>
          <p:cNvSpPr>
            <a:spLocks noGrp="1"/>
          </p:cNvSpPr>
          <p:nvPr>
            <p:ph sz="quarter" idx="18"/>
          </p:nvPr>
        </p:nvSpPr>
        <p:spPr>
          <a:xfrm>
            <a:off x="6242304" y="1600200"/>
            <a:ext cx="534009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40361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nd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7209745"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quarter" idx="18"/>
          </p:nvPr>
        </p:nvSpPr>
        <p:spPr>
          <a:xfrm>
            <a:off x="8132064"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173824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nd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quarter" idx="18"/>
          </p:nvPr>
        </p:nvSpPr>
        <p:spPr>
          <a:xfrm>
            <a:off x="4369009" y="1600200"/>
            <a:ext cx="7213391"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24308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8"/>
          </p:nvPr>
        </p:nvSpPr>
        <p:spPr>
          <a:xfrm>
            <a:off x="4369009"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3"/>
          <p:cNvSpPr>
            <a:spLocks noGrp="1"/>
          </p:cNvSpPr>
          <p:nvPr>
            <p:ph sz="quarter" idx="19"/>
          </p:nvPr>
        </p:nvSpPr>
        <p:spPr>
          <a:xfrm>
            <a:off x="8128419"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28405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10" name="Date Placeholder 9"/>
          <p:cNvSpPr>
            <a:spLocks noGrp="1"/>
          </p:cNvSpPr>
          <p:nvPr>
            <p:ph type="dt" sz="half" idx="14"/>
          </p:nvPr>
        </p:nvSpPr>
        <p:spPr/>
        <p:txBody>
          <a:bodyPr/>
          <a:lstStyle/>
          <a:p>
            <a:endParaRPr lang="en-US" dirty="0">
              <a:solidFill>
                <a:prstClr val="black"/>
              </a:solidFill>
            </a:endParaRPr>
          </a:p>
        </p:txBody>
      </p:sp>
      <p:sp>
        <p:nvSpPr>
          <p:cNvPr id="11" name="Footer Placeholder 10"/>
          <p:cNvSpPr>
            <a:spLocks noGrp="1"/>
          </p:cNvSpPr>
          <p:nvPr>
            <p:ph type="ftr" sz="quarter" idx="15"/>
          </p:nvPr>
        </p:nvSpPr>
        <p:spPr/>
        <p:txBody>
          <a:bodyPr/>
          <a:lstStyle/>
          <a:p>
            <a:endParaRPr lang="en-US" dirty="0">
              <a:solidFill>
                <a:prstClr val="black"/>
              </a:solidFill>
            </a:endParaRPr>
          </a:p>
        </p:txBody>
      </p:sp>
      <p:sp>
        <p:nvSpPr>
          <p:cNvPr id="12" name="Slide Number Placeholder 11"/>
          <p:cNvSpPr>
            <a:spLocks noGrp="1"/>
          </p:cNvSpPr>
          <p:nvPr>
            <p:ph type="sldNum" sz="quarter" idx="16"/>
          </p:nvPr>
        </p:nvSpPr>
        <p:spPr/>
        <p:txBody>
          <a:bodyPr/>
          <a:lstStyle/>
          <a:p>
            <a:fld id="{F3EC7EDD-B554-9142-9977-52420729B2A8}" type="slidenum">
              <a:rPr lang="en-US" smtClean="0"/>
              <a:pPr/>
              <a:t>‹#›</a:t>
            </a:fld>
            <a:endParaRPr lang="en-US" dirty="0"/>
          </a:p>
        </p:txBody>
      </p:sp>
      <p:sp>
        <p:nvSpPr>
          <p:cNvPr id="3" name="Picture Placeholder 2"/>
          <p:cNvSpPr>
            <a:spLocks noGrp="1"/>
          </p:cNvSpPr>
          <p:nvPr>
            <p:ph type="pic" sz="quarter" idx="17"/>
          </p:nvPr>
        </p:nvSpPr>
        <p:spPr>
          <a:xfrm>
            <a:off x="0" y="0"/>
            <a:ext cx="12192000" cy="6079998"/>
          </a:xfrm>
        </p:spPr>
        <p:txBody>
          <a:bodyPr lIns="457200" tIns="457200"/>
          <a:lstStyle/>
          <a:p>
            <a:r>
              <a:rPr lang="en-US" dirty="0"/>
              <a:t>Click icon to add picture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65617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3EC7EDD-B554-9142-9977-52420729B2A8}" type="slidenum">
              <a:rPr lang="en-US" smtClean="0"/>
              <a:pPr/>
              <a:t>‹#›</a:t>
            </a:fld>
            <a:endParaRPr lang="en-US" dirty="0"/>
          </a:p>
        </p:txBody>
      </p:sp>
      <p:sp>
        <p:nvSpPr>
          <p:cNvPr id="4" name="Date Placeholder 3"/>
          <p:cNvSpPr>
            <a:spLocks noGrp="1"/>
          </p:cNvSpPr>
          <p:nvPr>
            <p:ph type="dt" sz="half" idx="11"/>
          </p:nvPr>
        </p:nvSpPr>
        <p:spPr/>
        <p:txBody>
          <a:bodyPr/>
          <a:lstStyle/>
          <a:p>
            <a:endParaRPr lang="en-US" dirty="0">
              <a:solidFill>
                <a:prstClr val="black"/>
              </a:solidFill>
            </a:endParaRPr>
          </a:p>
        </p:txBody>
      </p:sp>
      <p:sp>
        <p:nvSpPr>
          <p:cNvPr id="5" name="Footer Placeholder 4"/>
          <p:cNvSpPr>
            <a:spLocks noGrp="1"/>
          </p:cNvSpPr>
          <p:nvPr>
            <p:ph type="ftr" sz="quarter" idx="12"/>
          </p:nvPr>
        </p:nvSpPr>
        <p:spPr/>
        <p:txBody>
          <a:bodyPr/>
          <a:lstStyle/>
          <a:p>
            <a:endParaRPr lang="en-US" dirty="0">
              <a:solidFill>
                <a:prstClr val="black"/>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68890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lide Number Placeholder 14"/>
          <p:cNvSpPr>
            <a:spLocks noGrp="1"/>
          </p:cNvSpPr>
          <p:nvPr>
            <p:ph type="sldNum" sz="quarter" idx="4"/>
          </p:nvPr>
        </p:nvSpPr>
        <p:spPr>
          <a:xfrm>
            <a:off x="10607040" y="6409944"/>
            <a:ext cx="975360" cy="274320"/>
          </a:xfrm>
          <a:prstGeom prst="rect">
            <a:avLst/>
          </a:prstGeom>
          <a:blipFill rotWithShape="1">
            <a:blip r:embed="rId23"/>
            <a:stretch>
              <a:fillRect/>
            </a:stretch>
          </a:blipFill>
        </p:spPr>
        <p:txBody>
          <a:bodyPr vert="horz" lIns="91440" tIns="45720" rIns="91440" bIns="45720" rtlCol="0" anchor="ctr"/>
          <a:lstStyle>
            <a:lvl1pPr algn="r">
              <a:defRPr sz="1000">
                <a:solidFill>
                  <a:srgbClr val="000000"/>
                </a:solidFill>
              </a:defRPr>
            </a:lvl1pPr>
          </a:lstStyle>
          <a:p>
            <a:pPr defTabSz="457200"/>
            <a:fld id="{F3EC7EDD-B554-9142-9977-52420729B2A8}" type="slidenum">
              <a:rPr lang="en-US" smtClean="0"/>
              <a:pPr defTabSz="457200"/>
              <a:t>‹#›</a:t>
            </a:fld>
            <a:endParaRPr lang="en-US" dirty="0"/>
          </a:p>
        </p:txBody>
      </p:sp>
      <p:sp>
        <p:nvSpPr>
          <p:cNvPr id="2" name="Title Placeholder 1"/>
          <p:cNvSpPr>
            <a:spLocks noGrp="1"/>
          </p:cNvSpPr>
          <p:nvPr>
            <p:ph type="title"/>
          </p:nvPr>
        </p:nvSpPr>
        <p:spPr>
          <a:xfrm>
            <a:off x="609600" y="458788"/>
            <a:ext cx="10972800" cy="9144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12" name="Date Placeholder 11"/>
          <p:cNvSpPr>
            <a:spLocks noGrp="1"/>
          </p:cNvSpPr>
          <p:nvPr>
            <p:ph type="dt" sz="half" idx="2"/>
          </p:nvPr>
        </p:nvSpPr>
        <p:spPr>
          <a:xfrm>
            <a:off x="8627534" y="6464808"/>
            <a:ext cx="1821801" cy="153888"/>
          </a:xfrm>
          <a:prstGeom prst="rect">
            <a:avLst/>
          </a:prstGeom>
        </p:spPr>
        <p:txBody>
          <a:bodyPr vert="horz" wrap="none" lIns="91440" tIns="0" rIns="91440" bIns="0" rtlCol="0" anchor="ctr" anchorCtr="0">
            <a:noAutofit/>
          </a:bodyPr>
          <a:lstStyle>
            <a:lvl1pPr algn="r">
              <a:defRPr sz="1000">
                <a:solidFill>
                  <a:schemeClr val="tx1"/>
                </a:solidFill>
              </a:defRPr>
            </a:lvl1pPr>
          </a:lstStyle>
          <a:p>
            <a:pPr defTabSz="457200"/>
            <a:endParaRPr lang="en-US" dirty="0">
              <a:solidFill>
                <a:prstClr val="black"/>
              </a:solidFill>
            </a:endParaRPr>
          </a:p>
        </p:txBody>
      </p:sp>
      <p:sp>
        <p:nvSpPr>
          <p:cNvPr id="14" name="Footer Placeholder 13"/>
          <p:cNvSpPr>
            <a:spLocks noGrp="1"/>
          </p:cNvSpPr>
          <p:nvPr>
            <p:ph type="ftr" sz="quarter" idx="3"/>
          </p:nvPr>
        </p:nvSpPr>
        <p:spPr>
          <a:xfrm>
            <a:off x="4267200" y="6464808"/>
            <a:ext cx="3657600" cy="153888"/>
          </a:xfrm>
          <a:prstGeom prst="rect">
            <a:avLst/>
          </a:prstGeom>
        </p:spPr>
        <p:txBody>
          <a:bodyPr vert="horz" wrap="square" lIns="91440" tIns="0" rIns="91440" bIns="0" rtlCol="0" anchor="ctr">
            <a:spAutoFit/>
          </a:bodyPr>
          <a:lstStyle>
            <a:lvl1pPr algn="ctr">
              <a:defRPr sz="1000">
                <a:solidFill>
                  <a:schemeClr val="tx1"/>
                </a:solidFill>
              </a:defRPr>
            </a:lvl1pPr>
          </a:lstStyle>
          <a:p>
            <a:pPr defTabSz="457200"/>
            <a:endParaRPr lang="en-US" dirty="0">
              <a:solidFill>
                <a:prstClr val="black"/>
              </a:solidFill>
            </a:endParaRPr>
          </a:p>
        </p:txBody>
      </p:sp>
      <p:sp>
        <p:nvSpPr>
          <p:cNvPr id="20" name="Text Placeholder 19"/>
          <p:cNvSpPr>
            <a:spLocks noGrp="1"/>
          </p:cNvSpPr>
          <p:nvPr>
            <p:ph type="body" idx="1"/>
          </p:nvPr>
        </p:nvSpPr>
        <p:spPr>
          <a:xfrm>
            <a:off x="609600" y="1600200"/>
            <a:ext cx="10972800" cy="4572000"/>
          </a:xfrm>
          <a:prstGeom prst="rect">
            <a:avLst/>
          </a:prstGeom>
        </p:spPr>
        <p:txBody>
          <a:bodyPr vert="horz" lIns="0" tIns="45720" rIns="0" bIns="9144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6966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793" r:id="rId21"/>
  </p:sldLayoutIdLst>
  <p:hf hdr="0" ftr="0" dt="0"/>
  <p:txStyles>
    <p:titleStyle>
      <a:lvl1pPr algn="l" defTabSz="457200" rtl="0" eaLnBrk="1" latinLnBrk="0" hangingPunct="1">
        <a:spcBef>
          <a:spcPct val="0"/>
        </a:spcBef>
        <a:buNone/>
        <a:defRPr sz="2800" kern="1200">
          <a:solidFill>
            <a:srgbClr val="000000"/>
          </a:solidFill>
          <a:latin typeface="+mj-lt"/>
          <a:ea typeface="+mj-ea"/>
          <a:cs typeface="+mj-cs"/>
        </a:defRPr>
      </a:lvl1pPr>
    </p:titleStyle>
    <p:bodyStyle>
      <a:lvl1pPr marL="0" indent="0" algn="l" defTabSz="457200" rtl="0" eaLnBrk="1" latinLnBrk="0" hangingPunct="1">
        <a:spcBef>
          <a:spcPct val="20000"/>
        </a:spcBef>
        <a:buFont typeface="Arial"/>
        <a:buNone/>
        <a:defRPr sz="2000" kern="1200">
          <a:solidFill>
            <a:schemeClr val="tx1"/>
          </a:solidFill>
          <a:latin typeface="Arial"/>
          <a:ea typeface="+mn-ea"/>
          <a:cs typeface="Arial"/>
        </a:defRPr>
      </a:lvl1pPr>
      <a:lvl2pPr marL="169863" indent="-166688"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450850" indent="-225425"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692150" indent="-2413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917575" indent="-225425" algn="l" defTabSz="457200" rtl="0" eaLnBrk="1" latinLnBrk="0" hangingPunct="1">
        <a:spcBef>
          <a:spcPct val="20000"/>
        </a:spcBef>
        <a:buFont typeface="Arial"/>
        <a:buChar char="–"/>
        <a:defRPr sz="1600" kern="1200" baseline="0">
          <a:solidFill>
            <a:schemeClr val="tx1"/>
          </a:solidFill>
          <a:latin typeface="Arial"/>
          <a:ea typeface="+mn-ea"/>
          <a:cs typeface="Arial"/>
        </a:defRPr>
      </a:lvl5pPr>
      <a:lvl6pPr marL="1143000" indent="-228600" algn="l" defTabSz="457200" rtl="0" eaLnBrk="1" latinLnBrk="0" hangingPunct="1">
        <a:spcBef>
          <a:spcPct val="20000"/>
        </a:spcBef>
        <a:buFont typeface="Arial"/>
        <a:buChar char="•"/>
        <a:defRPr sz="1400" kern="1200">
          <a:solidFill>
            <a:schemeClr val="tx1"/>
          </a:solidFill>
          <a:latin typeface="+mn-lt"/>
          <a:ea typeface="+mn-ea"/>
          <a:cs typeface="+mn-cs"/>
        </a:defRPr>
      </a:lvl6pPr>
      <a:lvl7pPr marL="1371600" indent="-228600" algn="l" defTabSz="457200" rtl="0" eaLnBrk="1" latinLnBrk="0" hangingPunct="1">
        <a:spcBef>
          <a:spcPct val="20000"/>
        </a:spcBef>
        <a:buFont typeface="Arial"/>
        <a:buChar char="•"/>
        <a:defRPr sz="14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descr="page1image1816160">
            <a:extLst>
              <a:ext uri="{FF2B5EF4-FFF2-40B4-BE49-F238E27FC236}">
                <a16:creationId xmlns:a16="http://schemas.microsoft.com/office/drawing/2014/main" id="{CA116C94-8E2C-344C-90FD-6F0F716CEA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86783" y="1255614"/>
            <a:ext cx="5062056" cy="261901"/>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8224CBAD-5290-43EC-8D91-22FE30E43753}"/>
              </a:ext>
            </a:extLst>
          </p:cNvPr>
          <p:cNvSpPr/>
          <p:nvPr/>
        </p:nvSpPr>
        <p:spPr>
          <a:xfrm>
            <a:off x="236706" y="1255614"/>
            <a:ext cx="9198615" cy="5230663"/>
          </a:xfrm>
          <a:prstGeom prst="rect">
            <a:avLst/>
          </a:prstGeom>
        </p:spPr>
        <p:txBody>
          <a:bodyPr wrap="square">
            <a:spAutoFit/>
          </a:bodyPr>
          <a:lstStyle/>
          <a:p>
            <a:pPr>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Dear All,</a:t>
            </a:r>
          </a:p>
          <a:p>
            <a:pPr>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I am happy to introduce Dr. Patrick Melmer, assistant professor of surgery, who recently joined our Division of Acute Care Surgical Services (ACSS) in the Department of Surgery. Dr. Melmer did his undergraduate studies at the University of Virginia College of Arts and Sciences, and his medical doctorate at the University of Virginia School of Medicine in Charlottsville, VA. He completed his general surgery residency at Grand Strand Medical Center (GSMC)/Mercer University, in Myrtle Beach, South Carolina where he received numerous awards including the GSMC intern of the year as well as the Chief resident award for Administration and Chief resident award for Academics. His CV is distinguished with a list of multiple awards for outstanding exemplary leadership, academic achievement, and community service. He recently completed his Surgical Critical Care Training with us, at VCU Health, where he distinguished himself in his love and exceptional commitment for teaching students, nurses, advanced providers, and residents. His interest in academia already led him to serve on the National Committee for Manuscript and Literature Review for the Eastern Association for the Surgery of Trauma. Dr. Melmer joined the ACSS Division on Sept 1. Apart from surgical academia, and excellence in care of the acute surgical patient, his hobbies include instrumental acoustic guitar composition, recording, and performing with a discography noted for 5 albums with a six-album project release this fall 2023. Please join me in welcoming Dr. Patrick Melmer to VCU Health.</a:t>
            </a:r>
          </a:p>
          <a:p>
            <a:pPr>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My kind regards,</a:t>
            </a: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Michel B. Aboutanos, MD, MPH, FACS, NOTW</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The Fletcher Emory Ammons Distinguished Professor in Surgery</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Chief, Division of Acute Care Surgical Services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Department of Surgery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Medical Director, VCU Trauma Center &amp; Trauma System Network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Virginia Commonwealth University Health</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6F0D0ED2-5EDA-ED00-EF4B-B1FAE05DB8CD}"/>
              </a:ext>
            </a:extLst>
          </p:cNvPr>
          <p:cNvPicPr>
            <a:picLocks noChangeAspect="1"/>
          </p:cNvPicPr>
          <p:nvPr/>
        </p:nvPicPr>
        <p:blipFill>
          <a:blip r:embed="rId4"/>
          <a:stretch>
            <a:fillRect/>
          </a:stretch>
        </p:blipFill>
        <p:spPr>
          <a:xfrm>
            <a:off x="9435321" y="1517514"/>
            <a:ext cx="2313855" cy="3239397"/>
          </a:xfrm>
          <a:prstGeom prst="rect">
            <a:avLst/>
          </a:prstGeom>
        </p:spPr>
      </p:pic>
    </p:spTree>
    <p:extLst>
      <p:ext uri="{BB962C8B-B14F-4D97-AF65-F5344CB8AC3E}">
        <p14:creationId xmlns:p14="http://schemas.microsoft.com/office/powerpoint/2010/main" val="1797304805"/>
      </p:ext>
    </p:extLst>
  </p:cSld>
  <p:clrMapOvr>
    <a:masterClrMapping/>
  </p:clrMapOvr>
</p:sld>
</file>

<file path=ppt/theme/theme1.xml><?xml version="1.0" encoding="utf-8"?>
<a:theme xmlns:a="http://schemas.openxmlformats.org/drawingml/2006/main" name="vcuh_cmh_8_6_15">
  <a:themeElements>
    <a:clrScheme name="Custom 8">
      <a:dk1>
        <a:sysClr val="windowText" lastClr="000000"/>
      </a:dk1>
      <a:lt1>
        <a:sysClr val="window" lastClr="FFFFFF"/>
      </a:lt1>
      <a:dk2>
        <a:srgbClr val="000000"/>
      </a:dk2>
      <a:lt2>
        <a:srgbClr val="7CA0C5"/>
      </a:lt2>
      <a:accent1>
        <a:srgbClr val="FFBA00"/>
      </a:accent1>
      <a:accent2>
        <a:srgbClr val="FFCE00"/>
      </a:accent2>
      <a:accent3>
        <a:srgbClr val="E57200"/>
      </a:accent3>
      <a:accent4>
        <a:srgbClr val="612751"/>
      </a:accent4>
      <a:accent5>
        <a:srgbClr val="006C68"/>
      </a:accent5>
      <a:accent6>
        <a:srgbClr val="003764"/>
      </a:accent6>
      <a:hlink>
        <a:srgbClr val="A5779B"/>
      </a:hlink>
      <a:folHlink>
        <a:srgbClr val="6CAFB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cuh_template" id="{C852A580-9909-4E74-B75E-A2CADE4CF532}" vid="{1E504318-2E87-4F3D-85A2-CDD31EA14B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7140</TotalTime>
  <Words>327</Words>
  <Application>Microsoft Office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Grande</vt:lpstr>
      <vt:lpstr>vcuh_cmh_8_6_15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 Aboutanos</dc:creator>
  <cp:lastModifiedBy>Crystal Finegan</cp:lastModifiedBy>
  <cp:revision>7</cp:revision>
  <dcterms:created xsi:type="dcterms:W3CDTF">2022-11-10T17:05:10Z</dcterms:created>
  <dcterms:modified xsi:type="dcterms:W3CDTF">2023-09-14T14:55:22Z</dcterms:modified>
</cp:coreProperties>
</file>