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338" r:id="rId2"/>
  </p:sldIdLst>
  <p:sldSz cx="12192000" cy="6858000"/>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434" autoAdjust="0"/>
    <p:restoredTop sz="96357" autoAdjust="0"/>
  </p:normalViewPr>
  <p:slideViewPr>
    <p:cSldViewPr snapToGrid="0">
      <p:cViewPr varScale="1">
        <p:scale>
          <a:sx n="110" d="100"/>
          <a:sy n="110" d="100"/>
        </p:scale>
        <p:origin x="1098" y="108"/>
      </p:cViewPr>
      <p:guideLst/>
    </p:cSldViewPr>
  </p:slideViewPr>
  <p:notesTextViewPr>
    <p:cViewPr>
      <p:scale>
        <a:sx n="3" d="2"/>
        <a:sy n="3" d="2"/>
      </p:scale>
      <p:origin x="0" y="0"/>
    </p:cViewPr>
  </p:notesTextViewPr>
  <p:sorterViewPr>
    <p:cViewPr varScale="1">
      <p:scale>
        <a:sx n="100" d="100"/>
        <a:sy n="100" d="100"/>
      </p:scale>
      <p:origin x="0" y="-213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898102" y="0"/>
            <a:ext cx="2982119" cy="466434"/>
          </a:xfrm>
          <a:prstGeom prst="rect">
            <a:avLst/>
          </a:prstGeom>
        </p:spPr>
        <p:txBody>
          <a:bodyPr vert="horz" lIns="93177" tIns="46589" rIns="93177" bIns="46589" rtlCol="0"/>
          <a:lstStyle>
            <a:lvl1pPr algn="r">
              <a:defRPr sz="1200"/>
            </a:lvl1pPr>
          </a:lstStyle>
          <a:p>
            <a:fld id="{7795EB18-DAD8-4059-AAC3-614E362BFA9B}" type="datetimeFigureOut">
              <a:rPr lang="en-US" smtClean="0"/>
              <a:t>9/14/2023</a:t>
            </a:fld>
            <a:endParaRPr lang="en-US" dirty="0"/>
          </a:p>
        </p:txBody>
      </p:sp>
      <p:sp>
        <p:nvSpPr>
          <p:cNvPr id="4" name="Slide Image Placeholder 3"/>
          <p:cNvSpPr>
            <a:spLocks noGrp="1" noRot="1" noChangeAspect="1"/>
          </p:cNvSpPr>
          <p:nvPr>
            <p:ph type="sldImg" idx="2"/>
          </p:nvPr>
        </p:nvSpPr>
        <p:spPr>
          <a:xfrm>
            <a:off x="654050" y="1162050"/>
            <a:ext cx="5573713"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688182" y="4473892"/>
            <a:ext cx="550545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2982119"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98102" y="8829968"/>
            <a:ext cx="2982119" cy="466433"/>
          </a:xfrm>
          <a:prstGeom prst="rect">
            <a:avLst/>
          </a:prstGeom>
        </p:spPr>
        <p:txBody>
          <a:bodyPr vert="horz" lIns="93177" tIns="46589" rIns="93177" bIns="46589" rtlCol="0" anchor="b"/>
          <a:lstStyle>
            <a:lvl1pPr algn="r">
              <a:defRPr sz="1200"/>
            </a:lvl1pPr>
          </a:lstStyle>
          <a:p>
            <a:fld id="{33B403B8-C063-41AF-A7B5-435476696695}" type="slidenum">
              <a:rPr lang="en-US" smtClean="0"/>
              <a:t>‹#›</a:t>
            </a:fld>
            <a:endParaRPr lang="en-US" dirty="0"/>
          </a:p>
        </p:txBody>
      </p:sp>
    </p:spTree>
    <p:extLst>
      <p:ext uri="{BB962C8B-B14F-4D97-AF65-F5344CB8AC3E}">
        <p14:creationId xmlns:p14="http://schemas.microsoft.com/office/powerpoint/2010/main" val="16754283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B403B8-C063-41AF-A7B5-435476696695}" type="slidenum">
              <a:rPr lang="en-US" smtClean="0"/>
              <a:t>1</a:t>
            </a:fld>
            <a:endParaRPr lang="en-US" dirty="0"/>
          </a:p>
        </p:txBody>
      </p:sp>
    </p:spTree>
    <p:extLst>
      <p:ext uri="{BB962C8B-B14F-4D97-AF65-F5344CB8AC3E}">
        <p14:creationId xmlns:p14="http://schemas.microsoft.com/office/powerpoint/2010/main" val="371337330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hoto">
    <p:spTree>
      <p:nvGrpSpPr>
        <p:cNvPr id="1" name=""/>
        <p:cNvGrpSpPr/>
        <p:nvPr/>
      </p:nvGrpSpPr>
      <p:grpSpPr>
        <a:xfrm>
          <a:off x="0" y="0"/>
          <a:ext cx="0" cy="0"/>
          <a:chOff x="0" y="0"/>
          <a:chExt cx="0" cy="0"/>
        </a:xfrm>
      </p:grpSpPr>
      <p:sp>
        <p:nvSpPr>
          <p:cNvPr id="11" name="Picture Placeholder 3"/>
          <p:cNvSpPr>
            <a:spLocks noGrp="1"/>
          </p:cNvSpPr>
          <p:nvPr>
            <p:ph type="pic" sz="quarter" idx="10" hasCustomPrompt="1"/>
          </p:nvPr>
        </p:nvSpPr>
        <p:spPr>
          <a:xfrm>
            <a:off x="5503333" y="2286000"/>
            <a:ext cx="6688667" cy="4581144"/>
          </a:xfrm>
          <a:prstGeom prst="rect">
            <a:avLst/>
          </a:prstGeom>
          <a:noFill/>
        </p:spPr>
        <p:txBody>
          <a:bodyPr rIns="548640"/>
          <a:lstStyle>
            <a:lvl1pPr marL="1889125" indent="0">
              <a:tabLst/>
              <a:defRPr sz="2000" b="1" baseline="0"/>
            </a:lvl1pPr>
          </a:lstStyle>
          <a:p>
            <a:r>
              <a:rPr lang="en-US" dirty="0"/>
              <a:t>Drag picture to placeholder or click icon to add.</a:t>
            </a:r>
          </a:p>
          <a:p>
            <a:r>
              <a:rPr lang="en-US" dirty="0"/>
              <a:t>After adding picture, select Arrange &gt; Send to Back.</a:t>
            </a:r>
          </a:p>
        </p:txBody>
      </p:sp>
      <p:sp>
        <p:nvSpPr>
          <p:cNvPr id="12" name="Title 17"/>
          <p:cNvSpPr>
            <a:spLocks noGrp="1"/>
          </p:cNvSpPr>
          <p:nvPr>
            <p:ph type="title"/>
          </p:nvPr>
        </p:nvSpPr>
        <p:spPr>
          <a:xfrm>
            <a:off x="1" y="1965960"/>
            <a:ext cx="9512300" cy="4901184"/>
          </a:xfrm>
          <a:blipFill rotWithShape="1">
            <a:blip r:embed="rId2"/>
            <a:stretch>
              <a:fillRect/>
            </a:stretch>
          </a:blipFill>
        </p:spPr>
        <p:txBody>
          <a:bodyPr lIns="914400" tIns="1463040" rIns="2468880">
            <a:noAutofit/>
          </a:bodyPr>
          <a:lstStyle>
            <a:lvl1pPr>
              <a:defRPr>
                <a:solidFill>
                  <a:schemeClr val="bg1"/>
                </a:solidFill>
              </a:defRPr>
            </a:lvl1pPr>
          </a:lstStyle>
          <a:p>
            <a:r>
              <a:rPr lang="en-US"/>
              <a:t>Click to edit Master title style</a:t>
            </a:r>
            <a:endParaRPr lang="en-US" dirty="0"/>
          </a:p>
        </p:txBody>
      </p:sp>
      <p:sp>
        <p:nvSpPr>
          <p:cNvPr id="9" name="Text Placeholder 33"/>
          <p:cNvSpPr>
            <a:spLocks noGrp="1"/>
          </p:cNvSpPr>
          <p:nvPr>
            <p:ph type="body" sz="quarter" idx="11" hasCustomPrompt="1"/>
          </p:nvPr>
        </p:nvSpPr>
        <p:spPr>
          <a:xfrm>
            <a:off x="1219200" y="5175505"/>
            <a:ext cx="5845664" cy="754053"/>
          </a:xfrm>
          <a:prstGeom prst="rect">
            <a:avLst/>
          </a:prstGeom>
        </p:spPr>
        <p:txBody>
          <a:bodyPr wrap="square">
            <a:noAutofit/>
          </a:bodyPr>
          <a:lstStyle>
            <a:lvl1pPr>
              <a:lnSpc>
                <a:spcPct val="100000"/>
              </a:lnSpc>
              <a:defRPr sz="2000" b="0">
                <a:solidFill>
                  <a:schemeClr val="bg1"/>
                </a:solidFill>
              </a:defRPr>
            </a:lvl1pPr>
          </a:lstStyle>
          <a:p>
            <a:pPr lvl="0"/>
            <a:r>
              <a:rPr lang="en-US" dirty="0"/>
              <a:t>Click to add subtitle</a:t>
            </a:r>
          </a:p>
        </p:txBody>
      </p:sp>
      <p:sp>
        <p:nvSpPr>
          <p:cNvPr id="14" name="Date Placeholder 51"/>
          <p:cNvSpPr>
            <a:spLocks noGrp="1"/>
          </p:cNvSpPr>
          <p:nvPr>
            <p:ph type="dt" sz="half" idx="2"/>
          </p:nvPr>
        </p:nvSpPr>
        <p:spPr>
          <a:xfrm>
            <a:off x="1221317" y="5943600"/>
            <a:ext cx="5843547" cy="215444"/>
          </a:xfrm>
          <a:prstGeom prst="rect">
            <a:avLst/>
          </a:prstGeom>
        </p:spPr>
        <p:txBody>
          <a:bodyPr vert="horz" wrap="none" lIns="0" tIns="0" rIns="0" bIns="0" rtlCol="0" anchor="t" anchorCtr="0">
            <a:noAutofit/>
          </a:bodyPr>
          <a:lstStyle>
            <a:lvl1pPr algn="l">
              <a:defRPr sz="1400">
                <a:solidFill>
                  <a:schemeClr val="bg1"/>
                </a:solidFill>
              </a:defRPr>
            </a:lvl1pPr>
          </a:lstStyle>
          <a:p>
            <a:endParaRPr lang="en-US" dirty="0">
              <a:solidFill>
                <a:prstClr val="white"/>
              </a:solidFill>
            </a:endParaRPr>
          </a:p>
        </p:txBody>
      </p:sp>
      <p:pic>
        <p:nvPicPr>
          <p:cNvPr id="7" name="Picture 6" descr="int_s1_vcuh_h_p_c_rgb-01.png"/>
          <p:cNvPicPr>
            <a:picLocks noChangeAspect="1"/>
          </p:cNvPicPr>
          <p:nvPr userDrawn="1"/>
        </p:nvPicPr>
        <p:blipFill rotWithShape="1">
          <a:blip r:embed="rId3">
            <a:extLst>
              <a:ext uri="{28A0092B-C50C-407E-A947-70E740481C1C}">
                <a14:useLocalDpi xmlns:a14="http://schemas.microsoft.com/office/drawing/2010/main" val="0"/>
              </a:ext>
            </a:extLst>
          </a:blip>
          <a:srcRect l="3244"/>
          <a:stretch/>
        </p:blipFill>
        <p:spPr>
          <a:xfrm>
            <a:off x="0" y="254000"/>
            <a:ext cx="4545584" cy="1499616"/>
          </a:xfrm>
          <a:prstGeom prst="rect">
            <a:avLst/>
          </a:prstGeom>
        </p:spPr>
      </p:pic>
    </p:spTree>
    <p:extLst>
      <p:ext uri="{BB962C8B-B14F-4D97-AF65-F5344CB8AC3E}">
        <p14:creationId xmlns:p14="http://schemas.microsoft.com/office/powerpoint/2010/main" val="18183172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1" name="Date Placeholder 10"/>
          <p:cNvSpPr>
            <a:spLocks noGrp="1"/>
          </p:cNvSpPr>
          <p:nvPr>
            <p:ph type="dt" sz="half" idx="14"/>
          </p:nvPr>
        </p:nvSpPr>
        <p:spPr/>
        <p:txBody>
          <a:bodyPr/>
          <a:lstStyle/>
          <a:p>
            <a:endParaRPr lang="en-US" dirty="0">
              <a:solidFill>
                <a:prstClr val="black"/>
              </a:solidFill>
            </a:endParaRPr>
          </a:p>
        </p:txBody>
      </p:sp>
      <p:sp>
        <p:nvSpPr>
          <p:cNvPr id="12" name="Footer Placeholder 11"/>
          <p:cNvSpPr>
            <a:spLocks noGrp="1"/>
          </p:cNvSpPr>
          <p:nvPr>
            <p:ph type="ftr" sz="quarter" idx="15"/>
          </p:nvPr>
        </p:nvSpPr>
        <p:spPr/>
        <p:txBody>
          <a:bodyPr/>
          <a:lstStyle/>
          <a:p>
            <a:endParaRPr lang="en-US" dirty="0">
              <a:solidFill>
                <a:prstClr val="black"/>
              </a:solidFill>
            </a:endParaRPr>
          </a:p>
        </p:txBody>
      </p:sp>
      <p:sp>
        <p:nvSpPr>
          <p:cNvPr id="13" name="Slide Number Placeholder 12"/>
          <p:cNvSpPr>
            <a:spLocks noGrp="1"/>
          </p:cNvSpPr>
          <p:nvPr>
            <p:ph type="sldNum" sz="quarter" idx="16"/>
          </p:nvPr>
        </p:nvSpPr>
        <p:spPr/>
        <p:txBody>
          <a:bodyPr/>
          <a:lstStyle/>
          <a:p>
            <a:fld id="{F3EC7EDD-B554-9142-9977-52420729B2A8}" type="slidenum">
              <a:rPr lang="en-US" smtClean="0"/>
              <a:pPr/>
              <a:t>‹#›</a:t>
            </a:fld>
            <a:endParaRPr lang="en-US" dirty="0"/>
          </a:p>
        </p:txBody>
      </p:sp>
    </p:spTree>
    <p:extLst>
      <p:ext uri="{BB962C8B-B14F-4D97-AF65-F5344CB8AC3E}">
        <p14:creationId xmlns:p14="http://schemas.microsoft.com/office/powerpoint/2010/main" val="31941605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hidden">
          <a:xfrm>
            <a:off x="0" y="0"/>
            <a:ext cx="12192000" cy="6858000"/>
          </a:xfrm>
          <a:prstGeom prst="rect">
            <a:avLst/>
          </a:prstGeom>
        </p:spPr>
      </p:pic>
      <p:sp>
        <p:nvSpPr>
          <p:cNvPr id="8" name="Text Placeholder 7"/>
          <p:cNvSpPr>
            <a:spLocks noGrp="1"/>
          </p:cNvSpPr>
          <p:nvPr>
            <p:ph type="body" sz="quarter" idx="13"/>
          </p:nvPr>
        </p:nvSpPr>
        <p:spPr>
          <a:xfrm>
            <a:off x="609600" y="1600200"/>
            <a:ext cx="10972800" cy="4297680"/>
          </a:xfrm>
        </p:spPr>
        <p:txBody>
          <a:bodyPr tIns="0"/>
          <a:lstStyle>
            <a:lvl1pPr marL="514350" indent="-514350">
              <a:buFont typeface="+mj-lt"/>
              <a:buAutoNum type="arabicPeriod"/>
              <a:defRPr sz="2800"/>
            </a:lvl1pPr>
            <a:lvl2pPr marL="228600" indent="-225425">
              <a:defRPr sz="2800"/>
            </a:lvl2pPr>
            <a:lvl3pPr>
              <a:defRPr sz="2800"/>
            </a:lvl3pPr>
            <a:lvl4pPr>
              <a:defRPr sz="2800"/>
            </a:lvl4pPr>
            <a:lvl5pPr>
              <a:defRPr sz="2800"/>
            </a:lvl5pPr>
          </a:lstStyle>
          <a:p>
            <a:pPr lvl="0"/>
            <a:r>
              <a:rPr lang="en-US"/>
              <a:t>Click to edit Master text styles</a:t>
            </a:r>
          </a:p>
        </p:txBody>
      </p:sp>
      <p:sp>
        <p:nvSpPr>
          <p:cNvPr id="10" name="Title 9"/>
          <p:cNvSpPr>
            <a:spLocks noGrp="1"/>
          </p:cNvSpPr>
          <p:nvPr>
            <p:ph type="title"/>
          </p:nvPr>
        </p:nvSpPr>
        <p:spPr>
          <a:xfrm>
            <a:off x="609600" y="458788"/>
            <a:ext cx="10972800" cy="914400"/>
          </a:xfrm>
        </p:spPr>
        <p:txBody>
          <a:bodyPr/>
          <a:lstStyle/>
          <a:p>
            <a:r>
              <a:rPr lang="en-US"/>
              <a:t>Click to edit Master title style</a:t>
            </a:r>
            <a:endParaRPr lang="en-US" dirty="0"/>
          </a:p>
        </p:txBody>
      </p:sp>
      <p:sp>
        <p:nvSpPr>
          <p:cNvPr id="3" name="Date Placeholder 2"/>
          <p:cNvSpPr>
            <a:spLocks noGrp="1"/>
          </p:cNvSpPr>
          <p:nvPr>
            <p:ph type="dt" sz="half" idx="14"/>
          </p:nvPr>
        </p:nvSpPr>
        <p:spPr/>
        <p:txBody>
          <a:bodyPr/>
          <a:lstStyle/>
          <a:p>
            <a:endParaRPr lang="en-US" dirty="0">
              <a:solidFill>
                <a:prstClr val="black"/>
              </a:solidFill>
            </a:endParaRPr>
          </a:p>
        </p:txBody>
      </p:sp>
      <p:sp>
        <p:nvSpPr>
          <p:cNvPr id="4" name="Footer Placeholder 3"/>
          <p:cNvSpPr>
            <a:spLocks noGrp="1"/>
          </p:cNvSpPr>
          <p:nvPr>
            <p:ph type="ftr" sz="quarter" idx="15"/>
          </p:nvPr>
        </p:nvSpPr>
        <p:spPr/>
        <p:txBody>
          <a:bodyPr/>
          <a:lstStyle/>
          <a:p>
            <a:endParaRPr lang="en-US" dirty="0">
              <a:solidFill>
                <a:prstClr val="black"/>
              </a:solidFill>
            </a:endParaRPr>
          </a:p>
        </p:txBody>
      </p:sp>
      <p:sp>
        <p:nvSpPr>
          <p:cNvPr id="5" name="Slide Number Placeholder 4"/>
          <p:cNvSpPr>
            <a:spLocks noGrp="1"/>
          </p:cNvSpPr>
          <p:nvPr>
            <p:ph type="sldNum" sz="quarter" idx="16"/>
          </p:nvPr>
        </p:nvSpPr>
        <p:spPr>
          <a:noFill/>
        </p:spPr>
        <p:txBody>
          <a:bodyPr/>
          <a:lstStyle/>
          <a:p>
            <a:fld id="{F3EC7EDD-B554-9142-9977-52420729B2A8}" type="slidenum">
              <a:rPr lang="en-US" smtClean="0"/>
              <a:pPr/>
              <a:t>‹#›</a:t>
            </a:fld>
            <a:endParaRPr lang="en-US" dirty="0"/>
          </a:p>
        </p:txBody>
      </p:sp>
    </p:spTree>
    <p:extLst>
      <p:ext uri="{BB962C8B-B14F-4D97-AF65-F5344CB8AC3E}">
        <p14:creationId xmlns:p14="http://schemas.microsoft.com/office/powerpoint/2010/main" val="35696709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vider Purple">
    <p:spTree>
      <p:nvGrpSpPr>
        <p:cNvPr id="1" name=""/>
        <p:cNvGrpSpPr/>
        <p:nvPr/>
      </p:nvGrpSpPr>
      <p:grpSpPr>
        <a:xfrm>
          <a:off x="0" y="0"/>
          <a:ext cx="0" cy="0"/>
          <a:chOff x="0" y="0"/>
          <a:chExt cx="0" cy="0"/>
        </a:xfrm>
      </p:grpSpPr>
      <p:pic>
        <p:nvPicPr>
          <p:cNvPr id="3" name="Picture 2" descr="sec_art_purpl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ltGray">
          <a:xfrm>
            <a:off x="0" y="0"/>
            <a:ext cx="12192000" cy="6858000"/>
          </a:xfrm>
          <a:prstGeom prst="rect">
            <a:avLst/>
          </a:prstGeom>
        </p:spPr>
      </p:pic>
      <p:sp>
        <p:nvSpPr>
          <p:cNvPr id="4" name="Title 3"/>
          <p:cNvSpPr>
            <a:spLocks noGrp="1"/>
          </p:cNvSpPr>
          <p:nvPr>
            <p:ph type="title" hasCustomPrompt="1"/>
          </p:nvPr>
        </p:nvSpPr>
        <p:spPr>
          <a:xfrm>
            <a:off x="609601" y="2971799"/>
            <a:ext cx="5974080" cy="3474720"/>
          </a:xfrm>
        </p:spPr>
        <p:txBody>
          <a:bodyPr/>
          <a:lstStyle>
            <a:lvl1pPr>
              <a:defRPr>
                <a:solidFill>
                  <a:srgbClr val="FFFFFF"/>
                </a:solidFill>
              </a:defRPr>
            </a:lvl1pPr>
          </a:lstStyle>
          <a:p>
            <a:r>
              <a:rPr lang="en-US"/>
              <a:t>Click to add section title</a:t>
            </a:r>
            <a:endParaRPr lang="en-US" dirty="0"/>
          </a:p>
        </p:txBody>
      </p:sp>
      <p:sp>
        <p:nvSpPr>
          <p:cNvPr id="8" name="Date Placeholder 2"/>
          <p:cNvSpPr>
            <a:spLocks noGrp="1"/>
          </p:cNvSpPr>
          <p:nvPr>
            <p:ph type="dt" sz="half" idx="14"/>
          </p:nvPr>
        </p:nvSpPr>
        <p:spPr>
          <a:xfrm>
            <a:off x="8627534" y="6464808"/>
            <a:ext cx="1821801" cy="153888"/>
          </a:xfrm>
        </p:spPr>
        <p:txBody>
          <a:bodyPr/>
          <a:lstStyle/>
          <a:p>
            <a:endParaRPr lang="en-US" dirty="0">
              <a:solidFill>
                <a:prstClr val="black"/>
              </a:solidFill>
            </a:endParaRPr>
          </a:p>
        </p:txBody>
      </p:sp>
      <p:sp>
        <p:nvSpPr>
          <p:cNvPr id="9" name="Footer Placeholder 3"/>
          <p:cNvSpPr>
            <a:spLocks noGrp="1"/>
          </p:cNvSpPr>
          <p:nvPr>
            <p:ph type="ftr" sz="quarter" idx="15"/>
          </p:nvPr>
        </p:nvSpPr>
        <p:spPr>
          <a:xfrm>
            <a:off x="4267200" y="6464808"/>
            <a:ext cx="3657600" cy="153888"/>
          </a:xfrm>
        </p:spPr>
        <p:txBody>
          <a:bodyPr/>
          <a:lstStyle/>
          <a:p>
            <a:endParaRPr lang="en-US" dirty="0">
              <a:solidFill>
                <a:prstClr val="black"/>
              </a:solidFill>
            </a:endParaRPr>
          </a:p>
        </p:txBody>
      </p:sp>
      <p:sp>
        <p:nvSpPr>
          <p:cNvPr id="10" name="Slide Number Placeholder 4"/>
          <p:cNvSpPr>
            <a:spLocks noGrp="1"/>
          </p:cNvSpPr>
          <p:nvPr>
            <p:ph type="sldNum" sz="quarter" idx="16"/>
          </p:nvPr>
        </p:nvSpPr>
        <p:spPr>
          <a:xfrm>
            <a:off x="10607040" y="6409944"/>
            <a:ext cx="975360" cy="274320"/>
          </a:xfrm>
          <a:noFill/>
        </p:spPr>
        <p:txBody>
          <a:bodyPr/>
          <a:lstStyle/>
          <a:p>
            <a:fld id="{F3EC7EDD-B554-9142-9977-52420729B2A8}" type="slidenum">
              <a:rPr lang="en-US" smtClean="0"/>
              <a:pPr/>
              <a:t>‹#›</a:t>
            </a:fld>
            <a:endParaRPr lang="en-US" dirty="0"/>
          </a:p>
        </p:txBody>
      </p:sp>
    </p:spTree>
    <p:extLst>
      <p:ext uri="{BB962C8B-B14F-4D97-AF65-F5344CB8AC3E}">
        <p14:creationId xmlns:p14="http://schemas.microsoft.com/office/powerpoint/2010/main" val="3641724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ivider Blu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ltGray">
          <a:xfrm>
            <a:off x="0" y="0"/>
            <a:ext cx="12192000" cy="6858000"/>
          </a:xfrm>
          <a:prstGeom prst="rect">
            <a:avLst/>
          </a:prstGeom>
        </p:spPr>
      </p:pic>
      <p:sp>
        <p:nvSpPr>
          <p:cNvPr id="4" name="Title 3"/>
          <p:cNvSpPr>
            <a:spLocks noGrp="1"/>
          </p:cNvSpPr>
          <p:nvPr>
            <p:ph type="title" hasCustomPrompt="1"/>
          </p:nvPr>
        </p:nvSpPr>
        <p:spPr>
          <a:xfrm>
            <a:off x="609601" y="2971800"/>
            <a:ext cx="5974080" cy="3474720"/>
          </a:xfrm>
        </p:spPr>
        <p:txBody>
          <a:bodyPr/>
          <a:lstStyle>
            <a:lvl1pPr>
              <a:defRPr>
                <a:solidFill>
                  <a:srgbClr val="FFFFFF"/>
                </a:solidFill>
              </a:defRPr>
            </a:lvl1pPr>
          </a:lstStyle>
          <a:p>
            <a:r>
              <a:rPr lang="en-US" dirty="0"/>
              <a:t>Click to add section title</a:t>
            </a:r>
          </a:p>
        </p:txBody>
      </p:sp>
      <p:sp>
        <p:nvSpPr>
          <p:cNvPr id="8" name="Date Placeholder 2"/>
          <p:cNvSpPr>
            <a:spLocks noGrp="1"/>
          </p:cNvSpPr>
          <p:nvPr>
            <p:ph type="dt" sz="half" idx="14"/>
          </p:nvPr>
        </p:nvSpPr>
        <p:spPr>
          <a:xfrm>
            <a:off x="8627534" y="6464808"/>
            <a:ext cx="1821801" cy="153888"/>
          </a:xfrm>
        </p:spPr>
        <p:txBody>
          <a:bodyPr/>
          <a:lstStyle/>
          <a:p>
            <a:endParaRPr lang="en-US" dirty="0">
              <a:solidFill>
                <a:prstClr val="black"/>
              </a:solidFill>
            </a:endParaRPr>
          </a:p>
        </p:txBody>
      </p:sp>
      <p:sp>
        <p:nvSpPr>
          <p:cNvPr id="9" name="Footer Placeholder 3"/>
          <p:cNvSpPr>
            <a:spLocks noGrp="1"/>
          </p:cNvSpPr>
          <p:nvPr>
            <p:ph type="ftr" sz="quarter" idx="15"/>
          </p:nvPr>
        </p:nvSpPr>
        <p:spPr>
          <a:xfrm>
            <a:off x="4267200" y="6464808"/>
            <a:ext cx="3657600" cy="153888"/>
          </a:xfrm>
        </p:spPr>
        <p:txBody>
          <a:bodyPr/>
          <a:lstStyle/>
          <a:p>
            <a:endParaRPr lang="en-US" dirty="0">
              <a:solidFill>
                <a:prstClr val="black"/>
              </a:solidFill>
            </a:endParaRPr>
          </a:p>
        </p:txBody>
      </p:sp>
      <p:sp>
        <p:nvSpPr>
          <p:cNvPr id="10" name="Slide Number Placeholder 4"/>
          <p:cNvSpPr>
            <a:spLocks noGrp="1"/>
          </p:cNvSpPr>
          <p:nvPr>
            <p:ph type="sldNum" sz="quarter" idx="16"/>
          </p:nvPr>
        </p:nvSpPr>
        <p:spPr>
          <a:xfrm>
            <a:off x="10607040" y="6409944"/>
            <a:ext cx="975360" cy="274320"/>
          </a:xfrm>
          <a:noFill/>
        </p:spPr>
        <p:txBody>
          <a:bodyPr/>
          <a:lstStyle/>
          <a:p>
            <a:fld id="{F3EC7EDD-B554-9142-9977-52420729B2A8}" type="slidenum">
              <a:rPr lang="en-US" smtClean="0"/>
              <a:pPr/>
              <a:t>‹#›</a:t>
            </a:fld>
            <a:endParaRPr lang="en-US" dirty="0"/>
          </a:p>
        </p:txBody>
      </p:sp>
    </p:spTree>
    <p:extLst>
      <p:ext uri="{BB962C8B-B14F-4D97-AF65-F5344CB8AC3E}">
        <p14:creationId xmlns:p14="http://schemas.microsoft.com/office/powerpoint/2010/main" val="26702076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vider Teal">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ltGray">
          <a:xfrm>
            <a:off x="0" y="0"/>
            <a:ext cx="12192000" cy="6858000"/>
          </a:xfrm>
          <a:prstGeom prst="rect">
            <a:avLst/>
          </a:prstGeom>
        </p:spPr>
      </p:pic>
      <p:sp>
        <p:nvSpPr>
          <p:cNvPr id="4" name="Title 3"/>
          <p:cNvSpPr>
            <a:spLocks noGrp="1"/>
          </p:cNvSpPr>
          <p:nvPr>
            <p:ph type="title" hasCustomPrompt="1"/>
          </p:nvPr>
        </p:nvSpPr>
        <p:spPr>
          <a:xfrm>
            <a:off x="609601" y="2971800"/>
            <a:ext cx="5974080" cy="3474720"/>
          </a:xfrm>
        </p:spPr>
        <p:txBody>
          <a:bodyPr/>
          <a:lstStyle>
            <a:lvl1pPr>
              <a:defRPr>
                <a:solidFill>
                  <a:srgbClr val="FFFFFF"/>
                </a:solidFill>
              </a:defRPr>
            </a:lvl1pPr>
          </a:lstStyle>
          <a:p>
            <a:r>
              <a:rPr lang="en-US"/>
              <a:t>Click to add section title</a:t>
            </a:r>
            <a:endParaRPr lang="en-US" dirty="0"/>
          </a:p>
        </p:txBody>
      </p:sp>
      <p:sp>
        <p:nvSpPr>
          <p:cNvPr id="8" name="Date Placeholder 2"/>
          <p:cNvSpPr>
            <a:spLocks noGrp="1"/>
          </p:cNvSpPr>
          <p:nvPr>
            <p:ph type="dt" sz="half" idx="14"/>
          </p:nvPr>
        </p:nvSpPr>
        <p:spPr>
          <a:xfrm>
            <a:off x="8627534" y="6464808"/>
            <a:ext cx="1821801" cy="153888"/>
          </a:xfrm>
        </p:spPr>
        <p:txBody>
          <a:bodyPr/>
          <a:lstStyle/>
          <a:p>
            <a:endParaRPr lang="en-US" dirty="0">
              <a:solidFill>
                <a:prstClr val="black"/>
              </a:solidFill>
            </a:endParaRPr>
          </a:p>
        </p:txBody>
      </p:sp>
      <p:sp>
        <p:nvSpPr>
          <p:cNvPr id="9" name="Footer Placeholder 3"/>
          <p:cNvSpPr>
            <a:spLocks noGrp="1"/>
          </p:cNvSpPr>
          <p:nvPr>
            <p:ph type="ftr" sz="quarter" idx="15"/>
          </p:nvPr>
        </p:nvSpPr>
        <p:spPr>
          <a:xfrm>
            <a:off x="4267200" y="6464808"/>
            <a:ext cx="3657600" cy="153888"/>
          </a:xfrm>
        </p:spPr>
        <p:txBody>
          <a:bodyPr/>
          <a:lstStyle/>
          <a:p>
            <a:endParaRPr lang="en-US" dirty="0">
              <a:solidFill>
                <a:prstClr val="black"/>
              </a:solidFill>
            </a:endParaRPr>
          </a:p>
        </p:txBody>
      </p:sp>
      <p:sp>
        <p:nvSpPr>
          <p:cNvPr id="10" name="Slide Number Placeholder 4"/>
          <p:cNvSpPr>
            <a:spLocks noGrp="1"/>
          </p:cNvSpPr>
          <p:nvPr>
            <p:ph type="sldNum" sz="quarter" idx="16"/>
          </p:nvPr>
        </p:nvSpPr>
        <p:spPr>
          <a:xfrm>
            <a:off x="10607040" y="6409944"/>
            <a:ext cx="975360" cy="274320"/>
          </a:xfrm>
          <a:noFill/>
        </p:spPr>
        <p:txBody>
          <a:bodyPr/>
          <a:lstStyle/>
          <a:p>
            <a:fld id="{F3EC7EDD-B554-9142-9977-52420729B2A8}" type="slidenum">
              <a:rPr lang="en-US" smtClean="0"/>
              <a:pPr/>
              <a:t>‹#›</a:t>
            </a:fld>
            <a:endParaRPr lang="en-US" dirty="0"/>
          </a:p>
        </p:txBody>
      </p:sp>
    </p:spTree>
    <p:extLst>
      <p:ext uri="{BB962C8B-B14F-4D97-AF65-F5344CB8AC3E}">
        <p14:creationId xmlns:p14="http://schemas.microsoft.com/office/powerpoint/2010/main" val="20478824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Quote Purple">
    <p:spTree>
      <p:nvGrpSpPr>
        <p:cNvPr id="1" name=""/>
        <p:cNvGrpSpPr/>
        <p:nvPr/>
      </p:nvGrpSpPr>
      <p:grpSpPr>
        <a:xfrm>
          <a:off x="0" y="0"/>
          <a:ext cx="0" cy="0"/>
          <a:chOff x="0" y="0"/>
          <a:chExt cx="0" cy="0"/>
        </a:xfrm>
      </p:grpSpPr>
      <p:pic>
        <p:nvPicPr>
          <p:cNvPr id="6" name="Picture 5" descr="bckgr_purpl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hidden">
          <a:xfrm>
            <a:off x="0" y="0"/>
            <a:ext cx="12192000" cy="6858000"/>
          </a:xfrm>
          <a:prstGeom prst="rect">
            <a:avLst/>
          </a:prstGeom>
        </p:spPr>
      </p:pic>
      <p:sp>
        <p:nvSpPr>
          <p:cNvPr id="2" name="Title 1"/>
          <p:cNvSpPr>
            <a:spLocks noGrp="1"/>
          </p:cNvSpPr>
          <p:nvPr>
            <p:ph type="title" hasCustomPrompt="1"/>
          </p:nvPr>
        </p:nvSpPr>
        <p:spPr>
          <a:xfrm>
            <a:off x="609600" y="458788"/>
            <a:ext cx="10972800" cy="5715000"/>
          </a:xfrm>
        </p:spPr>
        <p:txBody>
          <a:bodyPr anchor="ctr" anchorCtr="0"/>
          <a:lstStyle>
            <a:lvl1pPr>
              <a:defRPr sz="4800" baseline="0">
                <a:solidFill>
                  <a:srgbClr val="FFFFFF"/>
                </a:solidFill>
              </a:defRPr>
            </a:lvl1pPr>
          </a:lstStyle>
          <a:p>
            <a:r>
              <a:rPr lang="en-US" dirty="0"/>
              <a:t>Click to add text</a:t>
            </a:r>
          </a:p>
        </p:txBody>
      </p:sp>
      <p:sp>
        <p:nvSpPr>
          <p:cNvPr id="8" name="Date Placeholder 2"/>
          <p:cNvSpPr>
            <a:spLocks noGrp="1"/>
          </p:cNvSpPr>
          <p:nvPr>
            <p:ph type="dt" sz="half" idx="14"/>
          </p:nvPr>
        </p:nvSpPr>
        <p:spPr>
          <a:xfrm>
            <a:off x="8627534" y="6464808"/>
            <a:ext cx="1821801" cy="153888"/>
          </a:xfrm>
        </p:spPr>
        <p:txBody>
          <a:bodyPr/>
          <a:lstStyle>
            <a:lvl1pPr>
              <a:defRPr>
                <a:solidFill>
                  <a:schemeClr val="bg1"/>
                </a:solidFill>
              </a:defRPr>
            </a:lvl1pPr>
          </a:lstStyle>
          <a:p>
            <a:endParaRPr lang="en-US" dirty="0">
              <a:solidFill>
                <a:prstClr val="white"/>
              </a:solidFill>
            </a:endParaRPr>
          </a:p>
        </p:txBody>
      </p:sp>
      <p:sp>
        <p:nvSpPr>
          <p:cNvPr id="9" name="Footer Placeholder 3"/>
          <p:cNvSpPr>
            <a:spLocks noGrp="1"/>
          </p:cNvSpPr>
          <p:nvPr>
            <p:ph type="ftr" sz="quarter" idx="15"/>
          </p:nvPr>
        </p:nvSpPr>
        <p:spPr>
          <a:xfrm>
            <a:off x="4267200" y="6464808"/>
            <a:ext cx="3657600" cy="153888"/>
          </a:xfrm>
        </p:spPr>
        <p:txBody>
          <a:bodyPr/>
          <a:lstStyle>
            <a:lvl1pPr>
              <a:defRPr>
                <a:solidFill>
                  <a:schemeClr val="bg1"/>
                </a:solidFill>
              </a:defRPr>
            </a:lvl1pPr>
          </a:lstStyle>
          <a:p>
            <a:endParaRPr lang="en-US" dirty="0">
              <a:solidFill>
                <a:prstClr val="white"/>
              </a:solidFill>
            </a:endParaRPr>
          </a:p>
        </p:txBody>
      </p:sp>
      <p:sp>
        <p:nvSpPr>
          <p:cNvPr id="10" name="Slide Number Placeholder 4"/>
          <p:cNvSpPr>
            <a:spLocks noGrp="1"/>
          </p:cNvSpPr>
          <p:nvPr>
            <p:ph type="sldNum" sz="quarter" idx="16"/>
          </p:nvPr>
        </p:nvSpPr>
        <p:spPr>
          <a:xfrm>
            <a:off x="10607040" y="6409944"/>
            <a:ext cx="975360" cy="274320"/>
          </a:xfrm>
          <a:noFill/>
        </p:spPr>
        <p:txBody>
          <a:bodyPr/>
          <a:lstStyle>
            <a:lvl1pPr>
              <a:defRPr>
                <a:solidFill>
                  <a:schemeClr val="bg1"/>
                </a:solidFill>
              </a:defRPr>
            </a:lvl1pPr>
          </a:lstStyle>
          <a:p>
            <a:fld id="{F3EC7EDD-B554-9142-9977-52420729B2A8}" type="slidenum">
              <a:rPr lang="en-US" smtClean="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6768135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Quote Blue">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hidden">
          <a:xfrm>
            <a:off x="0" y="0"/>
            <a:ext cx="12192000" cy="6858000"/>
          </a:xfrm>
          <a:prstGeom prst="rect">
            <a:avLst/>
          </a:prstGeom>
        </p:spPr>
      </p:pic>
      <p:sp>
        <p:nvSpPr>
          <p:cNvPr id="2" name="Title 1"/>
          <p:cNvSpPr>
            <a:spLocks noGrp="1"/>
          </p:cNvSpPr>
          <p:nvPr>
            <p:ph type="title" hasCustomPrompt="1"/>
          </p:nvPr>
        </p:nvSpPr>
        <p:spPr>
          <a:xfrm>
            <a:off x="609600" y="458788"/>
            <a:ext cx="10972800" cy="5715000"/>
          </a:xfrm>
        </p:spPr>
        <p:txBody>
          <a:bodyPr anchor="ctr" anchorCtr="0"/>
          <a:lstStyle>
            <a:lvl1pPr>
              <a:defRPr sz="4800">
                <a:solidFill>
                  <a:srgbClr val="FFFFFF"/>
                </a:solidFill>
              </a:defRPr>
            </a:lvl1pPr>
          </a:lstStyle>
          <a:p>
            <a:r>
              <a:rPr lang="en-US"/>
              <a:t>Click to add text</a:t>
            </a:r>
            <a:endParaRPr lang="en-US" dirty="0"/>
          </a:p>
        </p:txBody>
      </p:sp>
      <p:sp>
        <p:nvSpPr>
          <p:cNvPr id="8" name="Date Placeholder 2"/>
          <p:cNvSpPr>
            <a:spLocks noGrp="1"/>
          </p:cNvSpPr>
          <p:nvPr>
            <p:ph type="dt" sz="half" idx="14"/>
          </p:nvPr>
        </p:nvSpPr>
        <p:spPr>
          <a:xfrm>
            <a:off x="8627534" y="6464808"/>
            <a:ext cx="1821801" cy="153888"/>
          </a:xfrm>
        </p:spPr>
        <p:txBody>
          <a:bodyPr/>
          <a:lstStyle>
            <a:lvl1pPr>
              <a:defRPr>
                <a:solidFill>
                  <a:schemeClr val="bg1"/>
                </a:solidFill>
              </a:defRPr>
            </a:lvl1pPr>
          </a:lstStyle>
          <a:p>
            <a:endParaRPr lang="en-US" dirty="0">
              <a:solidFill>
                <a:prstClr val="white"/>
              </a:solidFill>
            </a:endParaRPr>
          </a:p>
        </p:txBody>
      </p:sp>
      <p:sp>
        <p:nvSpPr>
          <p:cNvPr id="9" name="Footer Placeholder 3"/>
          <p:cNvSpPr>
            <a:spLocks noGrp="1"/>
          </p:cNvSpPr>
          <p:nvPr>
            <p:ph type="ftr" sz="quarter" idx="15"/>
          </p:nvPr>
        </p:nvSpPr>
        <p:spPr>
          <a:xfrm>
            <a:off x="4267200" y="6464808"/>
            <a:ext cx="3657600" cy="153888"/>
          </a:xfrm>
        </p:spPr>
        <p:txBody>
          <a:bodyPr/>
          <a:lstStyle>
            <a:lvl1pPr>
              <a:defRPr>
                <a:solidFill>
                  <a:schemeClr val="bg1"/>
                </a:solidFill>
              </a:defRPr>
            </a:lvl1pPr>
          </a:lstStyle>
          <a:p>
            <a:endParaRPr lang="en-US" dirty="0">
              <a:solidFill>
                <a:prstClr val="white"/>
              </a:solidFill>
            </a:endParaRPr>
          </a:p>
        </p:txBody>
      </p:sp>
      <p:sp>
        <p:nvSpPr>
          <p:cNvPr id="10" name="Slide Number Placeholder 4"/>
          <p:cNvSpPr>
            <a:spLocks noGrp="1"/>
          </p:cNvSpPr>
          <p:nvPr>
            <p:ph type="sldNum" sz="quarter" idx="16"/>
          </p:nvPr>
        </p:nvSpPr>
        <p:spPr>
          <a:xfrm>
            <a:off x="10607040" y="6409944"/>
            <a:ext cx="975360" cy="274320"/>
          </a:xfrm>
          <a:noFill/>
        </p:spPr>
        <p:txBody>
          <a:bodyPr/>
          <a:lstStyle>
            <a:lvl1pPr>
              <a:defRPr>
                <a:solidFill>
                  <a:schemeClr val="bg1"/>
                </a:solidFill>
              </a:defRPr>
            </a:lvl1pPr>
          </a:lstStyle>
          <a:p>
            <a:fld id="{F3EC7EDD-B554-9142-9977-52420729B2A8}" type="slidenum">
              <a:rPr lang="en-US" smtClean="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32297976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Pull Teal">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hidden">
          <a:xfrm>
            <a:off x="0" y="0"/>
            <a:ext cx="12192000" cy="6858000"/>
          </a:xfrm>
          <a:prstGeom prst="rect">
            <a:avLst/>
          </a:prstGeom>
        </p:spPr>
      </p:pic>
      <p:sp>
        <p:nvSpPr>
          <p:cNvPr id="2" name="Title 1"/>
          <p:cNvSpPr>
            <a:spLocks noGrp="1"/>
          </p:cNvSpPr>
          <p:nvPr>
            <p:ph type="title" hasCustomPrompt="1"/>
          </p:nvPr>
        </p:nvSpPr>
        <p:spPr>
          <a:xfrm>
            <a:off x="609600" y="458788"/>
            <a:ext cx="10972800" cy="5715000"/>
          </a:xfrm>
        </p:spPr>
        <p:txBody>
          <a:bodyPr anchor="ctr" anchorCtr="0"/>
          <a:lstStyle>
            <a:lvl1pPr>
              <a:defRPr sz="4800">
                <a:solidFill>
                  <a:srgbClr val="FFFFFF"/>
                </a:solidFill>
              </a:defRPr>
            </a:lvl1pPr>
          </a:lstStyle>
          <a:p>
            <a:r>
              <a:rPr lang="en-US"/>
              <a:t>Click to add text</a:t>
            </a:r>
            <a:endParaRPr lang="en-US" dirty="0"/>
          </a:p>
        </p:txBody>
      </p:sp>
      <p:sp>
        <p:nvSpPr>
          <p:cNvPr id="8" name="Date Placeholder 2"/>
          <p:cNvSpPr>
            <a:spLocks noGrp="1"/>
          </p:cNvSpPr>
          <p:nvPr>
            <p:ph type="dt" sz="half" idx="14"/>
          </p:nvPr>
        </p:nvSpPr>
        <p:spPr>
          <a:xfrm>
            <a:off x="8627534" y="6464808"/>
            <a:ext cx="1821801" cy="153888"/>
          </a:xfrm>
        </p:spPr>
        <p:txBody>
          <a:bodyPr/>
          <a:lstStyle>
            <a:lvl1pPr>
              <a:defRPr>
                <a:solidFill>
                  <a:schemeClr val="bg1"/>
                </a:solidFill>
              </a:defRPr>
            </a:lvl1pPr>
          </a:lstStyle>
          <a:p>
            <a:endParaRPr lang="en-US" dirty="0">
              <a:solidFill>
                <a:prstClr val="white"/>
              </a:solidFill>
            </a:endParaRPr>
          </a:p>
        </p:txBody>
      </p:sp>
      <p:sp>
        <p:nvSpPr>
          <p:cNvPr id="9" name="Footer Placeholder 3"/>
          <p:cNvSpPr>
            <a:spLocks noGrp="1"/>
          </p:cNvSpPr>
          <p:nvPr>
            <p:ph type="ftr" sz="quarter" idx="15"/>
          </p:nvPr>
        </p:nvSpPr>
        <p:spPr>
          <a:xfrm>
            <a:off x="4267200" y="6464808"/>
            <a:ext cx="3657600" cy="153888"/>
          </a:xfrm>
        </p:spPr>
        <p:txBody>
          <a:bodyPr/>
          <a:lstStyle>
            <a:lvl1pPr>
              <a:defRPr>
                <a:solidFill>
                  <a:schemeClr val="bg1"/>
                </a:solidFill>
              </a:defRPr>
            </a:lvl1pPr>
          </a:lstStyle>
          <a:p>
            <a:endParaRPr lang="en-US" dirty="0">
              <a:solidFill>
                <a:prstClr val="white"/>
              </a:solidFill>
            </a:endParaRPr>
          </a:p>
        </p:txBody>
      </p:sp>
      <p:sp>
        <p:nvSpPr>
          <p:cNvPr id="10" name="Slide Number Placeholder 4"/>
          <p:cNvSpPr>
            <a:spLocks noGrp="1"/>
          </p:cNvSpPr>
          <p:nvPr>
            <p:ph type="sldNum" sz="quarter" idx="16"/>
          </p:nvPr>
        </p:nvSpPr>
        <p:spPr>
          <a:xfrm>
            <a:off x="10607040" y="6409944"/>
            <a:ext cx="975360" cy="274320"/>
          </a:xfrm>
          <a:noFill/>
        </p:spPr>
        <p:txBody>
          <a:bodyPr/>
          <a:lstStyle>
            <a:lvl1pPr>
              <a:defRPr>
                <a:solidFill>
                  <a:schemeClr val="bg1"/>
                </a:solidFill>
              </a:defRPr>
            </a:lvl1pPr>
          </a:lstStyle>
          <a:p>
            <a:fld id="{F3EC7EDD-B554-9142-9977-52420729B2A8}" type="slidenum">
              <a:rPr lang="en-US" smtClean="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34058645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ver Purpl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969008"/>
            <a:ext cx="12192000" cy="4888992"/>
          </a:xfrm>
          <a:prstGeom prst="rect">
            <a:avLst/>
          </a:prstGeom>
        </p:spPr>
      </p:pic>
      <p:sp>
        <p:nvSpPr>
          <p:cNvPr id="8" name="Date Placeholder 51"/>
          <p:cNvSpPr>
            <a:spLocks noGrp="1"/>
          </p:cNvSpPr>
          <p:nvPr>
            <p:ph type="dt" sz="half" idx="2"/>
          </p:nvPr>
        </p:nvSpPr>
        <p:spPr>
          <a:xfrm>
            <a:off x="1221315" y="5943600"/>
            <a:ext cx="6456616" cy="215444"/>
          </a:xfrm>
          <a:prstGeom prst="rect">
            <a:avLst/>
          </a:prstGeom>
        </p:spPr>
        <p:txBody>
          <a:bodyPr vert="horz" wrap="none" lIns="0" tIns="0" rIns="0" bIns="0" rtlCol="0" anchor="t" anchorCtr="0">
            <a:noAutofit/>
          </a:bodyPr>
          <a:lstStyle>
            <a:lvl1pPr algn="l">
              <a:defRPr sz="1400">
                <a:solidFill>
                  <a:srgbClr val="FFFFFF"/>
                </a:solidFill>
              </a:defRPr>
            </a:lvl1pPr>
          </a:lstStyle>
          <a:p>
            <a:endParaRPr lang="en-US" dirty="0"/>
          </a:p>
        </p:txBody>
      </p:sp>
      <p:sp>
        <p:nvSpPr>
          <p:cNvPr id="9" name="Text Placeholder 33"/>
          <p:cNvSpPr>
            <a:spLocks noGrp="1" noChangeAspect="1"/>
          </p:cNvSpPr>
          <p:nvPr>
            <p:ph type="body" sz="quarter" idx="11" hasCustomPrompt="1"/>
          </p:nvPr>
        </p:nvSpPr>
        <p:spPr>
          <a:xfrm>
            <a:off x="1219200" y="5175505"/>
            <a:ext cx="6458731" cy="754053"/>
          </a:xfrm>
          <a:prstGeom prst="rect">
            <a:avLst/>
          </a:prstGeom>
        </p:spPr>
        <p:txBody>
          <a:bodyPr>
            <a:noAutofit/>
          </a:bodyPr>
          <a:lstStyle>
            <a:lvl1pPr>
              <a:lnSpc>
                <a:spcPct val="100000"/>
              </a:lnSpc>
              <a:defRPr sz="2000" b="0">
                <a:solidFill>
                  <a:srgbClr val="FFFFFF"/>
                </a:solidFill>
              </a:defRPr>
            </a:lvl1pPr>
          </a:lstStyle>
          <a:p>
            <a:pPr lvl="0"/>
            <a:r>
              <a:rPr lang="en-US" dirty="0"/>
              <a:t>Click to add subtitle</a:t>
            </a:r>
          </a:p>
        </p:txBody>
      </p:sp>
      <p:sp>
        <p:nvSpPr>
          <p:cNvPr id="3" name="Title 2"/>
          <p:cNvSpPr>
            <a:spLocks noGrp="1"/>
          </p:cNvSpPr>
          <p:nvPr>
            <p:ph type="title"/>
          </p:nvPr>
        </p:nvSpPr>
        <p:spPr>
          <a:xfrm>
            <a:off x="1219200" y="3429000"/>
            <a:ext cx="5791200" cy="1691640"/>
          </a:xfrm>
        </p:spPr>
        <p:txBody>
          <a:bodyPr/>
          <a:lstStyle>
            <a:lvl1pPr>
              <a:defRPr>
                <a:solidFill>
                  <a:srgbClr val="FFFFFF"/>
                </a:solidFill>
              </a:defRPr>
            </a:lvl1pPr>
          </a:lstStyle>
          <a:p>
            <a:r>
              <a:rPr lang="en-US"/>
              <a:t>Click to edit Master title style</a:t>
            </a:r>
            <a:endParaRPr lang="en-US" dirty="0"/>
          </a:p>
        </p:txBody>
      </p:sp>
      <p:pic>
        <p:nvPicPr>
          <p:cNvPr id="10" name="Picture 9" descr="int_s1_vcuh_h_p_c_rgb-01.png"/>
          <p:cNvPicPr>
            <a:picLocks noChangeAspect="1"/>
          </p:cNvPicPr>
          <p:nvPr userDrawn="1"/>
        </p:nvPicPr>
        <p:blipFill rotWithShape="1">
          <a:blip r:embed="rId3">
            <a:extLst>
              <a:ext uri="{28A0092B-C50C-407E-A947-70E740481C1C}">
                <a14:useLocalDpi xmlns:a14="http://schemas.microsoft.com/office/drawing/2010/main" val="0"/>
              </a:ext>
            </a:extLst>
          </a:blip>
          <a:srcRect l="3244"/>
          <a:stretch/>
        </p:blipFill>
        <p:spPr>
          <a:xfrm>
            <a:off x="0" y="254000"/>
            <a:ext cx="4545584" cy="1499616"/>
          </a:xfrm>
          <a:prstGeom prst="rect">
            <a:avLst/>
          </a:prstGeom>
        </p:spPr>
      </p:pic>
    </p:spTree>
    <p:extLst>
      <p:ext uri="{BB962C8B-B14F-4D97-AF65-F5344CB8AC3E}">
        <p14:creationId xmlns:p14="http://schemas.microsoft.com/office/powerpoint/2010/main" val="19827854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ver Blu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969008"/>
            <a:ext cx="12192000" cy="4888992"/>
          </a:xfrm>
          <a:prstGeom prst="rect">
            <a:avLst/>
          </a:prstGeom>
        </p:spPr>
      </p:pic>
      <p:sp>
        <p:nvSpPr>
          <p:cNvPr id="8" name="Date Placeholder 51"/>
          <p:cNvSpPr>
            <a:spLocks noGrp="1"/>
          </p:cNvSpPr>
          <p:nvPr>
            <p:ph type="dt" sz="half" idx="2"/>
          </p:nvPr>
        </p:nvSpPr>
        <p:spPr>
          <a:xfrm>
            <a:off x="1221318" y="5943600"/>
            <a:ext cx="6456613" cy="215444"/>
          </a:xfrm>
          <a:prstGeom prst="rect">
            <a:avLst/>
          </a:prstGeom>
        </p:spPr>
        <p:txBody>
          <a:bodyPr vert="horz" wrap="none" lIns="0" tIns="0" rIns="0" bIns="0" rtlCol="0" anchor="t" anchorCtr="0">
            <a:noAutofit/>
          </a:bodyPr>
          <a:lstStyle>
            <a:lvl1pPr algn="l">
              <a:defRPr sz="1400">
                <a:solidFill>
                  <a:srgbClr val="FFFFFF"/>
                </a:solidFill>
              </a:defRPr>
            </a:lvl1pPr>
          </a:lstStyle>
          <a:p>
            <a:endParaRPr lang="en-US" dirty="0"/>
          </a:p>
        </p:txBody>
      </p:sp>
      <p:sp>
        <p:nvSpPr>
          <p:cNvPr id="9" name="Text Placeholder 33"/>
          <p:cNvSpPr>
            <a:spLocks noGrp="1"/>
          </p:cNvSpPr>
          <p:nvPr>
            <p:ph type="body" sz="quarter" idx="11" hasCustomPrompt="1"/>
          </p:nvPr>
        </p:nvSpPr>
        <p:spPr>
          <a:xfrm>
            <a:off x="1219200" y="5175505"/>
            <a:ext cx="6458731" cy="754053"/>
          </a:xfrm>
          <a:prstGeom prst="rect">
            <a:avLst/>
          </a:prstGeom>
        </p:spPr>
        <p:txBody>
          <a:bodyPr>
            <a:noAutofit/>
          </a:bodyPr>
          <a:lstStyle>
            <a:lvl1pPr>
              <a:lnSpc>
                <a:spcPct val="100000"/>
              </a:lnSpc>
              <a:defRPr sz="2000" b="0">
                <a:solidFill>
                  <a:srgbClr val="FFFFFF"/>
                </a:solidFill>
              </a:defRPr>
            </a:lvl1pPr>
          </a:lstStyle>
          <a:p>
            <a:pPr lvl="0"/>
            <a:r>
              <a:rPr lang="en-US" dirty="0"/>
              <a:t>Click to add subtitle</a:t>
            </a:r>
          </a:p>
        </p:txBody>
      </p:sp>
      <p:sp>
        <p:nvSpPr>
          <p:cNvPr id="3" name="Title 2"/>
          <p:cNvSpPr>
            <a:spLocks noGrp="1"/>
          </p:cNvSpPr>
          <p:nvPr>
            <p:ph type="title"/>
          </p:nvPr>
        </p:nvSpPr>
        <p:spPr>
          <a:xfrm>
            <a:off x="1219200" y="3429000"/>
            <a:ext cx="5791200" cy="1691640"/>
          </a:xfrm>
        </p:spPr>
        <p:txBody>
          <a:bodyPr/>
          <a:lstStyle>
            <a:lvl1pPr>
              <a:defRPr>
                <a:solidFill>
                  <a:srgbClr val="FFFFFF"/>
                </a:solidFill>
              </a:defRPr>
            </a:lvl1pPr>
          </a:lstStyle>
          <a:p>
            <a:r>
              <a:rPr lang="en-US"/>
              <a:t>Click to edit Master title style</a:t>
            </a:r>
            <a:endParaRPr lang="en-US" dirty="0"/>
          </a:p>
        </p:txBody>
      </p:sp>
      <p:pic>
        <p:nvPicPr>
          <p:cNvPr id="10" name="Picture 9" descr="int_s1_vcuh_h_p_c_rgb-01.png"/>
          <p:cNvPicPr>
            <a:picLocks noChangeAspect="1"/>
          </p:cNvPicPr>
          <p:nvPr userDrawn="1"/>
        </p:nvPicPr>
        <p:blipFill rotWithShape="1">
          <a:blip r:embed="rId3">
            <a:extLst>
              <a:ext uri="{28A0092B-C50C-407E-A947-70E740481C1C}">
                <a14:useLocalDpi xmlns:a14="http://schemas.microsoft.com/office/drawing/2010/main" val="0"/>
              </a:ext>
            </a:extLst>
          </a:blip>
          <a:srcRect l="3244"/>
          <a:stretch/>
        </p:blipFill>
        <p:spPr>
          <a:xfrm>
            <a:off x="0" y="254000"/>
            <a:ext cx="4545584" cy="1499616"/>
          </a:xfrm>
          <a:prstGeom prst="rect">
            <a:avLst/>
          </a:prstGeom>
        </p:spPr>
      </p:pic>
    </p:spTree>
    <p:extLst>
      <p:ext uri="{BB962C8B-B14F-4D97-AF65-F5344CB8AC3E}">
        <p14:creationId xmlns:p14="http://schemas.microsoft.com/office/powerpoint/2010/main" val="1258935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1" name="Date Placeholder 10"/>
          <p:cNvSpPr>
            <a:spLocks noGrp="1"/>
          </p:cNvSpPr>
          <p:nvPr>
            <p:ph type="dt" sz="half" idx="14"/>
          </p:nvPr>
        </p:nvSpPr>
        <p:spPr>
          <a:xfrm>
            <a:off x="8627534" y="6466992"/>
            <a:ext cx="1821801" cy="153888"/>
          </a:xfrm>
        </p:spPr>
        <p:txBody>
          <a:bodyPr/>
          <a:lstStyle/>
          <a:p>
            <a:endParaRPr lang="en-US" dirty="0">
              <a:solidFill>
                <a:prstClr val="black"/>
              </a:solidFill>
            </a:endParaRPr>
          </a:p>
        </p:txBody>
      </p:sp>
      <p:sp>
        <p:nvSpPr>
          <p:cNvPr id="12" name="Footer Placeholder 11"/>
          <p:cNvSpPr>
            <a:spLocks noGrp="1"/>
          </p:cNvSpPr>
          <p:nvPr>
            <p:ph type="ftr" sz="quarter" idx="15"/>
          </p:nvPr>
        </p:nvSpPr>
        <p:spPr>
          <a:xfrm>
            <a:off x="4271991" y="6466992"/>
            <a:ext cx="3657600" cy="153888"/>
          </a:xfrm>
        </p:spPr>
        <p:txBody>
          <a:bodyPr anchor="ctr"/>
          <a:lstStyle/>
          <a:p>
            <a:endParaRPr lang="en-US" dirty="0">
              <a:solidFill>
                <a:prstClr val="black"/>
              </a:solidFill>
            </a:endParaRPr>
          </a:p>
        </p:txBody>
      </p:sp>
      <p:sp>
        <p:nvSpPr>
          <p:cNvPr id="13" name="Slide Number Placeholder 12"/>
          <p:cNvSpPr>
            <a:spLocks noGrp="1"/>
          </p:cNvSpPr>
          <p:nvPr>
            <p:ph type="sldNum" sz="quarter" idx="16"/>
          </p:nvPr>
        </p:nvSpPr>
        <p:spPr>
          <a:xfrm>
            <a:off x="10607040" y="6413878"/>
            <a:ext cx="975360" cy="274320"/>
          </a:xfrm>
        </p:spPr>
        <p:txBody>
          <a:bodyPr/>
          <a:lstStyle/>
          <a:p>
            <a:fld id="{F3EC7EDD-B554-9142-9977-52420729B2A8}" type="slidenum">
              <a:rPr lang="en-US" smtClean="0"/>
              <a:pPr/>
              <a:t>‹#›</a:t>
            </a:fld>
            <a:endParaRPr lang="en-US" dirty="0"/>
          </a:p>
        </p:txBody>
      </p:sp>
      <p:sp>
        <p:nvSpPr>
          <p:cNvPr id="4" name="Content Placeholder 3"/>
          <p:cNvSpPr>
            <a:spLocks noGrp="1"/>
          </p:cNvSpPr>
          <p:nvPr>
            <p:ph sz="quarter" idx="17"/>
          </p:nvPr>
        </p:nvSpPr>
        <p:spPr>
          <a:xfrm>
            <a:off x="609600" y="1600200"/>
            <a:ext cx="10972800" cy="42702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82" y="5943598"/>
            <a:ext cx="4267209" cy="914402"/>
          </a:xfrm>
          <a:prstGeom prst="rect">
            <a:avLst/>
          </a:prstGeom>
        </p:spPr>
      </p:pic>
    </p:spTree>
    <p:extLst>
      <p:ext uri="{BB962C8B-B14F-4D97-AF65-F5344CB8AC3E}">
        <p14:creationId xmlns:p14="http://schemas.microsoft.com/office/powerpoint/2010/main" val="1202893333"/>
      </p:ext>
    </p:extLst>
  </p:cSld>
  <p:clrMapOvr>
    <a:masterClrMapping/>
  </p:clrMapOvr>
  <p:extLst>
    <p:ext uri="{DCECCB84-F9BA-43D5-87BE-67443E8EF086}">
      <p15:sldGuideLst xmlns:p15="http://schemas.microsoft.com/office/powerpoint/2012/main">
        <p15:guide id="1" orient="horz" pos="4152">
          <p15:clr>
            <a:srgbClr val="FBAE40"/>
          </p15:clr>
        </p15:guide>
        <p15:guide id="2" pos="288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ver T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969008"/>
            <a:ext cx="12192000" cy="4888992"/>
          </a:xfrm>
          <a:prstGeom prst="rect">
            <a:avLst/>
          </a:prstGeom>
        </p:spPr>
      </p:pic>
      <p:sp>
        <p:nvSpPr>
          <p:cNvPr id="8" name="Date Placeholder 51"/>
          <p:cNvSpPr>
            <a:spLocks noGrp="1"/>
          </p:cNvSpPr>
          <p:nvPr>
            <p:ph type="dt" sz="half" idx="2"/>
          </p:nvPr>
        </p:nvSpPr>
        <p:spPr>
          <a:xfrm>
            <a:off x="1221318" y="5943600"/>
            <a:ext cx="6456613" cy="215444"/>
          </a:xfrm>
          <a:prstGeom prst="rect">
            <a:avLst/>
          </a:prstGeom>
        </p:spPr>
        <p:txBody>
          <a:bodyPr vert="horz" wrap="none" lIns="0" tIns="0" rIns="0" bIns="0" rtlCol="0" anchor="t" anchorCtr="0">
            <a:noAutofit/>
          </a:bodyPr>
          <a:lstStyle>
            <a:lvl1pPr algn="l">
              <a:defRPr sz="1400">
                <a:solidFill>
                  <a:srgbClr val="FFFFFF"/>
                </a:solidFill>
              </a:defRPr>
            </a:lvl1pPr>
          </a:lstStyle>
          <a:p>
            <a:endParaRPr lang="en-US" dirty="0"/>
          </a:p>
        </p:txBody>
      </p:sp>
      <p:sp>
        <p:nvSpPr>
          <p:cNvPr id="9" name="Text Placeholder 33"/>
          <p:cNvSpPr>
            <a:spLocks noGrp="1"/>
          </p:cNvSpPr>
          <p:nvPr>
            <p:ph type="body" sz="quarter" idx="11" hasCustomPrompt="1"/>
          </p:nvPr>
        </p:nvSpPr>
        <p:spPr>
          <a:xfrm>
            <a:off x="1219200" y="5175505"/>
            <a:ext cx="6458731" cy="754053"/>
          </a:xfrm>
          <a:prstGeom prst="rect">
            <a:avLst/>
          </a:prstGeom>
        </p:spPr>
        <p:txBody>
          <a:bodyPr>
            <a:noAutofit/>
          </a:bodyPr>
          <a:lstStyle>
            <a:lvl1pPr>
              <a:lnSpc>
                <a:spcPct val="100000"/>
              </a:lnSpc>
              <a:defRPr sz="2000" b="0">
                <a:solidFill>
                  <a:srgbClr val="FFFFFF"/>
                </a:solidFill>
              </a:defRPr>
            </a:lvl1pPr>
          </a:lstStyle>
          <a:p>
            <a:pPr lvl="0"/>
            <a:r>
              <a:rPr lang="en-US" dirty="0"/>
              <a:t>Click to add subtitle</a:t>
            </a:r>
          </a:p>
        </p:txBody>
      </p:sp>
      <p:sp>
        <p:nvSpPr>
          <p:cNvPr id="3" name="Title 2"/>
          <p:cNvSpPr>
            <a:spLocks noGrp="1"/>
          </p:cNvSpPr>
          <p:nvPr>
            <p:ph type="title"/>
          </p:nvPr>
        </p:nvSpPr>
        <p:spPr>
          <a:xfrm>
            <a:off x="1219200" y="3429000"/>
            <a:ext cx="5791200" cy="1691640"/>
          </a:xfrm>
        </p:spPr>
        <p:txBody>
          <a:bodyPr/>
          <a:lstStyle>
            <a:lvl1pPr>
              <a:defRPr>
                <a:solidFill>
                  <a:srgbClr val="FFFFFF"/>
                </a:solidFill>
              </a:defRPr>
            </a:lvl1pPr>
          </a:lstStyle>
          <a:p>
            <a:r>
              <a:rPr lang="en-US"/>
              <a:t>Click to edit Master title style</a:t>
            </a:r>
            <a:endParaRPr lang="en-US" dirty="0"/>
          </a:p>
        </p:txBody>
      </p:sp>
      <p:pic>
        <p:nvPicPr>
          <p:cNvPr id="10" name="Picture 9" descr="int_s1_vcuh_h_p_c_rgb-01.png"/>
          <p:cNvPicPr>
            <a:picLocks noChangeAspect="1"/>
          </p:cNvPicPr>
          <p:nvPr userDrawn="1"/>
        </p:nvPicPr>
        <p:blipFill rotWithShape="1">
          <a:blip r:embed="rId3">
            <a:extLst>
              <a:ext uri="{28A0092B-C50C-407E-A947-70E740481C1C}">
                <a14:useLocalDpi xmlns:a14="http://schemas.microsoft.com/office/drawing/2010/main" val="0"/>
              </a:ext>
            </a:extLst>
          </a:blip>
          <a:srcRect l="3244"/>
          <a:stretch/>
        </p:blipFill>
        <p:spPr>
          <a:xfrm>
            <a:off x="0" y="254000"/>
            <a:ext cx="4545584" cy="1499616"/>
          </a:xfrm>
          <a:prstGeom prst="rect">
            <a:avLst/>
          </a:prstGeom>
        </p:spPr>
      </p:pic>
    </p:spTree>
    <p:extLst>
      <p:ext uri="{BB962C8B-B14F-4D97-AF65-F5344CB8AC3E}">
        <p14:creationId xmlns:p14="http://schemas.microsoft.com/office/powerpoint/2010/main" val="24055941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84D594D7-B542-4EAC-AE70-1A54DA9BF860}" type="slidenum">
              <a:rPr lang="en-US" smtClean="0"/>
              <a:t>‹#›</a:t>
            </a:fld>
            <a:endParaRPr lang="en-US" dirty="0"/>
          </a:p>
        </p:txBody>
      </p:sp>
    </p:spTree>
    <p:extLst>
      <p:ext uri="{BB962C8B-B14F-4D97-AF65-F5344CB8AC3E}">
        <p14:creationId xmlns:p14="http://schemas.microsoft.com/office/powerpoint/2010/main" val="3134073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tacke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1" name="Date Placeholder 10"/>
          <p:cNvSpPr>
            <a:spLocks noGrp="1"/>
          </p:cNvSpPr>
          <p:nvPr>
            <p:ph type="dt" sz="half" idx="14"/>
          </p:nvPr>
        </p:nvSpPr>
        <p:spPr/>
        <p:txBody>
          <a:bodyPr/>
          <a:lstStyle/>
          <a:p>
            <a:endParaRPr lang="en-US" dirty="0">
              <a:solidFill>
                <a:prstClr val="black"/>
              </a:solidFill>
            </a:endParaRPr>
          </a:p>
        </p:txBody>
      </p:sp>
      <p:sp>
        <p:nvSpPr>
          <p:cNvPr id="12" name="Footer Placeholder 11"/>
          <p:cNvSpPr>
            <a:spLocks noGrp="1"/>
          </p:cNvSpPr>
          <p:nvPr>
            <p:ph type="ftr" sz="quarter" idx="15"/>
          </p:nvPr>
        </p:nvSpPr>
        <p:spPr/>
        <p:txBody>
          <a:bodyPr/>
          <a:lstStyle/>
          <a:p>
            <a:endParaRPr lang="en-US" dirty="0">
              <a:solidFill>
                <a:prstClr val="black"/>
              </a:solidFill>
            </a:endParaRPr>
          </a:p>
        </p:txBody>
      </p:sp>
      <p:sp>
        <p:nvSpPr>
          <p:cNvPr id="13" name="Slide Number Placeholder 12"/>
          <p:cNvSpPr>
            <a:spLocks noGrp="1"/>
          </p:cNvSpPr>
          <p:nvPr>
            <p:ph type="sldNum" sz="quarter" idx="16"/>
          </p:nvPr>
        </p:nvSpPr>
        <p:spPr/>
        <p:txBody>
          <a:bodyPr/>
          <a:lstStyle/>
          <a:p>
            <a:fld id="{F3EC7EDD-B554-9142-9977-52420729B2A8}" type="slidenum">
              <a:rPr lang="en-US" smtClean="0"/>
              <a:pPr/>
              <a:t>‹#›</a:t>
            </a:fld>
            <a:endParaRPr lang="en-US" dirty="0"/>
          </a:p>
        </p:txBody>
      </p:sp>
      <p:sp>
        <p:nvSpPr>
          <p:cNvPr id="4" name="Content Placeholder 3"/>
          <p:cNvSpPr>
            <a:spLocks noGrp="1"/>
          </p:cNvSpPr>
          <p:nvPr>
            <p:ph sz="quarter" idx="17"/>
          </p:nvPr>
        </p:nvSpPr>
        <p:spPr>
          <a:xfrm>
            <a:off x="609600" y="1600200"/>
            <a:ext cx="10972800" cy="202082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3"/>
          <p:cNvSpPr>
            <a:spLocks noGrp="1"/>
          </p:cNvSpPr>
          <p:nvPr>
            <p:ph sz="quarter" idx="18"/>
          </p:nvPr>
        </p:nvSpPr>
        <p:spPr>
          <a:xfrm>
            <a:off x="609600" y="3831336"/>
            <a:ext cx="5340096" cy="202082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3"/>
          <p:cNvSpPr>
            <a:spLocks noGrp="1"/>
          </p:cNvSpPr>
          <p:nvPr>
            <p:ph sz="quarter" idx="19"/>
          </p:nvPr>
        </p:nvSpPr>
        <p:spPr>
          <a:xfrm>
            <a:off x="6242304" y="3831336"/>
            <a:ext cx="5340096" cy="202082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82" y="5943598"/>
            <a:ext cx="4267209" cy="914402"/>
          </a:xfrm>
          <a:prstGeom prst="rect">
            <a:avLst/>
          </a:prstGeom>
        </p:spPr>
      </p:pic>
    </p:spTree>
    <p:extLst>
      <p:ext uri="{BB962C8B-B14F-4D97-AF65-F5344CB8AC3E}">
        <p14:creationId xmlns:p14="http://schemas.microsoft.com/office/powerpoint/2010/main" val="9659614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Column Equ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1" name="Date Placeholder 10"/>
          <p:cNvSpPr>
            <a:spLocks noGrp="1"/>
          </p:cNvSpPr>
          <p:nvPr>
            <p:ph type="dt" sz="half" idx="14"/>
          </p:nvPr>
        </p:nvSpPr>
        <p:spPr/>
        <p:txBody>
          <a:bodyPr/>
          <a:lstStyle/>
          <a:p>
            <a:endParaRPr lang="en-US" dirty="0">
              <a:solidFill>
                <a:prstClr val="black"/>
              </a:solidFill>
            </a:endParaRPr>
          </a:p>
        </p:txBody>
      </p:sp>
      <p:sp>
        <p:nvSpPr>
          <p:cNvPr id="12" name="Footer Placeholder 11"/>
          <p:cNvSpPr>
            <a:spLocks noGrp="1"/>
          </p:cNvSpPr>
          <p:nvPr>
            <p:ph type="ftr" sz="quarter" idx="15"/>
          </p:nvPr>
        </p:nvSpPr>
        <p:spPr/>
        <p:txBody>
          <a:bodyPr/>
          <a:lstStyle/>
          <a:p>
            <a:endParaRPr lang="en-US" dirty="0">
              <a:solidFill>
                <a:prstClr val="black"/>
              </a:solidFill>
            </a:endParaRPr>
          </a:p>
        </p:txBody>
      </p:sp>
      <p:sp>
        <p:nvSpPr>
          <p:cNvPr id="13" name="Slide Number Placeholder 12"/>
          <p:cNvSpPr>
            <a:spLocks noGrp="1"/>
          </p:cNvSpPr>
          <p:nvPr>
            <p:ph type="sldNum" sz="quarter" idx="16"/>
          </p:nvPr>
        </p:nvSpPr>
        <p:spPr/>
        <p:txBody>
          <a:bodyPr/>
          <a:lstStyle/>
          <a:p>
            <a:fld id="{F3EC7EDD-B554-9142-9977-52420729B2A8}" type="slidenum">
              <a:rPr lang="en-US" smtClean="0"/>
              <a:pPr/>
              <a:t>‹#›</a:t>
            </a:fld>
            <a:endParaRPr lang="en-US" dirty="0"/>
          </a:p>
        </p:txBody>
      </p:sp>
      <p:sp>
        <p:nvSpPr>
          <p:cNvPr id="4" name="Content Placeholder 3"/>
          <p:cNvSpPr>
            <a:spLocks noGrp="1"/>
          </p:cNvSpPr>
          <p:nvPr>
            <p:ph sz="quarter" idx="17"/>
          </p:nvPr>
        </p:nvSpPr>
        <p:spPr>
          <a:xfrm>
            <a:off x="609600" y="1600200"/>
            <a:ext cx="5340096" cy="42702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3"/>
          <p:cNvSpPr>
            <a:spLocks noGrp="1"/>
          </p:cNvSpPr>
          <p:nvPr>
            <p:ph sz="quarter" idx="18"/>
          </p:nvPr>
        </p:nvSpPr>
        <p:spPr>
          <a:xfrm>
            <a:off x="6242304" y="1600200"/>
            <a:ext cx="5340096" cy="42702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82" y="5943598"/>
            <a:ext cx="4267209" cy="914402"/>
          </a:xfrm>
          <a:prstGeom prst="rect">
            <a:avLst/>
          </a:prstGeom>
        </p:spPr>
      </p:pic>
    </p:spTree>
    <p:extLst>
      <p:ext uri="{BB962C8B-B14F-4D97-AF65-F5344CB8AC3E}">
        <p14:creationId xmlns:p14="http://schemas.microsoft.com/office/powerpoint/2010/main" val="403617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nd Column Narrow">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1" name="Date Placeholder 10"/>
          <p:cNvSpPr>
            <a:spLocks noGrp="1"/>
          </p:cNvSpPr>
          <p:nvPr>
            <p:ph type="dt" sz="half" idx="14"/>
          </p:nvPr>
        </p:nvSpPr>
        <p:spPr/>
        <p:txBody>
          <a:bodyPr/>
          <a:lstStyle/>
          <a:p>
            <a:endParaRPr lang="en-US" dirty="0">
              <a:solidFill>
                <a:prstClr val="black"/>
              </a:solidFill>
            </a:endParaRPr>
          </a:p>
        </p:txBody>
      </p:sp>
      <p:sp>
        <p:nvSpPr>
          <p:cNvPr id="12" name="Footer Placeholder 11"/>
          <p:cNvSpPr>
            <a:spLocks noGrp="1"/>
          </p:cNvSpPr>
          <p:nvPr>
            <p:ph type="ftr" sz="quarter" idx="15"/>
          </p:nvPr>
        </p:nvSpPr>
        <p:spPr/>
        <p:txBody>
          <a:bodyPr/>
          <a:lstStyle/>
          <a:p>
            <a:endParaRPr lang="en-US" dirty="0">
              <a:solidFill>
                <a:prstClr val="black"/>
              </a:solidFill>
            </a:endParaRPr>
          </a:p>
        </p:txBody>
      </p:sp>
      <p:sp>
        <p:nvSpPr>
          <p:cNvPr id="13" name="Slide Number Placeholder 12"/>
          <p:cNvSpPr>
            <a:spLocks noGrp="1"/>
          </p:cNvSpPr>
          <p:nvPr>
            <p:ph type="sldNum" sz="quarter" idx="16"/>
          </p:nvPr>
        </p:nvSpPr>
        <p:spPr/>
        <p:txBody>
          <a:bodyPr/>
          <a:lstStyle/>
          <a:p>
            <a:fld id="{F3EC7EDD-B554-9142-9977-52420729B2A8}" type="slidenum">
              <a:rPr lang="en-US" smtClean="0"/>
              <a:pPr/>
              <a:t>‹#›</a:t>
            </a:fld>
            <a:endParaRPr lang="en-US" dirty="0"/>
          </a:p>
        </p:txBody>
      </p:sp>
      <p:sp>
        <p:nvSpPr>
          <p:cNvPr id="4" name="Content Placeholder 3"/>
          <p:cNvSpPr>
            <a:spLocks noGrp="1"/>
          </p:cNvSpPr>
          <p:nvPr>
            <p:ph sz="quarter" idx="17"/>
          </p:nvPr>
        </p:nvSpPr>
        <p:spPr>
          <a:xfrm>
            <a:off x="609600" y="1600200"/>
            <a:ext cx="7209745" cy="42702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3"/>
          <p:cNvSpPr>
            <a:spLocks noGrp="1"/>
          </p:cNvSpPr>
          <p:nvPr>
            <p:ph sz="quarter" idx="18"/>
          </p:nvPr>
        </p:nvSpPr>
        <p:spPr>
          <a:xfrm>
            <a:off x="8132064" y="1600200"/>
            <a:ext cx="3450336" cy="42702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82" y="5943598"/>
            <a:ext cx="4267209" cy="914402"/>
          </a:xfrm>
          <a:prstGeom prst="rect">
            <a:avLst/>
          </a:prstGeom>
        </p:spPr>
      </p:pic>
    </p:spTree>
    <p:extLst>
      <p:ext uri="{BB962C8B-B14F-4D97-AF65-F5344CB8AC3E}">
        <p14:creationId xmlns:p14="http://schemas.microsoft.com/office/powerpoint/2010/main" val="1738241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nd Column W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1" name="Date Placeholder 10"/>
          <p:cNvSpPr>
            <a:spLocks noGrp="1"/>
          </p:cNvSpPr>
          <p:nvPr>
            <p:ph type="dt" sz="half" idx="14"/>
          </p:nvPr>
        </p:nvSpPr>
        <p:spPr/>
        <p:txBody>
          <a:bodyPr/>
          <a:lstStyle/>
          <a:p>
            <a:endParaRPr lang="en-US" dirty="0">
              <a:solidFill>
                <a:prstClr val="black"/>
              </a:solidFill>
            </a:endParaRPr>
          </a:p>
        </p:txBody>
      </p:sp>
      <p:sp>
        <p:nvSpPr>
          <p:cNvPr id="12" name="Footer Placeholder 11"/>
          <p:cNvSpPr>
            <a:spLocks noGrp="1"/>
          </p:cNvSpPr>
          <p:nvPr>
            <p:ph type="ftr" sz="quarter" idx="15"/>
          </p:nvPr>
        </p:nvSpPr>
        <p:spPr/>
        <p:txBody>
          <a:bodyPr/>
          <a:lstStyle/>
          <a:p>
            <a:endParaRPr lang="en-US" dirty="0">
              <a:solidFill>
                <a:prstClr val="black"/>
              </a:solidFill>
            </a:endParaRPr>
          </a:p>
        </p:txBody>
      </p:sp>
      <p:sp>
        <p:nvSpPr>
          <p:cNvPr id="13" name="Slide Number Placeholder 12"/>
          <p:cNvSpPr>
            <a:spLocks noGrp="1"/>
          </p:cNvSpPr>
          <p:nvPr>
            <p:ph type="sldNum" sz="quarter" idx="16"/>
          </p:nvPr>
        </p:nvSpPr>
        <p:spPr/>
        <p:txBody>
          <a:bodyPr/>
          <a:lstStyle/>
          <a:p>
            <a:fld id="{F3EC7EDD-B554-9142-9977-52420729B2A8}" type="slidenum">
              <a:rPr lang="en-US" smtClean="0"/>
              <a:pPr/>
              <a:t>‹#›</a:t>
            </a:fld>
            <a:endParaRPr lang="en-US" dirty="0"/>
          </a:p>
        </p:txBody>
      </p:sp>
      <p:sp>
        <p:nvSpPr>
          <p:cNvPr id="4" name="Content Placeholder 3"/>
          <p:cNvSpPr>
            <a:spLocks noGrp="1"/>
          </p:cNvSpPr>
          <p:nvPr>
            <p:ph sz="quarter" idx="17"/>
          </p:nvPr>
        </p:nvSpPr>
        <p:spPr>
          <a:xfrm>
            <a:off x="609600" y="1600200"/>
            <a:ext cx="3450336" cy="42702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3"/>
          <p:cNvSpPr>
            <a:spLocks noGrp="1"/>
          </p:cNvSpPr>
          <p:nvPr>
            <p:ph sz="quarter" idx="18"/>
          </p:nvPr>
        </p:nvSpPr>
        <p:spPr>
          <a:xfrm>
            <a:off x="4369009" y="1600200"/>
            <a:ext cx="7213391" cy="42702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82" y="5943598"/>
            <a:ext cx="4267209" cy="914402"/>
          </a:xfrm>
          <a:prstGeom prst="rect">
            <a:avLst/>
          </a:prstGeom>
        </p:spPr>
      </p:pic>
    </p:spTree>
    <p:extLst>
      <p:ext uri="{BB962C8B-B14F-4D97-AF65-F5344CB8AC3E}">
        <p14:creationId xmlns:p14="http://schemas.microsoft.com/office/powerpoint/2010/main" val="32430837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1" name="Date Placeholder 10"/>
          <p:cNvSpPr>
            <a:spLocks noGrp="1"/>
          </p:cNvSpPr>
          <p:nvPr>
            <p:ph type="dt" sz="half" idx="14"/>
          </p:nvPr>
        </p:nvSpPr>
        <p:spPr/>
        <p:txBody>
          <a:bodyPr/>
          <a:lstStyle/>
          <a:p>
            <a:endParaRPr lang="en-US" dirty="0">
              <a:solidFill>
                <a:prstClr val="black"/>
              </a:solidFill>
            </a:endParaRPr>
          </a:p>
        </p:txBody>
      </p:sp>
      <p:sp>
        <p:nvSpPr>
          <p:cNvPr id="12" name="Footer Placeholder 11"/>
          <p:cNvSpPr>
            <a:spLocks noGrp="1"/>
          </p:cNvSpPr>
          <p:nvPr>
            <p:ph type="ftr" sz="quarter" idx="15"/>
          </p:nvPr>
        </p:nvSpPr>
        <p:spPr/>
        <p:txBody>
          <a:bodyPr/>
          <a:lstStyle/>
          <a:p>
            <a:endParaRPr lang="en-US" dirty="0">
              <a:solidFill>
                <a:prstClr val="black"/>
              </a:solidFill>
            </a:endParaRPr>
          </a:p>
        </p:txBody>
      </p:sp>
      <p:sp>
        <p:nvSpPr>
          <p:cNvPr id="13" name="Slide Number Placeholder 12"/>
          <p:cNvSpPr>
            <a:spLocks noGrp="1"/>
          </p:cNvSpPr>
          <p:nvPr>
            <p:ph type="sldNum" sz="quarter" idx="16"/>
          </p:nvPr>
        </p:nvSpPr>
        <p:spPr/>
        <p:txBody>
          <a:bodyPr/>
          <a:lstStyle/>
          <a:p>
            <a:fld id="{F3EC7EDD-B554-9142-9977-52420729B2A8}" type="slidenum">
              <a:rPr lang="en-US" smtClean="0"/>
              <a:pPr/>
              <a:t>‹#›</a:t>
            </a:fld>
            <a:endParaRPr lang="en-US" dirty="0"/>
          </a:p>
        </p:txBody>
      </p:sp>
      <p:sp>
        <p:nvSpPr>
          <p:cNvPr id="4" name="Content Placeholder 3"/>
          <p:cNvSpPr>
            <a:spLocks noGrp="1"/>
          </p:cNvSpPr>
          <p:nvPr>
            <p:ph sz="quarter" idx="17"/>
          </p:nvPr>
        </p:nvSpPr>
        <p:spPr>
          <a:xfrm>
            <a:off x="609600" y="1600200"/>
            <a:ext cx="3450336" cy="42702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3"/>
          <p:cNvSpPr>
            <a:spLocks noGrp="1"/>
          </p:cNvSpPr>
          <p:nvPr>
            <p:ph sz="quarter" idx="18"/>
          </p:nvPr>
        </p:nvSpPr>
        <p:spPr>
          <a:xfrm>
            <a:off x="4369009" y="1600200"/>
            <a:ext cx="3450336" cy="42702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3"/>
          <p:cNvSpPr>
            <a:spLocks noGrp="1"/>
          </p:cNvSpPr>
          <p:nvPr>
            <p:ph sz="quarter" idx="19"/>
          </p:nvPr>
        </p:nvSpPr>
        <p:spPr>
          <a:xfrm>
            <a:off x="8128419" y="1600200"/>
            <a:ext cx="3450336" cy="42702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82" y="5943598"/>
            <a:ext cx="4267209" cy="914402"/>
          </a:xfrm>
          <a:prstGeom prst="rect">
            <a:avLst/>
          </a:prstGeom>
        </p:spPr>
      </p:pic>
    </p:spTree>
    <p:extLst>
      <p:ext uri="{BB962C8B-B14F-4D97-AF65-F5344CB8AC3E}">
        <p14:creationId xmlns:p14="http://schemas.microsoft.com/office/powerpoint/2010/main" val="3284055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p:spTree>
      <p:nvGrpSpPr>
        <p:cNvPr id="1" name=""/>
        <p:cNvGrpSpPr/>
        <p:nvPr/>
      </p:nvGrpSpPr>
      <p:grpSpPr>
        <a:xfrm>
          <a:off x="0" y="0"/>
          <a:ext cx="0" cy="0"/>
          <a:chOff x="0" y="0"/>
          <a:chExt cx="0" cy="0"/>
        </a:xfrm>
      </p:grpSpPr>
      <p:sp>
        <p:nvSpPr>
          <p:cNvPr id="10" name="Date Placeholder 9"/>
          <p:cNvSpPr>
            <a:spLocks noGrp="1"/>
          </p:cNvSpPr>
          <p:nvPr>
            <p:ph type="dt" sz="half" idx="14"/>
          </p:nvPr>
        </p:nvSpPr>
        <p:spPr/>
        <p:txBody>
          <a:bodyPr/>
          <a:lstStyle/>
          <a:p>
            <a:endParaRPr lang="en-US" dirty="0">
              <a:solidFill>
                <a:prstClr val="black"/>
              </a:solidFill>
            </a:endParaRPr>
          </a:p>
        </p:txBody>
      </p:sp>
      <p:sp>
        <p:nvSpPr>
          <p:cNvPr id="11" name="Footer Placeholder 10"/>
          <p:cNvSpPr>
            <a:spLocks noGrp="1"/>
          </p:cNvSpPr>
          <p:nvPr>
            <p:ph type="ftr" sz="quarter" idx="15"/>
          </p:nvPr>
        </p:nvSpPr>
        <p:spPr/>
        <p:txBody>
          <a:bodyPr/>
          <a:lstStyle/>
          <a:p>
            <a:endParaRPr lang="en-US" dirty="0">
              <a:solidFill>
                <a:prstClr val="black"/>
              </a:solidFill>
            </a:endParaRPr>
          </a:p>
        </p:txBody>
      </p:sp>
      <p:sp>
        <p:nvSpPr>
          <p:cNvPr id="12" name="Slide Number Placeholder 11"/>
          <p:cNvSpPr>
            <a:spLocks noGrp="1"/>
          </p:cNvSpPr>
          <p:nvPr>
            <p:ph type="sldNum" sz="quarter" idx="16"/>
          </p:nvPr>
        </p:nvSpPr>
        <p:spPr/>
        <p:txBody>
          <a:bodyPr/>
          <a:lstStyle/>
          <a:p>
            <a:fld id="{F3EC7EDD-B554-9142-9977-52420729B2A8}" type="slidenum">
              <a:rPr lang="en-US" smtClean="0"/>
              <a:pPr/>
              <a:t>‹#›</a:t>
            </a:fld>
            <a:endParaRPr lang="en-US" dirty="0"/>
          </a:p>
        </p:txBody>
      </p:sp>
      <p:sp>
        <p:nvSpPr>
          <p:cNvPr id="3" name="Picture Placeholder 2"/>
          <p:cNvSpPr>
            <a:spLocks noGrp="1"/>
          </p:cNvSpPr>
          <p:nvPr>
            <p:ph type="pic" sz="quarter" idx="17"/>
          </p:nvPr>
        </p:nvSpPr>
        <p:spPr>
          <a:xfrm>
            <a:off x="0" y="0"/>
            <a:ext cx="12192000" cy="6079998"/>
          </a:xfrm>
        </p:spPr>
        <p:txBody>
          <a:bodyPr lIns="457200" tIns="457200"/>
          <a:lstStyle/>
          <a:p>
            <a:r>
              <a:rPr lang="en-US" dirty="0"/>
              <a:t>Click icon to add picture</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82" y="5943598"/>
            <a:ext cx="4267209" cy="914402"/>
          </a:xfrm>
          <a:prstGeom prst="rect">
            <a:avLst/>
          </a:prstGeom>
        </p:spPr>
      </p:pic>
    </p:spTree>
    <p:extLst>
      <p:ext uri="{BB962C8B-B14F-4D97-AF65-F5344CB8AC3E}">
        <p14:creationId xmlns:p14="http://schemas.microsoft.com/office/powerpoint/2010/main" val="3656179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F3EC7EDD-B554-9142-9977-52420729B2A8}" type="slidenum">
              <a:rPr lang="en-US" smtClean="0"/>
              <a:pPr/>
              <a:t>‹#›</a:t>
            </a:fld>
            <a:endParaRPr lang="en-US" dirty="0"/>
          </a:p>
        </p:txBody>
      </p:sp>
      <p:sp>
        <p:nvSpPr>
          <p:cNvPr id="4" name="Date Placeholder 3"/>
          <p:cNvSpPr>
            <a:spLocks noGrp="1"/>
          </p:cNvSpPr>
          <p:nvPr>
            <p:ph type="dt" sz="half" idx="11"/>
          </p:nvPr>
        </p:nvSpPr>
        <p:spPr/>
        <p:txBody>
          <a:bodyPr/>
          <a:lstStyle/>
          <a:p>
            <a:endParaRPr lang="en-US" dirty="0">
              <a:solidFill>
                <a:prstClr val="black"/>
              </a:solidFill>
            </a:endParaRPr>
          </a:p>
        </p:txBody>
      </p:sp>
      <p:sp>
        <p:nvSpPr>
          <p:cNvPr id="5" name="Footer Placeholder 4"/>
          <p:cNvSpPr>
            <a:spLocks noGrp="1"/>
          </p:cNvSpPr>
          <p:nvPr>
            <p:ph type="ftr" sz="quarter" idx="12"/>
          </p:nvPr>
        </p:nvSpPr>
        <p:spPr/>
        <p:txBody>
          <a:bodyPr/>
          <a:lstStyle/>
          <a:p>
            <a:endParaRPr lang="en-US" dirty="0">
              <a:solidFill>
                <a:prstClr val="black"/>
              </a:solidFill>
            </a:endParaRP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82" y="5943598"/>
            <a:ext cx="4267209" cy="914402"/>
          </a:xfrm>
          <a:prstGeom prst="rect">
            <a:avLst/>
          </a:prstGeom>
        </p:spPr>
      </p:pic>
    </p:spTree>
    <p:extLst>
      <p:ext uri="{BB962C8B-B14F-4D97-AF65-F5344CB8AC3E}">
        <p14:creationId xmlns:p14="http://schemas.microsoft.com/office/powerpoint/2010/main" val="368890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1" name="Slide Number Placeholder 14"/>
          <p:cNvSpPr>
            <a:spLocks noGrp="1"/>
          </p:cNvSpPr>
          <p:nvPr>
            <p:ph type="sldNum" sz="quarter" idx="4"/>
          </p:nvPr>
        </p:nvSpPr>
        <p:spPr>
          <a:xfrm>
            <a:off x="10607040" y="6409944"/>
            <a:ext cx="975360" cy="274320"/>
          </a:xfrm>
          <a:prstGeom prst="rect">
            <a:avLst/>
          </a:prstGeom>
          <a:blipFill rotWithShape="1">
            <a:blip r:embed="rId23"/>
            <a:stretch>
              <a:fillRect/>
            </a:stretch>
          </a:blipFill>
        </p:spPr>
        <p:txBody>
          <a:bodyPr vert="horz" lIns="91440" tIns="45720" rIns="91440" bIns="45720" rtlCol="0" anchor="ctr"/>
          <a:lstStyle>
            <a:lvl1pPr algn="r">
              <a:defRPr sz="1000">
                <a:solidFill>
                  <a:srgbClr val="000000"/>
                </a:solidFill>
              </a:defRPr>
            </a:lvl1pPr>
          </a:lstStyle>
          <a:p>
            <a:pPr defTabSz="457200"/>
            <a:fld id="{F3EC7EDD-B554-9142-9977-52420729B2A8}" type="slidenum">
              <a:rPr lang="en-US" smtClean="0"/>
              <a:pPr defTabSz="457200"/>
              <a:t>‹#›</a:t>
            </a:fld>
            <a:endParaRPr lang="en-US" dirty="0"/>
          </a:p>
        </p:txBody>
      </p:sp>
      <p:sp>
        <p:nvSpPr>
          <p:cNvPr id="2" name="Title Placeholder 1"/>
          <p:cNvSpPr>
            <a:spLocks noGrp="1"/>
          </p:cNvSpPr>
          <p:nvPr>
            <p:ph type="title"/>
          </p:nvPr>
        </p:nvSpPr>
        <p:spPr>
          <a:xfrm>
            <a:off x="609600" y="458788"/>
            <a:ext cx="10972800" cy="914400"/>
          </a:xfrm>
          <a:prstGeom prst="rect">
            <a:avLst/>
          </a:prstGeom>
        </p:spPr>
        <p:txBody>
          <a:bodyPr vert="horz" lIns="0" tIns="0" rIns="0" bIns="0" rtlCol="0" anchor="t" anchorCtr="0">
            <a:noAutofit/>
          </a:bodyPr>
          <a:lstStyle/>
          <a:p>
            <a:r>
              <a:rPr lang="en-US"/>
              <a:t>Click to edit Master title style</a:t>
            </a:r>
            <a:endParaRPr lang="en-US" dirty="0"/>
          </a:p>
        </p:txBody>
      </p:sp>
      <p:sp>
        <p:nvSpPr>
          <p:cNvPr id="12" name="Date Placeholder 11"/>
          <p:cNvSpPr>
            <a:spLocks noGrp="1"/>
          </p:cNvSpPr>
          <p:nvPr>
            <p:ph type="dt" sz="half" idx="2"/>
          </p:nvPr>
        </p:nvSpPr>
        <p:spPr>
          <a:xfrm>
            <a:off x="8627534" y="6464808"/>
            <a:ext cx="1821801" cy="153888"/>
          </a:xfrm>
          <a:prstGeom prst="rect">
            <a:avLst/>
          </a:prstGeom>
        </p:spPr>
        <p:txBody>
          <a:bodyPr vert="horz" wrap="none" lIns="91440" tIns="0" rIns="91440" bIns="0" rtlCol="0" anchor="ctr" anchorCtr="0">
            <a:noAutofit/>
          </a:bodyPr>
          <a:lstStyle>
            <a:lvl1pPr algn="r">
              <a:defRPr sz="1000">
                <a:solidFill>
                  <a:schemeClr val="tx1"/>
                </a:solidFill>
              </a:defRPr>
            </a:lvl1pPr>
          </a:lstStyle>
          <a:p>
            <a:pPr defTabSz="457200"/>
            <a:endParaRPr lang="en-US" dirty="0">
              <a:solidFill>
                <a:prstClr val="black"/>
              </a:solidFill>
            </a:endParaRPr>
          </a:p>
        </p:txBody>
      </p:sp>
      <p:sp>
        <p:nvSpPr>
          <p:cNvPr id="14" name="Footer Placeholder 13"/>
          <p:cNvSpPr>
            <a:spLocks noGrp="1"/>
          </p:cNvSpPr>
          <p:nvPr>
            <p:ph type="ftr" sz="quarter" idx="3"/>
          </p:nvPr>
        </p:nvSpPr>
        <p:spPr>
          <a:xfrm>
            <a:off x="4267200" y="6464808"/>
            <a:ext cx="3657600" cy="153888"/>
          </a:xfrm>
          <a:prstGeom prst="rect">
            <a:avLst/>
          </a:prstGeom>
        </p:spPr>
        <p:txBody>
          <a:bodyPr vert="horz" wrap="square" lIns="91440" tIns="0" rIns="91440" bIns="0" rtlCol="0" anchor="ctr">
            <a:spAutoFit/>
          </a:bodyPr>
          <a:lstStyle>
            <a:lvl1pPr algn="ctr">
              <a:defRPr sz="1000">
                <a:solidFill>
                  <a:schemeClr val="tx1"/>
                </a:solidFill>
              </a:defRPr>
            </a:lvl1pPr>
          </a:lstStyle>
          <a:p>
            <a:pPr defTabSz="457200"/>
            <a:endParaRPr lang="en-US" dirty="0">
              <a:solidFill>
                <a:prstClr val="black"/>
              </a:solidFill>
            </a:endParaRPr>
          </a:p>
        </p:txBody>
      </p:sp>
      <p:sp>
        <p:nvSpPr>
          <p:cNvPr id="20" name="Text Placeholder 19"/>
          <p:cNvSpPr>
            <a:spLocks noGrp="1"/>
          </p:cNvSpPr>
          <p:nvPr>
            <p:ph type="body" idx="1"/>
          </p:nvPr>
        </p:nvSpPr>
        <p:spPr>
          <a:xfrm>
            <a:off x="609600" y="1600200"/>
            <a:ext cx="10972800" cy="4572000"/>
          </a:xfrm>
          <a:prstGeom prst="rect">
            <a:avLst/>
          </a:prstGeom>
        </p:spPr>
        <p:txBody>
          <a:bodyPr vert="horz" lIns="0" tIns="45720" rIns="0" bIns="9144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5069665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793" r:id="rId21"/>
  </p:sldLayoutIdLst>
  <p:hf hdr="0" ftr="0" dt="0"/>
  <p:txStyles>
    <p:titleStyle>
      <a:lvl1pPr algn="l" defTabSz="457200" rtl="0" eaLnBrk="1" latinLnBrk="0" hangingPunct="1">
        <a:spcBef>
          <a:spcPct val="0"/>
        </a:spcBef>
        <a:buNone/>
        <a:defRPr sz="2800" kern="1200">
          <a:solidFill>
            <a:srgbClr val="000000"/>
          </a:solidFill>
          <a:latin typeface="+mj-lt"/>
          <a:ea typeface="+mj-ea"/>
          <a:cs typeface="+mj-cs"/>
        </a:defRPr>
      </a:lvl1pPr>
    </p:titleStyle>
    <p:bodyStyle>
      <a:lvl1pPr marL="0" indent="0" algn="l" defTabSz="457200" rtl="0" eaLnBrk="1" latinLnBrk="0" hangingPunct="1">
        <a:spcBef>
          <a:spcPct val="20000"/>
        </a:spcBef>
        <a:buFont typeface="Arial"/>
        <a:buNone/>
        <a:defRPr sz="2000" kern="1200">
          <a:solidFill>
            <a:schemeClr val="tx1"/>
          </a:solidFill>
          <a:latin typeface="Arial"/>
          <a:ea typeface="+mn-ea"/>
          <a:cs typeface="Arial"/>
        </a:defRPr>
      </a:lvl1pPr>
      <a:lvl2pPr marL="169863" indent="-166688" algn="l" defTabSz="457200" rtl="0" eaLnBrk="1" latinLnBrk="0" hangingPunct="1">
        <a:spcBef>
          <a:spcPct val="20000"/>
        </a:spcBef>
        <a:buFont typeface="Arial"/>
        <a:buChar char="•"/>
        <a:defRPr sz="2000" kern="1200">
          <a:solidFill>
            <a:schemeClr val="tx1"/>
          </a:solidFill>
          <a:latin typeface="Arial"/>
          <a:ea typeface="+mn-ea"/>
          <a:cs typeface="Arial"/>
        </a:defRPr>
      </a:lvl2pPr>
      <a:lvl3pPr marL="450850" indent="-225425" algn="l" defTabSz="457200" rtl="0" eaLnBrk="1" latinLnBrk="0" hangingPunct="1">
        <a:spcBef>
          <a:spcPct val="20000"/>
        </a:spcBef>
        <a:buFont typeface="Lucida Grande"/>
        <a:buChar char="–"/>
        <a:defRPr sz="1600" kern="1200">
          <a:solidFill>
            <a:schemeClr val="tx1"/>
          </a:solidFill>
          <a:latin typeface="Arial"/>
          <a:ea typeface="+mn-ea"/>
          <a:cs typeface="Arial"/>
        </a:defRPr>
      </a:lvl3pPr>
      <a:lvl4pPr marL="692150" indent="-241300" algn="l" defTabSz="457200" rtl="0" eaLnBrk="1" latinLnBrk="0" hangingPunct="1">
        <a:spcBef>
          <a:spcPct val="20000"/>
        </a:spcBef>
        <a:buFont typeface="Arial"/>
        <a:buChar char="•"/>
        <a:defRPr sz="1600" kern="1200">
          <a:solidFill>
            <a:schemeClr val="tx1"/>
          </a:solidFill>
          <a:latin typeface="Arial"/>
          <a:ea typeface="+mn-ea"/>
          <a:cs typeface="Arial"/>
        </a:defRPr>
      </a:lvl4pPr>
      <a:lvl5pPr marL="917575" indent="-225425" algn="l" defTabSz="457200" rtl="0" eaLnBrk="1" latinLnBrk="0" hangingPunct="1">
        <a:spcBef>
          <a:spcPct val="20000"/>
        </a:spcBef>
        <a:buFont typeface="Arial"/>
        <a:buChar char="–"/>
        <a:defRPr sz="1600" kern="1200" baseline="0">
          <a:solidFill>
            <a:schemeClr val="tx1"/>
          </a:solidFill>
          <a:latin typeface="Arial"/>
          <a:ea typeface="+mn-ea"/>
          <a:cs typeface="Arial"/>
        </a:defRPr>
      </a:lvl5pPr>
      <a:lvl6pPr marL="1143000" indent="-228600" algn="l" defTabSz="457200" rtl="0" eaLnBrk="1" latinLnBrk="0" hangingPunct="1">
        <a:spcBef>
          <a:spcPct val="20000"/>
        </a:spcBef>
        <a:buFont typeface="Arial"/>
        <a:buChar char="•"/>
        <a:defRPr sz="1400" kern="1200">
          <a:solidFill>
            <a:schemeClr val="tx1"/>
          </a:solidFill>
          <a:latin typeface="+mn-lt"/>
          <a:ea typeface="+mn-ea"/>
          <a:cs typeface="+mn-cs"/>
        </a:defRPr>
      </a:lvl6pPr>
      <a:lvl7pPr marL="1371600" indent="-228600" algn="l" defTabSz="457200" rtl="0" eaLnBrk="1" latinLnBrk="0" hangingPunct="1">
        <a:spcBef>
          <a:spcPct val="20000"/>
        </a:spcBef>
        <a:buFont typeface="Arial"/>
        <a:buChar char="•"/>
        <a:defRPr sz="14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1" descr="page1image1816160">
            <a:extLst>
              <a:ext uri="{FF2B5EF4-FFF2-40B4-BE49-F238E27FC236}">
                <a16:creationId xmlns:a16="http://schemas.microsoft.com/office/drawing/2014/main" id="{CA116C94-8E2C-344C-90FD-6F0F716CEA4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86783" y="1255614"/>
            <a:ext cx="5062056" cy="261901"/>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a:extLst>
              <a:ext uri="{FF2B5EF4-FFF2-40B4-BE49-F238E27FC236}">
                <a16:creationId xmlns:a16="http://schemas.microsoft.com/office/drawing/2014/main" id="{8224CBAD-5290-43EC-8D91-22FE30E43753}"/>
              </a:ext>
            </a:extLst>
          </p:cNvPr>
          <p:cNvSpPr/>
          <p:nvPr/>
        </p:nvSpPr>
        <p:spPr>
          <a:xfrm>
            <a:off x="236706" y="1255614"/>
            <a:ext cx="8767594" cy="5611473"/>
          </a:xfrm>
          <a:prstGeom prst="rect">
            <a:avLst/>
          </a:prstGeom>
        </p:spPr>
        <p:txBody>
          <a:bodyPr wrap="square">
            <a:spAutoFit/>
          </a:bodyPr>
          <a:lstStyle/>
          <a:p>
            <a:pPr>
              <a:lnSpc>
                <a:spcPct val="107000"/>
              </a:lnSpc>
              <a:spcAft>
                <a:spcPts val="800"/>
              </a:spcAft>
            </a:pPr>
            <a:r>
              <a:rPr lang="en-US" sz="1400" dirty="0">
                <a:latin typeface="Calibri" panose="020F0502020204030204" pitchFamily="34" charset="0"/>
                <a:ea typeface="Calibri" panose="020F0502020204030204" pitchFamily="34" charset="0"/>
                <a:cs typeface="Times New Roman" panose="02020603050405020304" pitchFamily="18" charset="0"/>
              </a:rPr>
              <a:t>Dear All,</a:t>
            </a:r>
          </a:p>
          <a:p>
            <a:pPr>
              <a:lnSpc>
                <a:spcPct val="107000"/>
              </a:lnSpc>
              <a:spcAft>
                <a:spcPts val="800"/>
              </a:spcAft>
            </a:pPr>
            <a:r>
              <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I am happy to introduce Dr. Omar Rokayak, assistant professor of surgery, who recently joined our Division of Acute Care Surgical Services (ACSS) in the Department of Surgery. Dr. Rokayak completed a general surgery residency at SUNY Stony Brook-Southampton Hospital in New York, and a surgical critical care fellowship at the University of Alabama, Birmingham. Prior to joining VCU, Dr. Rokayak served as assistant professor of surgery, in the Division of Trauma and Acute Care Surgery at the University of Alabama. Dr. Rokayak is a Major in United State Air Force (USAF) Reserve and previously served as a Major in USAF and Chief Medical Officer for Special Operations Surgical Teams (SOST) / Air Force Special Operations Command. He has significant experience in austere battlefield surgery and critical care with joint special operations commands, with extensive field deployments history to Afghanistan, Qatar, and Syria. He led the clinical organization, preparation, planning, and execution of SOST’s response to the largest mass casualty event of the Afghanistan war in the preceding decade. He received multiple humanitarian and military awards, including the 2022 Meritorious Service Medal, and the 2022 Air Force Longevity Service Award. Nationally, Dr. Rokayak, serves as the co-chair of membership committee of the ACS’s Excelsior Surgical Society. Apart from his acute care surgical responsibilities, Dr. Rokayak will serve as the VCU Health Medical Director of Military-Civilian Partnership. Dr. Rokayak is a great addition to the ACSS Division, the Department of Surgery, the VCU Trauma Center, and VCU Health.  Please join me in welcoming Dr. Omar Rokayak and congratulating him on his new position. </a:t>
            </a:r>
          </a:p>
          <a:p>
            <a:pPr>
              <a:lnSpc>
                <a:spcPct val="107000"/>
              </a:lnSpc>
              <a:spcAft>
                <a:spcPts val="800"/>
              </a:spcAft>
            </a:pPr>
            <a:r>
              <a:rPr 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My kind regards,</a:t>
            </a:r>
          </a:p>
          <a:p>
            <a:r>
              <a:rPr 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Michel B. Aboutanos, MD, MPH, FACS, NOTW</a:t>
            </a:r>
            <a:r>
              <a:rPr lang="en-US" sz="1400" dirty="0">
                <a:latin typeface="Calibri" panose="020F0502020204030204" pitchFamily="34" charset="0"/>
                <a:ea typeface="Calibri" panose="020F0502020204030204" pitchFamily="34" charset="0"/>
                <a:cs typeface="Times New Roman" panose="02020603050405020304" pitchFamily="18" charset="0"/>
              </a:rPr>
              <a:t>                                                                                                                   </a:t>
            </a:r>
          </a:p>
          <a:p>
            <a:r>
              <a:rPr 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The Fletcher Emory Ammons Distinguished Professor in Surgery                                                                                           Chief, Division of Acute Care Surgical Service                                                                                                     </a:t>
            </a:r>
          </a:p>
          <a:p>
            <a:r>
              <a:rPr 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Department of Surgery </a:t>
            </a:r>
            <a:r>
              <a:rPr lang="en-US" sz="1400" dirty="0">
                <a:latin typeface="Calibri" panose="020F0502020204030204" pitchFamily="34" charset="0"/>
                <a:ea typeface="Calibri" panose="020F0502020204030204" pitchFamily="34" charset="0"/>
                <a:cs typeface="Times New Roman" panose="02020603050405020304" pitchFamily="18" charset="0"/>
              </a:rPr>
              <a:t>                                                                                                                                                  </a:t>
            </a:r>
          </a:p>
          <a:p>
            <a:r>
              <a:rPr 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Medical Director, VCU Trauma Center &amp; Trauma System Network </a:t>
            </a:r>
            <a:r>
              <a:rPr lang="en-US" sz="1400" dirty="0">
                <a:latin typeface="Calibri" panose="020F0502020204030204" pitchFamily="34" charset="0"/>
                <a:ea typeface="Calibri" panose="020F0502020204030204" pitchFamily="34" charset="0"/>
                <a:cs typeface="Times New Roman" panose="02020603050405020304" pitchFamily="18" charset="0"/>
              </a:rPr>
              <a:t>                                                                       </a:t>
            </a:r>
          </a:p>
          <a:p>
            <a:r>
              <a:rPr lang="en-US" sz="1400" dirty="0">
                <a:latin typeface="Calibri" panose="020F0502020204030204" pitchFamily="34" charset="0"/>
                <a:ea typeface="Calibri" panose="020F0502020204030204" pitchFamily="34" charset="0"/>
                <a:cs typeface="Times New Roman" panose="02020603050405020304" pitchFamily="18" charset="0"/>
              </a:rPr>
              <a:t> </a:t>
            </a:r>
            <a:r>
              <a:rPr 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Virginia Commonwealth University Health</a:t>
            </a:r>
            <a:endParaRPr lang="en-US" sz="14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2" name="Picture 1">
            <a:extLst>
              <a:ext uri="{FF2B5EF4-FFF2-40B4-BE49-F238E27FC236}">
                <a16:creationId xmlns:a16="http://schemas.microsoft.com/office/drawing/2014/main" id="{2684EC09-849B-910B-538B-5FAFA994D636}"/>
              </a:ext>
            </a:extLst>
          </p:cNvPr>
          <p:cNvPicPr>
            <a:picLocks noChangeAspect="1"/>
          </p:cNvPicPr>
          <p:nvPr/>
        </p:nvPicPr>
        <p:blipFill>
          <a:blip r:embed="rId4"/>
          <a:stretch>
            <a:fillRect/>
          </a:stretch>
        </p:blipFill>
        <p:spPr>
          <a:xfrm>
            <a:off x="9097794" y="1644650"/>
            <a:ext cx="2857500" cy="3295650"/>
          </a:xfrm>
          <a:prstGeom prst="rect">
            <a:avLst/>
          </a:prstGeom>
        </p:spPr>
      </p:pic>
    </p:spTree>
    <p:extLst>
      <p:ext uri="{BB962C8B-B14F-4D97-AF65-F5344CB8AC3E}">
        <p14:creationId xmlns:p14="http://schemas.microsoft.com/office/powerpoint/2010/main" val="1797304805"/>
      </p:ext>
    </p:extLst>
  </p:cSld>
  <p:clrMapOvr>
    <a:masterClrMapping/>
  </p:clrMapOvr>
</p:sld>
</file>

<file path=ppt/theme/theme1.xml><?xml version="1.0" encoding="utf-8"?>
<a:theme xmlns:a="http://schemas.openxmlformats.org/drawingml/2006/main" name="vcuh_cmh_8_6_15">
  <a:themeElements>
    <a:clrScheme name="Custom 8">
      <a:dk1>
        <a:sysClr val="windowText" lastClr="000000"/>
      </a:dk1>
      <a:lt1>
        <a:sysClr val="window" lastClr="FFFFFF"/>
      </a:lt1>
      <a:dk2>
        <a:srgbClr val="000000"/>
      </a:dk2>
      <a:lt2>
        <a:srgbClr val="7CA0C5"/>
      </a:lt2>
      <a:accent1>
        <a:srgbClr val="FFBA00"/>
      </a:accent1>
      <a:accent2>
        <a:srgbClr val="FFCE00"/>
      </a:accent2>
      <a:accent3>
        <a:srgbClr val="E57200"/>
      </a:accent3>
      <a:accent4>
        <a:srgbClr val="612751"/>
      </a:accent4>
      <a:accent5>
        <a:srgbClr val="006C68"/>
      </a:accent5>
      <a:accent6>
        <a:srgbClr val="003764"/>
      </a:accent6>
      <a:hlink>
        <a:srgbClr val="A5779B"/>
      </a:hlink>
      <a:folHlink>
        <a:srgbClr val="6CAFB4"/>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cuh_template" id="{C852A580-9909-4E74-B75E-A2CADE4CF532}" vid="{1E504318-2E87-4F3D-85A2-CDD31EA14BC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6098</TotalTime>
  <Words>361</Words>
  <Application>Microsoft Office PowerPoint</Application>
  <PresentationFormat>Widescreen</PresentationFormat>
  <Paragraphs>9</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Lucida Grande</vt:lpstr>
      <vt:lpstr>vcuh_cmh_8_6_15</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Michel Aboutanos</dc:creator>
  <cp:lastModifiedBy>Crystal Finegan</cp:lastModifiedBy>
  <cp:revision>10</cp:revision>
  <dcterms:created xsi:type="dcterms:W3CDTF">2022-11-10T17:05:10Z</dcterms:created>
  <dcterms:modified xsi:type="dcterms:W3CDTF">2023-09-14T14:52:11Z</dcterms:modified>
</cp:coreProperties>
</file>