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9B3A-EF4B-4F1F-B2CD-7B98D8C64FE4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1C7A1-290C-4F44-86EE-99AD719AC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096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9B3A-EF4B-4F1F-B2CD-7B98D8C64FE4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1C7A1-290C-4F44-86EE-99AD719AC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3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9B3A-EF4B-4F1F-B2CD-7B98D8C64FE4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1C7A1-290C-4F44-86EE-99AD719AC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935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9B3A-EF4B-4F1F-B2CD-7B98D8C64FE4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1C7A1-290C-4F44-86EE-99AD719AC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14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9B3A-EF4B-4F1F-B2CD-7B98D8C64FE4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1C7A1-290C-4F44-86EE-99AD719AC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687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9B3A-EF4B-4F1F-B2CD-7B98D8C64FE4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1C7A1-290C-4F44-86EE-99AD719AC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9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9B3A-EF4B-4F1F-B2CD-7B98D8C64FE4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1C7A1-290C-4F44-86EE-99AD719AC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09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9B3A-EF4B-4F1F-B2CD-7B98D8C64FE4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1C7A1-290C-4F44-86EE-99AD719AC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5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9B3A-EF4B-4F1F-B2CD-7B98D8C64FE4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1C7A1-290C-4F44-86EE-99AD719AC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52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9B3A-EF4B-4F1F-B2CD-7B98D8C64FE4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1C7A1-290C-4F44-86EE-99AD719AC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0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9B3A-EF4B-4F1F-B2CD-7B98D8C64FE4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1C7A1-290C-4F44-86EE-99AD719AC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8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09B3A-EF4B-4F1F-B2CD-7B98D8C64FE4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1C7A1-290C-4F44-86EE-99AD719AC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65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52" y="685800"/>
            <a:ext cx="8610985" cy="4910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534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</cp:revision>
  <dcterms:created xsi:type="dcterms:W3CDTF">2018-06-19T15:14:39Z</dcterms:created>
  <dcterms:modified xsi:type="dcterms:W3CDTF">2018-06-19T15:15:44Z</dcterms:modified>
</cp:coreProperties>
</file>