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</p:sldIdLst>
  <p:sldSz cx="9144000" cy="5143500" type="screen16x9"/>
  <p:notesSz cx="6858000" cy="9144000"/>
  <p:embeddedFontLst>
    <p:embeddedFont>
      <p:font typeface="Lexend" pitchFamily="2" charset="77"/>
      <p:regular r:id="rId11"/>
      <p:bold r:id="rId12"/>
    </p:embeddedFont>
    <p:embeddedFont>
      <p:font typeface="Lexend Medium" pitchFamily="2" charset="77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432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a9c2efb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a9c2efb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a9c2efb8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a9c2efb8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a9c2efb8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a9c2efb8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a9c2efb8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a9c2efb8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a9c2efb8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fa9c2efb8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a9c2efb8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fa9c2efb8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9c2efb8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fa9c2efb8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exend Medium"/>
                <a:ea typeface="Lexend Medium"/>
                <a:cs typeface="Lexend Medium"/>
                <a:sym typeface="Lexend Medium"/>
              </a:rPr>
              <a:t>RTW West</a:t>
            </a:r>
            <a:endParaRPr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64075" y="32056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Summer 2026 Final Projects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7825" y="661263"/>
            <a:ext cx="6008790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8650" y="808175"/>
            <a:ext cx="6346703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650" y="661263"/>
            <a:ext cx="623849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75" y="703400"/>
            <a:ext cx="7226626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850" y="693875"/>
            <a:ext cx="7258050" cy="36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813" y="766763"/>
            <a:ext cx="7572375" cy="360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0" y="760550"/>
            <a:ext cx="636286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Macintosh PowerPoint</Application>
  <PresentationFormat>On-screen Show (16:9)</PresentationFormat>
  <Paragraphs>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Lexend</vt:lpstr>
      <vt:lpstr>Lexend Medium</vt:lpstr>
      <vt:lpstr>Arial</vt:lpstr>
      <vt:lpstr>Simple Light</vt:lpstr>
      <vt:lpstr>RTW West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Liz Wurster</cp:lastModifiedBy>
  <cp:revision>1</cp:revision>
  <dcterms:modified xsi:type="dcterms:W3CDTF">2026-09-29T20:28:37Z</dcterms:modified>
</cp:coreProperties>
</file>