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7315200" cy="100584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25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3310BA9-6A19-4C3C-AA9D-A24632E5AF72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98713" y="1173163"/>
            <a:ext cx="23050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EAEA002-C96F-4811-A3B9-60C915B7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1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7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15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680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63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276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86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1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42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6"/>
            <a:ext cx="3703320" cy="714798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78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448226"/>
            <a:ext cx="3703320" cy="714798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45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9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1CA45-2F9D-44C6-B052-974635AD7A4B}" type="datetimeFigureOut">
              <a:rPr lang="en-US" smtClean="0"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9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A6AA5-7F11-43BA-A782-ACE4DD23D8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13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sa-guardian-angels-troop-445.square.site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1792514-DCB2-4548-A9F6-41C1AB8B144F}"/>
              </a:ext>
            </a:extLst>
          </p:cNvPr>
          <p:cNvSpPr txBox="1"/>
          <p:nvPr/>
        </p:nvSpPr>
        <p:spPr>
          <a:xfrm>
            <a:off x="0" y="46038"/>
            <a:ext cx="7140379" cy="2837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Support Guardian Angels Spring Flower Hanging Basket Sale</a:t>
            </a:r>
          </a:p>
          <a:p>
            <a:pPr algn="ctr">
              <a:spcAft>
                <a:spcPts val="600"/>
              </a:spcAft>
            </a:pPr>
            <a:r>
              <a:rPr lang="en-US" sz="1200" b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Benefiting: GA Boy Scout Troop 445 &amp; The 8</a:t>
            </a:r>
            <a:r>
              <a:rPr lang="en-US" sz="1200" b="1" baseline="300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200" b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Grade Class of 2026</a:t>
            </a:r>
          </a:p>
          <a:p>
            <a:pPr algn="ctr">
              <a:spcAft>
                <a:spcPts val="600"/>
              </a:spcAft>
            </a:pPr>
            <a:r>
              <a:rPr lang="en-US" b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13-inch Combo Hanging Basket for $25 each </a:t>
            </a:r>
            <a:endParaRPr lang="en-US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1600" b="1" dirty="0">
                <a:solidFill>
                  <a:srgbClr val="FF000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Orders Due by : April 10 </a:t>
            </a:r>
            <a:r>
              <a:rPr lang="en-US" sz="1600" b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600" b="1" u="sng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Pick Up Friday May 1</a:t>
            </a:r>
            <a:r>
              <a:rPr lang="en-US" sz="1600" b="1" u="sng" baseline="30000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1600" b="1" u="sng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3 pm –7pm GA </a:t>
            </a:r>
          </a:p>
          <a:p>
            <a:pPr algn="ctr">
              <a:spcAft>
                <a:spcPts val="600"/>
              </a:spcAft>
            </a:pPr>
            <a:r>
              <a:rPr lang="en-US" sz="1200" b="1" u="sng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Ordering Options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Online: </a:t>
            </a:r>
            <a:r>
              <a:rPr lang="en-US" sz="1200" dirty="0">
                <a:solidFill>
                  <a:schemeClr val="accent1"/>
                </a:solidFill>
                <a:effectLst/>
                <a:latin typeface="Palatino Linotype" panose="02040502050505030304" pitchFamily="18" charset="0"/>
                <a:hlinkClick r:id="rId2"/>
              </a:rPr>
              <a:t>https://bsa-guardian-angels-troop-445.square.site</a:t>
            </a:r>
            <a:endParaRPr lang="en-US" sz="1200" b="1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b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Paper order and checks payable to Troop 445 - Turn into Parish or School Office by </a:t>
            </a:r>
            <a:r>
              <a:rPr lang="en-US" sz="1200" b="1" u="sng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April 10</a:t>
            </a:r>
          </a:p>
          <a:p>
            <a:pPr algn="ctr">
              <a:lnSpc>
                <a:spcPct val="107000"/>
              </a:lnSpc>
              <a:spcAft>
                <a:spcPts val="853"/>
              </a:spcAft>
            </a:pPr>
            <a:endParaRPr lang="en-US" sz="170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53"/>
              </a:spcAft>
            </a:pPr>
            <a:r>
              <a:rPr lang="en-US" sz="192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70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26F14F1-FAB2-900A-53C1-103565EBEDC5}"/>
              </a:ext>
            </a:extLst>
          </p:cNvPr>
          <p:cNvSpPr/>
          <p:nvPr/>
        </p:nvSpPr>
        <p:spPr>
          <a:xfrm>
            <a:off x="69570" y="46038"/>
            <a:ext cx="7070809" cy="2112962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5B44EFE-23B9-A853-4A97-272F47F73124}"/>
              </a:ext>
            </a:extLst>
          </p:cNvPr>
          <p:cNvSpPr txBox="1"/>
          <p:nvPr/>
        </p:nvSpPr>
        <p:spPr>
          <a:xfrm>
            <a:off x="373380" y="8732520"/>
            <a:ext cx="63241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Name________________________________________________</a:t>
            </a:r>
          </a:p>
          <a:p>
            <a:r>
              <a:rPr lang="en-US" dirty="0"/>
              <a:t>Phone: _______________________________________________</a:t>
            </a:r>
          </a:p>
          <a:p>
            <a:r>
              <a:rPr lang="en-US" dirty="0"/>
              <a:t>Student/Scout Seller____________________________________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E05B6C-EE75-8585-A5AF-7566440240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220" y="2159000"/>
            <a:ext cx="5212760" cy="657352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81061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9728</TotalTime>
  <Words>87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Armstrong Smith</dc:creator>
  <cp:lastModifiedBy>Amy Smith</cp:lastModifiedBy>
  <cp:revision>12</cp:revision>
  <cp:lastPrinted>2026-03-05T16:11:46Z</cp:lastPrinted>
  <dcterms:created xsi:type="dcterms:W3CDTF">2022-02-14T18:34:45Z</dcterms:created>
  <dcterms:modified xsi:type="dcterms:W3CDTF">2026-03-06T19:07:11Z</dcterms:modified>
</cp:coreProperties>
</file>