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2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4C"/>
    <a:srgbClr val="1527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3792" autoAdjust="0"/>
  </p:normalViewPr>
  <p:slideViewPr>
    <p:cSldViewPr snapToGrid="0">
      <p:cViewPr varScale="1">
        <p:scale>
          <a:sx n="110" d="100"/>
          <a:sy n="110" d="100"/>
        </p:scale>
        <p:origin x="10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7A8F9-0A35-49C6-9F44-22BB8D8A1964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D57C8-ECDB-4718-A257-2F840B064A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76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221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727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dirty="0"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9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16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62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836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46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2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33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DB8CF-EFFC-4845-9EA2-F8C5F8AD05D8}" type="datetimeFigureOut">
              <a:rPr lang="en-US" smtClean="0"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4557F-EC01-4D9A-9CB6-CB3F35AE16E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color_horiz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4900"/>
            <a:ext cx="12192000" cy="673100"/>
          </a:xfrm>
          <a:prstGeom prst="rect">
            <a:avLst/>
          </a:prstGeom>
          <a:solidFill>
            <a:srgbClr val="00274C"/>
          </a:solidFill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CC4875C-66CD-D047-9D42-65AADCD90AF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351" y="6324600"/>
            <a:ext cx="3177713" cy="393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88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IBM Plex Sans" panose="020B050305020300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essions.studentlife.umich.edu/track/event/13104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Rectangle 1039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44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+mj-lt"/>
              </a:rPr>
              <a:t>Black Maternal Health Week </a:t>
            </a:r>
            <a:r>
              <a:rPr lang="en-US" sz="3600" dirty="0">
                <a:latin typeface="+mj-lt"/>
              </a:rPr>
              <a:t>April 11-17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Aftershock' Documentary Aims To Stop The Black Maternal Health Crisis And  Shift Birthing Culture">
            <a:extLst>
              <a:ext uri="{FF2B5EF4-FFF2-40B4-BE49-F238E27FC236}">
                <a16:creationId xmlns:a16="http://schemas.microsoft.com/office/drawing/2014/main" id="{F8E785B6-3774-B288-2B8A-861F421667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1574" y="891254"/>
            <a:ext cx="3425957" cy="5075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520DD9B-DF49-C937-A579-F7EE9D6BB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7581" y="1690688"/>
            <a:ext cx="8511199" cy="4919661"/>
          </a:xfrm>
        </p:spPr>
        <p:txBody>
          <a:bodyPr>
            <a:normAutofit lnSpcReduction="10000"/>
          </a:bodyPr>
          <a:lstStyle/>
          <a:p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Tuesday, April 11: </a:t>
            </a:r>
            <a:r>
              <a:rPr lang="en-US" sz="1800" dirty="0"/>
              <a:t>Twitter Takeover by OBGYN Student Interest Group</a:t>
            </a:r>
            <a:endParaRPr lang="en-US" sz="18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Wednesday, April 12 (8:10 – 9:30am</a:t>
            </a:r>
            <a:r>
              <a:rPr lang="en-US" sz="1800" b="1" dirty="0"/>
              <a:t>, </a:t>
            </a:r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Palmer Commons Forum Hall 4</a:t>
            </a:r>
            <a:r>
              <a:rPr lang="en-US" sz="1800" b="1" baseline="30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th</a:t>
            </a:r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Floor &amp; Zoom): </a:t>
            </a:r>
            <a:r>
              <a:rPr lang="en-US" sz="1800" dirty="0">
                <a:effectLst/>
                <a:ea typeface="Calibri" panose="020F0502020204030204" pitchFamily="34" charset="0"/>
              </a:rPr>
              <a:t>“Centering Equity through Inclusive Recruitment and Community-Based Participatory Research” – panelists include Ella Greene-Moton (American Public Health Association-President Elect) and Dr. Erica Marsh, moderated by Dr. Courtney Townsel</a:t>
            </a:r>
            <a:endParaRPr lang="en-US" sz="1800" dirty="0">
              <a:solidFill>
                <a:srgbClr val="FF0000"/>
              </a:solidFill>
            </a:endParaRPr>
          </a:p>
          <a:p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Thursday, April 13 (7:45 – 8:30am, MCHC Auditorium/F2305 and Zoom): </a:t>
            </a:r>
            <a:r>
              <a:rPr lang="en-US" sz="1800" i="0" dirty="0">
                <a:effectLst/>
              </a:rPr>
              <a:t>Grand Rounds – </a:t>
            </a:r>
            <a:r>
              <a:rPr lang="en-US" sz="1800" dirty="0"/>
              <a:t>B</a:t>
            </a:r>
            <a:r>
              <a:rPr lang="en-US" sz="1800" i="0" dirty="0">
                <a:effectLst/>
              </a:rPr>
              <a:t>irthing Justice and Equity in Black Maternal Health Outcomes</a:t>
            </a:r>
          </a:p>
          <a:p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Thursday, April 13 (5 – 7pm, Danto Auditorium and Hybrid Panel Discussion): </a:t>
            </a:r>
            <a:r>
              <a:rPr lang="en-US" sz="1800" i="1" dirty="0"/>
              <a:t>Aftershock</a:t>
            </a:r>
            <a:r>
              <a:rPr lang="en-US" sz="1800" dirty="0"/>
              <a:t> Viewing and Discussion (co-hosted by Obstetrics and Gynecology, Family Medicine, Anesthesia, and Psychiatry) </a:t>
            </a:r>
          </a:p>
          <a:p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Friday, April 14: </a:t>
            </a:r>
            <a:r>
              <a:rPr lang="en-US" sz="1800" dirty="0"/>
              <a:t>“Black Maternal Health Matters” Celebration on L&amp;D 	</a:t>
            </a:r>
          </a:p>
          <a:p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Sunday, April 16 (3:30 – 6pm, Washtenaw Community College): </a:t>
            </a:r>
            <a:r>
              <a:rPr lang="en-US" sz="1800" i="1" dirty="0"/>
              <a:t>Toxic</a:t>
            </a:r>
            <a:r>
              <a:rPr lang="en-US" sz="1800" dirty="0"/>
              <a:t> Screening and Panel Discussion</a:t>
            </a:r>
          </a:p>
          <a:p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Monday, April 17: </a:t>
            </a:r>
            <a:r>
              <a:rPr lang="en-US" sz="1800" dirty="0"/>
              <a:t>Highlights from Black Maternal Health Week and Call to Action</a:t>
            </a:r>
          </a:p>
          <a:p>
            <a:pPr marL="0" indent="0" algn="ctr">
              <a:buNone/>
            </a:pPr>
            <a:r>
              <a:rPr lang="en-US" sz="1800" dirty="0"/>
              <a:t>	For all Zoom links and additional information check out the Health Equity Month website: 	</a:t>
            </a:r>
          </a:p>
          <a:p>
            <a:pPr marL="0" indent="0" algn="ctr">
              <a:buNone/>
            </a:pPr>
            <a:r>
              <a:rPr lang="en-US" sz="1800" dirty="0">
                <a:hlinkClick r:id="rId3"/>
              </a:rPr>
              <a:t>https://sessions.studentlife.umich.edu/track/event/13104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4914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17505</TotalTime>
  <Words>216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IBM Plex Sans</vt:lpstr>
      <vt:lpstr>Office Theme</vt:lpstr>
      <vt:lpstr>Black Maternal Health Week April 11-17</vt:lpstr>
    </vt:vector>
  </TitlesOfParts>
  <Company>University of Michigan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Priest, Rebecca</dc:creator>
  <cp:lastModifiedBy>Wetmore, Marisa</cp:lastModifiedBy>
  <cp:revision>462</cp:revision>
  <dcterms:created xsi:type="dcterms:W3CDTF">2019-11-12T03:08:37Z</dcterms:created>
  <dcterms:modified xsi:type="dcterms:W3CDTF">2023-03-30T19:51:27Z</dcterms:modified>
</cp:coreProperties>
</file>