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8"/>
  </p:sldMasterIdLst>
  <p:notesMasterIdLst>
    <p:notesMasterId r:id="rId22"/>
  </p:notesMasterIdLst>
  <p:handoutMasterIdLst>
    <p:handoutMasterId r:id="rId23"/>
  </p:handoutMasterIdLst>
  <p:sldIdLst>
    <p:sldId id="622" r:id="rId9"/>
    <p:sldId id="348" r:id="rId10"/>
    <p:sldId id="379" r:id="rId11"/>
    <p:sldId id="623" r:id="rId12"/>
    <p:sldId id="612" r:id="rId13"/>
    <p:sldId id="621" r:id="rId14"/>
    <p:sldId id="616" r:id="rId15"/>
    <p:sldId id="602" r:id="rId16"/>
    <p:sldId id="617" r:id="rId17"/>
    <p:sldId id="606" r:id="rId18"/>
    <p:sldId id="483" r:id="rId19"/>
    <p:sldId id="341" r:id="rId20"/>
    <p:sldId id="35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60" autoAdjust="0"/>
    <p:restoredTop sz="71208" autoAdjust="0"/>
  </p:normalViewPr>
  <p:slideViewPr>
    <p:cSldViewPr snapToGrid="0" showGuides="1">
      <p:cViewPr varScale="1">
        <p:scale>
          <a:sx n="56" d="100"/>
          <a:sy n="56" d="100"/>
        </p:scale>
        <p:origin x="1744" y="2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3584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26/02/2026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386E511-D742-4EFE-90B5-C9FC42762E0F}" type="datetimeFigureOut">
              <a:rPr lang="en-GB" smtClean="0"/>
              <a:pPr/>
              <a:t>26/02/2026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497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468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1038" y="746125"/>
            <a:ext cx="5494337" cy="3090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2488" y="3873909"/>
            <a:ext cx="5671436" cy="4492983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6278563" y="8685213"/>
            <a:ext cx="577850" cy="458787"/>
          </a:xfrm>
        </p:spPr>
        <p:txBody>
          <a:bodyPr/>
          <a:lstStyle/>
          <a:p>
            <a:fld id="{A16CFAD1-D197-4A88-B173-A6412E995EE5}" type="slidenum">
              <a:rPr lang="en-GB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739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07AEC-B17D-E250-8E3E-FEC92754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5B5C7D-8D25-80E8-D669-E260B78A7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508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31AC98-2939-B041-90A5-2C5EC2808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728464"/>
            <a:ext cx="5486400" cy="4589625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6C17D-F34C-3F67-F02F-C93E37C6E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79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8C7E-4E80-CB8F-25D9-83B947FFD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87FC7-DA0C-1CC7-DAD0-EAC6E8A33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801688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11911-620D-1277-9B0E-3F853D68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989070"/>
            <a:ext cx="5486400" cy="4011930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3C9F0-3A3C-1D3F-45A0-CAC2FED4A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1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8C7E-4E80-CB8F-25D9-83B947FFD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87FC7-DA0C-1CC7-DAD0-EAC6E8A33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5038" y="674688"/>
            <a:ext cx="4987925" cy="28051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11911-620D-1277-9B0E-3F853D68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610896"/>
            <a:ext cx="5486400" cy="4943168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3C9F0-3A3C-1D3F-45A0-CAC2FED4A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584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8C7E-4E80-CB8F-25D9-83B947FFD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87FC7-DA0C-1CC7-DAD0-EAC6E8A33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892175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11911-620D-1277-9B0E-3F853D68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057650"/>
            <a:ext cx="5486400" cy="3943350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3C9F0-3A3C-1D3F-45A0-CAC2FED4A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471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87463" y="554038"/>
            <a:ext cx="4283075" cy="24098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112652"/>
            <a:ext cx="5486400" cy="5424055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838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936625"/>
            <a:ext cx="5399087" cy="30384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06960"/>
            <a:ext cx="5486400" cy="4252109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066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103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842324"/>
            <a:ext cx="5486400" cy="4611255"/>
          </a:xfrm>
        </p:spPr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684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381000"/>
            <a:ext cx="3863975" cy="2173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9152" y="2651760"/>
            <a:ext cx="6094998" cy="6492241"/>
          </a:xfrm>
        </p:spPr>
        <p:txBody>
          <a:bodyPr/>
          <a:lstStyle/>
          <a:p>
            <a:pPr>
              <a:spcAft>
                <a:spcPts val="300"/>
              </a:spcAft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781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146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1141413"/>
            <a:ext cx="5486400" cy="30861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7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0.png"/><Relationship Id="rId21" Type="http://schemas.openxmlformats.org/officeDocument/2006/relationships/image" Target="../media/image34.svg"/><Relationship Id="rId42" Type="http://schemas.openxmlformats.org/officeDocument/2006/relationships/image" Target="../media/image55.png"/><Relationship Id="rId63" Type="http://schemas.openxmlformats.org/officeDocument/2006/relationships/image" Target="../media/image76.svg"/><Relationship Id="rId84" Type="http://schemas.openxmlformats.org/officeDocument/2006/relationships/image" Target="../media/image97.svg"/><Relationship Id="rId138" Type="http://schemas.openxmlformats.org/officeDocument/2006/relationships/image" Target="../media/image151.svg"/><Relationship Id="rId159" Type="http://schemas.openxmlformats.org/officeDocument/2006/relationships/image" Target="../media/image172.png"/><Relationship Id="rId170" Type="http://schemas.openxmlformats.org/officeDocument/2006/relationships/image" Target="../media/image183.svg"/><Relationship Id="rId107" Type="http://schemas.openxmlformats.org/officeDocument/2006/relationships/image" Target="../media/image120.png"/><Relationship Id="rId11" Type="http://schemas.openxmlformats.org/officeDocument/2006/relationships/image" Target="../media/image24.svg"/><Relationship Id="rId32" Type="http://schemas.openxmlformats.org/officeDocument/2006/relationships/image" Target="../media/image45.png"/><Relationship Id="rId53" Type="http://schemas.openxmlformats.org/officeDocument/2006/relationships/image" Target="../media/image66.svg"/><Relationship Id="rId74" Type="http://schemas.openxmlformats.org/officeDocument/2006/relationships/image" Target="../media/image87.png"/><Relationship Id="rId128" Type="http://schemas.openxmlformats.org/officeDocument/2006/relationships/image" Target="../media/image141.svg"/><Relationship Id="rId149" Type="http://schemas.openxmlformats.org/officeDocument/2006/relationships/image" Target="../media/image162.png"/><Relationship Id="rId5" Type="http://schemas.openxmlformats.org/officeDocument/2006/relationships/image" Target="../media/image18.svg"/><Relationship Id="rId95" Type="http://schemas.openxmlformats.org/officeDocument/2006/relationships/image" Target="../media/image108.png"/><Relationship Id="rId160" Type="http://schemas.openxmlformats.org/officeDocument/2006/relationships/image" Target="../media/image173.svg"/><Relationship Id="rId181" Type="http://schemas.openxmlformats.org/officeDocument/2006/relationships/image" Target="../media/image194.png"/><Relationship Id="rId22" Type="http://schemas.openxmlformats.org/officeDocument/2006/relationships/image" Target="../media/image35.png"/><Relationship Id="rId43" Type="http://schemas.openxmlformats.org/officeDocument/2006/relationships/image" Target="../media/image56.svg"/><Relationship Id="rId64" Type="http://schemas.openxmlformats.org/officeDocument/2006/relationships/image" Target="../media/image77.png"/><Relationship Id="rId118" Type="http://schemas.openxmlformats.org/officeDocument/2006/relationships/image" Target="../media/image131.svg"/><Relationship Id="rId139" Type="http://schemas.openxmlformats.org/officeDocument/2006/relationships/image" Target="../media/image152.png"/><Relationship Id="rId85" Type="http://schemas.openxmlformats.org/officeDocument/2006/relationships/image" Target="../media/image98.png"/><Relationship Id="rId150" Type="http://schemas.openxmlformats.org/officeDocument/2006/relationships/image" Target="../media/image163.svg"/><Relationship Id="rId171" Type="http://schemas.openxmlformats.org/officeDocument/2006/relationships/image" Target="../media/image184.png"/><Relationship Id="rId12" Type="http://schemas.openxmlformats.org/officeDocument/2006/relationships/image" Target="../media/image25.png"/><Relationship Id="rId33" Type="http://schemas.openxmlformats.org/officeDocument/2006/relationships/image" Target="../media/image46.svg"/><Relationship Id="rId108" Type="http://schemas.openxmlformats.org/officeDocument/2006/relationships/image" Target="../media/image121.svg"/><Relationship Id="rId129" Type="http://schemas.openxmlformats.org/officeDocument/2006/relationships/image" Target="../media/image142.png"/><Relationship Id="rId54" Type="http://schemas.openxmlformats.org/officeDocument/2006/relationships/image" Target="../media/image67.png"/><Relationship Id="rId75" Type="http://schemas.openxmlformats.org/officeDocument/2006/relationships/image" Target="../media/image88.svg"/><Relationship Id="rId96" Type="http://schemas.openxmlformats.org/officeDocument/2006/relationships/image" Target="../media/image109.svg"/><Relationship Id="rId140" Type="http://schemas.openxmlformats.org/officeDocument/2006/relationships/image" Target="../media/image153.svg"/><Relationship Id="rId161" Type="http://schemas.openxmlformats.org/officeDocument/2006/relationships/image" Target="../media/image174.png"/><Relationship Id="rId182" Type="http://schemas.openxmlformats.org/officeDocument/2006/relationships/image" Target="../media/image195.svg"/><Relationship Id="rId6" Type="http://schemas.openxmlformats.org/officeDocument/2006/relationships/image" Target="../media/image19.png"/><Relationship Id="rId23" Type="http://schemas.openxmlformats.org/officeDocument/2006/relationships/image" Target="../media/image36.svg"/><Relationship Id="rId119" Type="http://schemas.openxmlformats.org/officeDocument/2006/relationships/image" Target="../media/image132.png"/><Relationship Id="rId44" Type="http://schemas.openxmlformats.org/officeDocument/2006/relationships/image" Target="../media/image57.png"/><Relationship Id="rId65" Type="http://schemas.openxmlformats.org/officeDocument/2006/relationships/image" Target="../media/image78.svg"/><Relationship Id="rId86" Type="http://schemas.openxmlformats.org/officeDocument/2006/relationships/image" Target="../media/image99.svg"/><Relationship Id="rId130" Type="http://schemas.openxmlformats.org/officeDocument/2006/relationships/image" Target="../media/image143.svg"/><Relationship Id="rId151" Type="http://schemas.openxmlformats.org/officeDocument/2006/relationships/image" Target="../media/image164.png"/><Relationship Id="rId172" Type="http://schemas.openxmlformats.org/officeDocument/2006/relationships/image" Target="../media/image185.sv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39" Type="http://schemas.openxmlformats.org/officeDocument/2006/relationships/image" Target="../media/image52.svg"/><Relationship Id="rId109" Type="http://schemas.openxmlformats.org/officeDocument/2006/relationships/image" Target="../media/image122.png"/><Relationship Id="rId34" Type="http://schemas.openxmlformats.org/officeDocument/2006/relationships/image" Target="../media/image47.png"/><Relationship Id="rId50" Type="http://schemas.openxmlformats.org/officeDocument/2006/relationships/image" Target="../media/image63.png"/><Relationship Id="rId55" Type="http://schemas.openxmlformats.org/officeDocument/2006/relationships/image" Target="../media/image68.svg"/><Relationship Id="rId76" Type="http://schemas.openxmlformats.org/officeDocument/2006/relationships/image" Target="../media/image89.svg"/><Relationship Id="rId97" Type="http://schemas.openxmlformats.org/officeDocument/2006/relationships/image" Target="../media/image110.png"/><Relationship Id="rId104" Type="http://schemas.openxmlformats.org/officeDocument/2006/relationships/image" Target="../media/image117.svg"/><Relationship Id="rId120" Type="http://schemas.openxmlformats.org/officeDocument/2006/relationships/image" Target="../media/image133.svg"/><Relationship Id="rId125" Type="http://schemas.openxmlformats.org/officeDocument/2006/relationships/image" Target="../media/image138.png"/><Relationship Id="rId141" Type="http://schemas.openxmlformats.org/officeDocument/2006/relationships/image" Target="../media/image154.png"/><Relationship Id="rId146" Type="http://schemas.openxmlformats.org/officeDocument/2006/relationships/image" Target="../media/image159.svg"/><Relationship Id="rId167" Type="http://schemas.openxmlformats.org/officeDocument/2006/relationships/image" Target="../media/image180.png"/><Relationship Id="rId7" Type="http://schemas.openxmlformats.org/officeDocument/2006/relationships/image" Target="../media/image20.svg"/><Relationship Id="rId71" Type="http://schemas.openxmlformats.org/officeDocument/2006/relationships/image" Target="../media/image84.svg"/><Relationship Id="rId92" Type="http://schemas.openxmlformats.org/officeDocument/2006/relationships/image" Target="../media/image105.svg"/><Relationship Id="rId162" Type="http://schemas.openxmlformats.org/officeDocument/2006/relationships/image" Target="../media/image175.svg"/><Relationship Id="rId183" Type="http://schemas.openxmlformats.org/officeDocument/2006/relationships/image" Target="../media/image196.png"/><Relationship Id="rId2" Type="http://schemas.openxmlformats.org/officeDocument/2006/relationships/image" Target="../media/image15.png"/><Relationship Id="rId29" Type="http://schemas.openxmlformats.org/officeDocument/2006/relationships/image" Target="../media/image42.svg"/><Relationship Id="rId24" Type="http://schemas.openxmlformats.org/officeDocument/2006/relationships/image" Target="../media/image37.png"/><Relationship Id="rId40" Type="http://schemas.openxmlformats.org/officeDocument/2006/relationships/image" Target="../media/image53.png"/><Relationship Id="rId45" Type="http://schemas.openxmlformats.org/officeDocument/2006/relationships/image" Target="../media/image58.svg"/><Relationship Id="rId66" Type="http://schemas.openxmlformats.org/officeDocument/2006/relationships/image" Target="../media/image79.png"/><Relationship Id="rId87" Type="http://schemas.openxmlformats.org/officeDocument/2006/relationships/image" Target="../media/image100.png"/><Relationship Id="rId110" Type="http://schemas.openxmlformats.org/officeDocument/2006/relationships/image" Target="../media/image123.svg"/><Relationship Id="rId115" Type="http://schemas.openxmlformats.org/officeDocument/2006/relationships/image" Target="../media/image128.png"/><Relationship Id="rId131" Type="http://schemas.openxmlformats.org/officeDocument/2006/relationships/image" Target="../media/image144.png"/><Relationship Id="rId136" Type="http://schemas.openxmlformats.org/officeDocument/2006/relationships/image" Target="../media/image149.svg"/><Relationship Id="rId157" Type="http://schemas.openxmlformats.org/officeDocument/2006/relationships/image" Target="../media/image170.png"/><Relationship Id="rId178" Type="http://schemas.openxmlformats.org/officeDocument/2006/relationships/image" Target="../media/image191.svg"/><Relationship Id="rId61" Type="http://schemas.openxmlformats.org/officeDocument/2006/relationships/image" Target="../media/image74.svg"/><Relationship Id="rId82" Type="http://schemas.openxmlformats.org/officeDocument/2006/relationships/image" Target="../media/image95.svg"/><Relationship Id="rId152" Type="http://schemas.openxmlformats.org/officeDocument/2006/relationships/image" Target="../media/image165.svg"/><Relationship Id="rId173" Type="http://schemas.openxmlformats.org/officeDocument/2006/relationships/image" Target="../media/image186.png"/><Relationship Id="rId19" Type="http://schemas.openxmlformats.org/officeDocument/2006/relationships/image" Target="../media/image32.svg"/><Relationship Id="rId14" Type="http://schemas.openxmlformats.org/officeDocument/2006/relationships/image" Target="../media/image27.png"/><Relationship Id="rId30" Type="http://schemas.openxmlformats.org/officeDocument/2006/relationships/image" Target="../media/image43.png"/><Relationship Id="rId35" Type="http://schemas.openxmlformats.org/officeDocument/2006/relationships/image" Target="../media/image48.svg"/><Relationship Id="rId56" Type="http://schemas.openxmlformats.org/officeDocument/2006/relationships/image" Target="../media/image69.png"/><Relationship Id="rId77" Type="http://schemas.openxmlformats.org/officeDocument/2006/relationships/image" Target="../media/image90.png"/><Relationship Id="rId100" Type="http://schemas.openxmlformats.org/officeDocument/2006/relationships/image" Target="../media/image113.svg"/><Relationship Id="rId105" Type="http://schemas.openxmlformats.org/officeDocument/2006/relationships/image" Target="../media/image118.png"/><Relationship Id="rId126" Type="http://schemas.openxmlformats.org/officeDocument/2006/relationships/image" Target="../media/image139.svg"/><Relationship Id="rId147" Type="http://schemas.openxmlformats.org/officeDocument/2006/relationships/image" Target="../media/image160.png"/><Relationship Id="rId168" Type="http://schemas.openxmlformats.org/officeDocument/2006/relationships/image" Target="../media/image181.svg"/><Relationship Id="rId8" Type="http://schemas.openxmlformats.org/officeDocument/2006/relationships/image" Target="../media/image21.png"/><Relationship Id="rId51" Type="http://schemas.openxmlformats.org/officeDocument/2006/relationships/image" Target="../media/image64.svg"/><Relationship Id="rId72" Type="http://schemas.openxmlformats.org/officeDocument/2006/relationships/image" Target="../media/image85.png"/><Relationship Id="rId93" Type="http://schemas.openxmlformats.org/officeDocument/2006/relationships/image" Target="../media/image106.png"/><Relationship Id="rId98" Type="http://schemas.openxmlformats.org/officeDocument/2006/relationships/image" Target="../media/image111.svg"/><Relationship Id="rId121" Type="http://schemas.openxmlformats.org/officeDocument/2006/relationships/image" Target="../media/image134.png"/><Relationship Id="rId142" Type="http://schemas.openxmlformats.org/officeDocument/2006/relationships/image" Target="../media/image155.svg"/><Relationship Id="rId163" Type="http://schemas.openxmlformats.org/officeDocument/2006/relationships/image" Target="../media/image176.png"/><Relationship Id="rId184" Type="http://schemas.openxmlformats.org/officeDocument/2006/relationships/image" Target="../media/image197.svg"/><Relationship Id="rId3" Type="http://schemas.openxmlformats.org/officeDocument/2006/relationships/image" Target="../media/image16.svg"/><Relationship Id="rId25" Type="http://schemas.openxmlformats.org/officeDocument/2006/relationships/image" Target="../media/image38.svg"/><Relationship Id="rId46" Type="http://schemas.openxmlformats.org/officeDocument/2006/relationships/image" Target="../media/image59.png"/><Relationship Id="rId67" Type="http://schemas.openxmlformats.org/officeDocument/2006/relationships/image" Target="../media/image80.svg"/><Relationship Id="rId116" Type="http://schemas.openxmlformats.org/officeDocument/2006/relationships/image" Target="../media/image129.svg"/><Relationship Id="rId137" Type="http://schemas.openxmlformats.org/officeDocument/2006/relationships/image" Target="../media/image150.png"/><Relationship Id="rId158" Type="http://schemas.openxmlformats.org/officeDocument/2006/relationships/image" Target="../media/image171.svg"/><Relationship Id="rId20" Type="http://schemas.openxmlformats.org/officeDocument/2006/relationships/image" Target="../media/image33.png"/><Relationship Id="rId41" Type="http://schemas.openxmlformats.org/officeDocument/2006/relationships/image" Target="../media/image54.svg"/><Relationship Id="rId62" Type="http://schemas.openxmlformats.org/officeDocument/2006/relationships/image" Target="../media/image75.png"/><Relationship Id="rId83" Type="http://schemas.openxmlformats.org/officeDocument/2006/relationships/image" Target="../media/image96.png"/><Relationship Id="rId88" Type="http://schemas.openxmlformats.org/officeDocument/2006/relationships/image" Target="../media/image101.svg"/><Relationship Id="rId111" Type="http://schemas.openxmlformats.org/officeDocument/2006/relationships/image" Target="../media/image124.png"/><Relationship Id="rId132" Type="http://schemas.openxmlformats.org/officeDocument/2006/relationships/image" Target="../media/image145.svg"/><Relationship Id="rId153" Type="http://schemas.openxmlformats.org/officeDocument/2006/relationships/image" Target="../media/image166.png"/><Relationship Id="rId174" Type="http://schemas.openxmlformats.org/officeDocument/2006/relationships/image" Target="../media/image187.svg"/><Relationship Id="rId179" Type="http://schemas.openxmlformats.org/officeDocument/2006/relationships/image" Target="../media/image192.png"/><Relationship Id="rId15" Type="http://schemas.openxmlformats.org/officeDocument/2006/relationships/image" Target="../media/image28.svg"/><Relationship Id="rId36" Type="http://schemas.openxmlformats.org/officeDocument/2006/relationships/image" Target="../media/image49.png"/><Relationship Id="rId57" Type="http://schemas.openxmlformats.org/officeDocument/2006/relationships/image" Target="../media/image70.svg"/><Relationship Id="rId106" Type="http://schemas.openxmlformats.org/officeDocument/2006/relationships/image" Target="../media/image119.svg"/><Relationship Id="rId127" Type="http://schemas.openxmlformats.org/officeDocument/2006/relationships/image" Target="../media/image140.png"/><Relationship Id="rId10" Type="http://schemas.openxmlformats.org/officeDocument/2006/relationships/image" Target="../media/image23.png"/><Relationship Id="rId31" Type="http://schemas.openxmlformats.org/officeDocument/2006/relationships/image" Target="../media/image44.svg"/><Relationship Id="rId52" Type="http://schemas.openxmlformats.org/officeDocument/2006/relationships/image" Target="../media/image65.png"/><Relationship Id="rId73" Type="http://schemas.openxmlformats.org/officeDocument/2006/relationships/image" Target="../media/image86.svg"/><Relationship Id="rId78" Type="http://schemas.openxmlformats.org/officeDocument/2006/relationships/image" Target="../media/image91.svg"/><Relationship Id="rId94" Type="http://schemas.openxmlformats.org/officeDocument/2006/relationships/image" Target="../media/image107.svg"/><Relationship Id="rId99" Type="http://schemas.openxmlformats.org/officeDocument/2006/relationships/image" Target="../media/image112.png"/><Relationship Id="rId101" Type="http://schemas.openxmlformats.org/officeDocument/2006/relationships/image" Target="../media/image114.png"/><Relationship Id="rId122" Type="http://schemas.openxmlformats.org/officeDocument/2006/relationships/image" Target="../media/image135.svg"/><Relationship Id="rId143" Type="http://schemas.openxmlformats.org/officeDocument/2006/relationships/image" Target="../media/image156.png"/><Relationship Id="rId148" Type="http://schemas.openxmlformats.org/officeDocument/2006/relationships/image" Target="../media/image161.svg"/><Relationship Id="rId164" Type="http://schemas.openxmlformats.org/officeDocument/2006/relationships/image" Target="../media/image177.svg"/><Relationship Id="rId169" Type="http://schemas.openxmlformats.org/officeDocument/2006/relationships/image" Target="../media/image182.png"/><Relationship Id="rId185" Type="http://schemas.openxmlformats.org/officeDocument/2006/relationships/image" Target="../media/image198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80" Type="http://schemas.openxmlformats.org/officeDocument/2006/relationships/image" Target="../media/image193.svg"/><Relationship Id="rId26" Type="http://schemas.openxmlformats.org/officeDocument/2006/relationships/image" Target="../media/image39.png"/><Relationship Id="rId47" Type="http://schemas.openxmlformats.org/officeDocument/2006/relationships/image" Target="../media/image60.svg"/><Relationship Id="rId68" Type="http://schemas.openxmlformats.org/officeDocument/2006/relationships/image" Target="../media/image81.png"/><Relationship Id="rId89" Type="http://schemas.openxmlformats.org/officeDocument/2006/relationships/image" Target="../media/image102.png"/><Relationship Id="rId112" Type="http://schemas.openxmlformats.org/officeDocument/2006/relationships/image" Target="../media/image125.svg"/><Relationship Id="rId133" Type="http://schemas.openxmlformats.org/officeDocument/2006/relationships/image" Target="../media/image146.png"/><Relationship Id="rId154" Type="http://schemas.openxmlformats.org/officeDocument/2006/relationships/image" Target="../media/image167.svg"/><Relationship Id="rId175" Type="http://schemas.openxmlformats.org/officeDocument/2006/relationships/image" Target="../media/image188.png"/><Relationship Id="rId16" Type="http://schemas.openxmlformats.org/officeDocument/2006/relationships/image" Target="../media/image29.png"/><Relationship Id="rId37" Type="http://schemas.openxmlformats.org/officeDocument/2006/relationships/image" Target="../media/image50.svg"/><Relationship Id="rId58" Type="http://schemas.openxmlformats.org/officeDocument/2006/relationships/image" Target="../media/image71.png"/><Relationship Id="rId79" Type="http://schemas.openxmlformats.org/officeDocument/2006/relationships/image" Target="../media/image92.png"/><Relationship Id="rId102" Type="http://schemas.openxmlformats.org/officeDocument/2006/relationships/image" Target="../media/image115.svg"/><Relationship Id="rId123" Type="http://schemas.openxmlformats.org/officeDocument/2006/relationships/image" Target="../media/image136.png"/><Relationship Id="rId144" Type="http://schemas.openxmlformats.org/officeDocument/2006/relationships/image" Target="../media/image157.svg"/><Relationship Id="rId90" Type="http://schemas.openxmlformats.org/officeDocument/2006/relationships/image" Target="../media/image103.svg"/><Relationship Id="rId165" Type="http://schemas.openxmlformats.org/officeDocument/2006/relationships/image" Target="../media/image178.png"/><Relationship Id="rId186" Type="http://schemas.openxmlformats.org/officeDocument/2006/relationships/image" Target="../media/image199.svg"/><Relationship Id="rId27" Type="http://schemas.openxmlformats.org/officeDocument/2006/relationships/image" Target="../media/image40.svg"/><Relationship Id="rId48" Type="http://schemas.openxmlformats.org/officeDocument/2006/relationships/image" Target="../media/image61.png"/><Relationship Id="rId69" Type="http://schemas.openxmlformats.org/officeDocument/2006/relationships/image" Target="../media/image82.svg"/><Relationship Id="rId113" Type="http://schemas.openxmlformats.org/officeDocument/2006/relationships/image" Target="../media/image126.png"/><Relationship Id="rId134" Type="http://schemas.openxmlformats.org/officeDocument/2006/relationships/image" Target="../media/image147.svg"/><Relationship Id="rId80" Type="http://schemas.openxmlformats.org/officeDocument/2006/relationships/image" Target="../media/image93.svg"/><Relationship Id="rId155" Type="http://schemas.openxmlformats.org/officeDocument/2006/relationships/image" Target="../media/image168.png"/><Relationship Id="rId176" Type="http://schemas.openxmlformats.org/officeDocument/2006/relationships/image" Target="../media/image189.svg"/><Relationship Id="rId17" Type="http://schemas.openxmlformats.org/officeDocument/2006/relationships/image" Target="../media/image30.svg"/><Relationship Id="rId38" Type="http://schemas.openxmlformats.org/officeDocument/2006/relationships/image" Target="../media/image51.png"/><Relationship Id="rId59" Type="http://schemas.openxmlformats.org/officeDocument/2006/relationships/image" Target="../media/image72.svg"/><Relationship Id="rId103" Type="http://schemas.openxmlformats.org/officeDocument/2006/relationships/image" Target="../media/image116.png"/><Relationship Id="rId124" Type="http://schemas.openxmlformats.org/officeDocument/2006/relationships/image" Target="../media/image137.svg"/><Relationship Id="rId70" Type="http://schemas.openxmlformats.org/officeDocument/2006/relationships/image" Target="../media/image83.png"/><Relationship Id="rId91" Type="http://schemas.openxmlformats.org/officeDocument/2006/relationships/image" Target="../media/image104.png"/><Relationship Id="rId145" Type="http://schemas.openxmlformats.org/officeDocument/2006/relationships/image" Target="../media/image158.png"/><Relationship Id="rId166" Type="http://schemas.openxmlformats.org/officeDocument/2006/relationships/image" Target="../media/image179.svg"/><Relationship Id="rId1" Type="http://schemas.openxmlformats.org/officeDocument/2006/relationships/slideMaster" Target="../slideMasters/slideMaster1.xml"/><Relationship Id="rId28" Type="http://schemas.openxmlformats.org/officeDocument/2006/relationships/image" Target="../media/image41.png"/><Relationship Id="rId49" Type="http://schemas.openxmlformats.org/officeDocument/2006/relationships/image" Target="../media/image62.svg"/><Relationship Id="rId114" Type="http://schemas.openxmlformats.org/officeDocument/2006/relationships/image" Target="../media/image127.svg"/><Relationship Id="rId60" Type="http://schemas.openxmlformats.org/officeDocument/2006/relationships/image" Target="../media/image73.png"/><Relationship Id="rId81" Type="http://schemas.openxmlformats.org/officeDocument/2006/relationships/image" Target="../media/image94.png"/><Relationship Id="rId135" Type="http://schemas.openxmlformats.org/officeDocument/2006/relationships/image" Target="../media/image148.png"/><Relationship Id="rId156" Type="http://schemas.openxmlformats.org/officeDocument/2006/relationships/image" Target="../media/image169.svg"/><Relationship Id="rId177" Type="http://schemas.openxmlformats.org/officeDocument/2006/relationships/image" Target="../media/image190.png"/></Relationships>
</file>

<file path=ppt/slideLayouts/_rels/slideLayout7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15.svg"/><Relationship Id="rId21" Type="http://schemas.openxmlformats.org/officeDocument/2006/relationships/image" Target="../media/image219.svg"/><Relationship Id="rId42" Type="http://schemas.openxmlformats.org/officeDocument/2006/relationships/image" Target="../media/image240.png"/><Relationship Id="rId63" Type="http://schemas.openxmlformats.org/officeDocument/2006/relationships/image" Target="../media/image261.svg"/><Relationship Id="rId84" Type="http://schemas.openxmlformats.org/officeDocument/2006/relationships/image" Target="../media/image282.png"/><Relationship Id="rId138" Type="http://schemas.openxmlformats.org/officeDocument/2006/relationships/image" Target="../media/image336.png"/><Relationship Id="rId107" Type="http://schemas.openxmlformats.org/officeDocument/2006/relationships/image" Target="../media/image305.svg"/><Relationship Id="rId11" Type="http://schemas.openxmlformats.org/officeDocument/2006/relationships/image" Target="../media/image209.svg"/><Relationship Id="rId32" Type="http://schemas.openxmlformats.org/officeDocument/2006/relationships/image" Target="../media/image230.png"/><Relationship Id="rId53" Type="http://schemas.openxmlformats.org/officeDocument/2006/relationships/image" Target="../media/image251.svg"/><Relationship Id="rId74" Type="http://schemas.openxmlformats.org/officeDocument/2006/relationships/image" Target="../media/image272.png"/><Relationship Id="rId128" Type="http://schemas.openxmlformats.org/officeDocument/2006/relationships/image" Target="../media/image326.png"/><Relationship Id="rId5" Type="http://schemas.openxmlformats.org/officeDocument/2006/relationships/image" Target="../media/image203.svg"/><Relationship Id="rId90" Type="http://schemas.openxmlformats.org/officeDocument/2006/relationships/image" Target="../media/image288.png"/><Relationship Id="rId95" Type="http://schemas.openxmlformats.org/officeDocument/2006/relationships/image" Target="../media/image293.svg"/><Relationship Id="rId22" Type="http://schemas.openxmlformats.org/officeDocument/2006/relationships/image" Target="../media/image220.png"/><Relationship Id="rId27" Type="http://schemas.openxmlformats.org/officeDocument/2006/relationships/image" Target="../media/image225.svg"/><Relationship Id="rId43" Type="http://schemas.openxmlformats.org/officeDocument/2006/relationships/image" Target="../media/image241.svg"/><Relationship Id="rId48" Type="http://schemas.openxmlformats.org/officeDocument/2006/relationships/image" Target="../media/image246.png"/><Relationship Id="rId64" Type="http://schemas.openxmlformats.org/officeDocument/2006/relationships/image" Target="../media/image262.png"/><Relationship Id="rId69" Type="http://schemas.openxmlformats.org/officeDocument/2006/relationships/image" Target="../media/image267.svg"/><Relationship Id="rId113" Type="http://schemas.openxmlformats.org/officeDocument/2006/relationships/image" Target="../media/image311.svg"/><Relationship Id="rId118" Type="http://schemas.openxmlformats.org/officeDocument/2006/relationships/image" Target="../media/image316.png"/><Relationship Id="rId134" Type="http://schemas.openxmlformats.org/officeDocument/2006/relationships/image" Target="../media/image332.png"/><Relationship Id="rId139" Type="http://schemas.openxmlformats.org/officeDocument/2006/relationships/image" Target="../media/image337.svg"/><Relationship Id="rId80" Type="http://schemas.openxmlformats.org/officeDocument/2006/relationships/image" Target="../media/image278.png"/><Relationship Id="rId85" Type="http://schemas.openxmlformats.org/officeDocument/2006/relationships/image" Target="../media/image283.svg"/><Relationship Id="rId12" Type="http://schemas.openxmlformats.org/officeDocument/2006/relationships/image" Target="../media/image210.png"/><Relationship Id="rId17" Type="http://schemas.openxmlformats.org/officeDocument/2006/relationships/image" Target="../media/image215.svg"/><Relationship Id="rId33" Type="http://schemas.openxmlformats.org/officeDocument/2006/relationships/image" Target="../media/image231.svg"/><Relationship Id="rId38" Type="http://schemas.openxmlformats.org/officeDocument/2006/relationships/image" Target="../media/image236.png"/><Relationship Id="rId59" Type="http://schemas.openxmlformats.org/officeDocument/2006/relationships/image" Target="../media/image257.svg"/><Relationship Id="rId103" Type="http://schemas.openxmlformats.org/officeDocument/2006/relationships/image" Target="../media/image301.svg"/><Relationship Id="rId108" Type="http://schemas.openxmlformats.org/officeDocument/2006/relationships/image" Target="../media/image306.png"/><Relationship Id="rId124" Type="http://schemas.openxmlformats.org/officeDocument/2006/relationships/image" Target="../media/image322.png"/><Relationship Id="rId129" Type="http://schemas.openxmlformats.org/officeDocument/2006/relationships/image" Target="../media/image327.svg"/><Relationship Id="rId54" Type="http://schemas.openxmlformats.org/officeDocument/2006/relationships/image" Target="../media/image252.png"/><Relationship Id="rId70" Type="http://schemas.openxmlformats.org/officeDocument/2006/relationships/image" Target="../media/image268.png"/><Relationship Id="rId75" Type="http://schemas.openxmlformats.org/officeDocument/2006/relationships/image" Target="../media/image273.svg"/><Relationship Id="rId91" Type="http://schemas.openxmlformats.org/officeDocument/2006/relationships/image" Target="../media/image289.svg"/><Relationship Id="rId96" Type="http://schemas.openxmlformats.org/officeDocument/2006/relationships/image" Target="../media/image294.png"/><Relationship Id="rId140" Type="http://schemas.openxmlformats.org/officeDocument/2006/relationships/image" Target="../media/image338.png"/><Relationship Id="rId145" Type="http://schemas.openxmlformats.org/officeDocument/2006/relationships/image" Target="../media/image34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4.png"/><Relationship Id="rId23" Type="http://schemas.openxmlformats.org/officeDocument/2006/relationships/image" Target="../media/image221.svg"/><Relationship Id="rId28" Type="http://schemas.openxmlformats.org/officeDocument/2006/relationships/image" Target="../media/image226.png"/><Relationship Id="rId49" Type="http://schemas.openxmlformats.org/officeDocument/2006/relationships/image" Target="../media/image247.svg"/><Relationship Id="rId114" Type="http://schemas.openxmlformats.org/officeDocument/2006/relationships/image" Target="../media/image312.png"/><Relationship Id="rId119" Type="http://schemas.openxmlformats.org/officeDocument/2006/relationships/image" Target="../media/image317.svg"/><Relationship Id="rId44" Type="http://schemas.openxmlformats.org/officeDocument/2006/relationships/image" Target="../media/image242.png"/><Relationship Id="rId60" Type="http://schemas.openxmlformats.org/officeDocument/2006/relationships/image" Target="../media/image258.png"/><Relationship Id="rId65" Type="http://schemas.openxmlformats.org/officeDocument/2006/relationships/image" Target="../media/image263.svg"/><Relationship Id="rId81" Type="http://schemas.openxmlformats.org/officeDocument/2006/relationships/image" Target="../media/image279.svg"/><Relationship Id="rId86" Type="http://schemas.openxmlformats.org/officeDocument/2006/relationships/image" Target="../media/image284.png"/><Relationship Id="rId130" Type="http://schemas.openxmlformats.org/officeDocument/2006/relationships/image" Target="../media/image328.png"/><Relationship Id="rId135" Type="http://schemas.openxmlformats.org/officeDocument/2006/relationships/image" Target="../media/image333.svg"/><Relationship Id="rId13" Type="http://schemas.openxmlformats.org/officeDocument/2006/relationships/image" Target="../media/image211.svg"/><Relationship Id="rId18" Type="http://schemas.openxmlformats.org/officeDocument/2006/relationships/image" Target="../media/image216.png"/><Relationship Id="rId39" Type="http://schemas.openxmlformats.org/officeDocument/2006/relationships/image" Target="../media/image237.svg"/><Relationship Id="rId109" Type="http://schemas.openxmlformats.org/officeDocument/2006/relationships/image" Target="../media/image307.svg"/><Relationship Id="rId34" Type="http://schemas.openxmlformats.org/officeDocument/2006/relationships/image" Target="../media/image232.png"/><Relationship Id="rId50" Type="http://schemas.openxmlformats.org/officeDocument/2006/relationships/image" Target="../media/image248.png"/><Relationship Id="rId55" Type="http://schemas.openxmlformats.org/officeDocument/2006/relationships/image" Target="../media/image253.svg"/><Relationship Id="rId76" Type="http://schemas.openxmlformats.org/officeDocument/2006/relationships/image" Target="../media/image274.png"/><Relationship Id="rId97" Type="http://schemas.openxmlformats.org/officeDocument/2006/relationships/image" Target="../media/image295.svg"/><Relationship Id="rId104" Type="http://schemas.openxmlformats.org/officeDocument/2006/relationships/image" Target="../media/image302.png"/><Relationship Id="rId120" Type="http://schemas.openxmlformats.org/officeDocument/2006/relationships/image" Target="../media/image318.png"/><Relationship Id="rId125" Type="http://schemas.openxmlformats.org/officeDocument/2006/relationships/image" Target="../media/image323.svg"/><Relationship Id="rId141" Type="http://schemas.openxmlformats.org/officeDocument/2006/relationships/image" Target="../media/image339.svg"/><Relationship Id="rId146" Type="http://schemas.openxmlformats.org/officeDocument/2006/relationships/image" Target="../media/image344.png"/><Relationship Id="rId7" Type="http://schemas.openxmlformats.org/officeDocument/2006/relationships/image" Target="../media/image205.svg"/><Relationship Id="rId71" Type="http://schemas.openxmlformats.org/officeDocument/2006/relationships/image" Target="../media/image269.svg"/><Relationship Id="rId92" Type="http://schemas.openxmlformats.org/officeDocument/2006/relationships/image" Target="../media/image290.png"/><Relationship Id="rId2" Type="http://schemas.openxmlformats.org/officeDocument/2006/relationships/image" Target="../media/image200.png"/><Relationship Id="rId29" Type="http://schemas.openxmlformats.org/officeDocument/2006/relationships/image" Target="../media/image227.svg"/><Relationship Id="rId24" Type="http://schemas.openxmlformats.org/officeDocument/2006/relationships/image" Target="../media/image222.png"/><Relationship Id="rId40" Type="http://schemas.openxmlformats.org/officeDocument/2006/relationships/image" Target="../media/image238.png"/><Relationship Id="rId45" Type="http://schemas.openxmlformats.org/officeDocument/2006/relationships/image" Target="../media/image243.svg"/><Relationship Id="rId66" Type="http://schemas.openxmlformats.org/officeDocument/2006/relationships/image" Target="../media/image264.png"/><Relationship Id="rId87" Type="http://schemas.openxmlformats.org/officeDocument/2006/relationships/image" Target="../media/image285.svg"/><Relationship Id="rId110" Type="http://schemas.openxmlformats.org/officeDocument/2006/relationships/image" Target="../media/image308.png"/><Relationship Id="rId115" Type="http://schemas.openxmlformats.org/officeDocument/2006/relationships/image" Target="../media/image313.svg"/><Relationship Id="rId131" Type="http://schemas.openxmlformats.org/officeDocument/2006/relationships/image" Target="../media/image329.svg"/><Relationship Id="rId136" Type="http://schemas.openxmlformats.org/officeDocument/2006/relationships/image" Target="../media/image334.png"/><Relationship Id="rId61" Type="http://schemas.openxmlformats.org/officeDocument/2006/relationships/image" Target="../media/image259.svg"/><Relationship Id="rId82" Type="http://schemas.openxmlformats.org/officeDocument/2006/relationships/image" Target="../media/image280.png"/><Relationship Id="rId19" Type="http://schemas.openxmlformats.org/officeDocument/2006/relationships/image" Target="../media/image217.svg"/><Relationship Id="rId14" Type="http://schemas.openxmlformats.org/officeDocument/2006/relationships/image" Target="../media/image212.png"/><Relationship Id="rId30" Type="http://schemas.openxmlformats.org/officeDocument/2006/relationships/image" Target="../media/image228.png"/><Relationship Id="rId35" Type="http://schemas.openxmlformats.org/officeDocument/2006/relationships/image" Target="../media/image233.svg"/><Relationship Id="rId56" Type="http://schemas.openxmlformats.org/officeDocument/2006/relationships/image" Target="../media/image254.png"/><Relationship Id="rId77" Type="http://schemas.openxmlformats.org/officeDocument/2006/relationships/image" Target="../media/image275.svg"/><Relationship Id="rId100" Type="http://schemas.openxmlformats.org/officeDocument/2006/relationships/image" Target="../media/image298.png"/><Relationship Id="rId105" Type="http://schemas.openxmlformats.org/officeDocument/2006/relationships/image" Target="../media/image303.svg"/><Relationship Id="rId126" Type="http://schemas.openxmlformats.org/officeDocument/2006/relationships/image" Target="../media/image324.png"/><Relationship Id="rId147" Type="http://schemas.openxmlformats.org/officeDocument/2006/relationships/image" Target="../media/image345.svg"/><Relationship Id="rId8" Type="http://schemas.openxmlformats.org/officeDocument/2006/relationships/image" Target="../media/image206.png"/><Relationship Id="rId51" Type="http://schemas.openxmlformats.org/officeDocument/2006/relationships/image" Target="../media/image249.svg"/><Relationship Id="rId72" Type="http://schemas.openxmlformats.org/officeDocument/2006/relationships/image" Target="../media/image270.png"/><Relationship Id="rId93" Type="http://schemas.openxmlformats.org/officeDocument/2006/relationships/image" Target="../media/image291.svg"/><Relationship Id="rId98" Type="http://schemas.openxmlformats.org/officeDocument/2006/relationships/image" Target="../media/image296.png"/><Relationship Id="rId121" Type="http://schemas.openxmlformats.org/officeDocument/2006/relationships/image" Target="../media/image319.svg"/><Relationship Id="rId142" Type="http://schemas.openxmlformats.org/officeDocument/2006/relationships/image" Target="../media/image340.png"/><Relationship Id="rId3" Type="http://schemas.openxmlformats.org/officeDocument/2006/relationships/image" Target="../media/image201.svg"/><Relationship Id="rId25" Type="http://schemas.openxmlformats.org/officeDocument/2006/relationships/image" Target="../media/image223.svg"/><Relationship Id="rId46" Type="http://schemas.openxmlformats.org/officeDocument/2006/relationships/image" Target="../media/image244.png"/><Relationship Id="rId67" Type="http://schemas.openxmlformats.org/officeDocument/2006/relationships/image" Target="../media/image265.svg"/><Relationship Id="rId116" Type="http://schemas.openxmlformats.org/officeDocument/2006/relationships/image" Target="../media/image314.png"/><Relationship Id="rId137" Type="http://schemas.openxmlformats.org/officeDocument/2006/relationships/image" Target="../media/image335.svg"/><Relationship Id="rId20" Type="http://schemas.openxmlformats.org/officeDocument/2006/relationships/image" Target="../media/image218.png"/><Relationship Id="rId41" Type="http://schemas.openxmlformats.org/officeDocument/2006/relationships/image" Target="../media/image239.svg"/><Relationship Id="rId62" Type="http://schemas.openxmlformats.org/officeDocument/2006/relationships/image" Target="../media/image260.png"/><Relationship Id="rId83" Type="http://schemas.openxmlformats.org/officeDocument/2006/relationships/image" Target="../media/image281.svg"/><Relationship Id="rId88" Type="http://schemas.openxmlformats.org/officeDocument/2006/relationships/image" Target="../media/image286.png"/><Relationship Id="rId111" Type="http://schemas.openxmlformats.org/officeDocument/2006/relationships/image" Target="../media/image309.svg"/><Relationship Id="rId132" Type="http://schemas.openxmlformats.org/officeDocument/2006/relationships/image" Target="../media/image330.png"/><Relationship Id="rId15" Type="http://schemas.openxmlformats.org/officeDocument/2006/relationships/image" Target="../media/image213.svg"/><Relationship Id="rId36" Type="http://schemas.openxmlformats.org/officeDocument/2006/relationships/image" Target="../media/image234.png"/><Relationship Id="rId57" Type="http://schemas.openxmlformats.org/officeDocument/2006/relationships/image" Target="../media/image255.svg"/><Relationship Id="rId106" Type="http://schemas.openxmlformats.org/officeDocument/2006/relationships/image" Target="../media/image304.png"/><Relationship Id="rId127" Type="http://schemas.openxmlformats.org/officeDocument/2006/relationships/image" Target="../media/image325.svg"/><Relationship Id="rId10" Type="http://schemas.openxmlformats.org/officeDocument/2006/relationships/image" Target="../media/image208.png"/><Relationship Id="rId31" Type="http://schemas.openxmlformats.org/officeDocument/2006/relationships/image" Target="../media/image229.svg"/><Relationship Id="rId52" Type="http://schemas.openxmlformats.org/officeDocument/2006/relationships/image" Target="../media/image250.png"/><Relationship Id="rId73" Type="http://schemas.openxmlformats.org/officeDocument/2006/relationships/image" Target="../media/image271.svg"/><Relationship Id="rId78" Type="http://schemas.openxmlformats.org/officeDocument/2006/relationships/image" Target="../media/image276.png"/><Relationship Id="rId94" Type="http://schemas.openxmlformats.org/officeDocument/2006/relationships/image" Target="../media/image292.png"/><Relationship Id="rId99" Type="http://schemas.openxmlformats.org/officeDocument/2006/relationships/image" Target="../media/image297.svg"/><Relationship Id="rId101" Type="http://schemas.openxmlformats.org/officeDocument/2006/relationships/image" Target="../media/image299.svg"/><Relationship Id="rId122" Type="http://schemas.openxmlformats.org/officeDocument/2006/relationships/image" Target="../media/image320.png"/><Relationship Id="rId143" Type="http://schemas.openxmlformats.org/officeDocument/2006/relationships/image" Target="../media/image341.svg"/><Relationship Id="rId4" Type="http://schemas.openxmlformats.org/officeDocument/2006/relationships/image" Target="../media/image202.png"/><Relationship Id="rId9" Type="http://schemas.openxmlformats.org/officeDocument/2006/relationships/image" Target="../media/image207.svg"/><Relationship Id="rId26" Type="http://schemas.openxmlformats.org/officeDocument/2006/relationships/image" Target="../media/image224.png"/><Relationship Id="rId47" Type="http://schemas.openxmlformats.org/officeDocument/2006/relationships/image" Target="../media/image245.svg"/><Relationship Id="rId68" Type="http://schemas.openxmlformats.org/officeDocument/2006/relationships/image" Target="../media/image266.png"/><Relationship Id="rId89" Type="http://schemas.openxmlformats.org/officeDocument/2006/relationships/image" Target="../media/image287.svg"/><Relationship Id="rId112" Type="http://schemas.openxmlformats.org/officeDocument/2006/relationships/image" Target="../media/image310.png"/><Relationship Id="rId133" Type="http://schemas.openxmlformats.org/officeDocument/2006/relationships/image" Target="../media/image331.svg"/><Relationship Id="rId16" Type="http://schemas.openxmlformats.org/officeDocument/2006/relationships/image" Target="../media/image214.png"/><Relationship Id="rId37" Type="http://schemas.openxmlformats.org/officeDocument/2006/relationships/image" Target="../media/image235.svg"/><Relationship Id="rId58" Type="http://schemas.openxmlformats.org/officeDocument/2006/relationships/image" Target="../media/image256.png"/><Relationship Id="rId79" Type="http://schemas.openxmlformats.org/officeDocument/2006/relationships/image" Target="../media/image277.svg"/><Relationship Id="rId102" Type="http://schemas.openxmlformats.org/officeDocument/2006/relationships/image" Target="../media/image300.png"/><Relationship Id="rId123" Type="http://schemas.openxmlformats.org/officeDocument/2006/relationships/image" Target="../media/image321.svg"/><Relationship Id="rId144" Type="http://schemas.openxmlformats.org/officeDocument/2006/relationships/image" Target="../media/image342.png"/></Relationships>
</file>

<file path=ppt/slideLayouts/_rels/slideLayout7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0.png"/><Relationship Id="rId21" Type="http://schemas.openxmlformats.org/officeDocument/2006/relationships/image" Target="../media/image365.svg"/><Relationship Id="rId42" Type="http://schemas.openxmlformats.org/officeDocument/2006/relationships/image" Target="../media/image386.png"/><Relationship Id="rId47" Type="http://schemas.openxmlformats.org/officeDocument/2006/relationships/image" Target="../media/image391.svg"/><Relationship Id="rId63" Type="http://schemas.openxmlformats.org/officeDocument/2006/relationships/image" Target="../media/image407.svg"/><Relationship Id="rId68" Type="http://schemas.openxmlformats.org/officeDocument/2006/relationships/image" Target="../media/image412.png"/><Relationship Id="rId84" Type="http://schemas.openxmlformats.org/officeDocument/2006/relationships/image" Target="../media/image428.png"/><Relationship Id="rId89" Type="http://schemas.openxmlformats.org/officeDocument/2006/relationships/image" Target="../media/image433.svg"/><Relationship Id="rId16" Type="http://schemas.openxmlformats.org/officeDocument/2006/relationships/image" Target="../media/image360.png"/><Relationship Id="rId11" Type="http://schemas.openxmlformats.org/officeDocument/2006/relationships/image" Target="../media/image355.svg"/><Relationship Id="rId32" Type="http://schemas.openxmlformats.org/officeDocument/2006/relationships/image" Target="../media/image376.png"/><Relationship Id="rId37" Type="http://schemas.openxmlformats.org/officeDocument/2006/relationships/image" Target="../media/image381.svg"/><Relationship Id="rId53" Type="http://schemas.openxmlformats.org/officeDocument/2006/relationships/image" Target="../media/image397.svg"/><Relationship Id="rId58" Type="http://schemas.openxmlformats.org/officeDocument/2006/relationships/image" Target="../media/image402.png"/><Relationship Id="rId74" Type="http://schemas.openxmlformats.org/officeDocument/2006/relationships/image" Target="../media/image418.png"/><Relationship Id="rId79" Type="http://schemas.openxmlformats.org/officeDocument/2006/relationships/image" Target="../media/image423.svg"/><Relationship Id="rId5" Type="http://schemas.openxmlformats.org/officeDocument/2006/relationships/image" Target="../media/image349.svg"/><Relationship Id="rId90" Type="http://schemas.openxmlformats.org/officeDocument/2006/relationships/image" Target="../media/image434.png"/><Relationship Id="rId22" Type="http://schemas.openxmlformats.org/officeDocument/2006/relationships/image" Target="../media/image366.png"/><Relationship Id="rId27" Type="http://schemas.openxmlformats.org/officeDocument/2006/relationships/image" Target="../media/image371.svg"/><Relationship Id="rId43" Type="http://schemas.openxmlformats.org/officeDocument/2006/relationships/image" Target="../media/image387.svg"/><Relationship Id="rId48" Type="http://schemas.openxmlformats.org/officeDocument/2006/relationships/image" Target="../media/image392.png"/><Relationship Id="rId64" Type="http://schemas.openxmlformats.org/officeDocument/2006/relationships/image" Target="../media/image408.png"/><Relationship Id="rId69" Type="http://schemas.openxmlformats.org/officeDocument/2006/relationships/image" Target="../media/image413.svg"/><Relationship Id="rId8" Type="http://schemas.openxmlformats.org/officeDocument/2006/relationships/image" Target="../media/image352.png"/><Relationship Id="rId51" Type="http://schemas.openxmlformats.org/officeDocument/2006/relationships/image" Target="../media/image395.svg"/><Relationship Id="rId72" Type="http://schemas.openxmlformats.org/officeDocument/2006/relationships/image" Target="../media/image416.png"/><Relationship Id="rId80" Type="http://schemas.openxmlformats.org/officeDocument/2006/relationships/image" Target="../media/image424.png"/><Relationship Id="rId85" Type="http://schemas.openxmlformats.org/officeDocument/2006/relationships/image" Target="../media/image429.svg"/><Relationship Id="rId93" Type="http://schemas.openxmlformats.org/officeDocument/2006/relationships/image" Target="../media/image437.svg"/><Relationship Id="rId3" Type="http://schemas.openxmlformats.org/officeDocument/2006/relationships/image" Target="../media/image347.svg"/><Relationship Id="rId12" Type="http://schemas.openxmlformats.org/officeDocument/2006/relationships/image" Target="../media/image356.png"/><Relationship Id="rId17" Type="http://schemas.openxmlformats.org/officeDocument/2006/relationships/image" Target="../media/image361.svg"/><Relationship Id="rId25" Type="http://schemas.openxmlformats.org/officeDocument/2006/relationships/image" Target="../media/image369.svg"/><Relationship Id="rId33" Type="http://schemas.openxmlformats.org/officeDocument/2006/relationships/image" Target="../media/image377.svg"/><Relationship Id="rId38" Type="http://schemas.openxmlformats.org/officeDocument/2006/relationships/image" Target="../media/image382.png"/><Relationship Id="rId46" Type="http://schemas.openxmlformats.org/officeDocument/2006/relationships/image" Target="../media/image390.png"/><Relationship Id="rId59" Type="http://schemas.openxmlformats.org/officeDocument/2006/relationships/image" Target="../media/image403.svg"/><Relationship Id="rId67" Type="http://schemas.openxmlformats.org/officeDocument/2006/relationships/image" Target="../media/image411.svg"/><Relationship Id="rId20" Type="http://schemas.openxmlformats.org/officeDocument/2006/relationships/image" Target="../media/image364.png"/><Relationship Id="rId41" Type="http://schemas.openxmlformats.org/officeDocument/2006/relationships/image" Target="../media/image385.svg"/><Relationship Id="rId54" Type="http://schemas.openxmlformats.org/officeDocument/2006/relationships/image" Target="../media/image398.png"/><Relationship Id="rId62" Type="http://schemas.openxmlformats.org/officeDocument/2006/relationships/image" Target="../media/image406.png"/><Relationship Id="rId70" Type="http://schemas.openxmlformats.org/officeDocument/2006/relationships/image" Target="../media/image414.png"/><Relationship Id="rId75" Type="http://schemas.openxmlformats.org/officeDocument/2006/relationships/image" Target="../media/image419.svg"/><Relationship Id="rId83" Type="http://schemas.openxmlformats.org/officeDocument/2006/relationships/image" Target="../media/image427.svg"/><Relationship Id="rId88" Type="http://schemas.openxmlformats.org/officeDocument/2006/relationships/image" Target="../media/image432.png"/><Relationship Id="rId91" Type="http://schemas.openxmlformats.org/officeDocument/2006/relationships/image" Target="../media/image43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0.png"/><Relationship Id="rId15" Type="http://schemas.openxmlformats.org/officeDocument/2006/relationships/image" Target="../media/image359.svg"/><Relationship Id="rId23" Type="http://schemas.openxmlformats.org/officeDocument/2006/relationships/image" Target="../media/image367.svg"/><Relationship Id="rId28" Type="http://schemas.openxmlformats.org/officeDocument/2006/relationships/image" Target="../media/image372.png"/><Relationship Id="rId36" Type="http://schemas.openxmlformats.org/officeDocument/2006/relationships/image" Target="../media/image380.png"/><Relationship Id="rId49" Type="http://schemas.openxmlformats.org/officeDocument/2006/relationships/image" Target="../media/image393.svg"/><Relationship Id="rId57" Type="http://schemas.openxmlformats.org/officeDocument/2006/relationships/image" Target="../media/image401.svg"/><Relationship Id="rId10" Type="http://schemas.openxmlformats.org/officeDocument/2006/relationships/image" Target="../media/image354.png"/><Relationship Id="rId31" Type="http://schemas.openxmlformats.org/officeDocument/2006/relationships/image" Target="../media/image375.svg"/><Relationship Id="rId44" Type="http://schemas.openxmlformats.org/officeDocument/2006/relationships/image" Target="../media/image388.png"/><Relationship Id="rId52" Type="http://schemas.openxmlformats.org/officeDocument/2006/relationships/image" Target="../media/image396.png"/><Relationship Id="rId60" Type="http://schemas.openxmlformats.org/officeDocument/2006/relationships/image" Target="../media/image404.png"/><Relationship Id="rId65" Type="http://schemas.openxmlformats.org/officeDocument/2006/relationships/image" Target="../media/image409.svg"/><Relationship Id="rId73" Type="http://schemas.openxmlformats.org/officeDocument/2006/relationships/image" Target="../media/image417.svg"/><Relationship Id="rId78" Type="http://schemas.openxmlformats.org/officeDocument/2006/relationships/image" Target="../media/image422.png"/><Relationship Id="rId81" Type="http://schemas.openxmlformats.org/officeDocument/2006/relationships/image" Target="../media/image425.svg"/><Relationship Id="rId86" Type="http://schemas.openxmlformats.org/officeDocument/2006/relationships/image" Target="../media/image430.png"/><Relationship Id="rId4" Type="http://schemas.openxmlformats.org/officeDocument/2006/relationships/image" Target="../media/image348.png"/><Relationship Id="rId9" Type="http://schemas.openxmlformats.org/officeDocument/2006/relationships/image" Target="../media/image353.svg"/><Relationship Id="rId13" Type="http://schemas.openxmlformats.org/officeDocument/2006/relationships/image" Target="../media/image357.svg"/><Relationship Id="rId18" Type="http://schemas.openxmlformats.org/officeDocument/2006/relationships/image" Target="../media/image362.png"/><Relationship Id="rId39" Type="http://schemas.openxmlformats.org/officeDocument/2006/relationships/image" Target="../media/image383.svg"/><Relationship Id="rId34" Type="http://schemas.openxmlformats.org/officeDocument/2006/relationships/image" Target="../media/image378.png"/><Relationship Id="rId50" Type="http://schemas.openxmlformats.org/officeDocument/2006/relationships/image" Target="../media/image394.png"/><Relationship Id="rId55" Type="http://schemas.openxmlformats.org/officeDocument/2006/relationships/image" Target="../media/image399.svg"/><Relationship Id="rId76" Type="http://schemas.openxmlformats.org/officeDocument/2006/relationships/image" Target="../media/image420.png"/><Relationship Id="rId7" Type="http://schemas.openxmlformats.org/officeDocument/2006/relationships/image" Target="../media/image351.svg"/><Relationship Id="rId71" Type="http://schemas.openxmlformats.org/officeDocument/2006/relationships/image" Target="../media/image415.svg"/><Relationship Id="rId92" Type="http://schemas.openxmlformats.org/officeDocument/2006/relationships/image" Target="../media/image436.png"/><Relationship Id="rId2" Type="http://schemas.openxmlformats.org/officeDocument/2006/relationships/image" Target="../media/image346.png"/><Relationship Id="rId29" Type="http://schemas.openxmlformats.org/officeDocument/2006/relationships/image" Target="../media/image373.svg"/><Relationship Id="rId24" Type="http://schemas.openxmlformats.org/officeDocument/2006/relationships/image" Target="../media/image368.png"/><Relationship Id="rId40" Type="http://schemas.openxmlformats.org/officeDocument/2006/relationships/image" Target="../media/image384.png"/><Relationship Id="rId45" Type="http://schemas.openxmlformats.org/officeDocument/2006/relationships/image" Target="../media/image389.svg"/><Relationship Id="rId66" Type="http://schemas.openxmlformats.org/officeDocument/2006/relationships/image" Target="../media/image410.png"/><Relationship Id="rId87" Type="http://schemas.openxmlformats.org/officeDocument/2006/relationships/image" Target="../media/image431.svg"/><Relationship Id="rId61" Type="http://schemas.openxmlformats.org/officeDocument/2006/relationships/image" Target="../media/image405.svg"/><Relationship Id="rId82" Type="http://schemas.openxmlformats.org/officeDocument/2006/relationships/image" Target="../media/image426.png"/><Relationship Id="rId19" Type="http://schemas.openxmlformats.org/officeDocument/2006/relationships/image" Target="../media/image363.svg"/><Relationship Id="rId14" Type="http://schemas.openxmlformats.org/officeDocument/2006/relationships/image" Target="../media/image358.png"/><Relationship Id="rId30" Type="http://schemas.openxmlformats.org/officeDocument/2006/relationships/image" Target="../media/image374.png"/><Relationship Id="rId35" Type="http://schemas.openxmlformats.org/officeDocument/2006/relationships/image" Target="../media/image379.svg"/><Relationship Id="rId56" Type="http://schemas.openxmlformats.org/officeDocument/2006/relationships/image" Target="../media/image400.png"/><Relationship Id="rId77" Type="http://schemas.openxmlformats.org/officeDocument/2006/relationships/image" Target="../media/image421.svg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4.png"/><Relationship Id="rId13" Type="http://schemas.openxmlformats.org/officeDocument/2006/relationships/image" Target="../media/image449.png"/><Relationship Id="rId3" Type="http://schemas.openxmlformats.org/officeDocument/2006/relationships/image" Target="../media/image439.png"/><Relationship Id="rId7" Type="http://schemas.openxmlformats.org/officeDocument/2006/relationships/image" Target="../media/image443.png"/><Relationship Id="rId12" Type="http://schemas.openxmlformats.org/officeDocument/2006/relationships/image" Target="../media/image448.png"/><Relationship Id="rId2" Type="http://schemas.openxmlformats.org/officeDocument/2006/relationships/image" Target="../media/image43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42.png"/><Relationship Id="rId11" Type="http://schemas.openxmlformats.org/officeDocument/2006/relationships/image" Target="../media/image447.png"/><Relationship Id="rId5" Type="http://schemas.openxmlformats.org/officeDocument/2006/relationships/image" Target="../media/image441.png"/><Relationship Id="rId10" Type="http://schemas.openxmlformats.org/officeDocument/2006/relationships/image" Target="../media/image446.png"/><Relationship Id="rId4" Type="http://schemas.openxmlformats.org/officeDocument/2006/relationships/image" Target="../media/image440.png"/><Relationship Id="rId9" Type="http://schemas.openxmlformats.org/officeDocument/2006/relationships/image" Target="../media/image44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8" name="Dynmic Internal use only" descr="{&quot;templafy&quot;:{&quot;id&quot;:&quot;be19dc73-9437-4ca0-a8f5-3a1aafa2680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B1C548A5-7A7D-D196-5577-FF273D6853F7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1155BA4-9690-54DE-D396-BEE36AEBE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46764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8F6BE2-5CCD-41E0-71C3-2AC0B438B1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46764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ED4EC965-6865-A3F8-25A9-943E5B1DF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44" y="0"/>
            <a:ext cx="6522356" cy="7051431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  <a:gd name="connsiteX0" fmla="*/ 3031448 w 6069622"/>
              <a:gd name="connsiteY0" fmla="*/ 10341 h 6858000"/>
              <a:gd name="connsiteX1" fmla="*/ 6069622 w 6069622"/>
              <a:gd name="connsiteY1" fmla="*/ 0 h 6858000"/>
              <a:gd name="connsiteX2" fmla="*/ 6069622 w 6069622"/>
              <a:gd name="connsiteY2" fmla="*/ 6858000 h 6858000"/>
              <a:gd name="connsiteX3" fmla="*/ 6056175 w 6069622"/>
              <a:gd name="connsiteY3" fmla="*/ 6858000 h 6858000"/>
              <a:gd name="connsiteX4" fmla="*/ 6056175 w 6069622"/>
              <a:gd name="connsiteY4" fmla="*/ 6678000 h 6858000"/>
              <a:gd name="connsiteX5" fmla="*/ 2025905 w 6069622"/>
              <a:gd name="connsiteY5" fmla="*/ 6678000 h 6858000"/>
              <a:gd name="connsiteX6" fmla="*/ 2001089 w 6069622"/>
              <a:gd name="connsiteY6" fmla="*/ 6634513 h 6858000"/>
              <a:gd name="connsiteX7" fmla="*/ 2159 w 6069622"/>
              <a:gd name="connsiteY7" fmla="*/ 1935353 h 6858000"/>
              <a:gd name="connsiteX8" fmla="*/ 3031448 w 6069622"/>
              <a:gd name="connsiteY8" fmla="*/ 10341 h 6858000"/>
              <a:gd name="connsiteX0" fmla="*/ 3575023 w 6613197"/>
              <a:gd name="connsiteY0" fmla="*/ 10341 h 6858000"/>
              <a:gd name="connsiteX1" fmla="*/ 6613197 w 6613197"/>
              <a:gd name="connsiteY1" fmla="*/ 0 h 6858000"/>
              <a:gd name="connsiteX2" fmla="*/ 6613197 w 6613197"/>
              <a:gd name="connsiteY2" fmla="*/ 6858000 h 6858000"/>
              <a:gd name="connsiteX3" fmla="*/ 6599750 w 6613197"/>
              <a:gd name="connsiteY3" fmla="*/ 6858000 h 6858000"/>
              <a:gd name="connsiteX4" fmla="*/ 6599750 w 6613197"/>
              <a:gd name="connsiteY4" fmla="*/ 6678000 h 6858000"/>
              <a:gd name="connsiteX5" fmla="*/ 2569480 w 6613197"/>
              <a:gd name="connsiteY5" fmla="*/ 6678000 h 6858000"/>
              <a:gd name="connsiteX6" fmla="*/ 109808 w 6613197"/>
              <a:gd name="connsiteY6" fmla="*/ 6706899 h 6858000"/>
              <a:gd name="connsiteX7" fmla="*/ 545734 w 6613197"/>
              <a:gd name="connsiteY7" fmla="*/ 1935353 h 6858000"/>
              <a:gd name="connsiteX8" fmla="*/ 3575023 w 6613197"/>
              <a:gd name="connsiteY8" fmla="*/ 10341 h 6858000"/>
              <a:gd name="connsiteX0" fmla="*/ 3565297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59754 w 6603471"/>
              <a:gd name="connsiteY5" fmla="*/ 6678000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65297 w 6603471"/>
              <a:gd name="connsiteY8" fmla="*/ 10341 h 6858000"/>
              <a:gd name="connsiteX0" fmla="*/ 3565297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65297 w 6603471"/>
              <a:gd name="connsiteY8" fmla="*/ 10341 h 6858000"/>
              <a:gd name="connsiteX0" fmla="*/ 3554664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54664 w 6603471"/>
              <a:gd name="connsiteY8" fmla="*/ 10341 h 6858000"/>
              <a:gd name="connsiteX0" fmla="*/ 3554664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54664 w 6603471"/>
              <a:gd name="connsiteY8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68765 w 6517572"/>
              <a:gd name="connsiteY0" fmla="*/ 10341 h 6858000"/>
              <a:gd name="connsiteX1" fmla="*/ 6517572 w 6517572"/>
              <a:gd name="connsiteY1" fmla="*/ 0 h 6858000"/>
              <a:gd name="connsiteX2" fmla="*/ 6517572 w 6517572"/>
              <a:gd name="connsiteY2" fmla="*/ 6858000 h 6858000"/>
              <a:gd name="connsiteX3" fmla="*/ 6504125 w 6517572"/>
              <a:gd name="connsiteY3" fmla="*/ 6858000 h 6858000"/>
              <a:gd name="connsiteX4" fmla="*/ 6504125 w 6517572"/>
              <a:gd name="connsiteY4" fmla="*/ 6678000 h 6858000"/>
              <a:gd name="connsiteX5" fmla="*/ 2495120 w 6517572"/>
              <a:gd name="connsiteY5" fmla="*/ 6688341 h 6858000"/>
              <a:gd name="connsiteX6" fmla="*/ 24815 w 6517572"/>
              <a:gd name="connsiteY6" fmla="*/ 6675876 h 6858000"/>
              <a:gd name="connsiteX7" fmla="*/ 3468765 w 6517572"/>
              <a:gd name="connsiteY7" fmla="*/ 10341 h 6858000"/>
              <a:gd name="connsiteX0" fmla="*/ 3470451 w 6519258"/>
              <a:gd name="connsiteY0" fmla="*/ 10341 h 6858000"/>
              <a:gd name="connsiteX1" fmla="*/ 6519258 w 6519258"/>
              <a:gd name="connsiteY1" fmla="*/ 0 h 6858000"/>
              <a:gd name="connsiteX2" fmla="*/ 6519258 w 6519258"/>
              <a:gd name="connsiteY2" fmla="*/ 6858000 h 6858000"/>
              <a:gd name="connsiteX3" fmla="*/ 6505811 w 6519258"/>
              <a:gd name="connsiteY3" fmla="*/ 6858000 h 6858000"/>
              <a:gd name="connsiteX4" fmla="*/ 6505811 w 6519258"/>
              <a:gd name="connsiteY4" fmla="*/ 6678000 h 6858000"/>
              <a:gd name="connsiteX5" fmla="*/ 2496806 w 6519258"/>
              <a:gd name="connsiteY5" fmla="*/ 6688341 h 6858000"/>
              <a:gd name="connsiteX6" fmla="*/ 26501 w 6519258"/>
              <a:gd name="connsiteY6" fmla="*/ 6675876 h 6858000"/>
              <a:gd name="connsiteX7" fmla="*/ 3470451 w 6519258"/>
              <a:gd name="connsiteY7" fmla="*/ 10341 h 6858000"/>
              <a:gd name="connsiteX0" fmla="*/ 3396488 w 6519723"/>
              <a:gd name="connsiteY0" fmla="*/ 0 h 6858000"/>
              <a:gd name="connsiteX1" fmla="*/ 6519723 w 6519723"/>
              <a:gd name="connsiteY1" fmla="*/ 0 h 6858000"/>
              <a:gd name="connsiteX2" fmla="*/ 6519723 w 6519723"/>
              <a:gd name="connsiteY2" fmla="*/ 6858000 h 6858000"/>
              <a:gd name="connsiteX3" fmla="*/ 6506276 w 6519723"/>
              <a:gd name="connsiteY3" fmla="*/ 6858000 h 6858000"/>
              <a:gd name="connsiteX4" fmla="*/ 6506276 w 6519723"/>
              <a:gd name="connsiteY4" fmla="*/ 6678000 h 6858000"/>
              <a:gd name="connsiteX5" fmla="*/ 2497271 w 6519723"/>
              <a:gd name="connsiteY5" fmla="*/ 6688341 h 6858000"/>
              <a:gd name="connsiteX6" fmla="*/ 26966 w 6519723"/>
              <a:gd name="connsiteY6" fmla="*/ 6675876 h 6858000"/>
              <a:gd name="connsiteX7" fmla="*/ 3396488 w 6519723"/>
              <a:gd name="connsiteY7" fmla="*/ 0 h 6858000"/>
              <a:gd name="connsiteX0" fmla="*/ 3417620 w 6540855"/>
              <a:gd name="connsiteY0" fmla="*/ 0 h 6858000"/>
              <a:gd name="connsiteX1" fmla="*/ 6540855 w 6540855"/>
              <a:gd name="connsiteY1" fmla="*/ 0 h 6858000"/>
              <a:gd name="connsiteX2" fmla="*/ 6540855 w 6540855"/>
              <a:gd name="connsiteY2" fmla="*/ 6858000 h 6858000"/>
              <a:gd name="connsiteX3" fmla="*/ 6527408 w 6540855"/>
              <a:gd name="connsiteY3" fmla="*/ 6858000 h 6858000"/>
              <a:gd name="connsiteX4" fmla="*/ 6527408 w 6540855"/>
              <a:gd name="connsiteY4" fmla="*/ 6678000 h 6858000"/>
              <a:gd name="connsiteX5" fmla="*/ 2518403 w 6540855"/>
              <a:gd name="connsiteY5" fmla="*/ 6688341 h 6858000"/>
              <a:gd name="connsiteX6" fmla="*/ 26832 w 6540855"/>
              <a:gd name="connsiteY6" fmla="*/ 6675876 h 6858000"/>
              <a:gd name="connsiteX7" fmla="*/ 3417620 w 6540855"/>
              <a:gd name="connsiteY7" fmla="*/ 0 h 6858000"/>
              <a:gd name="connsiteX0" fmla="*/ 3399121 w 6522356"/>
              <a:gd name="connsiteY0" fmla="*/ 0 h 6858000"/>
              <a:gd name="connsiteX1" fmla="*/ 6522356 w 6522356"/>
              <a:gd name="connsiteY1" fmla="*/ 0 h 6858000"/>
              <a:gd name="connsiteX2" fmla="*/ 6522356 w 6522356"/>
              <a:gd name="connsiteY2" fmla="*/ 6858000 h 6858000"/>
              <a:gd name="connsiteX3" fmla="*/ 6508909 w 6522356"/>
              <a:gd name="connsiteY3" fmla="*/ 6858000 h 6858000"/>
              <a:gd name="connsiteX4" fmla="*/ 6508909 w 6522356"/>
              <a:gd name="connsiteY4" fmla="*/ 6678000 h 6858000"/>
              <a:gd name="connsiteX5" fmla="*/ 2499904 w 6522356"/>
              <a:gd name="connsiteY5" fmla="*/ 6688341 h 6858000"/>
              <a:gd name="connsiteX6" fmla="*/ 8333 w 6522356"/>
              <a:gd name="connsiteY6" fmla="*/ 6675876 h 6858000"/>
              <a:gd name="connsiteX7" fmla="*/ 3399121 w 652235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2356" h="6858000">
                <a:moveTo>
                  <a:pt x="3399121" y="0"/>
                </a:moveTo>
                <a:lnTo>
                  <a:pt x="6522356" y="0"/>
                </a:lnTo>
                <a:lnTo>
                  <a:pt x="6522356" y="6858000"/>
                </a:lnTo>
                <a:lnTo>
                  <a:pt x="6508909" y="6858000"/>
                </a:lnTo>
                <a:lnTo>
                  <a:pt x="6508909" y="6678000"/>
                </a:lnTo>
                <a:lnTo>
                  <a:pt x="2499904" y="6688341"/>
                </a:lnTo>
                <a:lnTo>
                  <a:pt x="8333" y="6675876"/>
                </a:lnTo>
                <a:cubicBezTo>
                  <a:pt x="-201532" y="4311628"/>
                  <a:pt x="3624800" y="1350487"/>
                  <a:pt x="3399121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29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8" name="Dynmic Internal use only" descr="{&quot;templafy&quot;:{&quot;id&quot;:&quot;be19dc73-9437-4ca0-a8f5-3a1aafa2680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B1C548A5-7A7D-D196-5577-FF273D6853F7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1155BA4-9690-54DE-D396-BEE36AEBE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46764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8F6BE2-5CCD-41E0-71C3-2AC0B438B1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46764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ED4EC965-6865-A3F8-25A9-943E5B1DF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44" y="0"/>
            <a:ext cx="6522356" cy="7051431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  <a:gd name="connsiteX0" fmla="*/ 3031448 w 6069622"/>
              <a:gd name="connsiteY0" fmla="*/ 10341 h 6858000"/>
              <a:gd name="connsiteX1" fmla="*/ 6069622 w 6069622"/>
              <a:gd name="connsiteY1" fmla="*/ 0 h 6858000"/>
              <a:gd name="connsiteX2" fmla="*/ 6069622 w 6069622"/>
              <a:gd name="connsiteY2" fmla="*/ 6858000 h 6858000"/>
              <a:gd name="connsiteX3" fmla="*/ 6056175 w 6069622"/>
              <a:gd name="connsiteY3" fmla="*/ 6858000 h 6858000"/>
              <a:gd name="connsiteX4" fmla="*/ 6056175 w 6069622"/>
              <a:gd name="connsiteY4" fmla="*/ 6678000 h 6858000"/>
              <a:gd name="connsiteX5" fmla="*/ 2025905 w 6069622"/>
              <a:gd name="connsiteY5" fmla="*/ 6678000 h 6858000"/>
              <a:gd name="connsiteX6" fmla="*/ 2001089 w 6069622"/>
              <a:gd name="connsiteY6" fmla="*/ 6634513 h 6858000"/>
              <a:gd name="connsiteX7" fmla="*/ 2159 w 6069622"/>
              <a:gd name="connsiteY7" fmla="*/ 1935353 h 6858000"/>
              <a:gd name="connsiteX8" fmla="*/ 3031448 w 6069622"/>
              <a:gd name="connsiteY8" fmla="*/ 10341 h 6858000"/>
              <a:gd name="connsiteX0" fmla="*/ 3575023 w 6613197"/>
              <a:gd name="connsiteY0" fmla="*/ 10341 h 6858000"/>
              <a:gd name="connsiteX1" fmla="*/ 6613197 w 6613197"/>
              <a:gd name="connsiteY1" fmla="*/ 0 h 6858000"/>
              <a:gd name="connsiteX2" fmla="*/ 6613197 w 6613197"/>
              <a:gd name="connsiteY2" fmla="*/ 6858000 h 6858000"/>
              <a:gd name="connsiteX3" fmla="*/ 6599750 w 6613197"/>
              <a:gd name="connsiteY3" fmla="*/ 6858000 h 6858000"/>
              <a:gd name="connsiteX4" fmla="*/ 6599750 w 6613197"/>
              <a:gd name="connsiteY4" fmla="*/ 6678000 h 6858000"/>
              <a:gd name="connsiteX5" fmla="*/ 2569480 w 6613197"/>
              <a:gd name="connsiteY5" fmla="*/ 6678000 h 6858000"/>
              <a:gd name="connsiteX6" fmla="*/ 109808 w 6613197"/>
              <a:gd name="connsiteY6" fmla="*/ 6706899 h 6858000"/>
              <a:gd name="connsiteX7" fmla="*/ 545734 w 6613197"/>
              <a:gd name="connsiteY7" fmla="*/ 1935353 h 6858000"/>
              <a:gd name="connsiteX8" fmla="*/ 3575023 w 6613197"/>
              <a:gd name="connsiteY8" fmla="*/ 10341 h 6858000"/>
              <a:gd name="connsiteX0" fmla="*/ 3565297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59754 w 6603471"/>
              <a:gd name="connsiteY5" fmla="*/ 6678000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65297 w 6603471"/>
              <a:gd name="connsiteY8" fmla="*/ 10341 h 6858000"/>
              <a:gd name="connsiteX0" fmla="*/ 3565297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65297 w 6603471"/>
              <a:gd name="connsiteY8" fmla="*/ 10341 h 6858000"/>
              <a:gd name="connsiteX0" fmla="*/ 3554664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54664 w 6603471"/>
              <a:gd name="connsiteY8" fmla="*/ 10341 h 6858000"/>
              <a:gd name="connsiteX0" fmla="*/ 3554664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54664 w 6603471"/>
              <a:gd name="connsiteY8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68765 w 6517572"/>
              <a:gd name="connsiteY0" fmla="*/ 10341 h 6858000"/>
              <a:gd name="connsiteX1" fmla="*/ 6517572 w 6517572"/>
              <a:gd name="connsiteY1" fmla="*/ 0 h 6858000"/>
              <a:gd name="connsiteX2" fmla="*/ 6517572 w 6517572"/>
              <a:gd name="connsiteY2" fmla="*/ 6858000 h 6858000"/>
              <a:gd name="connsiteX3" fmla="*/ 6504125 w 6517572"/>
              <a:gd name="connsiteY3" fmla="*/ 6858000 h 6858000"/>
              <a:gd name="connsiteX4" fmla="*/ 6504125 w 6517572"/>
              <a:gd name="connsiteY4" fmla="*/ 6678000 h 6858000"/>
              <a:gd name="connsiteX5" fmla="*/ 2495120 w 6517572"/>
              <a:gd name="connsiteY5" fmla="*/ 6688341 h 6858000"/>
              <a:gd name="connsiteX6" fmla="*/ 24815 w 6517572"/>
              <a:gd name="connsiteY6" fmla="*/ 6675876 h 6858000"/>
              <a:gd name="connsiteX7" fmla="*/ 3468765 w 6517572"/>
              <a:gd name="connsiteY7" fmla="*/ 10341 h 6858000"/>
              <a:gd name="connsiteX0" fmla="*/ 3470451 w 6519258"/>
              <a:gd name="connsiteY0" fmla="*/ 10341 h 6858000"/>
              <a:gd name="connsiteX1" fmla="*/ 6519258 w 6519258"/>
              <a:gd name="connsiteY1" fmla="*/ 0 h 6858000"/>
              <a:gd name="connsiteX2" fmla="*/ 6519258 w 6519258"/>
              <a:gd name="connsiteY2" fmla="*/ 6858000 h 6858000"/>
              <a:gd name="connsiteX3" fmla="*/ 6505811 w 6519258"/>
              <a:gd name="connsiteY3" fmla="*/ 6858000 h 6858000"/>
              <a:gd name="connsiteX4" fmla="*/ 6505811 w 6519258"/>
              <a:gd name="connsiteY4" fmla="*/ 6678000 h 6858000"/>
              <a:gd name="connsiteX5" fmla="*/ 2496806 w 6519258"/>
              <a:gd name="connsiteY5" fmla="*/ 6688341 h 6858000"/>
              <a:gd name="connsiteX6" fmla="*/ 26501 w 6519258"/>
              <a:gd name="connsiteY6" fmla="*/ 6675876 h 6858000"/>
              <a:gd name="connsiteX7" fmla="*/ 3470451 w 6519258"/>
              <a:gd name="connsiteY7" fmla="*/ 10341 h 6858000"/>
              <a:gd name="connsiteX0" fmla="*/ 3396488 w 6519723"/>
              <a:gd name="connsiteY0" fmla="*/ 0 h 6858000"/>
              <a:gd name="connsiteX1" fmla="*/ 6519723 w 6519723"/>
              <a:gd name="connsiteY1" fmla="*/ 0 h 6858000"/>
              <a:gd name="connsiteX2" fmla="*/ 6519723 w 6519723"/>
              <a:gd name="connsiteY2" fmla="*/ 6858000 h 6858000"/>
              <a:gd name="connsiteX3" fmla="*/ 6506276 w 6519723"/>
              <a:gd name="connsiteY3" fmla="*/ 6858000 h 6858000"/>
              <a:gd name="connsiteX4" fmla="*/ 6506276 w 6519723"/>
              <a:gd name="connsiteY4" fmla="*/ 6678000 h 6858000"/>
              <a:gd name="connsiteX5" fmla="*/ 2497271 w 6519723"/>
              <a:gd name="connsiteY5" fmla="*/ 6688341 h 6858000"/>
              <a:gd name="connsiteX6" fmla="*/ 26966 w 6519723"/>
              <a:gd name="connsiteY6" fmla="*/ 6675876 h 6858000"/>
              <a:gd name="connsiteX7" fmla="*/ 3396488 w 6519723"/>
              <a:gd name="connsiteY7" fmla="*/ 0 h 6858000"/>
              <a:gd name="connsiteX0" fmla="*/ 3417620 w 6540855"/>
              <a:gd name="connsiteY0" fmla="*/ 0 h 6858000"/>
              <a:gd name="connsiteX1" fmla="*/ 6540855 w 6540855"/>
              <a:gd name="connsiteY1" fmla="*/ 0 h 6858000"/>
              <a:gd name="connsiteX2" fmla="*/ 6540855 w 6540855"/>
              <a:gd name="connsiteY2" fmla="*/ 6858000 h 6858000"/>
              <a:gd name="connsiteX3" fmla="*/ 6527408 w 6540855"/>
              <a:gd name="connsiteY3" fmla="*/ 6858000 h 6858000"/>
              <a:gd name="connsiteX4" fmla="*/ 6527408 w 6540855"/>
              <a:gd name="connsiteY4" fmla="*/ 6678000 h 6858000"/>
              <a:gd name="connsiteX5" fmla="*/ 2518403 w 6540855"/>
              <a:gd name="connsiteY5" fmla="*/ 6688341 h 6858000"/>
              <a:gd name="connsiteX6" fmla="*/ 26832 w 6540855"/>
              <a:gd name="connsiteY6" fmla="*/ 6675876 h 6858000"/>
              <a:gd name="connsiteX7" fmla="*/ 3417620 w 6540855"/>
              <a:gd name="connsiteY7" fmla="*/ 0 h 6858000"/>
              <a:gd name="connsiteX0" fmla="*/ 3399121 w 6522356"/>
              <a:gd name="connsiteY0" fmla="*/ 0 h 6858000"/>
              <a:gd name="connsiteX1" fmla="*/ 6522356 w 6522356"/>
              <a:gd name="connsiteY1" fmla="*/ 0 h 6858000"/>
              <a:gd name="connsiteX2" fmla="*/ 6522356 w 6522356"/>
              <a:gd name="connsiteY2" fmla="*/ 6858000 h 6858000"/>
              <a:gd name="connsiteX3" fmla="*/ 6508909 w 6522356"/>
              <a:gd name="connsiteY3" fmla="*/ 6858000 h 6858000"/>
              <a:gd name="connsiteX4" fmla="*/ 6508909 w 6522356"/>
              <a:gd name="connsiteY4" fmla="*/ 6678000 h 6858000"/>
              <a:gd name="connsiteX5" fmla="*/ 2499904 w 6522356"/>
              <a:gd name="connsiteY5" fmla="*/ 6688341 h 6858000"/>
              <a:gd name="connsiteX6" fmla="*/ 8333 w 6522356"/>
              <a:gd name="connsiteY6" fmla="*/ 6675876 h 6858000"/>
              <a:gd name="connsiteX7" fmla="*/ 3399121 w 652235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2356" h="6858000">
                <a:moveTo>
                  <a:pt x="3399121" y="0"/>
                </a:moveTo>
                <a:lnTo>
                  <a:pt x="6522356" y="0"/>
                </a:lnTo>
                <a:lnTo>
                  <a:pt x="6522356" y="6858000"/>
                </a:lnTo>
                <a:lnTo>
                  <a:pt x="6508909" y="6858000"/>
                </a:lnTo>
                <a:lnTo>
                  <a:pt x="6508909" y="6678000"/>
                </a:lnTo>
                <a:lnTo>
                  <a:pt x="2499904" y="6688341"/>
                </a:lnTo>
                <a:lnTo>
                  <a:pt x="8333" y="6675876"/>
                </a:lnTo>
                <a:cubicBezTo>
                  <a:pt x="-201532" y="4311628"/>
                  <a:pt x="3624800" y="1350487"/>
                  <a:pt x="3399121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77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8" name="Dynmic Internal use only" descr="{&quot;templafy&quot;:{&quot;id&quot;:&quot;be19dc73-9437-4ca0-a8f5-3a1aafa2680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B1C548A5-7A7D-D196-5577-FF273D6853F7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1155BA4-9690-54DE-D396-BEE36AEBE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46764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8F6BE2-5CCD-41E0-71C3-2AC0B438B1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46764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ED4EC965-6865-A3F8-25A9-943E5B1DF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69644" y="0"/>
            <a:ext cx="6522356" cy="7051431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  <a:gd name="connsiteX0" fmla="*/ 3031448 w 6069622"/>
              <a:gd name="connsiteY0" fmla="*/ 10341 h 6858000"/>
              <a:gd name="connsiteX1" fmla="*/ 6069622 w 6069622"/>
              <a:gd name="connsiteY1" fmla="*/ 0 h 6858000"/>
              <a:gd name="connsiteX2" fmla="*/ 6069622 w 6069622"/>
              <a:gd name="connsiteY2" fmla="*/ 6858000 h 6858000"/>
              <a:gd name="connsiteX3" fmla="*/ 6056175 w 6069622"/>
              <a:gd name="connsiteY3" fmla="*/ 6858000 h 6858000"/>
              <a:gd name="connsiteX4" fmla="*/ 6056175 w 6069622"/>
              <a:gd name="connsiteY4" fmla="*/ 6678000 h 6858000"/>
              <a:gd name="connsiteX5" fmla="*/ 2025905 w 6069622"/>
              <a:gd name="connsiteY5" fmla="*/ 6678000 h 6858000"/>
              <a:gd name="connsiteX6" fmla="*/ 2001089 w 6069622"/>
              <a:gd name="connsiteY6" fmla="*/ 6634513 h 6858000"/>
              <a:gd name="connsiteX7" fmla="*/ 2159 w 6069622"/>
              <a:gd name="connsiteY7" fmla="*/ 1935353 h 6858000"/>
              <a:gd name="connsiteX8" fmla="*/ 3031448 w 6069622"/>
              <a:gd name="connsiteY8" fmla="*/ 10341 h 6858000"/>
              <a:gd name="connsiteX0" fmla="*/ 3575023 w 6613197"/>
              <a:gd name="connsiteY0" fmla="*/ 10341 h 6858000"/>
              <a:gd name="connsiteX1" fmla="*/ 6613197 w 6613197"/>
              <a:gd name="connsiteY1" fmla="*/ 0 h 6858000"/>
              <a:gd name="connsiteX2" fmla="*/ 6613197 w 6613197"/>
              <a:gd name="connsiteY2" fmla="*/ 6858000 h 6858000"/>
              <a:gd name="connsiteX3" fmla="*/ 6599750 w 6613197"/>
              <a:gd name="connsiteY3" fmla="*/ 6858000 h 6858000"/>
              <a:gd name="connsiteX4" fmla="*/ 6599750 w 6613197"/>
              <a:gd name="connsiteY4" fmla="*/ 6678000 h 6858000"/>
              <a:gd name="connsiteX5" fmla="*/ 2569480 w 6613197"/>
              <a:gd name="connsiteY5" fmla="*/ 6678000 h 6858000"/>
              <a:gd name="connsiteX6" fmla="*/ 109808 w 6613197"/>
              <a:gd name="connsiteY6" fmla="*/ 6706899 h 6858000"/>
              <a:gd name="connsiteX7" fmla="*/ 545734 w 6613197"/>
              <a:gd name="connsiteY7" fmla="*/ 1935353 h 6858000"/>
              <a:gd name="connsiteX8" fmla="*/ 3575023 w 6613197"/>
              <a:gd name="connsiteY8" fmla="*/ 10341 h 6858000"/>
              <a:gd name="connsiteX0" fmla="*/ 3565297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59754 w 6603471"/>
              <a:gd name="connsiteY5" fmla="*/ 6678000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65297 w 6603471"/>
              <a:gd name="connsiteY8" fmla="*/ 10341 h 6858000"/>
              <a:gd name="connsiteX0" fmla="*/ 3565297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65297 w 6603471"/>
              <a:gd name="connsiteY8" fmla="*/ 10341 h 6858000"/>
              <a:gd name="connsiteX0" fmla="*/ 3554664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54664 w 6603471"/>
              <a:gd name="connsiteY8" fmla="*/ 10341 h 6858000"/>
              <a:gd name="connsiteX0" fmla="*/ 3554664 w 6603471"/>
              <a:gd name="connsiteY0" fmla="*/ 10341 h 6858000"/>
              <a:gd name="connsiteX1" fmla="*/ 6603471 w 6603471"/>
              <a:gd name="connsiteY1" fmla="*/ 0 h 6858000"/>
              <a:gd name="connsiteX2" fmla="*/ 6603471 w 6603471"/>
              <a:gd name="connsiteY2" fmla="*/ 6858000 h 6858000"/>
              <a:gd name="connsiteX3" fmla="*/ 6590024 w 6603471"/>
              <a:gd name="connsiteY3" fmla="*/ 6858000 h 6858000"/>
              <a:gd name="connsiteX4" fmla="*/ 6590024 w 6603471"/>
              <a:gd name="connsiteY4" fmla="*/ 6678000 h 6858000"/>
              <a:gd name="connsiteX5" fmla="*/ 2581019 w 6603471"/>
              <a:gd name="connsiteY5" fmla="*/ 6688341 h 6858000"/>
              <a:gd name="connsiteX6" fmla="*/ 110714 w 6603471"/>
              <a:gd name="connsiteY6" fmla="*/ 6675876 h 6858000"/>
              <a:gd name="connsiteX7" fmla="*/ 536008 w 6603471"/>
              <a:gd name="connsiteY7" fmla="*/ 1935353 h 6858000"/>
              <a:gd name="connsiteX8" fmla="*/ 3554664 w 6603471"/>
              <a:gd name="connsiteY8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43950 w 6492757"/>
              <a:gd name="connsiteY0" fmla="*/ 10341 h 6858000"/>
              <a:gd name="connsiteX1" fmla="*/ 6492757 w 6492757"/>
              <a:gd name="connsiteY1" fmla="*/ 0 h 6858000"/>
              <a:gd name="connsiteX2" fmla="*/ 6492757 w 6492757"/>
              <a:gd name="connsiteY2" fmla="*/ 6858000 h 6858000"/>
              <a:gd name="connsiteX3" fmla="*/ 6479310 w 6492757"/>
              <a:gd name="connsiteY3" fmla="*/ 6858000 h 6858000"/>
              <a:gd name="connsiteX4" fmla="*/ 6479310 w 6492757"/>
              <a:gd name="connsiteY4" fmla="*/ 6678000 h 6858000"/>
              <a:gd name="connsiteX5" fmla="*/ 2470305 w 6492757"/>
              <a:gd name="connsiteY5" fmla="*/ 6688341 h 6858000"/>
              <a:gd name="connsiteX6" fmla="*/ 0 w 6492757"/>
              <a:gd name="connsiteY6" fmla="*/ 6675876 h 6858000"/>
              <a:gd name="connsiteX7" fmla="*/ 3443950 w 6492757"/>
              <a:gd name="connsiteY7" fmla="*/ 10341 h 6858000"/>
              <a:gd name="connsiteX0" fmla="*/ 3468765 w 6517572"/>
              <a:gd name="connsiteY0" fmla="*/ 10341 h 6858000"/>
              <a:gd name="connsiteX1" fmla="*/ 6517572 w 6517572"/>
              <a:gd name="connsiteY1" fmla="*/ 0 h 6858000"/>
              <a:gd name="connsiteX2" fmla="*/ 6517572 w 6517572"/>
              <a:gd name="connsiteY2" fmla="*/ 6858000 h 6858000"/>
              <a:gd name="connsiteX3" fmla="*/ 6504125 w 6517572"/>
              <a:gd name="connsiteY3" fmla="*/ 6858000 h 6858000"/>
              <a:gd name="connsiteX4" fmla="*/ 6504125 w 6517572"/>
              <a:gd name="connsiteY4" fmla="*/ 6678000 h 6858000"/>
              <a:gd name="connsiteX5" fmla="*/ 2495120 w 6517572"/>
              <a:gd name="connsiteY5" fmla="*/ 6688341 h 6858000"/>
              <a:gd name="connsiteX6" fmla="*/ 24815 w 6517572"/>
              <a:gd name="connsiteY6" fmla="*/ 6675876 h 6858000"/>
              <a:gd name="connsiteX7" fmla="*/ 3468765 w 6517572"/>
              <a:gd name="connsiteY7" fmla="*/ 10341 h 6858000"/>
              <a:gd name="connsiteX0" fmla="*/ 3470451 w 6519258"/>
              <a:gd name="connsiteY0" fmla="*/ 10341 h 6858000"/>
              <a:gd name="connsiteX1" fmla="*/ 6519258 w 6519258"/>
              <a:gd name="connsiteY1" fmla="*/ 0 h 6858000"/>
              <a:gd name="connsiteX2" fmla="*/ 6519258 w 6519258"/>
              <a:gd name="connsiteY2" fmla="*/ 6858000 h 6858000"/>
              <a:gd name="connsiteX3" fmla="*/ 6505811 w 6519258"/>
              <a:gd name="connsiteY3" fmla="*/ 6858000 h 6858000"/>
              <a:gd name="connsiteX4" fmla="*/ 6505811 w 6519258"/>
              <a:gd name="connsiteY4" fmla="*/ 6678000 h 6858000"/>
              <a:gd name="connsiteX5" fmla="*/ 2496806 w 6519258"/>
              <a:gd name="connsiteY5" fmla="*/ 6688341 h 6858000"/>
              <a:gd name="connsiteX6" fmla="*/ 26501 w 6519258"/>
              <a:gd name="connsiteY6" fmla="*/ 6675876 h 6858000"/>
              <a:gd name="connsiteX7" fmla="*/ 3470451 w 6519258"/>
              <a:gd name="connsiteY7" fmla="*/ 10341 h 6858000"/>
              <a:gd name="connsiteX0" fmla="*/ 3396488 w 6519723"/>
              <a:gd name="connsiteY0" fmla="*/ 0 h 6858000"/>
              <a:gd name="connsiteX1" fmla="*/ 6519723 w 6519723"/>
              <a:gd name="connsiteY1" fmla="*/ 0 h 6858000"/>
              <a:gd name="connsiteX2" fmla="*/ 6519723 w 6519723"/>
              <a:gd name="connsiteY2" fmla="*/ 6858000 h 6858000"/>
              <a:gd name="connsiteX3" fmla="*/ 6506276 w 6519723"/>
              <a:gd name="connsiteY3" fmla="*/ 6858000 h 6858000"/>
              <a:gd name="connsiteX4" fmla="*/ 6506276 w 6519723"/>
              <a:gd name="connsiteY4" fmla="*/ 6678000 h 6858000"/>
              <a:gd name="connsiteX5" fmla="*/ 2497271 w 6519723"/>
              <a:gd name="connsiteY5" fmla="*/ 6688341 h 6858000"/>
              <a:gd name="connsiteX6" fmla="*/ 26966 w 6519723"/>
              <a:gd name="connsiteY6" fmla="*/ 6675876 h 6858000"/>
              <a:gd name="connsiteX7" fmla="*/ 3396488 w 6519723"/>
              <a:gd name="connsiteY7" fmla="*/ 0 h 6858000"/>
              <a:gd name="connsiteX0" fmla="*/ 3417620 w 6540855"/>
              <a:gd name="connsiteY0" fmla="*/ 0 h 6858000"/>
              <a:gd name="connsiteX1" fmla="*/ 6540855 w 6540855"/>
              <a:gd name="connsiteY1" fmla="*/ 0 h 6858000"/>
              <a:gd name="connsiteX2" fmla="*/ 6540855 w 6540855"/>
              <a:gd name="connsiteY2" fmla="*/ 6858000 h 6858000"/>
              <a:gd name="connsiteX3" fmla="*/ 6527408 w 6540855"/>
              <a:gd name="connsiteY3" fmla="*/ 6858000 h 6858000"/>
              <a:gd name="connsiteX4" fmla="*/ 6527408 w 6540855"/>
              <a:gd name="connsiteY4" fmla="*/ 6678000 h 6858000"/>
              <a:gd name="connsiteX5" fmla="*/ 2518403 w 6540855"/>
              <a:gd name="connsiteY5" fmla="*/ 6688341 h 6858000"/>
              <a:gd name="connsiteX6" fmla="*/ 26832 w 6540855"/>
              <a:gd name="connsiteY6" fmla="*/ 6675876 h 6858000"/>
              <a:gd name="connsiteX7" fmla="*/ 3417620 w 6540855"/>
              <a:gd name="connsiteY7" fmla="*/ 0 h 6858000"/>
              <a:gd name="connsiteX0" fmla="*/ 3399121 w 6522356"/>
              <a:gd name="connsiteY0" fmla="*/ 0 h 6858000"/>
              <a:gd name="connsiteX1" fmla="*/ 6522356 w 6522356"/>
              <a:gd name="connsiteY1" fmla="*/ 0 h 6858000"/>
              <a:gd name="connsiteX2" fmla="*/ 6522356 w 6522356"/>
              <a:gd name="connsiteY2" fmla="*/ 6858000 h 6858000"/>
              <a:gd name="connsiteX3" fmla="*/ 6508909 w 6522356"/>
              <a:gd name="connsiteY3" fmla="*/ 6858000 h 6858000"/>
              <a:gd name="connsiteX4" fmla="*/ 6508909 w 6522356"/>
              <a:gd name="connsiteY4" fmla="*/ 6678000 h 6858000"/>
              <a:gd name="connsiteX5" fmla="*/ 2499904 w 6522356"/>
              <a:gd name="connsiteY5" fmla="*/ 6688341 h 6858000"/>
              <a:gd name="connsiteX6" fmla="*/ 8333 w 6522356"/>
              <a:gd name="connsiteY6" fmla="*/ 6675876 h 6858000"/>
              <a:gd name="connsiteX7" fmla="*/ 3399121 w 652235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2356" h="6858000">
                <a:moveTo>
                  <a:pt x="3399121" y="0"/>
                </a:moveTo>
                <a:lnTo>
                  <a:pt x="6522356" y="0"/>
                </a:lnTo>
                <a:lnTo>
                  <a:pt x="6522356" y="6858000"/>
                </a:lnTo>
                <a:lnTo>
                  <a:pt x="6508909" y="6858000"/>
                </a:lnTo>
                <a:lnTo>
                  <a:pt x="6508909" y="6678000"/>
                </a:lnTo>
                <a:lnTo>
                  <a:pt x="2499904" y="6688341"/>
                </a:lnTo>
                <a:lnTo>
                  <a:pt x="8333" y="6675876"/>
                </a:lnTo>
                <a:cubicBezTo>
                  <a:pt x="-201532" y="4311628"/>
                  <a:pt x="3624800" y="1350487"/>
                  <a:pt x="3399121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77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D4EC965-6865-A3F8-25A9-943E5B1DF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6014" y="0"/>
            <a:ext cx="6099433" cy="7051431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433" h="6858000">
                <a:moveTo>
                  <a:pt x="254264" y="0"/>
                </a:moveTo>
                <a:lnTo>
                  <a:pt x="6099433" y="0"/>
                </a:lnTo>
                <a:lnTo>
                  <a:pt x="6099433" y="6858000"/>
                </a:lnTo>
                <a:lnTo>
                  <a:pt x="6085986" y="6858000"/>
                </a:lnTo>
                <a:lnTo>
                  <a:pt x="6085986" y="6678000"/>
                </a:lnTo>
                <a:lnTo>
                  <a:pt x="2055716" y="6678000"/>
                </a:lnTo>
                <a:lnTo>
                  <a:pt x="2030900" y="6634513"/>
                </a:lnTo>
                <a:cubicBezTo>
                  <a:pt x="1593147" y="5864395"/>
                  <a:pt x="180714" y="3293880"/>
                  <a:pt x="31970" y="1935353"/>
                </a:cubicBezTo>
                <a:cubicBezTo>
                  <a:pt x="-60800" y="1087755"/>
                  <a:pt x="58965" y="459359"/>
                  <a:pt x="254264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8" name="Dynmic Internal use only" descr="{&quot;templafy&quot;:{&quot;id&quot;:&quot;be19dc73-9437-4ca0-a8f5-3a1aafa2680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B1C548A5-7A7D-D196-5577-FF273D6853F7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1155BA4-9690-54DE-D396-BEE36AEBE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46764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8F6BE2-5CCD-41E0-71C3-2AC0B438B1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46764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90127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ver and picture">
    <p:bg bwMode="lt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C3F8057-12BE-38CC-B6F4-AD96D0FEAA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6014" y="-1"/>
            <a:ext cx="6099433" cy="7055893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433" h="6858000">
                <a:moveTo>
                  <a:pt x="254264" y="0"/>
                </a:moveTo>
                <a:lnTo>
                  <a:pt x="6099433" y="0"/>
                </a:lnTo>
                <a:lnTo>
                  <a:pt x="6099433" y="6858000"/>
                </a:lnTo>
                <a:lnTo>
                  <a:pt x="6085986" y="6858000"/>
                </a:lnTo>
                <a:lnTo>
                  <a:pt x="6085986" y="6678000"/>
                </a:lnTo>
                <a:lnTo>
                  <a:pt x="2055716" y="6678000"/>
                </a:lnTo>
                <a:lnTo>
                  <a:pt x="2030900" y="6634513"/>
                </a:lnTo>
                <a:cubicBezTo>
                  <a:pt x="1593147" y="5864395"/>
                  <a:pt x="180714" y="3293880"/>
                  <a:pt x="31970" y="1935353"/>
                </a:cubicBezTo>
                <a:cubicBezTo>
                  <a:pt x="-60800" y="1087755"/>
                  <a:pt x="58965" y="459359"/>
                  <a:pt x="254264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1" name="Dynmic Internal use only" descr="{&quot;templafy&quot;:{&quot;id&quot;:&quot;6d3cab1c-2388-455a-b394-8d0f2f436ab1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CAFADA8D-5700-6A24-0A13-07496FFAEBD4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1155BA4-9690-54DE-D396-BEE36AEBE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46764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95DDA6B-AC8C-A901-7118-1CD00897B6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46764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41410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ver and picture">
    <p:bg bwMode="ltGray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B71523-1CD5-C290-0697-AE0AF18C2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2567" y="-1"/>
            <a:ext cx="6099433" cy="7055893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433" h="6858000">
                <a:moveTo>
                  <a:pt x="254264" y="0"/>
                </a:moveTo>
                <a:lnTo>
                  <a:pt x="6099433" y="0"/>
                </a:lnTo>
                <a:lnTo>
                  <a:pt x="6099433" y="6858000"/>
                </a:lnTo>
                <a:lnTo>
                  <a:pt x="6085986" y="6858000"/>
                </a:lnTo>
                <a:lnTo>
                  <a:pt x="6085986" y="6678000"/>
                </a:lnTo>
                <a:lnTo>
                  <a:pt x="2055716" y="6678000"/>
                </a:lnTo>
                <a:lnTo>
                  <a:pt x="2030900" y="6634513"/>
                </a:lnTo>
                <a:cubicBezTo>
                  <a:pt x="1593147" y="5864395"/>
                  <a:pt x="180714" y="3293880"/>
                  <a:pt x="31970" y="1935353"/>
                </a:cubicBezTo>
                <a:cubicBezTo>
                  <a:pt x="-60800" y="1087755"/>
                  <a:pt x="58965" y="459359"/>
                  <a:pt x="254264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1" name="Dynmic Internal use only" descr="{&quot;templafy&quot;:{&quot;id&quot;:&quot;39de9e96-646e-493c-9642-a423324a069e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A765C6B-A34F-EE16-8BDD-315AD6F56A37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01155BA4-9690-54DE-D396-BEE36AEBE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46764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C3AB6C4-8CAE-CB4D-2397-DBDC7ACF3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46764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1694564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B7A62FA-117D-4C80-FBCC-784C505497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9650095" cy="6858000"/>
          </a:xfrm>
          <a:custGeom>
            <a:avLst/>
            <a:gdLst>
              <a:gd name="connsiteX0" fmla="*/ 0 w 9650095"/>
              <a:gd name="connsiteY0" fmla="*/ 0 h 6678000"/>
              <a:gd name="connsiteX1" fmla="*/ 9650095 w 9650095"/>
              <a:gd name="connsiteY1" fmla="*/ 0 h 6678000"/>
              <a:gd name="connsiteX2" fmla="*/ 8347202 w 9650095"/>
              <a:gd name="connsiteY2" fmla="*/ 5439537 h 6678000"/>
              <a:gd name="connsiteX3" fmla="*/ 8337112 w 9650095"/>
              <a:gd name="connsiteY3" fmla="*/ 6547211 h 6678000"/>
              <a:gd name="connsiteX4" fmla="*/ 8353971 w 9650095"/>
              <a:gd name="connsiteY4" fmla="*/ 6678000 h 6678000"/>
              <a:gd name="connsiteX5" fmla="*/ 0 w 9650095"/>
              <a:gd name="connsiteY5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0095" h="6678000">
                <a:moveTo>
                  <a:pt x="0" y="0"/>
                </a:moveTo>
                <a:lnTo>
                  <a:pt x="9650095" y="0"/>
                </a:lnTo>
                <a:cubicBezTo>
                  <a:pt x="9650095" y="0"/>
                  <a:pt x="8523859" y="3660394"/>
                  <a:pt x="8347202" y="5439537"/>
                </a:cubicBezTo>
                <a:cubicBezTo>
                  <a:pt x="8305959" y="5854732"/>
                  <a:pt x="8306579" y="6222349"/>
                  <a:pt x="8337112" y="6547211"/>
                </a:cubicBezTo>
                <a:lnTo>
                  <a:pt x="8353971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108000" tIns="72000" rIns="108000" bIns="0" anchor="t" anchorCtr="0">
            <a:no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 or click on frame and insert picture using the Insert tab - Pictures</a:t>
            </a:r>
            <a:endParaRPr lang="en-US"/>
          </a:p>
        </p:txBody>
      </p:sp>
      <p:sp>
        <p:nvSpPr>
          <p:cNvPr id="5" name="Dynmic Internal use only" descr="{&quot;templafy&quot;:{&quot;id&quot;:&quot;ae691e5a-4c8f-446d-b7c7-69b21895d016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A58F6C25-841E-F9D0-5531-344CDA626D0E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Text Placeholder logo">
            <a:extLst>
              <a:ext uri="{FF2B5EF4-FFF2-40B4-BE49-F238E27FC236}">
                <a16:creationId xmlns:a16="http://schemas.microsoft.com/office/drawing/2014/main" id="{218D1888-5A40-7BB4-FD40-23F04A7C82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5738400"/>
            <a:ext cx="1396800" cy="759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66168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7E59AF6-EB40-CFAB-321E-7AE7E99179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14000"/>
            <a:ext cx="6616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3635520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E246F1-8DD5-E4B4-9816-84E2452AAA6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9650095" cy="6858000"/>
          </a:xfrm>
          <a:custGeom>
            <a:avLst/>
            <a:gdLst>
              <a:gd name="connsiteX0" fmla="*/ 0 w 9650095"/>
              <a:gd name="connsiteY0" fmla="*/ 0 h 6678000"/>
              <a:gd name="connsiteX1" fmla="*/ 9650095 w 9650095"/>
              <a:gd name="connsiteY1" fmla="*/ 0 h 6678000"/>
              <a:gd name="connsiteX2" fmla="*/ 8347202 w 9650095"/>
              <a:gd name="connsiteY2" fmla="*/ 5439537 h 6678000"/>
              <a:gd name="connsiteX3" fmla="*/ 8337112 w 9650095"/>
              <a:gd name="connsiteY3" fmla="*/ 6547211 h 6678000"/>
              <a:gd name="connsiteX4" fmla="*/ 8353971 w 9650095"/>
              <a:gd name="connsiteY4" fmla="*/ 6678000 h 6678000"/>
              <a:gd name="connsiteX5" fmla="*/ 0 w 9650095"/>
              <a:gd name="connsiteY5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0095" h="6678000">
                <a:moveTo>
                  <a:pt x="0" y="0"/>
                </a:moveTo>
                <a:lnTo>
                  <a:pt x="9650095" y="0"/>
                </a:lnTo>
                <a:cubicBezTo>
                  <a:pt x="9650095" y="0"/>
                  <a:pt x="8523859" y="3660394"/>
                  <a:pt x="8347202" y="5439537"/>
                </a:cubicBezTo>
                <a:cubicBezTo>
                  <a:pt x="8305959" y="5854732"/>
                  <a:pt x="8306579" y="6222349"/>
                  <a:pt x="8337112" y="6547211"/>
                </a:cubicBezTo>
                <a:lnTo>
                  <a:pt x="8353971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108000" tIns="72000" rIns="108000" bIns="0" anchor="t" anchorCtr="0">
            <a:no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 or click on frame and insert picture using the Insert tab - Pictures</a:t>
            </a:r>
            <a:endParaRPr lang="en-US"/>
          </a:p>
        </p:txBody>
      </p:sp>
      <p:sp>
        <p:nvSpPr>
          <p:cNvPr id="2" name="Dynmic Internal use only" descr="{&quot;templafy&quot;:{&quot;id&quot;:&quot;8edfffdf-7a2e-4734-83d5-24da5986a7bb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5B4DCF06-C2DD-86AA-462D-027E576CD46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Text Placeholder logo">
            <a:extLst>
              <a:ext uri="{FF2B5EF4-FFF2-40B4-BE49-F238E27FC236}">
                <a16:creationId xmlns:a16="http://schemas.microsoft.com/office/drawing/2014/main" id="{218D1888-5A40-7BB4-FD40-23F04A7C82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5738400"/>
            <a:ext cx="1396800" cy="759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6615477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7E59AF6-EB40-CFAB-321E-7AE7E99179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6615477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206177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ver and picture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A42368-07DC-A18A-7B5D-9040BAFD08B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9650095" cy="6974006"/>
          </a:xfrm>
          <a:custGeom>
            <a:avLst/>
            <a:gdLst>
              <a:gd name="connsiteX0" fmla="*/ 0 w 9650095"/>
              <a:gd name="connsiteY0" fmla="*/ 0 h 6678000"/>
              <a:gd name="connsiteX1" fmla="*/ 9650095 w 9650095"/>
              <a:gd name="connsiteY1" fmla="*/ 0 h 6678000"/>
              <a:gd name="connsiteX2" fmla="*/ 8347202 w 9650095"/>
              <a:gd name="connsiteY2" fmla="*/ 5439537 h 6678000"/>
              <a:gd name="connsiteX3" fmla="*/ 8337112 w 9650095"/>
              <a:gd name="connsiteY3" fmla="*/ 6547211 h 6678000"/>
              <a:gd name="connsiteX4" fmla="*/ 8353971 w 9650095"/>
              <a:gd name="connsiteY4" fmla="*/ 6678000 h 6678000"/>
              <a:gd name="connsiteX5" fmla="*/ 0 w 9650095"/>
              <a:gd name="connsiteY5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0095" h="6678000">
                <a:moveTo>
                  <a:pt x="0" y="0"/>
                </a:moveTo>
                <a:lnTo>
                  <a:pt x="9650095" y="0"/>
                </a:lnTo>
                <a:cubicBezTo>
                  <a:pt x="9650095" y="0"/>
                  <a:pt x="8523859" y="3660394"/>
                  <a:pt x="8347202" y="5439537"/>
                </a:cubicBezTo>
                <a:cubicBezTo>
                  <a:pt x="8305959" y="5854732"/>
                  <a:pt x="8306579" y="6222349"/>
                  <a:pt x="8337112" y="6547211"/>
                </a:cubicBezTo>
                <a:lnTo>
                  <a:pt x="8353971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108000" tIns="72000" rIns="108000" bIns="0" anchor="t" anchorCtr="0">
            <a:no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 or click on frame and insert picture using the Insert tab - Pictures</a:t>
            </a:r>
            <a:endParaRPr lang="en-US"/>
          </a:p>
        </p:txBody>
      </p:sp>
      <p:sp>
        <p:nvSpPr>
          <p:cNvPr id="5" name="Dynmic Internal use only" descr="{&quot;templafy&quot;:{&quot;id&quot;:&quot;dfc6b88b-37da-445b-b991-653b50d55f39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31A9A2FA-543C-7469-60C0-49FE2D83A89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Text Placeholder logo">
            <a:extLst>
              <a:ext uri="{FF2B5EF4-FFF2-40B4-BE49-F238E27FC236}">
                <a16:creationId xmlns:a16="http://schemas.microsoft.com/office/drawing/2014/main" id="{218D1888-5A40-7BB4-FD40-23F04A7C82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5738400"/>
            <a:ext cx="1396800" cy="759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C75FB5-25E2-4D69-1E5E-374CC77CD3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8" y="1360800"/>
            <a:ext cx="66168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7E59AF6-EB40-CFAB-321E-7AE7E99179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14000"/>
            <a:ext cx="6616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68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ver and full size picture">
    <p:bg bwMode="lt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808BC1-0D9E-EAE7-A1E9-FBA8D7C49D9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12192000 w 12193200"/>
              <a:gd name="connsiteY3" fmla="*/ 6858000 h 6858000"/>
              <a:gd name="connsiteX4" fmla="*/ 12192000 w 12193200"/>
              <a:gd name="connsiteY4" fmla="*/ 6678000 h 6858000"/>
              <a:gd name="connsiteX5" fmla="*/ 0 w 12193200"/>
              <a:gd name="connsiteY5" fmla="*/ 667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12192000" y="6858000"/>
                </a:lnTo>
                <a:lnTo>
                  <a:pt x="12192000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08000" tIns="108000" rIns="108000" bIns="108000" anchor="t" anchorCtr="0">
            <a:no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 or click on frame and insert picture using the Insert tab - Pictures</a:t>
            </a:r>
            <a:endParaRPr lang="en-US"/>
          </a:p>
        </p:txBody>
      </p:sp>
      <p:sp>
        <p:nvSpPr>
          <p:cNvPr id="10" name="Dynamic legal" descr="{&quot;templafy&quot;:{&quot;id&quot;:&quot;b8266831-83ba-46eb-8c73-67d38f0c5fa6&quot;}}">
            <a:extLst>
              <a:ext uri="{FF2B5EF4-FFF2-40B4-BE49-F238E27FC236}">
                <a16:creationId xmlns:a16="http://schemas.microsoft.com/office/drawing/2014/main" id="{60CD9714-4130-AA74-C488-386E326CE2C7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5" name="Dynmic Internal use only" descr="{&quot;templafy&quot;:{&quot;id&quot;:&quot;aae569ef-0a3b-47ed-91e4-a61de42cc654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999DFF29-3CF3-4892-CDB1-E9257DF5C87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3" name="Text Placeholder logo">
            <a:extLst>
              <a:ext uri="{FF2B5EF4-FFF2-40B4-BE49-F238E27FC236}">
                <a16:creationId xmlns:a16="http://schemas.microsoft.com/office/drawing/2014/main" id="{748FB64F-BD95-FBDF-3D49-50F46761B7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5738400"/>
            <a:ext cx="1396800" cy="7596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75888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7588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bg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F1432D5-A3F9-115B-962B-388A466D0024}"/>
              </a:ext>
            </a:extLst>
          </p:cNvPr>
          <p:cNvGrpSpPr/>
          <p:nvPr userDrawn="1"/>
        </p:nvGrpSpPr>
        <p:grpSpPr>
          <a:xfrm>
            <a:off x="6558257" y="0"/>
            <a:ext cx="5633743" cy="6858001"/>
            <a:chOff x="6558257" y="0"/>
            <a:chExt cx="5633743" cy="6858001"/>
          </a:xfrm>
          <a:solidFill>
            <a:schemeClr val="tx2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4A1C9F-3168-578B-8BDE-5FD7886B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8824" y="2544977"/>
              <a:ext cx="1414713" cy="929669"/>
            </a:xfrm>
            <a:custGeom>
              <a:avLst/>
              <a:gdLst>
                <a:gd name="T0" fmla="*/ 156 w 401"/>
                <a:gd name="T1" fmla="*/ 225 h 264"/>
                <a:gd name="T2" fmla="*/ 0 w 401"/>
                <a:gd name="T3" fmla="*/ 34 h 264"/>
                <a:gd name="T4" fmla="*/ 246 w 401"/>
                <a:gd name="T5" fmla="*/ 39 h 264"/>
                <a:gd name="T6" fmla="*/ 401 w 401"/>
                <a:gd name="T7" fmla="*/ 229 h 264"/>
                <a:gd name="T8" fmla="*/ 156 w 401"/>
                <a:gd name="T9" fmla="*/ 22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64">
                  <a:moveTo>
                    <a:pt x="156" y="225"/>
                  </a:moveTo>
                  <a:cubicBezTo>
                    <a:pt x="75" y="186"/>
                    <a:pt x="21" y="115"/>
                    <a:pt x="0" y="34"/>
                  </a:cubicBezTo>
                  <a:cubicBezTo>
                    <a:pt x="76" y="1"/>
                    <a:pt x="166" y="0"/>
                    <a:pt x="246" y="39"/>
                  </a:cubicBezTo>
                  <a:cubicBezTo>
                    <a:pt x="327" y="78"/>
                    <a:pt x="381" y="149"/>
                    <a:pt x="401" y="229"/>
                  </a:cubicBezTo>
                  <a:cubicBezTo>
                    <a:pt x="326" y="263"/>
                    <a:pt x="236" y="264"/>
                    <a:pt x="156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8E937B-75AD-DF1D-7917-61D54E624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2451" y="2068594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85033FA-793E-AA01-0AB1-F5E7C694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185" y="4496704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69D7882-626D-04E8-A8B2-115119BF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209" y="3823993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CCD7702-4DED-B05D-E109-C679BDCF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827" y="5746848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1FDB7A3-B7E0-6D67-D723-C1A2324C9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65" y="5498552"/>
              <a:ext cx="444624" cy="609193"/>
            </a:xfrm>
            <a:custGeom>
              <a:avLst/>
              <a:gdLst>
                <a:gd name="T0" fmla="*/ 103 w 126"/>
                <a:gd name="T1" fmla="*/ 110 h 173"/>
                <a:gd name="T2" fmla="*/ 12 w 126"/>
                <a:gd name="T3" fmla="*/ 173 h 173"/>
                <a:gd name="T4" fmla="*/ 23 w 126"/>
                <a:gd name="T5" fmla="*/ 63 h 173"/>
                <a:gd name="T6" fmla="*/ 114 w 126"/>
                <a:gd name="T7" fmla="*/ 0 h 173"/>
                <a:gd name="T8" fmla="*/ 103 w 126"/>
                <a:gd name="T9" fmla="*/ 1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73">
                  <a:moveTo>
                    <a:pt x="103" y="110"/>
                  </a:moveTo>
                  <a:cubicBezTo>
                    <a:pt x="82" y="145"/>
                    <a:pt x="49" y="167"/>
                    <a:pt x="12" y="173"/>
                  </a:cubicBezTo>
                  <a:cubicBezTo>
                    <a:pt x="0" y="138"/>
                    <a:pt x="2" y="98"/>
                    <a:pt x="23" y="63"/>
                  </a:cubicBezTo>
                  <a:cubicBezTo>
                    <a:pt x="43" y="28"/>
                    <a:pt x="77" y="7"/>
                    <a:pt x="114" y="0"/>
                  </a:cubicBezTo>
                  <a:cubicBezTo>
                    <a:pt x="126" y="36"/>
                    <a:pt x="123" y="76"/>
                    <a:pt x="103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56103D-ABD1-2B3D-AC33-EC23E5C5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1114" y="4620852"/>
              <a:ext cx="762213" cy="1157755"/>
            </a:xfrm>
            <a:custGeom>
              <a:avLst/>
              <a:gdLst>
                <a:gd name="T0" fmla="*/ 185 w 217"/>
                <a:gd name="T1" fmla="*/ 202 h 328"/>
                <a:gd name="T2" fmla="*/ 27 w 217"/>
                <a:gd name="T3" fmla="*/ 328 h 328"/>
                <a:gd name="T4" fmla="*/ 33 w 217"/>
                <a:gd name="T5" fmla="*/ 127 h 328"/>
                <a:gd name="T6" fmla="*/ 190 w 217"/>
                <a:gd name="T7" fmla="*/ 0 h 328"/>
                <a:gd name="T8" fmla="*/ 185 w 217"/>
                <a:gd name="T9" fmla="*/ 2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328">
                  <a:moveTo>
                    <a:pt x="185" y="202"/>
                  </a:moveTo>
                  <a:cubicBezTo>
                    <a:pt x="152" y="268"/>
                    <a:pt x="93" y="312"/>
                    <a:pt x="27" y="328"/>
                  </a:cubicBezTo>
                  <a:cubicBezTo>
                    <a:pt x="0" y="266"/>
                    <a:pt x="0" y="192"/>
                    <a:pt x="33" y="127"/>
                  </a:cubicBezTo>
                  <a:cubicBezTo>
                    <a:pt x="65" y="61"/>
                    <a:pt x="124" y="17"/>
                    <a:pt x="190" y="0"/>
                  </a:cubicBezTo>
                  <a:cubicBezTo>
                    <a:pt x="217" y="63"/>
                    <a:pt x="217" y="136"/>
                    <a:pt x="185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4FA5AC8-FF67-D98B-99E5-ED07F357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1943" y="272774"/>
              <a:ext cx="845941" cy="984525"/>
            </a:xfrm>
            <a:custGeom>
              <a:avLst/>
              <a:gdLst>
                <a:gd name="T0" fmla="*/ 185 w 240"/>
                <a:gd name="T1" fmla="*/ 91 h 280"/>
                <a:gd name="T2" fmla="*/ 225 w 240"/>
                <a:gd name="T3" fmla="*/ 280 h 280"/>
                <a:gd name="T4" fmla="*/ 55 w 240"/>
                <a:gd name="T5" fmla="*/ 189 h 280"/>
                <a:gd name="T6" fmla="*/ 15 w 240"/>
                <a:gd name="T7" fmla="*/ 0 h 280"/>
                <a:gd name="T8" fmla="*/ 185 w 240"/>
                <a:gd name="T9" fmla="*/ 9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80">
                  <a:moveTo>
                    <a:pt x="185" y="91"/>
                  </a:moveTo>
                  <a:cubicBezTo>
                    <a:pt x="227" y="147"/>
                    <a:pt x="240" y="216"/>
                    <a:pt x="225" y="280"/>
                  </a:cubicBezTo>
                  <a:cubicBezTo>
                    <a:pt x="160" y="276"/>
                    <a:pt x="97" y="245"/>
                    <a:pt x="55" y="189"/>
                  </a:cubicBezTo>
                  <a:cubicBezTo>
                    <a:pt x="13" y="133"/>
                    <a:pt x="0" y="64"/>
                    <a:pt x="15" y="0"/>
                  </a:cubicBezTo>
                  <a:cubicBezTo>
                    <a:pt x="80" y="4"/>
                    <a:pt x="143" y="35"/>
                    <a:pt x="185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7028E4-1F95-1D28-439C-967F723B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989" y="3795700"/>
              <a:ext cx="222011" cy="1279191"/>
            </a:xfrm>
            <a:custGeom>
              <a:avLst/>
              <a:gdLst>
                <a:gd name="connsiteX0" fmla="*/ 222011 w 222011"/>
                <a:gd name="connsiteY0" fmla="*/ 0 h 1279191"/>
                <a:gd name="connsiteX1" fmla="*/ 222011 w 222011"/>
                <a:gd name="connsiteY1" fmla="*/ 1279191 h 1279191"/>
                <a:gd name="connsiteX2" fmla="*/ 182381 w 222011"/>
                <a:gd name="connsiteY2" fmla="*/ 1227648 h 1279191"/>
                <a:gd name="connsiteX3" fmla="*/ 14142 w 222011"/>
                <a:gd name="connsiteY3" fmla="*/ 804179 h 1279191"/>
                <a:gd name="connsiteX4" fmla="*/ 185629 w 222011"/>
                <a:gd name="connsiteY4" fmla="*/ 47028 h 127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1" h="1279191">
                  <a:moveTo>
                    <a:pt x="222011" y="0"/>
                  </a:moveTo>
                  <a:lnTo>
                    <a:pt x="222011" y="1279191"/>
                  </a:lnTo>
                  <a:lnTo>
                    <a:pt x="182381" y="1227648"/>
                  </a:lnTo>
                  <a:cubicBezTo>
                    <a:pt x="97821" y="1104393"/>
                    <a:pt x="38805" y="960889"/>
                    <a:pt x="14142" y="804179"/>
                  </a:cubicBezTo>
                  <a:cubicBezTo>
                    <a:pt x="-32102" y="526855"/>
                    <a:pt x="37649" y="260316"/>
                    <a:pt x="185629" y="470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4B4D291-0C14-3E70-A9E2-A9A414F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733" y="1635518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0AC9553-328E-B9EA-F074-A9482E96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5524536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9213E32-D0DB-9F57-2BDB-C34A607E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173" y="3171493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F3583FA-2F33-BF1D-EB69-85FAFEFC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043" y="0"/>
              <a:ext cx="487585" cy="676978"/>
            </a:xfrm>
            <a:custGeom>
              <a:avLst/>
              <a:gdLst>
                <a:gd name="connsiteX0" fmla="*/ 11666 w 487585"/>
                <a:gd name="connsiteY0" fmla="*/ 0 h 676978"/>
                <a:gd name="connsiteX1" fmla="*/ 434755 w 487585"/>
                <a:gd name="connsiteY1" fmla="*/ 0 h 676978"/>
                <a:gd name="connsiteX2" fmla="*/ 477547 w 487585"/>
                <a:gd name="connsiteY2" fmla="*/ 138465 h 676978"/>
                <a:gd name="connsiteX3" fmla="*/ 332868 w 487585"/>
                <a:gd name="connsiteY3" fmla="*/ 676978 h 676978"/>
                <a:gd name="connsiteX4" fmla="*/ 11750 w 487585"/>
                <a:gd name="connsiteY4" fmla="*/ 219418 h 676978"/>
                <a:gd name="connsiteX5" fmla="*/ 558 w 487585"/>
                <a:gd name="connsiteY5" fmla="*/ 70930 h 67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85" h="676978">
                  <a:moveTo>
                    <a:pt x="11666" y="0"/>
                  </a:moveTo>
                  <a:lnTo>
                    <a:pt x="434755" y="0"/>
                  </a:lnTo>
                  <a:lnTo>
                    <a:pt x="477547" y="138465"/>
                  </a:lnTo>
                  <a:cubicBezTo>
                    <a:pt x="512835" y="339087"/>
                    <a:pt x="452846" y="532670"/>
                    <a:pt x="332868" y="676978"/>
                  </a:cubicBezTo>
                  <a:cubicBezTo>
                    <a:pt x="170545" y="585466"/>
                    <a:pt x="47038" y="420040"/>
                    <a:pt x="11750" y="219418"/>
                  </a:cubicBezTo>
                  <a:cubicBezTo>
                    <a:pt x="2046" y="169262"/>
                    <a:pt x="-1483" y="119546"/>
                    <a:pt x="558" y="709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0700D61-F3FB-15D2-6EB2-CBB5088B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6911" y="3607455"/>
              <a:ext cx="1189514" cy="1013397"/>
            </a:xfrm>
            <a:custGeom>
              <a:avLst/>
              <a:gdLst>
                <a:gd name="T0" fmla="*/ 254 w 337"/>
                <a:gd name="T1" fmla="*/ 221 h 288"/>
                <a:gd name="T2" fmla="*/ 0 w 337"/>
                <a:gd name="T3" fmla="*/ 258 h 288"/>
                <a:gd name="T4" fmla="*/ 126 w 337"/>
                <a:gd name="T5" fmla="*/ 50 h 288"/>
                <a:gd name="T6" fmla="*/ 310 w 337"/>
                <a:gd name="T7" fmla="*/ 16 h 288"/>
                <a:gd name="T8" fmla="*/ 331 w 337"/>
                <a:gd name="T9" fmla="*/ 41 h 288"/>
                <a:gd name="T10" fmla="*/ 254 w 337"/>
                <a:gd name="T11" fmla="*/ 22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" h="288">
                  <a:moveTo>
                    <a:pt x="254" y="221"/>
                  </a:moveTo>
                  <a:cubicBezTo>
                    <a:pt x="197" y="267"/>
                    <a:pt x="105" y="288"/>
                    <a:pt x="0" y="258"/>
                  </a:cubicBezTo>
                  <a:cubicBezTo>
                    <a:pt x="64" y="173"/>
                    <a:pt x="59" y="104"/>
                    <a:pt x="126" y="50"/>
                  </a:cubicBezTo>
                  <a:cubicBezTo>
                    <a:pt x="181" y="6"/>
                    <a:pt x="246" y="0"/>
                    <a:pt x="310" y="16"/>
                  </a:cubicBezTo>
                  <a:cubicBezTo>
                    <a:pt x="321" y="19"/>
                    <a:pt x="330" y="30"/>
                    <a:pt x="331" y="41"/>
                  </a:cubicBezTo>
                  <a:cubicBezTo>
                    <a:pt x="337" y="100"/>
                    <a:pt x="311" y="176"/>
                    <a:pt x="254" y="2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7DF9D59-6400-A709-F3BF-6AFF60890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4412" y="1300607"/>
              <a:ext cx="517588" cy="1683010"/>
            </a:xfrm>
            <a:custGeom>
              <a:avLst/>
              <a:gdLst>
                <a:gd name="connsiteX0" fmla="*/ 410053 w 517588"/>
                <a:gd name="connsiteY0" fmla="*/ 0 h 1683010"/>
                <a:gd name="connsiteX1" fmla="*/ 517588 w 517588"/>
                <a:gd name="connsiteY1" fmla="*/ 236418 h 1683010"/>
                <a:gd name="connsiteX2" fmla="*/ 517588 w 517588"/>
                <a:gd name="connsiteY2" fmla="*/ 1666571 h 1683010"/>
                <a:gd name="connsiteX3" fmla="*/ 488597 w 517588"/>
                <a:gd name="connsiteY3" fmla="*/ 1681308 h 1683010"/>
                <a:gd name="connsiteX4" fmla="*/ 434763 w 517588"/>
                <a:gd name="connsiteY4" fmla="*/ 1674258 h 1683010"/>
                <a:gd name="connsiteX5" fmla="*/ 7626 w 517588"/>
                <a:gd name="connsiteY5" fmla="*/ 1057426 h 1683010"/>
                <a:gd name="connsiteX6" fmla="*/ 410053 w 517588"/>
                <a:gd name="connsiteY6" fmla="*/ 0 h 168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88" h="1683010">
                  <a:moveTo>
                    <a:pt x="410053" y="0"/>
                  </a:moveTo>
                  <a:lnTo>
                    <a:pt x="517588" y="236418"/>
                  </a:lnTo>
                  <a:lnTo>
                    <a:pt x="517588" y="1666571"/>
                  </a:lnTo>
                  <a:lnTo>
                    <a:pt x="488597" y="1681308"/>
                  </a:lnTo>
                  <a:cubicBezTo>
                    <a:pt x="470946" y="1684833"/>
                    <a:pt x="452414" y="1683070"/>
                    <a:pt x="434763" y="1674258"/>
                  </a:cubicBezTo>
                  <a:cubicBezTo>
                    <a:pt x="215899" y="1586140"/>
                    <a:pt x="46456" y="1342932"/>
                    <a:pt x="7626" y="1057426"/>
                  </a:cubicBezTo>
                  <a:cubicBezTo>
                    <a:pt x="-34735" y="775446"/>
                    <a:pt x="99407" y="296080"/>
                    <a:pt x="4100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52F7D4-5702-5939-561B-74075C1F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429" y="6304270"/>
              <a:ext cx="578941" cy="553729"/>
            </a:xfrm>
            <a:custGeom>
              <a:avLst/>
              <a:gdLst>
                <a:gd name="connsiteX0" fmla="*/ 512809 w 578941"/>
                <a:gd name="connsiteY0" fmla="*/ 449 h 553729"/>
                <a:gd name="connsiteX1" fmla="*/ 569069 w 578941"/>
                <a:gd name="connsiteY1" fmla="*/ 42849 h 553729"/>
                <a:gd name="connsiteX2" fmla="*/ 502260 w 578941"/>
                <a:gd name="connsiteY2" fmla="*/ 449184 h 553729"/>
                <a:gd name="connsiteX3" fmla="*/ 415528 w 578941"/>
                <a:gd name="connsiteY3" fmla="*/ 553729 h 553729"/>
                <a:gd name="connsiteX4" fmla="*/ 0 w 578941"/>
                <a:gd name="connsiteY4" fmla="*/ 553729 h 553729"/>
                <a:gd name="connsiteX5" fmla="*/ 20539 w 578941"/>
                <a:gd name="connsiteY5" fmla="*/ 441234 h 553729"/>
                <a:gd name="connsiteX6" fmla="*/ 140090 w 578941"/>
                <a:gd name="connsiteY6" fmla="*/ 180649 h 553729"/>
                <a:gd name="connsiteX7" fmla="*/ 512809 w 578941"/>
                <a:gd name="connsiteY7" fmla="*/ 449 h 55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941" h="553729">
                  <a:moveTo>
                    <a:pt x="512809" y="449"/>
                  </a:moveTo>
                  <a:cubicBezTo>
                    <a:pt x="540939" y="-3085"/>
                    <a:pt x="565552" y="14582"/>
                    <a:pt x="569069" y="42849"/>
                  </a:cubicBezTo>
                  <a:cubicBezTo>
                    <a:pt x="593682" y="208916"/>
                    <a:pt x="572585" y="332583"/>
                    <a:pt x="502260" y="449184"/>
                  </a:cubicBezTo>
                  <a:lnTo>
                    <a:pt x="415528" y="553729"/>
                  </a:lnTo>
                  <a:lnTo>
                    <a:pt x="0" y="553729"/>
                  </a:lnTo>
                  <a:lnTo>
                    <a:pt x="20539" y="441234"/>
                  </a:lnTo>
                  <a:cubicBezTo>
                    <a:pt x="41636" y="345833"/>
                    <a:pt x="73282" y="256616"/>
                    <a:pt x="140090" y="180649"/>
                  </a:cubicBezTo>
                  <a:cubicBezTo>
                    <a:pt x="245576" y="56982"/>
                    <a:pt x="368644" y="11049"/>
                    <a:pt x="5128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4646E50-FBF3-0088-2175-0B4AA8AD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355" y="3408241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554A76D-DF4B-FB5D-43F3-1DCDEE53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788" y="56196"/>
              <a:ext cx="285212" cy="1094774"/>
            </a:xfrm>
            <a:custGeom>
              <a:avLst/>
              <a:gdLst>
                <a:gd name="connsiteX0" fmla="*/ 285212 w 285212"/>
                <a:gd name="connsiteY0" fmla="*/ 0 h 1094774"/>
                <a:gd name="connsiteX1" fmla="*/ 285212 w 285212"/>
                <a:gd name="connsiteY1" fmla="*/ 1094774 h 1094774"/>
                <a:gd name="connsiteX2" fmla="*/ 262203 w 285212"/>
                <a:gd name="connsiteY2" fmla="*/ 1093008 h 1094774"/>
                <a:gd name="connsiteX3" fmla="*/ 1075 w 285212"/>
                <a:gd name="connsiteY3" fmla="*/ 631602 h 1094774"/>
                <a:gd name="connsiteX4" fmla="*/ 232319 w 285212"/>
                <a:gd name="connsiteY4" fmla="*/ 64476 h 10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212" h="1094774">
                  <a:moveTo>
                    <a:pt x="285212" y="0"/>
                  </a:moveTo>
                  <a:lnTo>
                    <a:pt x="285212" y="1094774"/>
                  </a:lnTo>
                  <a:lnTo>
                    <a:pt x="262203" y="1093008"/>
                  </a:lnTo>
                  <a:cubicBezTo>
                    <a:pt x="113995" y="1011998"/>
                    <a:pt x="-13040" y="839411"/>
                    <a:pt x="1075" y="631602"/>
                  </a:cubicBezTo>
                  <a:cubicBezTo>
                    <a:pt x="11661" y="483671"/>
                    <a:pt x="95690" y="250547"/>
                    <a:pt x="232319" y="64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04086D5-8E23-8730-4AD4-71611668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2663" y="633670"/>
              <a:ext cx="629403" cy="1022058"/>
            </a:xfrm>
            <a:custGeom>
              <a:avLst/>
              <a:gdLst>
                <a:gd name="T0" fmla="*/ 19 w 178"/>
                <a:gd name="T1" fmla="*/ 197 h 290"/>
                <a:gd name="T2" fmla="*/ 73 w 178"/>
                <a:gd name="T3" fmla="*/ 0 h 290"/>
                <a:gd name="T4" fmla="*/ 159 w 178"/>
                <a:gd name="T5" fmla="*/ 146 h 290"/>
                <a:gd name="T6" fmla="*/ 143 w 178"/>
                <a:gd name="T7" fmla="*/ 284 h 290"/>
                <a:gd name="T8" fmla="*/ 131 w 178"/>
                <a:gd name="T9" fmla="*/ 289 h 290"/>
                <a:gd name="T10" fmla="*/ 19 w 178"/>
                <a:gd name="T11" fmla="*/ 19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0">
                  <a:moveTo>
                    <a:pt x="19" y="197"/>
                  </a:moveTo>
                  <a:cubicBezTo>
                    <a:pt x="0" y="132"/>
                    <a:pt x="14" y="70"/>
                    <a:pt x="73" y="0"/>
                  </a:cubicBezTo>
                  <a:cubicBezTo>
                    <a:pt x="104" y="62"/>
                    <a:pt x="138" y="93"/>
                    <a:pt x="159" y="146"/>
                  </a:cubicBezTo>
                  <a:cubicBezTo>
                    <a:pt x="178" y="194"/>
                    <a:pt x="167" y="245"/>
                    <a:pt x="143" y="284"/>
                  </a:cubicBezTo>
                  <a:cubicBezTo>
                    <a:pt x="141" y="288"/>
                    <a:pt x="136" y="290"/>
                    <a:pt x="131" y="289"/>
                  </a:cubicBezTo>
                  <a:cubicBezTo>
                    <a:pt x="74" y="275"/>
                    <a:pt x="29" y="232"/>
                    <a:pt x="19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EF01020-57F2-5D4D-8807-7E267664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095" y="1687487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75AC61-26F9-0C1F-AB96-2139DE622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902" y="977244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C4B91423-2AA4-D359-33FB-CFA2174E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1182233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1098F3A-017A-24C7-434C-B87142EB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5653" y="0"/>
              <a:ext cx="440759" cy="530420"/>
            </a:xfrm>
            <a:custGeom>
              <a:avLst/>
              <a:gdLst>
                <a:gd name="connsiteX0" fmla="*/ 46019 w 440759"/>
                <a:gd name="connsiteY0" fmla="*/ 0 h 530420"/>
                <a:gd name="connsiteX1" fmla="*/ 389756 w 440759"/>
                <a:gd name="connsiteY1" fmla="*/ 0 h 530420"/>
                <a:gd name="connsiteX2" fmla="*/ 426016 w 440759"/>
                <a:gd name="connsiteY2" fmla="*/ 88693 h 530420"/>
                <a:gd name="connsiteX3" fmla="*/ 440406 w 440759"/>
                <a:gd name="connsiteY3" fmla="*/ 230109 h 530420"/>
                <a:gd name="connsiteX4" fmla="*/ 292198 w 440759"/>
                <a:gd name="connsiteY4" fmla="*/ 518549 h 530420"/>
                <a:gd name="connsiteX5" fmla="*/ 246325 w 440759"/>
                <a:gd name="connsiteY5" fmla="*/ 529101 h 530420"/>
                <a:gd name="connsiteX6" fmla="*/ 6369 w 440759"/>
                <a:gd name="connsiteY6" fmla="*/ 282873 h 530420"/>
                <a:gd name="connsiteX7" fmla="*/ 43421 w 440759"/>
                <a:gd name="connsiteY7" fmla="*/ 6305 h 53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759" h="530420">
                  <a:moveTo>
                    <a:pt x="46019" y="0"/>
                  </a:moveTo>
                  <a:lnTo>
                    <a:pt x="389756" y="0"/>
                  </a:lnTo>
                  <a:lnTo>
                    <a:pt x="426016" y="88693"/>
                  </a:lnTo>
                  <a:cubicBezTo>
                    <a:pt x="437319" y="133816"/>
                    <a:pt x="442171" y="180864"/>
                    <a:pt x="440406" y="230109"/>
                  </a:cubicBezTo>
                  <a:cubicBezTo>
                    <a:pt x="433349" y="353224"/>
                    <a:pt x="359245" y="451715"/>
                    <a:pt x="292198" y="518549"/>
                  </a:cubicBezTo>
                  <a:cubicBezTo>
                    <a:pt x="281612" y="529101"/>
                    <a:pt x="263968" y="532619"/>
                    <a:pt x="246325" y="529101"/>
                  </a:cubicBezTo>
                  <a:cubicBezTo>
                    <a:pt x="119289" y="490408"/>
                    <a:pt x="27541" y="398952"/>
                    <a:pt x="6369" y="282873"/>
                  </a:cubicBezTo>
                  <a:cubicBezTo>
                    <a:pt x="-11275" y="186140"/>
                    <a:pt x="9898" y="96442"/>
                    <a:pt x="43421" y="6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A2C6237-47EE-C21F-2896-F3871EA83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9088" y="70672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8019C3F-0941-AC2A-C521-3F17F530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609" y="6174150"/>
              <a:ext cx="632536" cy="683850"/>
            </a:xfrm>
            <a:custGeom>
              <a:avLst/>
              <a:gdLst>
                <a:gd name="connsiteX0" fmla="*/ 540680 w 632536"/>
                <a:gd name="connsiteY0" fmla="*/ 0 h 683850"/>
                <a:gd name="connsiteX1" fmla="*/ 586595 w 632536"/>
                <a:gd name="connsiteY1" fmla="*/ 31781 h 683850"/>
                <a:gd name="connsiteX2" fmla="*/ 551276 w 632536"/>
                <a:gd name="connsiteY2" fmla="*/ 572046 h 683850"/>
                <a:gd name="connsiteX3" fmla="*/ 459438 w 632536"/>
                <a:gd name="connsiteY3" fmla="*/ 683850 h 683850"/>
                <a:gd name="connsiteX4" fmla="*/ 0 w 632536"/>
                <a:gd name="connsiteY4" fmla="*/ 683850 h 683850"/>
                <a:gd name="connsiteX5" fmla="*/ 10898 w 632536"/>
                <a:gd name="connsiteY5" fmla="*/ 616627 h 683850"/>
                <a:gd name="connsiteX6" fmla="*/ 123919 w 632536"/>
                <a:gd name="connsiteY6" fmla="*/ 275430 h 683850"/>
                <a:gd name="connsiteX7" fmla="*/ 540680 w 632536"/>
                <a:gd name="connsiteY7" fmla="*/ 0 h 68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536" h="683850">
                  <a:moveTo>
                    <a:pt x="540680" y="0"/>
                  </a:moveTo>
                  <a:cubicBezTo>
                    <a:pt x="561872" y="0"/>
                    <a:pt x="579531" y="10594"/>
                    <a:pt x="586595" y="31781"/>
                  </a:cubicBezTo>
                  <a:cubicBezTo>
                    <a:pt x="639573" y="183620"/>
                    <a:pt x="667828" y="384895"/>
                    <a:pt x="551276" y="572046"/>
                  </a:cubicBezTo>
                  <a:lnTo>
                    <a:pt x="459438" y="683850"/>
                  </a:lnTo>
                  <a:lnTo>
                    <a:pt x="0" y="683850"/>
                  </a:lnTo>
                  <a:lnTo>
                    <a:pt x="10898" y="616627"/>
                  </a:lnTo>
                  <a:cubicBezTo>
                    <a:pt x="29441" y="504955"/>
                    <a:pt x="55047" y="391958"/>
                    <a:pt x="123919" y="275430"/>
                  </a:cubicBezTo>
                  <a:cubicBezTo>
                    <a:pt x="201620" y="141246"/>
                    <a:pt x="381746" y="3531"/>
                    <a:pt x="5406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BCDA8E-0903-DF65-3E80-740D60E5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2231" y="5928478"/>
              <a:ext cx="494605" cy="929522"/>
            </a:xfrm>
            <a:custGeom>
              <a:avLst/>
              <a:gdLst>
                <a:gd name="connsiteX0" fmla="*/ 339565 w 494605"/>
                <a:gd name="connsiteY0" fmla="*/ 898 h 929522"/>
                <a:gd name="connsiteX1" fmla="*/ 388684 w 494605"/>
                <a:gd name="connsiteY1" fmla="*/ 18509 h 929522"/>
                <a:gd name="connsiteX2" fmla="*/ 476395 w 494605"/>
                <a:gd name="connsiteY2" fmla="*/ 532772 h 929522"/>
                <a:gd name="connsiteX3" fmla="*/ 294339 w 494605"/>
                <a:gd name="connsiteY3" fmla="*/ 908727 h 929522"/>
                <a:gd name="connsiteX4" fmla="*/ 277903 w 494605"/>
                <a:gd name="connsiteY4" fmla="*/ 929522 h 929522"/>
                <a:gd name="connsiteX5" fmla="*/ 100284 w 494605"/>
                <a:gd name="connsiteY5" fmla="*/ 929522 h 929522"/>
                <a:gd name="connsiteX6" fmla="*/ 80487 w 494605"/>
                <a:gd name="connsiteY6" fmla="*/ 890400 h 929522"/>
                <a:gd name="connsiteX7" fmla="*/ 20295 w 494605"/>
                <a:gd name="connsiteY7" fmla="*/ 342565 h 929522"/>
                <a:gd name="connsiteX8" fmla="*/ 339565 w 494605"/>
                <a:gd name="connsiteY8" fmla="*/ 898 h 92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605" h="929522">
                  <a:moveTo>
                    <a:pt x="339565" y="898"/>
                  </a:moveTo>
                  <a:cubicBezTo>
                    <a:pt x="357108" y="-2625"/>
                    <a:pt x="374650" y="4420"/>
                    <a:pt x="388684" y="18509"/>
                  </a:cubicBezTo>
                  <a:cubicBezTo>
                    <a:pt x="486921" y="138269"/>
                    <a:pt x="518497" y="349610"/>
                    <a:pt x="476395" y="532772"/>
                  </a:cubicBezTo>
                  <a:cubicBezTo>
                    <a:pt x="444819" y="667502"/>
                    <a:pt x="395481" y="774493"/>
                    <a:pt x="294339" y="908727"/>
                  </a:cubicBezTo>
                  <a:lnTo>
                    <a:pt x="277903" y="929522"/>
                  </a:lnTo>
                  <a:lnTo>
                    <a:pt x="100284" y="929522"/>
                  </a:lnTo>
                  <a:lnTo>
                    <a:pt x="80487" y="890400"/>
                  </a:lnTo>
                  <a:cubicBezTo>
                    <a:pt x="3191" y="715714"/>
                    <a:pt x="-21806" y="514280"/>
                    <a:pt x="20295" y="342565"/>
                  </a:cubicBezTo>
                  <a:cubicBezTo>
                    <a:pt x="62397" y="169970"/>
                    <a:pt x="192210" y="36121"/>
                    <a:pt x="339565" y="8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864DB57-8E53-0EF6-65A4-4D1A51A9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3280" y="4115597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60E9F92-453F-8D55-39C2-4F5FD06A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458" y="5042379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E9B685-285E-CA9E-CB22-C52A8E731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110" y="1456514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9216B6D-19C2-3996-68DD-25E14281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315" y="0"/>
              <a:ext cx="380203" cy="79581"/>
            </a:xfrm>
            <a:custGeom>
              <a:avLst/>
              <a:gdLst>
                <a:gd name="connsiteX0" fmla="*/ 0 w 380203"/>
                <a:gd name="connsiteY0" fmla="*/ 0 h 79581"/>
                <a:gd name="connsiteX1" fmla="*/ 380203 w 380203"/>
                <a:gd name="connsiteY1" fmla="*/ 0 h 79581"/>
                <a:gd name="connsiteX2" fmla="*/ 350066 w 380203"/>
                <a:gd name="connsiteY2" fmla="*/ 57590 h 79581"/>
                <a:gd name="connsiteX3" fmla="*/ 293630 w 380203"/>
                <a:gd name="connsiteY3" fmla="*/ 78702 h 79581"/>
                <a:gd name="connsiteX4" fmla="*/ 7923 w 380203"/>
                <a:gd name="connsiteY4" fmla="*/ 4369 h 7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03" h="79581">
                  <a:moveTo>
                    <a:pt x="0" y="0"/>
                  </a:moveTo>
                  <a:lnTo>
                    <a:pt x="380203" y="0"/>
                  </a:lnTo>
                  <a:lnTo>
                    <a:pt x="350066" y="57590"/>
                  </a:lnTo>
                  <a:cubicBezTo>
                    <a:pt x="335957" y="75184"/>
                    <a:pt x="314793" y="82221"/>
                    <a:pt x="293630" y="78702"/>
                  </a:cubicBezTo>
                  <a:cubicBezTo>
                    <a:pt x="189576" y="59349"/>
                    <a:pt x="91695" y="42635"/>
                    <a:pt x="7923" y="4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35B4067-8BDC-DFCC-3C98-F8261D653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703" y="6476385"/>
              <a:ext cx="477647" cy="381615"/>
            </a:xfrm>
            <a:custGeom>
              <a:avLst/>
              <a:gdLst>
                <a:gd name="connsiteX0" fmla="*/ 361307 w 477647"/>
                <a:gd name="connsiteY0" fmla="*/ 606 h 381615"/>
                <a:gd name="connsiteX1" fmla="*/ 440688 w 477647"/>
                <a:gd name="connsiteY1" fmla="*/ 2803 h 381615"/>
                <a:gd name="connsiteX2" fmla="*/ 472485 w 477647"/>
                <a:gd name="connsiteY2" fmla="*/ 34444 h 381615"/>
                <a:gd name="connsiteX3" fmla="*/ 387693 w 477647"/>
                <a:gd name="connsiteY3" fmla="*/ 326245 h 381615"/>
                <a:gd name="connsiteX4" fmla="*/ 303279 w 477647"/>
                <a:gd name="connsiteY4" fmla="*/ 381615 h 381615"/>
                <a:gd name="connsiteX5" fmla="*/ 0 w 477647"/>
                <a:gd name="connsiteY5" fmla="*/ 381615 h 381615"/>
                <a:gd name="connsiteX6" fmla="*/ 1108 w 477647"/>
                <a:gd name="connsiteY6" fmla="*/ 378815 h 381615"/>
                <a:gd name="connsiteX7" fmla="*/ 161582 w 477647"/>
                <a:gd name="connsiteY7" fmla="*/ 83664 h 381615"/>
                <a:gd name="connsiteX8" fmla="*/ 361307 w 477647"/>
                <a:gd name="connsiteY8" fmla="*/ 606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647" h="381615">
                  <a:moveTo>
                    <a:pt x="361307" y="606"/>
                  </a:moveTo>
                  <a:cubicBezTo>
                    <a:pt x="386810" y="-712"/>
                    <a:pt x="413308" y="167"/>
                    <a:pt x="440688" y="2803"/>
                  </a:cubicBezTo>
                  <a:cubicBezTo>
                    <a:pt x="458353" y="2803"/>
                    <a:pt x="472485" y="16866"/>
                    <a:pt x="472485" y="34444"/>
                  </a:cubicBezTo>
                  <a:cubicBezTo>
                    <a:pt x="483084" y="129367"/>
                    <a:pt x="486617" y="241869"/>
                    <a:pt x="387693" y="326245"/>
                  </a:cubicBezTo>
                  <a:lnTo>
                    <a:pt x="303279" y="381615"/>
                  </a:lnTo>
                  <a:lnTo>
                    <a:pt x="0" y="381615"/>
                  </a:lnTo>
                  <a:lnTo>
                    <a:pt x="1108" y="378815"/>
                  </a:lnTo>
                  <a:cubicBezTo>
                    <a:pt x="49631" y="255712"/>
                    <a:pt x="92689" y="154856"/>
                    <a:pt x="161582" y="83664"/>
                  </a:cubicBezTo>
                  <a:cubicBezTo>
                    <a:pt x="217227" y="28292"/>
                    <a:pt x="284795" y="4561"/>
                    <a:pt x="361307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FE054E00-5781-115B-1CF1-09A970AB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737" y="2683561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BF8C8EB0-8786-911A-69BD-2B2934A8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536" y="4955764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7CA4FCD4-19E9-F404-DB0E-E7134071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419" y="2062820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8D4AE83F-5F78-CCCC-565B-4BDEF4BE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56" y="258338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835A1DD0-DB46-3945-82CF-5105EF8C2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853" y="2596946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1EE870-5954-8DA9-57FB-A144BB7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698" y="0"/>
              <a:ext cx="490556" cy="255065"/>
            </a:xfrm>
            <a:custGeom>
              <a:avLst/>
              <a:gdLst>
                <a:gd name="connsiteX0" fmla="*/ 0 w 490556"/>
                <a:gd name="connsiteY0" fmla="*/ 0 h 255065"/>
                <a:gd name="connsiteX1" fmla="*/ 462198 w 490556"/>
                <a:gd name="connsiteY1" fmla="*/ 0 h 255065"/>
                <a:gd name="connsiteX2" fmla="*/ 482076 w 490556"/>
                <a:gd name="connsiteY2" fmla="*/ 44519 h 255065"/>
                <a:gd name="connsiteX3" fmla="*/ 483837 w 490556"/>
                <a:gd name="connsiteY3" fmla="*/ 219414 h 255065"/>
                <a:gd name="connsiteX4" fmla="*/ 452133 w 490556"/>
                <a:gd name="connsiteY4" fmla="*/ 251053 h 255065"/>
                <a:gd name="connsiteX5" fmla="*/ 25885 w 490556"/>
                <a:gd name="connsiteY5" fmla="*/ 54187 h 255065"/>
                <a:gd name="connsiteX6" fmla="*/ 1054 w 490556"/>
                <a:gd name="connsiteY6" fmla="*/ 3116 h 2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56" h="255065">
                  <a:moveTo>
                    <a:pt x="0" y="0"/>
                  </a:moveTo>
                  <a:lnTo>
                    <a:pt x="462198" y="0"/>
                  </a:lnTo>
                  <a:lnTo>
                    <a:pt x="482076" y="44519"/>
                  </a:lnTo>
                  <a:cubicBezTo>
                    <a:pt x="493525" y="102524"/>
                    <a:pt x="492644" y="161408"/>
                    <a:pt x="483837" y="219414"/>
                  </a:cubicBezTo>
                  <a:cubicBezTo>
                    <a:pt x="483837" y="236991"/>
                    <a:pt x="469747" y="247537"/>
                    <a:pt x="452133" y="251053"/>
                  </a:cubicBezTo>
                  <a:cubicBezTo>
                    <a:pt x="286566" y="275661"/>
                    <a:pt x="103385" y="184259"/>
                    <a:pt x="25885" y="54187"/>
                  </a:cubicBezTo>
                  <a:cubicBezTo>
                    <a:pt x="16638" y="38367"/>
                    <a:pt x="8382" y="21229"/>
                    <a:pt x="1054" y="3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8AB1CF-D8B6-D0B3-0856-B8A0F688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8012" y="6604048"/>
              <a:ext cx="484591" cy="253953"/>
            </a:xfrm>
            <a:custGeom>
              <a:avLst/>
              <a:gdLst>
                <a:gd name="connsiteX0" fmla="*/ 301011 w 484591"/>
                <a:gd name="connsiteY0" fmla="*/ 1718 h 253953"/>
                <a:gd name="connsiteX1" fmla="*/ 456276 w 484591"/>
                <a:gd name="connsiteY1" fmla="*/ 21106 h 253953"/>
                <a:gd name="connsiteX2" fmla="*/ 480978 w 484591"/>
                <a:gd name="connsiteY2" fmla="*/ 52831 h 253953"/>
                <a:gd name="connsiteX3" fmla="*/ 476898 w 484591"/>
                <a:gd name="connsiteY3" fmla="*/ 176427 h 253953"/>
                <a:gd name="connsiteX4" fmla="*/ 447187 w 484591"/>
                <a:gd name="connsiteY4" fmla="*/ 253953 h 253953"/>
                <a:gd name="connsiteX5" fmla="*/ 0 w 484591"/>
                <a:gd name="connsiteY5" fmla="*/ 253953 h 253953"/>
                <a:gd name="connsiteX6" fmla="*/ 27208 w 484591"/>
                <a:gd name="connsiteY6" fmla="*/ 201722 h 253953"/>
                <a:gd name="connsiteX7" fmla="*/ 145745 w 484591"/>
                <a:gd name="connsiteY7" fmla="*/ 56356 h 253953"/>
                <a:gd name="connsiteX8" fmla="*/ 301011 w 484591"/>
                <a:gd name="connsiteY8" fmla="*/ 1718 h 25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91" h="253953">
                  <a:moveTo>
                    <a:pt x="301011" y="1718"/>
                  </a:moveTo>
                  <a:cubicBezTo>
                    <a:pt x="352178" y="-3570"/>
                    <a:pt x="403345" y="3481"/>
                    <a:pt x="456276" y="21106"/>
                  </a:cubicBezTo>
                  <a:cubicBezTo>
                    <a:pt x="470391" y="28156"/>
                    <a:pt x="477449" y="38731"/>
                    <a:pt x="480978" y="52831"/>
                  </a:cubicBezTo>
                  <a:cubicBezTo>
                    <a:pt x="487153" y="96013"/>
                    <a:pt x="485168" y="137432"/>
                    <a:pt x="476898" y="176427"/>
                  </a:cubicBezTo>
                  <a:lnTo>
                    <a:pt x="447187" y="253953"/>
                  </a:lnTo>
                  <a:lnTo>
                    <a:pt x="0" y="253953"/>
                  </a:lnTo>
                  <a:lnTo>
                    <a:pt x="27208" y="201722"/>
                  </a:lnTo>
                  <a:cubicBezTo>
                    <a:pt x="63867" y="136165"/>
                    <a:pt x="102077" y="84116"/>
                    <a:pt x="145745" y="56356"/>
                  </a:cubicBezTo>
                  <a:cubicBezTo>
                    <a:pt x="198677" y="24631"/>
                    <a:pt x="249844" y="7005"/>
                    <a:pt x="301011" y="17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C7E4295-C5DF-7B8C-F623-092CCAACB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285" y="0"/>
              <a:ext cx="763729" cy="645716"/>
            </a:xfrm>
            <a:custGeom>
              <a:avLst/>
              <a:gdLst>
                <a:gd name="connsiteX0" fmla="*/ 0 w 763729"/>
                <a:gd name="connsiteY0" fmla="*/ 0 h 645716"/>
                <a:gd name="connsiteX1" fmla="*/ 185294 w 763729"/>
                <a:gd name="connsiteY1" fmla="*/ 0 h 645716"/>
                <a:gd name="connsiteX2" fmla="*/ 355055 w 763729"/>
                <a:gd name="connsiteY2" fmla="*/ 58725 h 645716"/>
                <a:gd name="connsiteX3" fmla="*/ 656721 w 763729"/>
                <a:gd name="connsiteY3" fmla="*/ 212533 h 645716"/>
                <a:gd name="connsiteX4" fmla="*/ 744799 w 763729"/>
                <a:gd name="connsiteY4" fmla="*/ 600357 h 645716"/>
                <a:gd name="connsiteX5" fmla="*/ 698998 w 763729"/>
                <a:gd name="connsiteY5" fmla="*/ 639140 h 645716"/>
                <a:gd name="connsiteX6" fmla="*/ 297364 w 763729"/>
                <a:gd name="connsiteY6" fmla="*/ 550998 h 645716"/>
                <a:gd name="connsiteX7" fmla="*/ 13974 w 763729"/>
                <a:gd name="connsiteY7" fmla="*/ 84451 h 64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3729" h="645716">
                  <a:moveTo>
                    <a:pt x="0" y="0"/>
                  </a:moveTo>
                  <a:lnTo>
                    <a:pt x="185294" y="0"/>
                  </a:lnTo>
                  <a:lnTo>
                    <a:pt x="355055" y="58725"/>
                  </a:lnTo>
                  <a:cubicBezTo>
                    <a:pt x="479685" y="103237"/>
                    <a:pt x="593305" y="150833"/>
                    <a:pt x="656721" y="212533"/>
                  </a:cubicBezTo>
                  <a:cubicBezTo>
                    <a:pt x="758891" y="307726"/>
                    <a:pt x="787076" y="469907"/>
                    <a:pt x="744799" y="600357"/>
                  </a:cubicBezTo>
                  <a:cubicBezTo>
                    <a:pt x="737753" y="621511"/>
                    <a:pt x="720137" y="635614"/>
                    <a:pt x="698998" y="639140"/>
                  </a:cubicBezTo>
                  <a:cubicBezTo>
                    <a:pt x="582736" y="656768"/>
                    <a:pt x="417150" y="642665"/>
                    <a:pt x="297364" y="550998"/>
                  </a:cubicBezTo>
                  <a:cubicBezTo>
                    <a:pt x="125612" y="418785"/>
                    <a:pt x="50967" y="248891"/>
                    <a:pt x="13974" y="84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5D173788-730B-26E3-F522-0EF2C87C7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533" y="3875962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E91ED03-981B-F4C4-AC04-5F4B46CE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761" y="2689335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8B0A40F-01EB-7132-7907-C38E509D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257" y="3174380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C8D3910-75DA-88C0-78C6-5234CA68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37" y="1361237"/>
              <a:ext cx="958541" cy="1062479"/>
            </a:xfrm>
            <a:custGeom>
              <a:avLst/>
              <a:gdLst>
                <a:gd name="T0" fmla="*/ 63 w 272"/>
                <a:gd name="T1" fmla="*/ 231 h 302"/>
                <a:gd name="T2" fmla="*/ 5 w 272"/>
                <a:gd name="T3" fmla="*/ 0 h 302"/>
                <a:gd name="T4" fmla="*/ 212 w 272"/>
                <a:gd name="T5" fmla="*/ 122 h 302"/>
                <a:gd name="T6" fmla="*/ 262 w 272"/>
                <a:gd name="T7" fmla="*/ 285 h 302"/>
                <a:gd name="T8" fmla="*/ 242 w 272"/>
                <a:gd name="T9" fmla="*/ 302 h 302"/>
                <a:gd name="T10" fmla="*/ 63 w 272"/>
                <a:gd name="T11" fmla="*/ 2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302">
                  <a:moveTo>
                    <a:pt x="63" y="231"/>
                  </a:moveTo>
                  <a:cubicBezTo>
                    <a:pt x="14" y="176"/>
                    <a:pt x="0" y="101"/>
                    <a:pt x="5" y="0"/>
                  </a:cubicBezTo>
                  <a:cubicBezTo>
                    <a:pt x="79" y="68"/>
                    <a:pt x="155" y="66"/>
                    <a:pt x="212" y="122"/>
                  </a:cubicBezTo>
                  <a:cubicBezTo>
                    <a:pt x="251" y="160"/>
                    <a:pt x="272" y="224"/>
                    <a:pt x="262" y="285"/>
                  </a:cubicBezTo>
                  <a:cubicBezTo>
                    <a:pt x="260" y="294"/>
                    <a:pt x="252" y="302"/>
                    <a:pt x="242" y="302"/>
                  </a:cubicBezTo>
                  <a:cubicBezTo>
                    <a:pt x="179" y="302"/>
                    <a:pt x="113" y="288"/>
                    <a:pt x="63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8F0ADBA5-BED2-B1DE-29C0-E235C4EF7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559" y="4886472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923D81A2-8230-F303-D003-74DAB0C8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1" y="4698806"/>
              <a:ext cx="886361" cy="747777"/>
            </a:xfrm>
            <a:custGeom>
              <a:avLst/>
              <a:gdLst>
                <a:gd name="T0" fmla="*/ 187 w 251"/>
                <a:gd name="T1" fmla="*/ 162 h 212"/>
                <a:gd name="T2" fmla="*/ 0 w 251"/>
                <a:gd name="T3" fmla="*/ 191 h 212"/>
                <a:gd name="T4" fmla="*/ 106 w 251"/>
                <a:gd name="T5" fmla="*/ 37 h 212"/>
                <a:gd name="T6" fmla="*/ 233 w 251"/>
                <a:gd name="T7" fmla="*/ 13 h 212"/>
                <a:gd name="T8" fmla="*/ 247 w 251"/>
                <a:gd name="T9" fmla="*/ 28 h 212"/>
                <a:gd name="T10" fmla="*/ 187 w 251"/>
                <a:gd name="T11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212">
                  <a:moveTo>
                    <a:pt x="187" y="162"/>
                  </a:moveTo>
                  <a:cubicBezTo>
                    <a:pt x="144" y="196"/>
                    <a:pt x="76" y="212"/>
                    <a:pt x="0" y="191"/>
                  </a:cubicBezTo>
                  <a:cubicBezTo>
                    <a:pt x="43" y="132"/>
                    <a:pt x="67" y="67"/>
                    <a:pt x="106" y="37"/>
                  </a:cubicBezTo>
                  <a:cubicBezTo>
                    <a:pt x="148" y="4"/>
                    <a:pt x="187" y="0"/>
                    <a:pt x="233" y="13"/>
                  </a:cubicBezTo>
                  <a:cubicBezTo>
                    <a:pt x="240" y="15"/>
                    <a:pt x="246" y="21"/>
                    <a:pt x="247" y="28"/>
                  </a:cubicBezTo>
                  <a:cubicBezTo>
                    <a:pt x="251" y="71"/>
                    <a:pt x="230" y="128"/>
                    <a:pt x="187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3560F7C-2E3E-39B9-094A-DFAE8E18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243" y="4210874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02B85C-E98E-D7B5-7745-48B1EF00D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605" y="5322345"/>
              <a:ext cx="365395" cy="1437900"/>
            </a:xfrm>
            <a:custGeom>
              <a:avLst/>
              <a:gdLst>
                <a:gd name="connsiteX0" fmla="*/ 364532 w 365395"/>
                <a:gd name="connsiteY0" fmla="*/ 37 h 1437900"/>
                <a:gd name="connsiteX1" fmla="*/ 365395 w 365395"/>
                <a:gd name="connsiteY1" fmla="*/ 347 h 1437900"/>
                <a:gd name="connsiteX2" fmla="*/ 365395 w 365395"/>
                <a:gd name="connsiteY2" fmla="*/ 1221898 h 1437900"/>
                <a:gd name="connsiteX3" fmla="*/ 313152 w 365395"/>
                <a:gd name="connsiteY3" fmla="*/ 1283144 h 1437900"/>
                <a:gd name="connsiteX4" fmla="*/ 125679 w 365395"/>
                <a:gd name="connsiteY4" fmla="*/ 1437900 h 1437900"/>
                <a:gd name="connsiteX5" fmla="*/ 9122 w 365395"/>
                <a:gd name="connsiteY5" fmla="*/ 606959 h 1437900"/>
                <a:gd name="connsiteX6" fmla="*/ 334068 w 365395"/>
                <a:gd name="connsiteY6" fmla="*/ 11920 h 1437900"/>
                <a:gd name="connsiteX7" fmla="*/ 364532 w 365395"/>
                <a:gd name="connsiteY7" fmla="*/ 37 h 143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395" h="1437900">
                  <a:moveTo>
                    <a:pt x="364532" y="37"/>
                  </a:moveTo>
                  <a:lnTo>
                    <a:pt x="365395" y="347"/>
                  </a:lnTo>
                  <a:lnTo>
                    <a:pt x="365395" y="1221898"/>
                  </a:lnTo>
                  <a:lnTo>
                    <a:pt x="313152" y="1283144"/>
                  </a:lnTo>
                  <a:cubicBezTo>
                    <a:pt x="257247" y="1341955"/>
                    <a:pt x="194554" y="1394769"/>
                    <a:pt x="125679" y="1437900"/>
                  </a:cubicBezTo>
                  <a:cubicBezTo>
                    <a:pt x="104487" y="1117495"/>
                    <a:pt x="-36794" y="895676"/>
                    <a:pt x="9122" y="606959"/>
                  </a:cubicBezTo>
                  <a:cubicBezTo>
                    <a:pt x="44442" y="364014"/>
                    <a:pt x="178659" y="124590"/>
                    <a:pt x="334068" y="11920"/>
                  </a:cubicBezTo>
                  <a:cubicBezTo>
                    <a:pt x="342898" y="3118"/>
                    <a:pt x="353494" y="-403"/>
                    <a:pt x="3645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E7C4E7AA-FD08-BAF3-E06D-CB79D58EA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9996" y="3330287"/>
              <a:ext cx="1316550" cy="727567"/>
            </a:xfrm>
            <a:custGeom>
              <a:avLst/>
              <a:gdLst>
                <a:gd name="T0" fmla="*/ 219 w 374"/>
                <a:gd name="T1" fmla="*/ 198 h 207"/>
                <a:gd name="T2" fmla="*/ 0 w 374"/>
                <a:gd name="T3" fmla="*/ 109 h 207"/>
                <a:gd name="T4" fmla="*/ 202 w 374"/>
                <a:gd name="T5" fmla="*/ 8 h 207"/>
                <a:gd name="T6" fmla="*/ 366 w 374"/>
                <a:gd name="T7" fmla="*/ 70 h 207"/>
                <a:gd name="T8" fmla="*/ 370 w 374"/>
                <a:gd name="T9" fmla="*/ 92 h 207"/>
                <a:gd name="T10" fmla="*/ 219 w 374"/>
                <a:gd name="T11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207">
                  <a:moveTo>
                    <a:pt x="219" y="198"/>
                  </a:moveTo>
                  <a:cubicBezTo>
                    <a:pt x="151" y="207"/>
                    <a:pt x="68" y="180"/>
                    <a:pt x="0" y="109"/>
                  </a:cubicBezTo>
                  <a:cubicBezTo>
                    <a:pt x="73" y="71"/>
                    <a:pt x="122" y="18"/>
                    <a:pt x="202" y="8"/>
                  </a:cubicBezTo>
                  <a:cubicBezTo>
                    <a:pt x="268" y="0"/>
                    <a:pt x="330" y="31"/>
                    <a:pt x="366" y="70"/>
                  </a:cubicBezTo>
                  <a:cubicBezTo>
                    <a:pt x="372" y="76"/>
                    <a:pt x="374" y="84"/>
                    <a:pt x="370" y="92"/>
                  </a:cubicBezTo>
                  <a:cubicBezTo>
                    <a:pt x="348" y="141"/>
                    <a:pt x="288" y="190"/>
                    <a:pt x="219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5FE4254-2B79-B418-D85D-A8DD4734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69" y="5746848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899C20AA-4E43-4A8C-F988-1E1ED238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556" y="881967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Dynmic Internal use only" descr="{&quot;templafy&quot;:{&quot;id&quot;:&quot;86ccec9a-e16c-4f01-a2e6-23a99f9419ae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5DBACD7-E492-5845-35EF-5BDAB455812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5826491" cy="3553199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5826491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58" name="TextBox 57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1310267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23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>
            <a:off x="401116" y="1625541"/>
            <a:ext cx="1013520" cy="70081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0033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Dynmic Internal use only" descr="{&quot;templafy&quot;:{&quot;id&quot;:&quot;cca2e7e4-ab9a-4d4b-86dd-81e7d3eb6a59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5E66A077-48D6-70D2-4B65-11BBA2DA87FB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7A3D42A-8BBF-DCC4-0104-0D87887DE5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2448000"/>
            <a:ext cx="7588800" cy="2088000"/>
          </a:xfrm>
          <a:noFill/>
        </p:spPr>
        <p:txBody>
          <a:bodyPr anchor="t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7588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  <p:sp>
        <p:nvSpPr>
          <p:cNvPr id="11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 rot="14173405" flipV="1">
            <a:off x="7780941" y="679056"/>
            <a:ext cx="7019990" cy="5136495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345582 w 6170160"/>
              <a:gd name="connsiteY0" fmla="*/ 2392585 h 5316708"/>
              <a:gd name="connsiteX1" fmla="*/ 6170161 w 6170160"/>
              <a:gd name="connsiteY1" fmla="*/ 0 h 5316708"/>
              <a:gd name="connsiteX2" fmla="*/ 2960236 w 6170160"/>
              <a:gd name="connsiteY2" fmla="*/ 181737 h 5316708"/>
              <a:gd name="connsiteX3" fmla="*/ 2960236 w 6170160"/>
              <a:gd name="connsiteY3" fmla="*/ 183356 h 5316708"/>
              <a:gd name="connsiteX4" fmla="*/ 445065 w 6170160"/>
              <a:gd name="connsiteY4" fmla="*/ 1277588 h 5316708"/>
              <a:gd name="connsiteX5" fmla="*/ 203508 w 6170160"/>
              <a:gd name="connsiteY5" fmla="*/ 5316708 h 5316708"/>
              <a:gd name="connsiteX6" fmla="*/ 5345582 w 6170160"/>
              <a:gd name="connsiteY6" fmla="*/ 2392585 h 5316708"/>
              <a:gd name="connsiteX0" fmla="*/ 5345582 w 6170161"/>
              <a:gd name="connsiteY0" fmla="*/ 2392585 h 5316708"/>
              <a:gd name="connsiteX1" fmla="*/ 6170161 w 6170161"/>
              <a:gd name="connsiteY1" fmla="*/ 0 h 5316708"/>
              <a:gd name="connsiteX2" fmla="*/ 2960236 w 6170161"/>
              <a:gd name="connsiteY2" fmla="*/ 181737 h 5316708"/>
              <a:gd name="connsiteX3" fmla="*/ 2960236 w 6170161"/>
              <a:gd name="connsiteY3" fmla="*/ 183356 h 5316708"/>
              <a:gd name="connsiteX4" fmla="*/ 445065 w 6170161"/>
              <a:gd name="connsiteY4" fmla="*/ 1277588 h 5316708"/>
              <a:gd name="connsiteX5" fmla="*/ 203508 w 6170161"/>
              <a:gd name="connsiteY5" fmla="*/ 5316708 h 5316708"/>
              <a:gd name="connsiteX6" fmla="*/ 5345582 w 6170161"/>
              <a:gd name="connsiteY6" fmla="*/ 2392585 h 5316708"/>
              <a:gd name="connsiteX0" fmla="*/ 5963065 w 6787644"/>
              <a:gd name="connsiteY0" fmla="*/ 2392585 h 5316708"/>
              <a:gd name="connsiteX1" fmla="*/ 6787644 w 6787644"/>
              <a:gd name="connsiteY1" fmla="*/ 0 h 5316708"/>
              <a:gd name="connsiteX2" fmla="*/ 3577719 w 6787644"/>
              <a:gd name="connsiteY2" fmla="*/ 181737 h 5316708"/>
              <a:gd name="connsiteX3" fmla="*/ 3577719 w 6787644"/>
              <a:gd name="connsiteY3" fmla="*/ 183356 h 5316708"/>
              <a:gd name="connsiteX4" fmla="*/ 141165 w 6787644"/>
              <a:gd name="connsiteY4" fmla="*/ 4077478 h 5316708"/>
              <a:gd name="connsiteX5" fmla="*/ 820991 w 6787644"/>
              <a:gd name="connsiteY5" fmla="*/ 5316708 h 5316708"/>
              <a:gd name="connsiteX6" fmla="*/ 5963065 w 6787644"/>
              <a:gd name="connsiteY6" fmla="*/ 2392585 h 5316708"/>
              <a:gd name="connsiteX0" fmla="*/ 5899182 w 6723761"/>
              <a:gd name="connsiteY0" fmla="*/ 2392585 h 5316708"/>
              <a:gd name="connsiteX1" fmla="*/ 6723761 w 6723761"/>
              <a:gd name="connsiteY1" fmla="*/ 0 h 5316708"/>
              <a:gd name="connsiteX2" fmla="*/ 3513836 w 6723761"/>
              <a:gd name="connsiteY2" fmla="*/ 181737 h 5316708"/>
              <a:gd name="connsiteX3" fmla="*/ 3513836 w 6723761"/>
              <a:gd name="connsiteY3" fmla="*/ 183356 h 5316708"/>
              <a:gd name="connsiteX4" fmla="*/ 77282 w 6723761"/>
              <a:gd name="connsiteY4" fmla="*/ 4077478 h 5316708"/>
              <a:gd name="connsiteX5" fmla="*/ 757108 w 6723761"/>
              <a:gd name="connsiteY5" fmla="*/ 5316708 h 5316708"/>
              <a:gd name="connsiteX6" fmla="*/ 5899182 w 6723761"/>
              <a:gd name="connsiteY6" fmla="*/ 2392585 h 5316708"/>
              <a:gd name="connsiteX0" fmla="*/ 5899182 w 6723761"/>
              <a:gd name="connsiteY0" fmla="*/ 2392585 h 5316708"/>
              <a:gd name="connsiteX1" fmla="*/ 6723761 w 6723761"/>
              <a:gd name="connsiteY1" fmla="*/ 0 h 5316708"/>
              <a:gd name="connsiteX2" fmla="*/ 3513836 w 6723761"/>
              <a:gd name="connsiteY2" fmla="*/ 181737 h 5316708"/>
              <a:gd name="connsiteX3" fmla="*/ 3513836 w 6723761"/>
              <a:gd name="connsiteY3" fmla="*/ 183356 h 5316708"/>
              <a:gd name="connsiteX4" fmla="*/ 77282 w 6723761"/>
              <a:gd name="connsiteY4" fmla="*/ 4077478 h 5316708"/>
              <a:gd name="connsiteX5" fmla="*/ 757108 w 6723761"/>
              <a:gd name="connsiteY5" fmla="*/ 5316708 h 5316708"/>
              <a:gd name="connsiteX6" fmla="*/ 5899182 w 6723761"/>
              <a:gd name="connsiteY6" fmla="*/ 2392585 h 5316708"/>
              <a:gd name="connsiteX0" fmla="*/ 5821900 w 6646479"/>
              <a:gd name="connsiteY0" fmla="*/ 2392585 h 5316708"/>
              <a:gd name="connsiteX1" fmla="*/ 6646479 w 6646479"/>
              <a:gd name="connsiteY1" fmla="*/ 0 h 5316708"/>
              <a:gd name="connsiteX2" fmla="*/ 3436554 w 6646479"/>
              <a:gd name="connsiteY2" fmla="*/ 181737 h 5316708"/>
              <a:gd name="connsiteX3" fmla="*/ 3436554 w 6646479"/>
              <a:gd name="connsiteY3" fmla="*/ 183356 h 5316708"/>
              <a:gd name="connsiteX4" fmla="*/ 0 w 6646479"/>
              <a:gd name="connsiteY4" fmla="*/ 4077478 h 5316708"/>
              <a:gd name="connsiteX5" fmla="*/ 679826 w 6646479"/>
              <a:gd name="connsiteY5" fmla="*/ 5316708 h 5316708"/>
              <a:gd name="connsiteX6" fmla="*/ 5821900 w 6646479"/>
              <a:gd name="connsiteY6" fmla="*/ 2392585 h 5316708"/>
              <a:gd name="connsiteX0" fmla="*/ 5821900 w 6646479"/>
              <a:gd name="connsiteY0" fmla="*/ 2392585 h 5316708"/>
              <a:gd name="connsiteX1" fmla="*/ 6646479 w 6646479"/>
              <a:gd name="connsiteY1" fmla="*/ 0 h 5316708"/>
              <a:gd name="connsiteX2" fmla="*/ 3436554 w 6646479"/>
              <a:gd name="connsiteY2" fmla="*/ 181737 h 5316708"/>
              <a:gd name="connsiteX3" fmla="*/ 3436554 w 6646479"/>
              <a:gd name="connsiteY3" fmla="*/ 183356 h 5316708"/>
              <a:gd name="connsiteX4" fmla="*/ 0 w 6646479"/>
              <a:gd name="connsiteY4" fmla="*/ 4077478 h 5316708"/>
              <a:gd name="connsiteX5" fmla="*/ 679826 w 6646479"/>
              <a:gd name="connsiteY5" fmla="*/ 5316708 h 5316708"/>
              <a:gd name="connsiteX6" fmla="*/ 5821900 w 6646479"/>
              <a:gd name="connsiteY6" fmla="*/ 2392585 h 5316708"/>
              <a:gd name="connsiteX0" fmla="*/ 5821900 w 6646479"/>
              <a:gd name="connsiteY0" fmla="*/ 2392585 h 5316708"/>
              <a:gd name="connsiteX1" fmla="*/ 6646479 w 6646479"/>
              <a:gd name="connsiteY1" fmla="*/ 0 h 5316708"/>
              <a:gd name="connsiteX2" fmla="*/ 3436554 w 6646479"/>
              <a:gd name="connsiteY2" fmla="*/ 181737 h 5316708"/>
              <a:gd name="connsiteX3" fmla="*/ 3436554 w 6646479"/>
              <a:gd name="connsiteY3" fmla="*/ 183356 h 5316708"/>
              <a:gd name="connsiteX4" fmla="*/ 0 w 6646479"/>
              <a:gd name="connsiteY4" fmla="*/ 4077478 h 5316708"/>
              <a:gd name="connsiteX5" fmla="*/ 679826 w 6646479"/>
              <a:gd name="connsiteY5" fmla="*/ 5316708 h 5316708"/>
              <a:gd name="connsiteX6" fmla="*/ 5821900 w 6646479"/>
              <a:gd name="connsiteY6" fmla="*/ 2392585 h 5316708"/>
              <a:gd name="connsiteX0" fmla="*/ 5821900 w 6646479"/>
              <a:gd name="connsiteY0" fmla="*/ 2392585 h 5316708"/>
              <a:gd name="connsiteX1" fmla="*/ 6646479 w 6646479"/>
              <a:gd name="connsiteY1" fmla="*/ 0 h 5316708"/>
              <a:gd name="connsiteX2" fmla="*/ 3436554 w 6646479"/>
              <a:gd name="connsiteY2" fmla="*/ 181737 h 5316708"/>
              <a:gd name="connsiteX3" fmla="*/ 3426588 w 6646479"/>
              <a:gd name="connsiteY3" fmla="*/ 130835 h 5316708"/>
              <a:gd name="connsiteX4" fmla="*/ 0 w 6646479"/>
              <a:gd name="connsiteY4" fmla="*/ 4077478 h 5316708"/>
              <a:gd name="connsiteX5" fmla="*/ 679826 w 6646479"/>
              <a:gd name="connsiteY5" fmla="*/ 5316708 h 5316708"/>
              <a:gd name="connsiteX6" fmla="*/ 5821900 w 6646479"/>
              <a:gd name="connsiteY6" fmla="*/ 2392585 h 5316708"/>
              <a:gd name="connsiteX0" fmla="*/ 5821900 w 6646479"/>
              <a:gd name="connsiteY0" fmla="*/ 2392585 h 5316708"/>
              <a:gd name="connsiteX1" fmla="*/ 6646479 w 6646479"/>
              <a:gd name="connsiteY1" fmla="*/ 0 h 5316708"/>
              <a:gd name="connsiteX2" fmla="*/ 3436554 w 6646479"/>
              <a:gd name="connsiteY2" fmla="*/ 181737 h 5316708"/>
              <a:gd name="connsiteX3" fmla="*/ 3426588 w 6646479"/>
              <a:gd name="connsiteY3" fmla="*/ 130835 h 5316708"/>
              <a:gd name="connsiteX4" fmla="*/ 0 w 6646479"/>
              <a:gd name="connsiteY4" fmla="*/ 4077478 h 5316708"/>
              <a:gd name="connsiteX5" fmla="*/ 679826 w 6646479"/>
              <a:gd name="connsiteY5" fmla="*/ 5316708 h 5316708"/>
              <a:gd name="connsiteX6" fmla="*/ 5903401 w 6646479"/>
              <a:gd name="connsiteY6" fmla="*/ 2295667 h 5316708"/>
              <a:gd name="connsiteX0" fmla="*/ 5821900 w 5903401"/>
              <a:gd name="connsiteY0" fmla="*/ 2261750 h 5185873"/>
              <a:gd name="connsiteX1" fmla="*/ 3436554 w 5903401"/>
              <a:gd name="connsiteY1" fmla="*/ 50902 h 5185873"/>
              <a:gd name="connsiteX2" fmla="*/ 3426588 w 5903401"/>
              <a:gd name="connsiteY2" fmla="*/ 0 h 5185873"/>
              <a:gd name="connsiteX3" fmla="*/ 0 w 5903401"/>
              <a:gd name="connsiteY3" fmla="*/ 3946643 h 5185873"/>
              <a:gd name="connsiteX4" fmla="*/ 679826 w 5903401"/>
              <a:gd name="connsiteY4" fmla="*/ 5185873 h 5185873"/>
              <a:gd name="connsiteX5" fmla="*/ 5903401 w 5903401"/>
              <a:gd name="connsiteY5" fmla="*/ 2164832 h 5185873"/>
              <a:gd name="connsiteX0" fmla="*/ 5821900 w 5903401"/>
              <a:gd name="connsiteY0" fmla="*/ 2261750 h 5185873"/>
              <a:gd name="connsiteX1" fmla="*/ 4765340 w 5903401"/>
              <a:gd name="connsiteY1" fmla="*/ 352825 h 5185873"/>
              <a:gd name="connsiteX2" fmla="*/ 3426588 w 5903401"/>
              <a:gd name="connsiteY2" fmla="*/ 0 h 5185873"/>
              <a:gd name="connsiteX3" fmla="*/ 0 w 5903401"/>
              <a:gd name="connsiteY3" fmla="*/ 3946643 h 5185873"/>
              <a:gd name="connsiteX4" fmla="*/ 679826 w 5903401"/>
              <a:gd name="connsiteY4" fmla="*/ 5185873 h 5185873"/>
              <a:gd name="connsiteX5" fmla="*/ 5903401 w 5903401"/>
              <a:gd name="connsiteY5" fmla="*/ 2164832 h 5185873"/>
              <a:gd name="connsiteX0" fmla="*/ 5881209 w 5903401"/>
              <a:gd name="connsiteY0" fmla="*/ 2217408 h 5185873"/>
              <a:gd name="connsiteX1" fmla="*/ 4765340 w 5903401"/>
              <a:gd name="connsiteY1" fmla="*/ 352825 h 5185873"/>
              <a:gd name="connsiteX2" fmla="*/ 3426588 w 5903401"/>
              <a:gd name="connsiteY2" fmla="*/ 0 h 5185873"/>
              <a:gd name="connsiteX3" fmla="*/ 0 w 5903401"/>
              <a:gd name="connsiteY3" fmla="*/ 3946643 h 5185873"/>
              <a:gd name="connsiteX4" fmla="*/ 679826 w 5903401"/>
              <a:gd name="connsiteY4" fmla="*/ 5185873 h 5185873"/>
              <a:gd name="connsiteX5" fmla="*/ 5903401 w 5903401"/>
              <a:gd name="connsiteY5" fmla="*/ 2164832 h 5185873"/>
              <a:gd name="connsiteX0" fmla="*/ 5881209 w 5903401"/>
              <a:gd name="connsiteY0" fmla="*/ 1864583 h 4833048"/>
              <a:gd name="connsiteX1" fmla="*/ 4765340 w 5903401"/>
              <a:gd name="connsiteY1" fmla="*/ 0 h 4833048"/>
              <a:gd name="connsiteX2" fmla="*/ 0 w 5903401"/>
              <a:gd name="connsiteY2" fmla="*/ 3593818 h 4833048"/>
              <a:gd name="connsiteX3" fmla="*/ 679826 w 5903401"/>
              <a:gd name="connsiteY3" fmla="*/ 4833048 h 4833048"/>
              <a:gd name="connsiteX4" fmla="*/ 5903401 w 5903401"/>
              <a:gd name="connsiteY4" fmla="*/ 1812007 h 4833048"/>
              <a:gd name="connsiteX0" fmla="*/ 5881209 w 5903401"/>
              <a:gd name="connsiteY0" fmla="*/ 1864583 h 4816365"/>
              <a:gd name="connsiteX1" fmla="*/ 4765340 w 5903401"/>
              <a:gd name="connsiteY1" fmla="*/ 0 h 4816365"/>
              <a:gd name="connsiteX2" fmla="*/ 0 w 5903401"/>
              <a:gd name="connsiteY2" fmla="*/ 3593818 h 4816365"/>
              <a:gd name="connsiteX3" fmla="*/ 734226 w 5903401"/>
              <a:gd name="connsiteY3" fmla="*/ 4816365 h 4816365"/>
              <a:gd name="connsiteX4" fmla="*/ 5903401 w 5903401"/>
              <a:gd name="connsiteY4" fmla="*/ 1812007 h 4816365"/>
              <a:gd name="connsiteX0" fmla="*/ 5881209 w 5903401"/>
              <a:gd name="connsiteY0" fmla="*/ 1864583 h 4816365"/>
              <a:gd name="connsiteX1" fmla="*/ 4765340 w 5903401"/>
              <a:gd name="connsiteY1" fmla="*/ 0 h 4816365"/>
              <a:gd name="connsiteX2" fmla="*/ 0 w 5903401"/>
              <a:gd name="connsiteY2" fmla="*/ 3593818 h 4816365"/>
              <a:gd name="connsiteX3" fmla="*/ 734226 w 5903401"/>
              <a:gd name="connsiteY3" fmla="*/ 4816365 h 4816365"/>
              <a:gd name="connsiteX4" fmla="*/ 5903401 w 5903401"/>
              <a:gd name="connsiteY4" fmla="*/ 1812007 h 4816365"/>
              <a:gd name="connsiteX0" fmla="*/ 5881209 w 5903401"/>
              <a:gd name="connsiteY0" fmla="*/ 1864583 h 4816365"/>
              <a:gd name="connsiteX1" fmla="*/ 4765340 w 5903401"/>
              <a:gd name="connsiteY1" fmla="*/ 0 h 4816365"/>
              <a:gd name="connsiteX2" fmla="*/ 0 w 5903401"/>
              <a:gd name="connsiteY2" fmla="*/ 3593818 h 4816365"/>
              <a:gd name="connsiteX3" fmla="*/ 734226 w 5903401"/>
              <a:gd name="connsiteY3" fmla="*/ 4816365 h 4816365"/>
              <a:gd name="connsiteX4" fmla="*/ 5903401 w 5903401"/>
              <a:gd name="connsiteY4" fmla="*/ 1812007 h 4816365"/>
              <a:gd name="connsiteX0" fmla="*/ 5881209 w 5903401"/>
              <a:gd name="connsiteY0" fmla="*/ 1864583 h 4816365"/>
              <a:gd name="connsiteX1" fmla="*/ 4765340 w 5903401"/>
              <a:gd name="connsiteY1" fmla="*/ 0 h 4816365"/>
              <a:gd name="connsiteX2" fmla="*/ 0 w 5903401"/>
              <a:gd name="connsiteY2" fmla="*/ 3593818 h 4816365"/>
              <a:gd name="connsiteX3" fmla="*/ 734226 w 5903401"/>
              <a:gd name="connsiteY3" fmla="*/ 4816365 h 4816365"/>
              <a:gd name="connsiteX4" fmla="*/ 5903401 w 5903401"/>
              <a:gd name="connsiteY4" fmla="*/ 1812007 h 4816365"/>
              <a:gd name="connsiteX0" fmla="*/ 5888671 w 5910863"/>
              <a:gd name="connsiteY0" fmla="*/ 1864583 h 4816365"/>
              <a:gd name="connsiteX1" fmla="*/ 4772802 w 5910863"/>
              <a:gd name="connsiteY1" fmla="*/ 0 h 4816365"/>
              <a:gd name="connsiteX2" fmla="*/ 0 w 5910863"/>
              <a:gd name="connsiteY2" fmla="*/ 3563413 h 4816365"/>
              <a:gd name="connsiteX3" fmla="*/ 741688 w 5910863"/>
              <a:gd name="connsiteY3" fmla="*/ 4816365 h 4816365"/>
              <a:gd name="connsiteX4" fmla="*/ 5910863 w 5910863"/>
              <a:gd name="connsiteY4" fmla="*/ 1812007 h 4816365"/>
              <a:gd name="connsiteX0" fmla="*/ 5888671 w 5888671"/>
              <a:gd name="connsiteY0" fmla="*/ 1864583 h 4816365"/>
              <a:gd name="connsiteX1" fmla="*/ 4772802 w 5888671"/>
              <a:gd name="connsiteY1" fmla="*/ 0 h 4816365"/>
              <a:gd name="connsiteX2" fmla="*/ 0 w 5888671"/>
              <a:gd name="connsiteY2" fmla="*/ 3563413 h 4816365"/>
              <a:gd name="connsiteX3" fmla="*/ 741688 w 5888671"/>
              <a:gd name="connsiteY3" fmla="*/ 4816365 h 4816365"/>
              <a:gd name="connsiteX4" fmla="*/ 5863926 w 5888671"/>
              <a:gd name="connsiteY4" fmla="*/ 1859094 h 481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8671" h="4816365">
                <a:moveTo>
                  <a:pt x="5888671" y="1864583"/>
                </a:moveTo>
                <a:lnTo>
                  <a:pt x="4772802" y="0"/>
                </a:lnTo>
                <a:lnTo>
                  <a:pt x="0" y="3563413"/>
                </a:lnTo>
                <a:cubicBezTo>
                  <a:pt x="470070" y="4351735"/>
                  <a:pt x="83903" y="3722202"/>
                  <a:pt x="741688" y="4816365"/>
                </a:cubicBezTo>
                <a:cubicBezTo>
                  <a:pt x="2506576" y="4110589"/>
                  <a:pt x="4705401" y="3689894"/>
                  <a:pt x="5863926" y="1859094"/>
                </a:cubicBezTo>
              </a:path>
            </a:pathLst>
          </a:custGeom>
          <a:solidFill>
            <a:srgbClr val="0033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3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095">
          <p15:clr>
            <a:srgbClr val="A4A3A4"/>
          </p15:clr>
        </p15:guide>
        <p15:guide id="2" orient="horz" pos="1542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3568536-CF09-24B7-65B3-FE5E7F6CA7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412" y="-2047"/>
            <a:ext cx="2658035" cy="6856714"/>
          </a:xfrm>
          <a:prstGeom prst="rect">
            <a:avLst/>
          </a:prstGeom>
        </p:spPr>
      </p:pic>
      <p:sp>
        <p:nvSpPr>
          <p:cNvPr id="23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>
            <a:off x="401116" y="1625541"/>
            <a:ext cx="1013520" cy="70081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03CC5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Dynmic Internal use only" descr="{&quot;templafy&quot;:{&quot;id&quot;:&quot;cca2e7e4-ab9a-4d4b-86dd-81e7d3eb6a59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5E66A077-48D6-70D2-4B65-11BBA2DA87FB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7A3D42A-8BBF-DCC4-0104-0D87887DE5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2448000"/>
            <a:ext cx="7588800" cy="2088000"/>
          </a:xfrm>
          <a:noFill/>
        </p:spPr>
        <p:txBody>
          <a:bodyPr anchor="t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7588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1616159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095" userDrawn="1">
          <p15:clr>
            <a:srgbClr val="A4A3A4"/>
          </p15:clr>
        </p15:guide>
        <p15:guide id="2" orient="horz" pos="1542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02F9877-6EE4-0776-F14A-09F55D8E3E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9600" y="0"/>
            <a:ext cx="2692400" cy="6858000"/>
          </a:xfrm>
          <a:prstGeom prst="rect">
            <a:avLst/>
          </a:prstGeom>
        </p:spPr>
      </p:pic>
      <p:sp>
        <p:nvSpPr>
          <p:cNvPr id="10" name="Dynmic Internal use only" descr="{&quot;templafy&quot;:{&quot;id&quot;:&quot;784af0e1-a7e3-4bc1-aae2-5d572cac7c4c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042F8332-EB13-71D7-4F6A-9B0E61E5714D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7588800" cy="3553200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7588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  <p:sp>
        <p:nvSpPr>
          <p:cNvPr id="11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>
            <a:off x="401116" y="1625541"/>
            <a:ext cx="1013520" cy="70081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FAA16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537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F1432D5-A3F9-115B-962B-388A466D0024}"/>
              </a:ext>
            </a:extLst>
          </p:cNvPr>
          <p:cNvGrpSpPr/>
          <p:nvPr userDrawn="1"/>
        </p:nvGrpSpPr>
        <p:grpSpPr>
          <a:xfrm>
            <a:off x="6558257" y="0"/>
            <a:ext cx="5633743" cy="6858001"/>
            <a:chOff x="6558257" y="0"/>
            <a:chExt cx="5633743" cy="6858001"/>
          </a:xfrm>
          <a:solidFill>
            <a:schemeClr val="tx2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4A1C9F-3168-578B-8BDE-5FD7886B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8824" y="2544977"/>
              <a:ext cx="1414713" cy="929669"/>
            </a:xfrm>
            <a:custGeom>
              <a:avLst/>
              <a:gdLst>
                <a:gd name="T0" fmla="*/ 156 w 401"/>
                <a:gd name="T1" fmla="*/ 225 h 264"/>
                <a:gd name="T2" fmla="*/ 0 w 401"/>
                <a:gd name="T3" fmla="*/ 34 h 264"/>
                <a:gd name="T4" fmla="*/ 246 w 401"/>
                <a:gd name="T5" fmla="*/ 39 h 264"/>
                <a:gd name="T6" fmla="*/ 401 w 401"/>
                <a:gd name="T7" fmla="*/ 229 h 264"/>
                <a:gd name="T8" fmla="*/ 156 w 401"/>
                <a:gd name="T9" fmla="*/ 22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64">
                  <a:moveTo>
                    <a:pt x="156" y="225"/>
                  </a:moveTo>
                  <a:cubicBezTo>
                    <a:pt x="75" y="186"/>
                    <a:pt x="21" y="115"/>
                    <a:pt x="0" y="34"/>
                  </a:cubicBezTo>
                  <a:cubicBezTo>
                    <a:pt x="76" y="1"/>
                    <a:pt x="166" y="0"/>
                    <a:pt x="246" y="39"/>
                  </a:cubicBezTo>
                  <a:cubicBezTo>
                    <a:pt x="327" y="78"/>
                    <a:pt x="381" y="149"/>
                    <a:pt x="401" y="229"/>
                  </a:cubicBezTo>
                  <a:cubicBezTo>
                    <a:pt x="326" y="263"/>
                    <a:pt x="236" y="264"/>
                    <a:pt x="156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8E937B-75AD-DF1D-7917-61D54E624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2451" y="2068594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85033FA-793E-AA01-0AB1-F5E7C694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185" y="4496704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69D7882-626D-04E8-A8B2-115119BF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209" y="3823993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CCD7702-4DED-B05D-E109-C679BDCF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827" y="5746848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1FDB7A3-B7E0-6D67-D723-C1A2324C9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65" y="5498552"/>
              <a:ext cx="444624" cy="609193"/>
            </a:xfrm>
            <a:custGeom>
              <a:avLst/>
              <a:gdLst>
                <a:gd name="T0" fmla="*/ 103 w 126"/>
                <a:gd name="T1" fmla="*/ 110 h 173"/>
                <a:gd name="T2" fmla="*/ 12 w 126"/>
                <a:gd name="T3" fmla="*/ 173 h 173"/>
                <a:gd name="T4" fmla="*/ 23 w 126"/>
                <a:gd name="T5" fmla="*/ 63 h 173"/>
                <a:gd name="T6" fmla="*/ 114 w 126"/>
                <a:gd name="T7" fmla="*/ 0 h 173"/>
                <a:gd name="T8" fmla="*/ 103 w 126"/>
                <a:gd name="T9" fmla="*/ 1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73">
                  <a:moveTo>
                    <a:pt x="103" y="110"/>
                  </a:moveTo>
                  <a:cubicBezTo>
                    <a:pt x="82" y="145"/>
                    <a:pt x="49" y="167"/>
                    <a:pt x="12" y="173"/>
                  </a:cubicBezTo>
                  <a:cubicBezTo>
                    <a:pt x="0" y="138"/>
                    <a:pt x="2" y="98"/>
                    <a:pt x="23" y="63"/>
                  </a:cubicBezTo>
                  <a:cubicBezTo>
                    <a:pt x="43" y="28"/>
                    <a:pt x="77" y="7"/>
                    <a:pt x="114" y="0"/>
                  </a:cubicBezTo>
                  <a:cubicBezTo>
                    <a:pt x="126" y="36"/>
                    <a:pt x="123" y="76"/>
                    <a:pt x="103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56103D-ABD1-2B3D-AC33-EC23E5C5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1114" y="4620852"/>
              <a:ext cx="762213" cy="1157755"/>
            </a:xfrm>
            <a:custGeom>
              <a:avLst/>
              <a:gdLst>
                <a:gd name="T0" fmla="*/ 185 w 217"/>
                <a:gd name="T1" fmla="*/ 202 h 328"/>
                <a:gd name="T2" fmla="*/ 27 w 217"/>
                <a:gd name="T3" fmla="*/ 328 h 328"/>
                <a:gd name="T4" fmla="*/ 33 w 217"/>
                <a:gd name="T5" fmla="*/ 127 h 328"/>
                <a:gd name="T6" fmla="*/ 190 w 217"/>
                <a:gd name="T7" fmla="*/ 0 h 328"/>
                <a:gd name="T8" fmla="*/ 185 w 217"/>
                <a:gd name="T9" fmla="*/ 2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328">
                  <a:moveTo>
                    <a:pt x="185" y="202"/>
                  </a:moveTo>
                  <a:cubicBezTo>
                    <a:pt x="152" y="268"/>
                    <a:pt x="93" y="312"/>
                    <a:pt x="27" y="328"/>
                  </a:cubicBezTo>
                  <a:cubicBezTo>
                    <a:pt x="0" y="266"/>
                    <a:pt x="0" y="192"/>
                    <a:pt x="33" y="127"/>
                  </a:cubicBezTo>
                  <a:cubicBezTo>
                    <a:pt x="65" y="61"/>
                    <a:pt x="124" y="17"/>
                    <a:pt x="190" y="0"/>
                  </a:cubicBezTo>
                  <a:cubicBezTo>
                    <a:pt x="217" y="63"/>
                    <a:pt x="217" y="136"/>
                    <a:pt x="185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4FA5AC8-FF67-D98B-99E5-ED07F357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1943" y="272774"/>
              <a:ext cx="845941" cy="984525"/>
            </a:xfrm>
            <a:custGeom>
              <a:avLst/>
              <a:gdLst>
                <a:gd name="T0" fmla="*/ 185 w 240"/>
                <a:gd name="T1" fmla="*/ 91 h 280"/>
                <a:gd name="T2" fmla="*/ 225 w 240"/>
                <a:gd name="T3" fmla="*/ 280 h 280"/>
                <a:gd name="T4" fmla="*/ 55 w 240"/>
                <a:gd name="T5" fmla="*/ 189 h 280"/>
                <a:gd name="T6" fmla="*/ 15 w 240"/>
                <a:gd name="T7" fmla="*/ 0 h 280"/>
                <a:gd name="T8" fmla="*/ 185 w 240"/>
                <a:gd name="T9" fmla="*/ 9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80">
                  <a:moveTo>
                    <a:pt x="185" y="91"/>
                  </a:moveTo>
                  <a:cubicBezTo>
                    <a:pt x="227" y="147"/>
                    <a:pt x="240" y="216"/>
                    <a:pt x="225" y="280"/>
                  </a:cubicBezTo>
                  <a:cubicBezTo>
                    <a:pt x="160" y="276"/>
                    <a:pt x="97" y="245"/>
                    <a:pt x="55" y="189"/>
                  </a:cubicBezTo>
                  <a:cubicBezTo>
                    <a:pt x="13" y="133"/>
                    <a:pt x="0" y="64"/>
                    <a:pt x="15" y="0"/>
                  </a:cubicBezTo>
                  <a:cubicBezTo>
                    <a:pt x="80" y="4"/>
                    <a:pt x="143" y="35"/>
                    <a:pt x="185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7028E4-1F95-1D28-439C-967F723B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989" y="3795700"/>
              <a:ext cx="222011" cy="1279191"/>
            </a:xfrm>
            <a:custGeom>
              <a:avLst/>
              <a:gdLst>
                <a:gd name="connsiteX0" fmla="*/ 222011 w 222011"/>
                <a:gd name="connsiteY0" fmla="*/ 0 h 1279191"/>
                <a:gd name="connsiteX1" fmla="*/ 222011 w 222011"/>
                <a:gd name="connsiteY1" fmla="*/ 1279191 h 1279191"/>
                <a:gd name="connsiteX2" fmla="*/ 182381 w 222011"/>
                <a:gd name="connsiteY2" fmla="*/ 1227648 h 1279191"/>
                <a:gd name="connsiteX3" fmla="*/ 14142 w 222011"/>
                <a:gd name="connsiteY3" fmla="*/ 804179 h 1279191"/>
                <a:gd name="connsiteX4" fmla="*/ 185629 w 222011"/>
                <a:gd name="connsiteY4" fmla="*/ 47028 h 127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1" h="1279191">
                  <a:moveTo>
                    <a:pt x="222011" y="0"/>
                  </a:moveTo>
                  <a:lnTo>
                    <a:pt x="222011" y="1279191"/>
                  </a:lnTo>
                  <a:lnTo>
                    <a:pt x="182381" y="1227648"/>
                  </a:lnTo>
                  <a:cubicBezTo>
                    <a:pt x="97821" y="1104393"/>
                    <a:pt x="38805" y="960889"/>
                    <a:pt x="14142" y="804179"/>
                  </a:cubicBezTo>
                  <a:cubicBezTo>
                    <a:pt x="-32102" y="526855"/>
                    <a:pt x="37649" y="260316"/>
                    <a:pt x="185629" y="470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4B4D291-0C14-3E70-A9E2-A9A414F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733" y="1635518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0AC9553-328E-B9EA-F074-A9482E96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5524536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9213E32-D0DB-9F57-2BDB-C34A607E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173" y="3171493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F3583FA-2F33-BF1D-EB69-85FAFEFC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043" y="0"/>
              <a:ext cx="487585" cy="676978"/>
            </a:xfrm>
            <a:custGeom>
              <a:avLst/>
              <a:gdLst>
                <a:gd name="connsiteX0" fmla="*/ 11666 w 487585"/>
                <a:gd name="connsiteY0" fmla="*/ 0 h 676978"/>
                <a:gd name="connsiteX1" fmla="*/ 434755 w 487585"/>
                <a:gd name="connsiteY1" fmla="*/ 0 h 676978"/>
                <a:gd name="connsiteX2" fmla="*/ 477547 w 487585"/>
                <a:gd name="connsiteY2" fmla="*/ 138465 h 676978"/>
                <a:gd name="connsiteX3" fmla="*/ 332868 w 487585"/>
                <a:gd name="connsiteY3" fmla="*/ 676978 h 676978"/>
                <a:gd name="connsiteX4" fmla="*/ 11750 w 487585"/>
                <a:gd name="connsiteY4" fmla="*/ 219418 h 676978"/>
                <a:gd name="connsiteX5" fmla="*/ 558 w 487585"/>
                <a:gd name="connsiteY5" fmla="*/ 70930 h 67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85" h="676978">
                  <a:moveTo>
                    <a:pt x="11666" y="0"/>
                  </a:moveTo>
                  <a:lnTo>
                    <a:pt x="434755" y="0"/>
                  </a:lnTo>
                  <a:lnTo>
                    <a:pt x="477547" y="138465"/>
                  </a:lnTo>
                  <a:cubicBezTo>
                    <a:pt x="512835" y="339087"/>
                    <a:pt x="452846" y="532670"/>
                    <a:pt x="332868" y="676978"/>
                  </a:cubicBezTo>
                  <a:cubicBezTo>
                    <a:pt x="170545" y="585466"/>
                    <a:pt x="47038" y="420040"/>
                    <a:pt x="11750" y="219418"/>
                  </a:cubicBezTo>
                  <a:cubicBezTo>
                    <a:pt x="2046" y="169262"/>
                    <a:pt x="-1483" y="119546"/>
                    <a:pt x="558" y="709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0700D61-F3FB-15D2-6EB2-CBB5088B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6911" y="3607455"/>
              <a:ext cx="1189514" cy="1013397"/>
            </a:xfrm>
            <a:custGeom>
              <a:avLst/>
              <a:gdLst>
                <a:gd name="T0" fmla="*/ 254 w 337"/>
                <a:gd name="T1" fmla="*/ 221 h 288"/>
                <a:gd name="T2" fmla="*/ 0 w 337"/>
                <a:gd name="T3" fmla="*/ 258 h 288"/>
                <a:gd name="T4" fmla="*/ 126 w 337"/>
                <a:gd name="T5" fmla="*/ 50 h 288"/>
                <a:gd name="T6" fmla="*/ 310 w 337"/>
                <a:gd name="T7" fmla="*/ 16 h 288"/>
                <a:gd name="T8" fmla="*/ 331 w 337"/>
                <a:gd name="T9" fmla="*/ 41 h 288"/>
                <a:gd name="T10" fmla="*/ 254 w 337"/>
                <a:gd name="T11" fmla="*/ 22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" h="288">
                  <a:moveTo>
                    <a:pt x="254" y="221"/>
                  </a:moveTo>
                  <a:cubicBezTo>
                    <a:pt x="197" y="267"/>
                    <a:pt x="105" y="288"/>
                    <a:pt x="0" y="258"/>
                  </a:cubicBezTo>
                  <a:cubicBezTo>
                    <a:pt x="64" y="173"/>
                    <a:pt x="59" y="104"/>
                    <a:pt x="126" y="50"/>
                  </a:cubicBezTo>
                  <a:cubicBezTo>
                    <a:pt x="181" y="6"/>
                    <a:pt x="246" y="0"/>
                    <a:pt x="310" y="16"/>
                  </a:cubicBezTo>
                  <a:cubicBezTo>
                    <a:pt x="321" y="19"/>
                    <a:pt x="330" y="30"/>
                    <a:pt x="331" y="41"/>
                  </a:cubicBezTo>
                  <a:cubicBezTo>
                    <a:pt x="337" y="100"/>
                    <a:pt x="311" y="176"/>
                    <a:pt x="254" y="2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7DF9D59-6400-A709-F3BF-6AFF60890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4412" y="1300607"/>
              <a:ext cx="517588" cy="1683010"/>
            </a:xfrm>
            <a:custGeom>
              <a:avLst/>
              <a:gdLst>
                <a:gd name="connsiteX0" fmla="*/ 410053 w 517588"/>
                <a:gd name="connsiteY0" fmla="*/ 0 h 1683010"/>
                <a:gd name="connsiteX1" fmla="*/ 517588 w 517588"/>
                <a:gd name="connsiteY1" fmla="*/ 236418 h 1683010"/>
                <a:gd name="connsiteX2" fmla="*/ 517588 w 517588"/>
                <a:gd name="connsiteY2" fmla="*/ 1666571 h 1683010"/>
                <a:gd name="connsiteX3" fmla="*/ 488597 w 517588"/>
                <a:gd name="connsiteY3" fmla="*/ 1681308 h 1683010"/>
                <a:gd name="connsiteX4" fmla="*/ 434763 w 517588"/>
                <a:gd name="connsiteY4" fmla="*/ 1674258 h 1683010"/>
                <a:gd name="connsiteX5" fmla="*/ 7626 w 517588"/>
                <a:gd name="connsiteY5" fmla="*/ 1057426 h 1683010"/>
                <a:gd name="connsiteX6" fmla="*/ 410053 w 517588"/>
                <a:gd name="connsiteY6" fmla="*/ 0 h 168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88" h="1683010">
                  <a:moveTo>
                    <a:pt x="410053" y="0"/>
                  </a:moveTo>
                  <a:lnTo>
                    <a:pt x="517588" y="236418"/>
                  </a:lnTo>
                  <a:lnTo>
                    <a:pt x="517588" y="1666571"/>
                  </a:lnTo>
                  <a:lnTo>
                    <a:pt x="488597" y="1681308"/>
                  </a:lnTo>
                  <a:cubicBezTo>
                    <a:pt x="470946" y="1684833"/>
                    <a:pt x="452414" y="1683070"/>
                    <a:pt x="434763" y="1674258"/>
                  </a:cubicBezTo>
                  <a:cubicBezTo>
                    <a:pt x="215899" y="1586140"/>
                    <a:pt x="46456" y="1342932"/>
                    <a:pt x="7626" y="1057426"/>
                  </a:cubicBezTo>
                  <a:cubicBezTo>
                    <a:pt x="-34735" y="775446"/>
                    <a:pt x="99407" y="296080"/>
                    <a:pt x="4100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52F7D4-5702-5939-561B-74075C1F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429" y="6304270"/>
              <a:ext cx="578941" cy="553729"/>
            </a:xfrm>
            <a:custGeom>
              <a:avLst/>
              <a:gdLst>
                <a:gd name="connsiteX0" fmla="*/ 512809 w 578941"/>
                <a:gd name="connsiteY0" fmla="*/ 449 h 553729"/>
                <a:gd name="connsiteX1" fmla="*/ 569069 w 578941"/>
                <a:gd name="connsiteY1" fmla="*/ 42849 h 553729"/>
                <a:gd name="connsiteX2" fmla="*/ 502260 w 578941"/>
                <a:gd name="connsiteY2" fmla="*/ 449184 h 553729"/>
                <a:gd name="connsiteX3" fmla="*/ 415528 w 578941"/>
                <a:gd name="connsiteY3" fmla="*/ 553729 h 553729"/>
                <a:gd name="connsiteX4" fmla="*/ 0 w 578941"/>
                <a:gd name="connsiteY4" fmla="*/ 553729 h 553729"/>
                <a:gd name="connsiteX5" fmla="*/ 20539 w 578941"/>
                <a:gd name="connsiteY5" fmla="*/ 441234 h 553729"/>
                <a:gd name="connsiteX6" fmla="*/ 140090 w 578941"/>
                <a:gd name="connsiteY6" fmla="*/ 180649 h 553729"/>
                <a:gd name="connsiteX7" fmla="*/ 512809 w 578941"/>
                <a:gd name="connsiteY7" fmla="*/ 449 h 55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941" h="553729">
                  <a:moveTo>
                    <a:pt x="512809" y="449"/>
                  </a:moveTo>
                  <a:cubicBezTo>
                    <a:pt x="540939" y="-3085"/>
                    <a:pt x="565552" y="14582"/>
                    <a:pt x="569069" y="42849"/>
                  </a:cubicBezTo>
                  <a:cubicBezTo>
                    <a:pt x="593682" y="208916"/>
                    <a:pt x="572585" y="332583"/>
                    <a:pt x="502260" y="449184"/>
                  </a:cubicBezTo>
                  <a:lnTo>
                    <a:pt x="415528" y="553729"/>
                  </a:lnTo>
                  <a:lnTo>
                    <a:pt x="0" y="553729"/>
                  </a:lnTo>
                  <a:lnTo>
                    <a:pt x="20539" y="441234"/>
                  </a:lnTo>
                  <a:cubicBezTo>
                    <a:pt x="41636" y="345833"/>
                    <a:pt x="73282" y="256616"/>
                    <a:pt x="140090" y="180649"/>
                  </a:cubicBezTo>
                  <a:cubicBezTo>
                    <a:pt x="245576" y="56982"/>
                    <a:pt x="368644" y="11049"/>
                    <a:pt x="5128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4646E50-FBF3-0088-2175-0B4AA8AD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355" y="3408241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554A76D-DF4B-FB5D-43F3-1DCDEE53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788" y="56196"/>
              <a:ext cx="285212" cy="1094774"/>
            </a:xfrm>
            <a:custGeom>
              <a:avLst/>
              <a:gdLst>
                <a:gd name="connsiteX0" fmla="*/ 285212 w 285212"/>
                <a:gd name="connsiteY0" fmla="*/ 0 h 1094774"/>
                <a:gd name="connsiteX1" fmla="*/ 285212 w 285212"/>
                <a:gd name="connsiteY1" fmla="*/ 1094774 h 1094774"/>
                <a:gd name="connsiteX2" fmla="*/ 262203 w 285212"/>
                <a:gd name="connsiteY2" fmla="*/ 1093008 h 1094774"/>
                <a:gd name="connsiteX3" fmla="*/ 1075 w 285212"/>
                <a:gd name="connsiteY3" fmla="*/ 631602 h 1094774"/>
                <a:gd name="connsiteX4" fmla="*/ 232319 w 285212"/>
                <a:gd name="connsiteY4" fmla="*/ 64476 h 10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212" h="1094774">
                  <a:moveTo>
                    <a:pt x="285212" y="0"/>
                  </a:moveTo>
                  <a:lnTo>
                    <a:pt x="285212" y="1094774"/>
                  </a:lnTo>
                  <a:lnTo>
                    <a:pt x="262203" y="1093008"/>
                  </a:lnTo>
                  <a:cubicBezTo>
                    <a:pt x="113995" y="1011998"/>
                    <a:pt x="-13040" y="839411"/>
                    <a:pt x="1075" y="631602"/>
                  </a:cubicBezTo>
                  <a:cubicBezTo>
                    <a:pt x="11661" y="483671"/>
                    <a:pt x="95690" y="250547"/>
                    <a:pt x="232319" y="64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04086D5-8E23-8730-4AD4-71611668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2663" y="633670"/>
              <a:ext cx="629403" cy="1022058"/>
            </a:xfrm>
            <a:custGeom>
              <a:avLst/>
              <a:gdLst>
                <a:gd name="T0" fmla="*/ 19 w 178"/>
                <a:gd name="T1" fmla="*/ 197 h 290"/>
                <a:gd name="T2" fmla="*/ 73 w 178"/>
                <a:gd name="T3" fmla="*/ 0 h 290"/>
                <a:gd name="T4" fmla="*/ 159 w 178"/>
                <a:gd name="T5" fmla="*/ 146 h 290"/>
                <a:gd name="T6" fmla="*/ 143 w 178"/>
                <a:gd name="T7" fmla="*/ 284 h 290"/>
                <a:gd name="T8" fmla="*/ 131 w 178"/>
                <a:gd name="T9" fmla="*/ 289 h 290"/>
                <a:gd name="T10" fmla="*/ 19 w 178"/>
                <a:gd name="T11" fmla="*/ 19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0">
                  <a:moveTo>
                    <a:pt x="19" y="197"/>
                  </a:moveTo>
                  <a:cubicBezTo>
                    <a:pt x="0" y="132"/>
                    <a:pt x="14" y="70"/>
                    <a:pt x="73" y="0"/>
                  </a:cubicBezTo>
                  <a:cubicBezTo>
                    <a:pt x="104" y="62"/>
                    <a:pt x="138" y="93"/>
                    <a:pt x="159" y="146"/>
                  </a:cubicBezTo>
                  <a:cubicBezTo>
                    <a:pt x="178" y="194"/>
                    <a:pt x="167" y="245"/>
                    <a:pt x="143" y="284"/>
                  </a:cubicBezTo>
                  <a:cubicBezTo>
                    <a:pt x="141" y="288"/>
                    <a:pt x="136" y="290"/>
                    <a:pt x="131" y="289"/>
                  </a:cubicBezTo>
                  <a:cubicBezTo>
                    <a:pt x="74" y="275"/>
                    <a:pt x="29" y="232"/>
                    <a:pt x="19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EF01020-57F2-5D4D-8807-7E267664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095" y="1687487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75AC61-26F9-0C1F-AB96-2139DE622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902" y="977244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C4B91423-2AA4-D359-33FB-CFA2174E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1182233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1098F3A-017A-24C7-434C-B87142EB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5653" y="0"/>
              <a:ext cx="440759" cy="530420"/>
            </a:xfrm>
            <a:custGeom>
              <a:avLst/>
              <a:gdLst>
                <a:gd name="connsiteX0" fmla="*/ 46019 w 440759"/>
                <a:gd name="connsiteY0" fmla="*/ 0 h 530420"/>
                <a:gd name="connsiteX1" fmla="*/ 389756 w 440759"/>
                <a:gd name="connsiteY1" fmla="*/ 0 h 530420"/>
                <a:gd name="connsiteX2" fmla="*/ 426016 w 440759"/>
                <a:gd name="connsiteY2" fmla="*/ 88693 h 530420"/>
                <a:gd name="connsiteX3" fmla="*/ 440406 w 440759"/>
                <a:gd name="connsiteY3" fmla="*/ 230109 h 530420"/>
                <a:gd name="connsiteX4" fmla="*/ 292198 w 440759"/>
                <a:gd name="connsiteY4" fmla="*/ 518549 h 530420"/>
                <a:gd name="connsiteX5" fmla="*/ 246325 w 440759"/>
                <a:gd name="connsiteY5" fmla="*/ 529101 h 530420"/>
                <a:gd name="connsiteX6" fmla="*/ 6369 w 440759"/>
                <a:gd name="connsiteY6" fmla="*/ 282873 h 530420"/>
                <a:gd name="connsiteX7" fmla="*/ 43421 w 440759"/>
                <a:gd name="connsiteY7" fmla="*/ 6305 h 53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759" h="530420">
                  <a:moveTo>
                    <a:pt x="46019" y="0"/>
                  </a:moveTo>
                  <a:lnTo>
                    <a:pt x="389756" y="0"/>
                  </a:lnTo>
                  <a:lnTo>
                    <a:pt x="426016" y="88693"/>
                  </a:lnTo>
                  <a:cubicBezTo>
                    <a:pt x="437319" y="133816"/>
                    <a:pt x="442171" y="180864"/>
                    <a:pt x="440406" y="230109"/>
                  </a:cubicBezTo>
                  <a:cubicBezTo>
                    <a:pt x="433349" y="353224"/>
                    <a:pt x="359245" y="451715"/>
                    <a:pt x="292198" y="518549"/>
                  </a:cubicBezTo>
                  <a:cubicBezTo>
                    <a:pt x="281612" y="529101"/>
                    <a:pt x="263968" y="532619"/>
                    <a:pt x="246325" y="529101"/>
                  </a:cubicBezTo>
                  <a:cubicBezTo>
                    <a:pt x="119289" y="490408"/>
                    <a:pt x="27541" y="398952"/>
                    <a:pt x="6369" y="282873"/>
                  </a:cubicBezTo>
                  <a:cubicBezTo>
                    <a:pt x="-11275" y="186140"/>
                    <a:pt x="9898" y="96442"/>
                    <a:pt x="43421" y="6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A2C6237-47EE-C21F-2896-F3871EA83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9088" y="70672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8019C3F-0941-AC2A-C521-3F17F530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609" y="6174150"/>
              <a:ext cx="632536" cy="683850"/>
            </a:xfrm>
            <a:custGeom>
              <a:avLst/>
              <a:gdLst>
                <a:gd name="connsiteX0" fmla="*/ 540680 w 632536"/>
                <a:gd name="connsiteY0" fmla="*/ 0 h 683850"/>
                <a:gd name="connsiteX1" fmla="*/ 586595 w 632536"/>
                <a:gd name="connsiteY1" fmla="*/ 31781 h 683850"/>
                <a:gd name="connsiteX2" fmla="*/ 551276 w 632536"/>
                <a:gd name="connsiteY2" fmla="*/ 572046 h 683850"/>
                <a:gd name="connsiteX3" fmla="*/ 459438 w 632536"/>
                <a:gd name="connsiteY3" fmla="*/ 683850 h 683850"/>
                <a:gd name="connsiteX4" fmla="*/ 0 w 632536"/>
                <a:gd name="connsiteY4" fmla="*/ 683850 h 683850"/>
                <a:gd name="connsiteX5" fmla="*/ 10898 w 632536"/>
                <a:gd name="connsiteY5" fmla="*/ 616627 h 683850"/>
                <a:gd name="connsiteX6" fmla="*/ 123919 w 632536"/>
                <a:gd name="connsiteY6" fmla="*/ 275430 h 683850"/>
                <a:gd name="connsiteX7" fmla="*/ 540680 w 632536"/>
                <a:gd name="connsiteY7" fmla="*/ 0 h 68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536" h="683850">
                  <a:moveTo>
                    <a:pt x="540680" y="0"/>
                  </a:moveTo>
                  <a:cubicBezTo>
                    <a:pt x="561872" y="0"/>
                    <a:pt x="579531" y="10594"/>
                    <a:pt x="586595" y="31781"/>
                  </a:cubicBezTo>
                  <a:cubicBezTo>
                    <a:pt x="639573" y="183620"/>
                    <a:pt x="667828" y="384895"/>
                    <a:pt x="551276" y="572046"/>
                  </a:cubicBezTo>
                  <a:lnTo>
                    <a:pt x="459438" y="683850"/>
                  </a:lnTo>
                  <a:lnTo>
                    <a:pt x="0" y="683850"/>
                  </a:lnTo>
                  <a:lnTo>
                    <a:pt x="10898" y="616627"/>
                  </a:lnTo>
                  <a:cubicBezTo>
                    <a:pt x="29441" y="504955"/>
                    <a:pt x="55047" y="391958"/>
                    <a:pt x="123919" y="275430"/>
                  </a:cubicBezTo>
                  <a:cubicBezTo>
                    <a:pt x="201620" y="141246"/>
                    <a:pt x="381746" y="3531"/>
                    <a:pt x="5406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BCDA8E-0903-DF65-3E80-740D60E5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2231" y="5928478"/>
              <a:ext cx="494605" cy="929522"/>
            </a:xfrm>
            <a:custGeom>
              <a:avLst/>
              <a:gdLst>
                <a:gd name="connsiteX0" fmla="*/ 339565 w 494605"/>
                <a:gd name="connsiteY0" fmla="*/ 898 h 929522"/>
                <a:gd name="connsiteX1" fmla="*/ 388684 w 494605"/>
                <a:gd name="connsiteY1" fmla="*/ 18509 h 929522"/>
                <a:gd name="connsiteX2" fmla="*/ 476395 w 494605"/>
                <a:gd name="connsiteY2" fmla="*/ 532772 h 929522"/>
                <a:gd name="connsiteX3" fmla="*/ 294339 w 494605"/>
                <a:gd name="connsiteY3" fmla="*/ 908727 h 929522"/>
                <a:gd name="connsiteX4" fmla="*/ 277903 w 494605"/>
                <a:gd name="connsiteY4" fmla="*/ 929522 h 929522"/>
                <a:gd name="connsiteX5" fmla="*/ 100284 w 494605"/>
                <a:gd name="connsiteY5" fmla="*/ 929522 h 929522"/>
                <a:gd name="connsiteX6" fmla="*/ 80487 w 494605"/>
                <a:gd name="connsiteY6" fmla="*/ 890400 h 929522"/>
                <a:gd name="connsiteX7" fmla="*/ 20295 w 494605"/>
                <a:gd name="connsiteY7" fmla="*/ 342565 h 929522"/>
                <a:gd name="connsiteX8" fmla="*/ 339565 w 494605"/>
                <a:gd name="connsiteY8" fmla="*/ 898 h 92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605" h="929522">
                  <a:moveTo>
                    <a:pt x="339565" y="898"/>
                  </a:moveTo>
                  <a:cubicBezTo>
                    <a:pt x="357108" y="-2625"/>
                    <a:pt x="374650" y="4420"/>
                    <a:pt x="388684" y="18509"/>
                  </a:cubicBezTo>
                  <a:cubicBezTo>
                    <a:pt x="486921" y="138269"/>
                    <a:pt x="518497" y="349610"/>
                    <a:pt x="476395" y="532772"/>
                  </a:cubicBezTo>
                  <a:cubicBezTo>
                    <a:pt x="444819" y="667502"/>
                    <a:pt x="395481" y="774493"/>
                    <a:pt x="294339" y="908727"/>
                  </a:cubicBezTo>
                  <a:lnTo>
                    <a:pt x="277903" y="929522"/>
                  </a:lnTo>
                  <a:lnTo>
                    <a:pt x="100284" y="929522"/>
                  </a:lnTo>
                  <a:lnTo>
                    <a:pt x="80487" y="890400"/>
                  </a:lnTo>
                  <a:cubicBezTo>
                    <a:pt x="3191" y="715714"/>
                    <a:pt x="-21806" y="514280"/>
                    <a:pt x="20295" y="342565"/>
                  </a:cubicBezTo>
                  <a:cubicBezTo>
                    <a:pt x="62397" y="169970"/>
                    <a:pt x="192210" y="36121"/>
                    <a:pt x="339565" y="8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864DB57-8E53-0EF6-65A4-4D1A51A9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3280" y="4115597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60E9F92-453F-8D55-39C2-4F5FD06A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458" y="5042379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E9B685-285E-CA9E-CB22-C52A8E731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110" y="1456514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9216B6D-19C2-3996-68DD-25E14281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315" y="0"/>
              <a:ext cx="380203" cy="79581"/>
            </a:xfrm>
            <a:custGeom>
              <a:avLst/>
              <a:gdLst>
                <a:gd name="connsiteX0" fmla="*/ 0 w 380203"/>
                <a:gd name="connsiteY0" fmla="*/ 0 h 79581"/>
                <a:gd name="connsiteX1" fmla="*/ 380203 w 380203"/>
                <a:gd name="connsiteY1" fmla="*/ 0 h 79581"/>
                <a:gd name="connsiteX2" fmla="*/ 350066 w 380203"/>
                <a:gd name="connsiteY2" fmla="*/ 57590 h 79581"/>
                <a:gd name="connsiteX3" fmla="*/ 293630 w 380203"/>
                <a:gd name="connsiteY3" fmla="*/ 78702 h 79581"/>
                <a:gd name="connsiteX4" fmla="*/ 7923 w 380203"/>
                <a:gd name="connsiteY4" fmla="*/ 4369 h 7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03" h="79581">
                  <a:moveTo>
                    <a:pt x="0" y="0"/>
                  </a:moveTo>
                  <a:lnTo>
                    <a:pt x="380203" y="0"/>
                  </a:lnTo>
                  <a:lnTo>
                    <a:pt x="350066" y="57590"/>
                  </a:lnTo>
                  <a:cubicBezTo>
                    <a:pt x="335957" y="75184"/>
                    <a:pt x="314793" y="82221"/>
                    <a:pt x="293630" y="78702"/>
                  </a:cubicBezTo>
                  <a:cubicBezTo>
                    <a:pt x="189576" y="59349"/>
                    <a:pt x="91695" y="42635"/>
                    <a:pt x="7923" y="4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35B4067-8BDC-DFCC-3C98-F8261D653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703" y="6476385"/>
              <a:ext cx="477647" cy="381615"/>
            </a:xfrm>
            <a:custGeom>
              <a:avLst/>
              <a:gdLst>
                <a:gd name="connsiteX0" fmla="*/ 361307 w 477647"/>
                <a:gd name="connsiteY0" fmla="*/ 606 h 381615"/>
                <a:gd name="connsiteX1" fmla="*/ 440688 w 477647"/>
                <a:gd name="connsiteY1" fmla="*/ 2803 h 381615"/>
                <a:gd name="connsiteX2" fmla="*/ 472485 w 477647"/>
                <a:gd name="connsiteY2" fmla="*/ 34444 h 381615"/>
                <a:gd name="connsiteX3" fmla="*/ 387693 w 477647"/>
                <a:gd name="connsiteY3" fmla="*/ 326245 h 381615"/>
                <a:gd name="connsiteX4" fmla="*/ 303279 w 477647"/>
                <a:gd name="connsiteY4" fmla="*/ 381615 h 381615"/>
                <a:gd name="connsiteX5" fmla="*/ 0 w 477647"/>
                <a:gd name="connsiteY5" fmla="*/ 381615 h 381615"/>
                <a:gd name="connsiteX6" fmla="*/ 1108 w 477647"/>
                <a:gd name="connsiteY6" fmla="*/ 378815 h 381615"/>
                <a:gd name="connsiteX7" fmla="*/ 161582 w 477647"/>
                <a:gd name="connsiteY7" fmla="*/ 83664 h 381615"/>
                <a:gd name="connsiteX8" fmla="*/ 361307 w 477647"/>
                <a:gd name="connsiteY8" fmla="*/ 606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647" h="381615">
                  <a:moveTo>
                    <a:pt x="361307" y="606"/>
                  </a:moveTo>
                  <a:cubicBezTo>
                    <a:pt x="386810" y="-712"/>
                    <a:pt x="413308" y="167"/>
                    <a:pt x="440688" y="2803"/>
                  </a:cubicBezTo>
                  <a:cubicBezTo>
                    <a:pt x="458353" y="2803"/>
                    <a:pt x="472485" y="16866"/>
                    <a:pt x="472485" y="34444"/>
                  </a:cubicBezTo>
                  <a:cubicBezTo>
                    <a:pt x="483084" y="129367"/>
                    <a:pt x="486617" y="241869"/>
                    <a:pt x="387693" y="326245"/>
                  </a:cubicBezTo>
                  <a:lnTo>
                    <a:pt x="303279" y="381615"/>
                  </a:lnTo>
                  <a:lnTo>
                    <a:pt x="0" y="381615"/>
                  </a:lnTo>
                  <a:lnTo>
                    <a:pt x="1108" y="378815"/>
                  </a:lnTo>
                  <a:cubicBezTo>
                    <a:pt x="49631" y="255712"/>
                    <a:pt x="92689" y="154856"/>
                    <a:pt x="161582" y="83664"/>
                  </a:cubicBezTo>
                  <a:cubicBezTo>
                    <a:pt x="217227" y="28292"/>
                    <a:pt x="284795" y="4561"/>
                    <a:pt x="361307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FE054E00-5781-115B-1CF1-09A970AB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737" y="2683561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BF8C8EB0-8786-911A-69BD-2B2934A8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536" y="4955764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7CA4FCD4-19E9-F404-DB0E-E7134071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419" y="2062820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8D4AE83F-5F78-CCCC-565B-4BDEF4BE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56" y="258338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835A1DD0-DB46-3945-82CF-5105EF8C2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853" y="2596946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1EE870-5954-8DA9-57FB-A144BB7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698" y="0"/>
              <a:ext cx="490556" cy="255065"/>
            </a:xfrm>
            <a:custGeom>
              <a:avLst/>
              <a:gdLst>
                <a:gd name="connsiteX0" fmla="*/ 0 w 490556"/>
                <a:gd name="connsiteY0" fmla="*/ 0 h 255065"/>
                <a:gd name="connsiteX1" fmla="*/ 462198 w 490556"/>
                <a:gd name="connsiteY1" fmla="*/ 0 h 255065"/>
                <a:gd name="connsiteX2" fmla="*/ 482076 w 490556"/>
                <a:gd name="connsiteY2" fmla="*/ 44519 h 255065"/>
                <a:gd name="connsiteX3" fmla="*/ 483837 w 490556"/>
                <a:gd name="connsiteY3" fmla="*/ 219414 h 255065"/>
                <a:gd name="connsiteX4" fmla="*/ 452133 w 490556"/>
                <a:gd name="connsiteY4" fmla="*/ 251053 h 255065"/>
                <a:gd name="connsiteX5" fmla="*/ 25885 w 490556"/>
                <a:gd name="connsiteY5" fmla="*/ 54187 h 255065"/>
                <a:gd name="connsiteX6" fmla="*/ 1054 w 490556"/>
                <a:gd name="connsiteY6" fmla="*/ 3116 h 2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56" h="255065">
                  <a:moveTo>
                    <a:pt x="0" y="0"/>
                  </a:moveTo>
                  <a:lnTo>
                    <a:pt x="462198" y="0"/>
                  </a:lnTo>
                  <a:lnTo>
                    <a:pt x="482076" y="44519"/>
                  </a:lnTo>
                  <a:cubicBezTo>
                    <a:pt x="493525" y="102524"/>
                    <a:pt x="492644" y="161408"/>
                    <a:pt x="483837" y="219414"/>
                  </a:cubicBezTo>
                  <a:cubicBezTo>
                    <a:pt x="483837" y="236991"/>
                    <a:pt x="469747" y="247537"/>
                    <a:pt x="452133" y="251053"/>
                  </a:cubicBezTo>
                  <a:cubicBezTo>
                    <a:pt x="286566" y="275661"/>
                    <a:pt x="103385" y="184259"/>
                    <a:pt x="25885" y="54187"/>
                  </a:cubicBezTo>
                  <a:cubicBezTo>
                    <a:pt x="16638" y="38367"/>
                    <a:pt x="8382" y="21229"/>
                    <a:pt x="1054" y="3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8AB1CF-D8B6-D0B3-0856-B8A0F688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8012" y="6604048"/>
              <a:ext cx="484591" cy="253953"/>
            </a:xfrm>
            <a:custGeom>
              <a:avLst/>
              <a:gdLst>
                <a:gd name="connsiteX0" fmla="*/ 301011 w 484591"/>
                <a:gd name="connsiteY0" fmla="*/ 1718 h 253953"/>
                <a:gd name="connsiteX1" fmla="*/ 456276 w 484591"/>
                <a:gd name="connsiteY1" fmla="*/ 21106 h 253953"/>
                <a:gd name="connsiteX2" fmla="*/ 480978 w 484591"/>
                <a:gd name="connsiteY2" fmla="*/ 52831 h 253953"/>
                <a:gd name="connsiteX3" fmla="*/ 476898 w 484591"/>
                <a:gd name="connsiteY3" fmla="*/ 176427 h 253953"/>
                <a:gd name="connsiteX4" fmla="*/ 447187 w 484591"/>
                <a:gd name="connsiteY4" fmla="*/ 253953 h 253953"/>
                <a:gd name="connsiteX5" fmla="*/ 0 w 484591"/>
                <a:gd name="connsiteY5" fmla="*/ 253953 h 253953"/>
                <a:gd name="connsiteX6" fmla="*/ 27208 w 484591"/>
                <a:gd name="connsiteY6" fmla="*/ 201722 h 253953"/>
                <a:gd name="connsiteX7" fmla="*/ 145745 w 484591"/>
                <a:gd name="connsiteY7" fmla="*/ 56356 h 253953"/>
                <a:gd name="connsiteX8" fmla="*/ 301011 w 484591"/>
                <a:gd name="connsiteY8" fmla="*/ 1718 h 25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91" h="253953">
                  <a:moveTo>
                    <a:pt x="301011" y="1718"/>
                  </a:moveTo>
                  <a:cubicBezTo>
                    <a:pt x="352178" y="-3570"/>
                    <a:pt x="403345" y="3481"/>
                    <a:pt x="456276" y="21106"/>
                  </a:cubicBezTo>
                  <a:cubicBezTo>
                    <a:pt x="470391" y="28156"/>
                    <a:pt x="477449" y="38731"/>
                    <a:pt x="480978" y="52831"/>
                  </a:cubicBezTo>
                  <a:cubicBezTo>
                    <a:pt x="487153" y="96013"/>
                    <a:pt x="485168" y="137432"/>
                    <a:pt x="476898" y="176427"/>
                  </a:cubicBezTo>
                  <a:lnTo>
                    <a:pt x="447187" y="253953"/>
                  </a:lnTo>
                  <a:lnTo>
                    <a:pt x="0" y="253953"/>
                  </a:lnTo>
                  <a:lnTo>
                    <a:pt x="27208" y="201722"/>
                  </a:lnTo>
                  <a:cubicBezTo>
                    <a:pt x="63867" y="136165"/>
                    <a:pt x="102077" y="84116"/>
                    <a:pt x="145745" y="56356"/>
                  </a:cubicBezTo>
                  <a:cubicBezTo>
                    <a:pt x="198677" y="24631"/>
                    <a:pt x="249844" y="7005"/>
                    <a:pt x="301011" y="17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C7E4295-C5DF-7B8C-F623-092CCAACB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285" y="0"/>
              <a:ext cx="763729" cy="645716"/>
            </a:xfrm>
            <a:custGeom>
              <a:avLst/>
              <a:gdLst>
                <a:gd name="connsiteX0" fmla="*/ 0 w 763729"/>
                <a:gd name="connsiteY0" fmla="*/ 0 h 645716"/>
                <a:gd name="connsiteX1" fmla="*/ 185294 w 763729"/>
                <a:gd name="connsiteY1" fmla="*/ 0 h 645716"/>
                <a:gd name="connsiteX2" fmla="*/ 355055 w 763729"/>
                <a:gd name="connsiteY2" fmla="*/ 58725 h 645716"/>
                <a:gd name="connsiteX3" fmla="*/ 656721 w 763729"/>
                <a:gd name="connsiteY3" fmla="*/ 212533 h 645716"/>
                <a:gd name="connsiteX4" fmla="*/ 744799 w 763729"/>
                <a:gd name="connsiteY4" fmla="*/ 600357 h 645716"/>
                <a:gd name="connsiteX5" fmla="*/ 698998 w 763729"/>
                <a:gd name="connsiteY5" fmla="*/ 639140 h 645716"/>
                <a:gd name="connsiteX6" fmla="*/ 297364 w 763729"/>
                <a:gd name="connsiteY6" fmla="*/ 550998 h 645716"/>
                <a:gd name="connsiteX7" fmla="*/ 13974 w 763729"/>
                <a:gd name="connsiteY7" fmla="*/ 84451 h 64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3729" h="645716">
                  <a:moveTo>
                    <a:pt x="0" y="0"/>
                  </a:moveTo>
                  <a:lnTo>
                    <a:pt x="185294" y="0"/>
                  </a:lnTo>
                  <a:lnTo>
                    <a:pt x="355055" y="58725"/>
                  </a:lnTo>
                  <a:cubicBezTo>
                    <a:pt x="479685" y="103237"/>
                    <a:pt x="593305" y="150833"/>
                    <a:pt x="656721" y="212533"/>
                  </a:cubicBezTo>
                  <a:cubicBezTo>
                    <a:pt x="758891" y="307726"/>
                    <a:pt x="787076" y="469907"/>
                    <a:pt x="744799" y="600357"/>
                  </a:cubicBezTo>
                  <a:cubicBezTo>
                    <a:pt x="737753" y="621511"/>
                    <a:pt x="720137" y="635614"/>
                    <a:pt x="698998" y="639140"/>
                  </a:cubicBezTo>
                  <a:cubicBezTo>
                    <a:pt x="582736" y="656768"/>
                    <a:pt x="417150" y="642665"/>
                    <a:pt x="297364" y="550998"/>
                  </a:cubicBezTo>
                  <a:cubicBezTo>
                    <a:pt x="125612" y="418785"/>
                    <a:pt x="50967" y="248891"/>
                    <a:pt x="13974" y="84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5D173788-730B-26E3-F522-0EF2C87C7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533" y="3875962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E91ED03-981B-F4C4-AC04-5F4B46CE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761" y="2689335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8B0A40F-01EB-7132-7907-C38E509D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257" y="3174380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C8D3910-75DA-88C0-78C6-5234CA68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37" y="1361237"/>
              <a:ext cx="958541" cy="1062479"/>
            </a:xfrm>
            <a:custGeom>
              <a:avLst/>
              <a:gdLst>
                <a:gd name="T0" fmla="*/ 63 w 272"/>
                <a:gd name="T1" fmla="*/ 231 h 302"/>
                <a:gd name="T2" fmla="*/ 5 w 272"/>
                <a:gd name="T3" fmla="*/ 0 h 302"/>
                <a:gd name="T4" fmla="*/ 212 w 272"/>
                <a:gd name="T5" fmla="*/ 122 h 302"/>
                <a:gd name="T6" fmla="*/ 262 w 272"/>
                <a:gd name="T7" fmla="*/ 285 h 302"/>
                <a:gd name="T8" fmla="*/ 242 w 272"/>
                <a:gd name="T9" fmla="*/ 302 h 302"/>
                <a:gd name="T10" fmla="*/ 63 w 272"/>
                <a:gd name="T11" fmla="*/ 2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302">
                  <a:moveTo>
                    <a:pt x="63" y="231"/>
                  </a:moveTo>
                  <a:cubicBezTo>
                    <a:pt x="14" y="176"/>
                    <a:pt x="0" y="101"/>
                    <a:pt x="5" y="0"/>
                  </a:cubicBezTo>
                  <a:cubicBezTo>
                    <a:pt x="79" y="68"/>
                    <a:pt x="155" y="66"/>
                    <a:pt x="212" y="122"/>
                  </a:cubicBezTo>
                  <a:cubicBezTo>
                    <a:pt x="251" y="160"/>
                    <a:pt x="272" y="224"/>
                    <a:pt x="262" y="285"/>
                  </a:cubicBezTo>
                  <a:cubicBezTo>
                    <a:pt x="260" y="294"/>
                    <a:pt x="252" y="302"/>
                    <a:pt x="242" y="302"/>
                  </a:cubicBezTo>
                  <a:cubicBezTo>
                    <a:pt x="179" y="302"/>
                    <a:pt x="113" y="288"/>
                    <a:pt x="63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8F0ADBA5-BED2-B1DE-29C0-E235C4EF7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559" y="4886472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923D81A2-8230-F303-D003-74DAB0C8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1" y="4698806"/>
              <a:ext cx="886361" cy="747777"/>
            </a:xfrm>
            <a:custGeom>
              <a:avLst/>
              <a:gdLst>
                <a:gd name="T0" fmla="*/ 187 w 251"/>
                <a:gd name="T1" fmla="*/ 162 h 212"/>
                <a:gd name="T2" fmla="*/ 0 w 251"/>
                <a:gd name="T3" fmla="*/ 191 h 212"/>
                <a:gd name="T4" fmla="*/ 106 w 251"/>
                <a:gd name="T5" fmla="*/ 37 h 212"/>
                <a:gd name="T6" fmla="*/ 233 w 251"/>
                <a:gd name="T7" fmla="*/ 13 h 212"/>
                <a:gd name="T8" fmla="*/ 247 w 251"/>
                <a:gd name="T9" fmla="*/ 28 h 212"/>
                <a:gd name="T10" fmla="*/ 187 w 251"/>
                <a:gd name="T11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212">
                  <a:moveTo>
                    <a:pt x="187" y="162"/>
                  </a:moveTo>
                  <a:cubicBezTo>
                    <a:pt x="144" y="196"/>
                    <a:pt x="76" y="212"/>
                    <a:pt x="0" y="191"/>
                  </a:cubicBezTo>
                  <a:cubicBezTo>
                    <a:pt x="43" y="132"/>
                    <a:pt x="67" y="67"/>
                    <a:pt x="106" y="37"/>
                  </a:cubicBezTo>
                  <a:cubicBezTo>
                    <a:pt x="148" y="4"/>
                    <a:pt x="187" y="0"/>
                    <a:pt x="233" y="13"/>
                  </a:cubicBezTo>
                  <a:cubicBezTo>
                    <a:pt x="240" y="15"/>
                    <a:pt x="246" y="21"/>
                    <a:pt x="247" y="28"/>
                  </a:cubicBezTo>
                  <a:cubicBezTo>
                    <a:pt x="251" y="71"/>
                    <a:pt x="230" y="128"/>
                    <a:pt x="187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3560F7C-2E3E-39B9-094A-DFAE8E18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243" y="4210874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02B85C-E98E-D7B5-7745-48B1EF00D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605" y="5322345"/>
              <a:ext cx="365395" cy="1437900"/>
            </a:xfrm>
            <a:custGeom>
              <a:avLst/>
              <a:gdLst>
                <a:gd name="connsiteX0" fmla="*/ 364532 w 365395"/>
                <a:gd name="connsiteY0" fmla="*/ 37 h 1437900"/>
                <a:gd name="connsiteX1" fmla="*/ 365395 w 365395"/>
                <a:gd name="connsiteY1" fmla="*/ 347 h 1437900"/>
                <a:gd name="connsiteX2" fmla="*/ 365395 w 365395"/>
                <a:gd name="connsiteY2" fmla="*/ 1221898 h 1437900"/>
                <a:gd name="connsiteX3" fmla="*/ 313152 w 365395"/>
                <a:gd name="connsiteY3" fmla="*/ 1283144 h 1437900"/>
                <a:gd name="connsiteX4" fmla="*/ 125679 w 365395"/>
                <a:gd name="connsiteY4" fmla="*/ 1437900 h 1437900"/>
                <a:gd name="connsiteX5" fmla="*/ 9122 w 365395"/>
                <a:gd name="connsiteY5" fmla="*/ 606959 h 1437900"/>
                <a:gd name="connsiteX6" fmla="*/ 334068 w 365395"/>
                <a:gd name="connsiteY6" fmla="*/ 11920 h 1437900"/>
                <a:gd name="connsiteX7" fmla="*/ 364532 w 365395"/>
                <a:gd name="connsiteY7" fmla="*/ 37 h 143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395" h="1437900">
                  <a:moveTo>
                    <a:pt x="364532" y="37"/>
                  </a:moveTo>
                  <a:lnTo>
                    <a:pt x="365395" y="347"/>
                  </a:lnTo>
                  <a:lnTo>
                    <a:pt x="365395" y="1221898"/>
                  </a:lnTo>
                  <a:lnTo>
                    <a:pt x="313152" y="1283144"/>
                  </a:lnTo>
                  <a:cubicBezTo>
                    <a:pt x="257247" y="1341955"/>
                    <a:pt x="194554" y="1394769"/>
                    <a:pt x="125679" y="1437900"/>
                  </a:cubicBezTo>
                  <a:cubicBezTo>
                    <a:pt x="104487" y="1117495"/>
                    <a:pt x="-36794" y="895676"/>
                    <a:pt x="9122" y="606959"/>
                  </a:cubicBezTo>
                  <a:cubicBezTo>
                    <a:pt x="44442" y="364014"/>
                    <a:pt x="178659" y="124590"/>
                    <a:pt x="334068" y="11920"/>
                  </a:cubicBezTo>
                  <a:cubicBezTo>
                    <a:pt x="342898" y="3118"/>
                    <a:pt x="353494" y="-403"/>
                    <a:pt x="3645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E7C4E7AA-FD08-BAF3-E06D-CB79D58EA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9996" y="3330287"/>
              <a:ext cx="1316550" cy="727567"/>
            </a:xfrm>
            <a:custGeom>
              <a:avLst/>
              <a:gdLst>
                <a:gd name="T0" fmla="*/ 219 w 374"/>
                <a:gd name="T1" fmla="*/ 198 h 207"/>
                <a:gd name="T2" fmla="*/ 0 w 374"/>
                <a:gd name="T3" fmla="*/ 109 h 207"/>
                <a:gd name="T4" fmla="*/ 202 w 374"/>
                <a:gd name="T5" fmla="*/ 8 h 207"/>
                <a:gd name="T6" fmla="*/ 366 w 374"/>
                <a:gd name="T7" fmla="*/ 70 h 207"/>
                <a:gd name="T8" fmla="*/ 370 w 374"/>
                <a:gd name="T9" fmla="*/ 92 h 207"/>
                <a:gd name="T10" fmla="*/ 219 w 374"/>
                <a:gd name="T11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207">
                  <a:moveTo>
                    <a:pt x="219" y="198"/>
                  </a:moveTo>
                  <a:cubicBezTo>
                    <a:pt x="151" y="207"/>
                    <a:pt x="68" y="180"/>
                    <a:pt x="0" y="109"/>
                  </a:cubicBezTo>
                  <a:cubicBezTo>
                    <a:pt x="73" y="71"/>
                    <a:pt x="122" y="18"/>
                    <a:pt x="202" y="8"/>
                  </a:cubicBezTo>
                  <a:cubicBezTo>
                    <a:pt x="268" y="0"/>
                    <a:pt x="330" y="31"/>
                    <a:pt x="366" y="70"/>
                  </a:cubicBezTo>
                  <a:cubicBezTo>
                    <a:pt x="372" y="76"/>
                    <a:pt x="374" y="84"/>
                    <a:pt x="370" y="92"/>
                  </a:cubicBezTo>
                  <a:cubicBezTo>
                    <a:pt x="348" y="141"/>
                    <a:pt x="288" y="190"/>
                    <a:pt x="219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5FE4254-2B79-B418-D85D-A8DD4734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69" y="5746848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899C20AA-4E43-4A8C-F988-1E1ED238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556" y="881967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" name="Dynamic legal" descr="{&quot;templafy&quot;:{&quot;id&quot;:&quot;4300307f-601e-4f5a-a9a8-066a98a8163e&quot;}}">
            <a:extLst>
              <a:ext uri="{FF2B5EF4-FFF2-40B4-BE49-F238E27FC236}">
                <a16:creationId xmlns:a16="http://schemas.microsoft.com/office/drawing/2014/main" id="{4E6F3055-D03B-FCF0-B2FB-D2332CA98A7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20" name="Dynmic Internal use only" descr="{&quot;templafy&quot;:{&quot;id&quot;:&quot;38260e21-45a5-4dcc-bab6-3bf05e8fa9c5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5DBACD7-E492-5845-35EF-5BDAB455812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5826491" cy="3553199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4914000"/>
            <a:ext cx="5826491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035405D-19D2-0662-2338-619333EB9F7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9885098" y="6318000"/>
            <a:ext cx="1588102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F6675-2FC1-4687-9791-F3C579ADC9B0}" type="datetime4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AD9BD32B-968C-E244-F68C-4B7CB432FB4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73199" y="6318000"/>
            <a:ext cx="359212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CA792341-6222-D67E-268A-9549DA4AFCF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541200" y="6318000"/>
            <a:ext cx="3343898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661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ver white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598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300400" y="2448000"/>
            <a:ext cx="7588800" cy="2088000"/>
          </a:xfrm>
          <a:noFill/>
        </p:spPr>
        <p:txBody>
          <a:bodyPr anchor="t" anchorCtr="0"/>
          <a:lstStyle>
            <a:lvl1pPr algn="l">
              <a:lnSpc>
                <a:spcPct val="83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B1E23670-1026-DDCB-959A-932A6F3645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00400" y="4914000"/>
            <a:ext cx="7588800" cy="320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4" name="Graphic 18">
            <a:extLst>
              <a:ext uri="{FF2B5EF4-FFF2-40B4-BE49-F238E27FC236}">
                <a16:creationId xmlns:a16="http://schemas.microsoft.com/office/drawing/2014/main" id="{5449E367-4E1D-466C-C39E-92ED41058166}"/>
              </a:ext>
            </a:extLst>
          </p:cNvPr>
          <p:cNvSpPr/>
          <p:nvPr userDrawn="1"/>
        </p:nvSpPr>
        <p:spPr>
          <a:xfrm>
            <a:off x="2298700" y="1625541"/>
            <a:ext cx="1013520" cy="70081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03CC5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924764-41E8-0A44-4FDB-6636E9D1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rgbClr val="0033FF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3442255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542" userDrawn="1">
          <p15:clr>
            <a:srgbClr val="A4A3A4"/>
          </p15:clr>
        </p15:guide>
        <p15:guide id="2" orient="horz" pos="3095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.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AB4888A-3EE4-C30C-D9BA-4754DF38E634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11008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F8D78CB-AC00-C3C0-BBF6-924124051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69BE21C6-54F8-6683-2161-104BE5950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DF7E80A6-373A-42C4-B0AD-64B4E91D6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11448B7B-FD8B-C82B-9E99-4BD678AD3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10">
              <a:extLst>
                <a:ext uri="{FF2B5EF4-FFF2-40B4-BE49-F238E27FC236}">
                  <a16:creationId xmlns:a16="http://schemas.microsoft.com/office/drawing/2014/main" id="{C6955F5F-AFB4-EFBB-15A9-55B931B8D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0B963E0-D55E-65E8-3AE2-D1AC06392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F06EBC6-64EF-9E3E-573E-6C6F0FD89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0" name="Freeform 15">
              <a:extLst>
                <a:ext uri="{FF2B5EF4-FFF2-40B4-BE49-F238E27FC236}">
                  <a16:creationId xmlns:a16="http://schemas.microsoft.com/office/drawing/2014/main" id="{B99990E6-66A8-9CD1-3B1D-E93E7296E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16">
              <a:extLst>
                <a:ext uri="{FF2B5EF4-FFF2-40B4-BE49-F238E27FC236}">
                  <a16:creationId xmlns:a16="http://schemas.microsoft.com/office/drawing/2014/main" id="{EF995E05-C549-EFAD-5085-1B39205AC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17">
              <a:extLst>
                <a:ext uri="{FF2B5EF4-FFF2-40B4-BE49-F238E27FC236}">
                  <a16:creationId xmlns:a16="http://schemas.microsoft.com/office/drawing/2014/main" id="{46B86CA1-115B-BAB1-E251-AA002CF04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5C9BC71-E3D5-D612-017A-83575E005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4" name="Freeform 22">
              <a:extLst>
                <a:ext uri="{FF2B5EF4-FFF2-40B4-BE49-F238E27FC236}">
                  <a16:creationId xmlns:a16="http://schemas.microsoft.com/office/drawing/2014/main" id="{2469EA6C-EA63-2FA5-DECB-1B36A9C4E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25">
              <a:extLst>
                <a:ext uri="{FF2B5EF4-FFF2-40B4-BE49-F238E27FC236}">
                  <a16:creationId xmlns:a16="http://schemas.microsoft.com/office/drawing/2014/main" id="{9A7A12B0-5A54-08F0-8DE9-BA181D610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26">
              <a:extLst>
                <a:ext uri="{FF2B5EF4-FFF2-40B4-BE49-F238E27FC236}">
                  <a16:creationId xmlns:a16="http://schemas.microsoft.com/office/drawing/2014/main" id="{0FB23003-5FC0-303F-AB61-047F4C072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27">
              <a:extLst>
                <a:ext uri="{FF2B5EF4-FFF2-40B4-BE49-F238E27FC236}">
                  <a16:creationId xmlns:a16="http://schemas.microsoft.com/office/drawing/2014/main" id="{B50BF9A1-E34D-1391-6CFB-0517430E2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29">
              <a:extLst>
                <a:ext uri="{FF2B5EF4-FFF2-40B4-BE49-F238E27FC236}">
                  <a16:creationId xmlns:a16="http://schemas.microsoft.com/office/drawing/2014/main" id="{8EEB0B19-7711-ED80-0D37-8112052EE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3B1BA04-352F-96D0-EFD6-0D7C7F769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0" name="Freeform 36">
              <a:extLst>
                <a:ext uri="{FF2B5EF4-FFF2-40B4-BE49-F238E27FC236}">
                  <a16:creationId xmlns:a16="http://schemas.microsoft.com/office/drawing/2014/main" id="{FF0817F4-42D5-1B8F-B2D4-A378467F6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37">
              <a:extLst>
                <a:ext uri="{FF2B5EF4-FFF2-40B4-BE49-F238E27FC236}">
                  <a16:creationId xmlns:a16="http://schemas.microsoft.com/office/drawing/2014/main" id="{F7A3656B-E65B-CB05-79F6-80323694D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38">
              <a:extLst>
                <a:ext uri="{FF2B5EF4-FFF2-40B4-BE49-F238E27FC236}">
                  <a16:creationId xmlns:a16="http://schemas.microsoft.com/office/drawing/2014/main" id="{6E8E5CEB-42EC-6BDB-6784-FF22B20FD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9A2F59A-CED4-746C-C5DB-5A9E45B7B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10E54E-8563-1BEB-7196-E4FD47432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5" name="Freeform 44">
              <a:extLst>
                <a:ext uri="{FF2B5EF4-FFF2-40B4-BE49-F238E27FC236}">
                  <a16:creationId xmlns:a16="http://schemas.microsoft.com/office/drawing/2014/main" id="{180358ED-D8E9-D8AE-66D5-E9BEF0CF0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45">
              <a:extLst>
                <a:ext uri="{FF2B5EF4-FFF2-40B4-BE49-F238E27FC236}">
                  <a16:creationId xmlns:a16="http://schemas.microsoft.com/office/drawing/2014/main" id="{C37A81FA-1D89-24B9-EB3D-7FC079CE2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46">
              <a:extLst>
                <a:ext uri="{FF2B5EF4-FFF2-40B4-BE49-F238E27FC236}">
                  <a16:creationId xmlns:a16="http://schemas.microsoft.com/office/drawing/2014/main" id="{EC43ABE7-4E65-FC3A-5FED-96142EC1C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 47">
              <a:extLst>
                <a:ext uri="{FF2B5EF4-FFF2-40B4-BE49-F238E27FC236}">
                  <a16:creationId xmlns:a16="http://schemas.microsoft.com/office/drawing/2014/main" id="{2B690DA8-1DA5-F318-1F5E-B0291DD02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2849AE6-D65F-045C-C2D7-9DC1EB5BB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0" name="Freeform 49">
              <a:extLst>
                <a:ext uri="{FF2B5EF4-FFF2-40B4-BE49-F238E27FC236}">
                  <a16:creationId xmlns:a16="http://schemas.microsoft.com/office/drawing/2014/main" id="{E4DCF8F2-78F9-E096-6877-A14BB2C12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7A713736-8189-A3AB-0DC8-3B9368EC2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2" name="Freeform 58">
              <a:extLst>
                <a:ext uri="{FF2B5EF4-FFF2-40B4-BE49-F238E27FC236}">
                  <a16:creationId xmlns:a16="http://schemas.microsoft.com/office/drawing/2014/main" id="{D6F81934-D712-AA55-1DB7-AFB9F05AD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1">
              <a:extLst>
                <a:ext uri="{FF2B5EF4-FFF2-40B4-BE49-F238E27FC236}">
                  <a16:creationId xmlns:a16="http://schemas.microsoft.com/office/drawing/2014/main" id="{C4CA7C4D-DF22-4FBE-6F33-A24043004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62">
              <a:extLst>
                <a:ext uri="{FF2B5EF4-FFF2-40B4-BE49-F238E27FC236}">
                  <a16:creationId xmlns:a16="http://schemas.microsoft.com/office/drawing/2014/main" id="{112469AE-D432-1C51-19B8-DD2A1156F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63">
              <a:extLst>
                <a:ext uri="{FF2B5EF4-FFF2-40B4-BE49-F238E27FC236}">
                  <a16:creationId xmlns:a16="http://schemas.microsoft.com/office/drawing/2014/main" id="{DAFF8F1E-09F3-8612-80D5-6C41254F4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C9504F2-7E7F-3207-E39C-265578980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7" name="Freeform 65">
              <a:extLst>
                <a:ext uri="{FF2B5EF4-FFF2-40B4-BE49-F238E27FC236}">
                  <a16:creationId xmlns:a16="http://schemas.microsoft.com/office/drawing/2014/main" id="{B877B475-5CE0-6E40-40DA-D8AEC6CB7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3921DA3-B844-9587-F5A7-3006ECE3E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9" name="Freeform 67">
              <a:extLst>
                <a:ext uri="{FF2B5EF4-FFF2-40B4-BE49-F238E27FC236}">
                  <a16:creationId xmlns:a16="http://schemas.microsoft.com/office/drawing/2014/main" id="{5EEB990D-B707-9A0C-EB01-D13916C79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4E2A2A8-FB79-DF91-CF37-6FD21075E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 70">
              <a:extLst>
                <a:ext uri="{FF2B5EF4-FFF2-40B4-BE49-F238E27FC236}">
                  <a16:creationId xmlns:a16="http://schemas.microsoft.com/office/drawing/2014/main" id="{4A9FBF67-B8A9-ECE0-8641-1C2718FE7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71">
              <a:extLst>
                <a:ext uri="{FF2B5EF4-FFF2-40B4-BE49-F238E27FC236}">
                  <a16:creationId xmlns:a16="http://schemas.microsoft.com/office/drawing/2014/main" id="{CB6D07DB-5F66-D746-73BC-B55E1627E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ynamic legal" descr="{&quot;templafy&quot;:{&quot;id&quot;:&quot;10b400d7-b599-4aa6-828a-3dd4053e7426&quot;}}">
            <a:extLst>
              <a:ext uri="{FF2B5EF4-FFF2-40B4-BE49-F238E27FC236}">
                <a16:creationId xmlns:a16="http://schemas.microsoft.com/office/drawing/2014/main" id="{1DF424BE-B459-F29C-BEB2-449D92EA93E2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5" name="Dynmic Internal use only" descr="{&quot;templafy&quot;:{&quot;id&quot;:&quot;ca8d3646-f2f1-4a51-8de4-5f47486dadef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ABF9664C-BB4D-4C24-0D92-CFDB5B42E6C4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61" name="Logo">
            <a:extLst>
              <a:ext uri="{FF2B5EF4-FFF2-40B4-BE49-F238E27FC236}">
                <a16:creationId xmlns:a16="http://schemas.microsoft.com/office/drawing/2014/main" id="{D171A8D9-C2F0-F2E4-95F5-CC293B3A83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626CCFB-F402-A8B9-F724-E21077D40C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72A2E7D-949C-1586-DE83-F60C9101C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360000"/>
            <a:ext cx="2721600" cy="5572800"/>
          </a:xfrm>
        </p:spPr>
        <p:txBody>
          <a:bodyPr anchor="ctr" anchorCtr="0"/>
          <a:lstStyle>
            <a:lvl1pPr>
              <a:lnSpc>
                <a:spcPct val="83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Agenda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A7498CA-9D4F-E5B4-2776-9F1D6536D1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6589" y="360000"/>
            <a:ext cx="4948550" cy="5572800"/>
          </a:xfrm>
        </p:spPr>
        <p:txBody>
          <a:bodyPr tIns="0" anchor="ctr" anchorCtr="0"/>
          <a:lstStyle>
            <a:lvl1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1pPr>
            <a:lvl2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2pPr>
            <a:lvl3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3pPr>
            <a:lvl4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4pPr>
            <a:lvl5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noProof="0" dirty="0"/>
              <a:t>Click to add agenda point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466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Agenda">
    <p:bg>
      <p:bgPr>
        <a:solidFill>
          <a:srgbClr val="0087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0534F2-D877-B678-A428-0C1A8B00F948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03CC54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6C1705-450D-9DA6-5024-86B73B270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27DC183-C511-8B57-2D1C-BDDB6E227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420653B3-4D4C-E567-A9A1-30C370755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9">
              <a:extLst>
                <a:ext uri="{FF2B5EF4-FFF2-40B4-BE49-F238E27FC236}">
                  <a16:creationId xmlns:a16="http://schemas.microsoft.com/office/drawing/2014/main" id="{406F84C9-685A-5069-FF90-BFE9C02FE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F737717B-DDB9-22B4-BA62-B92431697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3F182F3-4DA7-1808-D967-BE9459EBE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B01C7E6-A791-9032-26E5-9ABED2C03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EF9E4E31-51A5-76A9-4FC9-D6C1AE1CA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4678F72D-0C3F-93F2-6353-B170904F5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527DE987-F22F-DDA5-76FF-7DCFDC618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2C56914-23D4-A3F4-4F1F-EFC119EBC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A4CD955A-7A5E-6D89-28EB-8BFBF900A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25">
              <a:extLst>
                <a:ext uri="{FF2B5EF4-FFF2-40B4-BE49-F238E27FC236}">
                  <a16:creationId xmlns:a16="http://schemas.microsoft.com/office/drawing/2014/main" id="{1E94E408-0F3C-D4CA-790C-858492BF3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26">
              <a:extLst>
                <a:ext uri="{FF2B5EF4-FFF2-40B4-BE49-F238E27FC236}">
                  <a16:creationId xmlns:a16="http://schemas.microsoft.com/office/drawing/2014/main" id="{7570247A-C731-B03F-1FE7-FEFECA9B8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27">
              <a:extLst>
                <a:ext uri="{FF2B5EF4-FFF2-40B4-BE49-F238E27FC236}">
                  <a16:creationId xmlns:a16="http://schemas.microsoft.com/office/drawing/2014/main" id="{9214742D-7499-8E6F-C59E-33A226A30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29">
              <a:extLst>
                <a:ext uri="{FF2B5EF4-FFF2-40B4-BE49-F238E27FC236}">
                  <a16:creationId xmlns:a16="http://schemas.microsoft.com/office/drawing/2014/main" id="{C3B3FEAD-6D48-CAD2-48D6-C79F90069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4D4B029-D57E-1E3D-494C-31B2E2AF6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9" name="Freeform 36">
              <a:extLst>
                <a:ext uri="{FF2B5EF4-FFF2-40B4-BE49-F238E27FC236}">
                  <a16:creationId xmlns:a16="http://schemas.microsoft.com/office/drawing/2014/main" id="{B6E26A42-EFAA-0DAC-D5F2-0A1F7E5F0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37">
              <a:extLst>
                <a:ext uri="{FF2B5EF4-FFF2-40B4-BE49-F238E27FC236}">
                  <a16:creationId xmlns:a16="http://schemas.microsoft.com/office/drawing/2014/main" id="{68E0975B-C43F-3E6C-3929-2262BBA00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38">
              <a:extLst>
                <a:ext uri="{FF2B5EF4-FFF2-40B4-BE49-F238E27FC236}">
                  <a16:creationId xmlns:a16="http://schemas.microsoft.com/office/drawing/2014/main" id="{64E1AD34-78B0-B5EC-3ABC-539CD0A04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CC24B7-D6D0-EA94-B0AE-540896D88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1380A9F-521F-0274-943C-BFAEC5702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4" name="Freeform 44">
              <a:extLst>
                <a:ext uri="{FF2B5EF4-FFF2-40B4-BE49-F238E27FC236}">
                  <a16:creationId xmlns:a16="http://schemas.microsoft.com/office/drawing/2014/main" id="{3585E075-3B27-EFB1-4F09-4121CA88C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45">
              <a:extLst>
                <a:ext uri="{FF2B5EF4-FFF2-40B4-BE49-F238E27FC236}">
                  <a16:creationId xmlns:a16="http://schemas.microsoft.com/office/drawing/2014/main" id="{898794FA-4C0D-395E-1FCA-73F34C83D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46">
              <a:extLst>
                <a:ext uri="{FF2B5EF4-FFF2-40B4-BE49-F238E27FC236}">
                  <a16:creationId xmlns:a16="http://schemas.microsoft.com/office/drawing/2014/main" id="{CA81F5AB-FE55-056F-0C03-507137426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47">
              <a:extLst>
                <a:ext uri="{FF2B5EF4-FFF2-40B4-BE49-F238E27FC236}">
                  <a16:creationId xmlns:a16="http://schemas.microsoft.com/office/drawing/2014/main" id="{E33D2C01-AAC6-28C6-923C-597014B69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5769CB7-DC3A-F519-32DD-D1D17D209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9" name="Freeform 49">
              <a:extLst>
                <a:ext uri="{FF2B5EF4-FFF2-40B4-BE49-F238E27FC236}">
                  <a16:creationId xmlns:a16="http://schemas.microsoft.com/office/drawing/2014/main" id="{D14EBB9A-70AA-C6A7-15D0-3C69EEEFD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827DA11-EC03-FC0F-1AEE-AD5319321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461E36F4-98FA-C20C-9651-FAB7CF8E1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" name="Freeform 61">
              <a:extLst>
                <a:ext uri="{FF2B5EF4-FFF2-40B4-BE49-F238E27FC236}">
                  <a16:creationId xmlns:a16="http://schemas.microsoft.com/office/drawing/2014/main" id="{3A3B049B-FCF1-408C-B838-0B06C674E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2">
              <a:extLst>
                <a:ext uri="{FF2B5EF4-FFF2-40B4-BE49-F238E27FC236}">
                  <a16:creationId xmlns:a16="http://schemas.microsoft.com/office/drawing/2014/main" id="{90FA45BA-A732-1624-F882-B434A5E03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63">
              <a:extLst>
                <a:ext uri="{FF2B5EF4-FFF2-40B4-BE49-F238E27FC236}">
                  <a16:creationId xmlns:a16="http://schemas.microsoft.com/office/drawing/2014/main" id="{14781507-3B89-2FAD-D942-C86433C6A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B463AE9-8E00-B266-1514-6A05EF6FA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6" name="Freeform 65">
              <a:extLst>
                <a:ext uri="{FF2B5EF4-FFF2-40B4-BE49-F238E27FC236}">
                  <a16:creationId xmlns:a16="http://schemas.microsoft.com/office/drawing/2014/main" id="{7FE12038-B89B-7E8F-85A1-2BA2B00F4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3D5763E-258F-A81C-FB69-5A13EF5FF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8" name="Freeform 67">
              <a:extLst>
                <a:ext uri="{FF2B5EF4-FFF2-40B4-BE49-F238E27FC236}">
                  <a16:creationId xmlns:a16="http://schemas.microsoft.com/office/drawing/2014/main" id="{330B0A2A-3417-DADA-22D3-5ED80D828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66A8126-F264-4489-F10F-980FBBBEC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0" name="Freeform 70">
              <a:extLst>
                <a:ext uri="{FF2B5EF4-FFF2-40B4-BE49-F238E27FC236}">
                  <a16:creationId xmlns:a16="http://schemas.microsoft.com/office/drawing/2014/main" id="{2AA297F6-E833-CDD0-A006-5AD526A0D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71">
              <a:extLst>
                <a:ext uri="{FF2B5EF4-FFF2-40B4-BE49-F238E27FC236}">
                  <a16:creationId xmlns:a16="http://schemas.microsoft.com/office/drawing/2014/main" id="{F041C072-C902-94E2-61EE-5A1147C8E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ynamic legal" descr="{&quot;templafy&quot;:{&quot;id&quot;:&quot;bd886083-55ba-4db0-a3b4-f828d6a98f1c&quot;}}">
            <a:extLst>
              <a:ext uri="{FF2B5EF4-FFF2-40B4-BE49-F238E27FC236}">
                <a16:creationId xmlns:a16="http://schemas.microsoft.com/office/drawing/2014/main" id="{D5D0A2EE-767A-A543-64F2-D000F48F4A6B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5" name="Dynmic Internal use only" descr="{&quot;templafy&quot;:{&quot;id&quot;:&quot;af4c102d-fdea-4503-aa28-8a1906c94c1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8EA46007-C350-9429-A7DE-354B85BF202A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61" name="Logo">
            <a:extLst>
              <a:ext uri="{FF2B5EF4-FFF2-40B4-BE49-F238E27FC236}">
                <a16:creationId xmlns:a16="http://schemas.microsoft.com/office/drawing/2014/main" id="{D171A8D9-C2F0-F2E4-95F5-CC293B3A83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A9B1855-605E-201E-357F-9A2AEB204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360000"/>
            <a:ext cx="2721600" cy="5572800"/>
          </a:xfrm>
        </p:spPr>
        <p:txBody>
          <a:bodyPr anchor="ctr" anchorCtr="0"/>
          <a:lstStyle>
            <a:lvl1pPr>
              <a:lnSpc>
                <a:spcPct val="83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Agenda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626CCFB-F402-A8B9-F724-E21077D40C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D37EE99-ECF9-3988-66E4-3DDB0448C8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6589" y="360000"/>
            <a:ext cx="4948550" cy="5572800"/>
          </a:xfrm>
        </p:spPr>
        <p:txBody>
          <a:bodyPr tIns="0" anchor="ctr" anchorCtr="0"/>
          <a:lstStyle>
            <a:lvl1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1pPr>
            <a:lvl2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2pPr>
            <a:lvl3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3pPr>
            <a:lvl4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4pPr>
            <a:lvl5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noProof="0" dirty="0"/>
              <a:t>Click to add agenda point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90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Agenda">
    <p:bg>
      <p:bgPr>
        <a:solidFill>
          <a:srgbClr val="FF4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6C6EA65-F78C-D547-B76F-E5EA1C30C73E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FAA163"/>
          </a:solidFill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DC5A59D1-65B9-FE95-8B2C-23827F506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571576F7-D97E-F6F1-72FD-51C324816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184AF941-29E0-0949-6D21-8EC1BA3FE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F93A74B8-BF09-DF97-4A53-258B756D2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10">
              <a:extLst>
                <a:ext uri="{FF2B5EF4-FFF2-40B4-BE49-F238E27FC236}">
                  <a16:creationId xmlns:a16="http://schemas.microsoft.com/office/drawing/2014/main" id="{316D0062-7586-240D-7CAC-67C403CA4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C44FA81-CE13-D3F2-EE83-CAD8D8E90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43AB788-36AF-8D14-8B4B-61DD02458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0B8FE93-9C2D-F8F6-19F3-4003588E3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16">
              <a:extLst>
                <a:ext uri="{FF2B5EF4-FFF2-40B4-BE49-F238E27FC236}">
                  <a16:creationId xmlns:a16="http://schemas.microsoft.com/office/drawing/2014/main" id="{E638694B-A601-BB41-C1CE-329666AA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17">
              <a:extLst>
                <a:ext uri="{FF2B5EF4-FFF2-40B4-BE49-F238E27FC236}">
                  <a16:creationId xmlns:a16="http://schemas.microsoft.com/office/drawing/2014/main" id="{EAF5B0EB-26C4-DB85-989A-2D4E9B857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082D940-BED7-B171-9AB8-B97B802B3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9" name="Freeform 22">
              <a:extLst>
                <a:ext uri="{FF2B5EF4-FFF2-40B4-BE49-F238E27FC236}">
                  <a16:creationId xmlns:a16="http://schemas.microsoft.com/office/drawing/2014/main" id="{D62C1ECE-7B89-F0B0-2B48-9AF4A0677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25">
              <a:extLst>
                <a:ext uri="{FF2B5EF4-FFF2-40B4-BE49-F238E27FC236}">
                  <a16:creationId xmlns:a16="http://schemas.microsoft.com/office/drawing/2014/main" id="{55B26BF5-0986-727F-21C6-B33CBE8B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26">
              <a:extLst>
                <a:ext uri="{FF2B5EF4-FFF2-40B4-BE49-F238E27FC236}">
                  <a16:creationId xmlns:a16="http://schemas.microsoft.com/office/drawing/2014/main" id="{379C169B-AEA9-1ED6-AD21-B9471572E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27">
              <a:extLst>
                <a:ext uri="{FF2B5EF4-FFF2-40B4-BE49-F238E27FC236}">
                  <a16:creationId xmlns:a16="http://schemas.microsoft.com/office/drawing/2014/main" id="{E4ED6652-E0E5-0230-3E0F-9AC9F38AA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29">
              <a:extLst>
                <a:ext uri="{FF2B5EF4-FFF2-40B4-BE49-F238E27FC236}">
                  <a16:creationId xmlns:a16="http://schemas.microsoft.com/office/drawing/2014/main" id="{3E8A3535-5AC6-2AB3-9DBA-F552E5185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D196F45-F443-947F-FCC9-1C28065CE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3" name="Freeform 36">
              <a:extLst>
                <a:ext uri="{FF2B5EF4-FFF2-40B4-BE49-F238E27FC236}">
                  <a16:creationId xmlns:a16="http://schemas.microsoft.com/office/drawing/2014/main" id="{B5607FFE-826E-9DC2-2052-5E2BFC9F4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37">
              <a:extLst>
                <a:ext uri="{FF2B5EF4-FFF2-40B4-BE49-F238E27FC236}">
                  <a16:creationId xmlns:a16="http://schemas.microsoft.com/office/drawing/2014/main" id="{B97464D2-BCA8-AD85-E06C-0F7A99692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38">
              <a:extLst>
                <a:ext uri="{FF2B5EF4-FFF2-40B4-BE49-F238E27FC236}">
                  <a16:creationId xmlns:a16="http://schemas.microsoft.com/office/drawing/2014/main" id="{1B44240F-8DA5-5B57-1037-572D88E30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AE4BAD2B-408C-FBD1-3461-3D5D4F214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D32F4A9-3A2D-5111-4855-112D742DE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 44">
              <a:extLst>
                <a:ext uri="{FF2B5EF4-FFF2-40B4-BE49-F238E27FC236}">
                  <a16:creationId xmlns:a16="http://schemas.microsoft.com/office/drawing/2014/main" id="{C37C762A-362D-8633-E83E-61AF22C5D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45">
              <a:extLst>
                <a:ext uri="{FF2B5EF4-FFF2-40B4-BE49-F238E27FC236}">
                  <a16:creationId xmlns:a16="http://schemas.microsoft.com/office/drawing/2014/main" id="{324FECD8-18EA-9066-3DF0-39EE8A309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46">
              <a:extLst>
                <a:ext uri="{FF2B5EF4-FFF2-40B4-BE49-F238E27FC236}">
                  <a16:creationId xmlns:a16="http://schemas.microsoft.com/office/drawing/2014/main" id="{3ACA4FE2-F205-34A0-C0AA-1256EFFBA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47">
              <a:extLst>
                <a:ext uri="{FF2B5EF4-FFF2-40B4-BE49-F238E27FC236}">
                  <a16:creationId xmlns:a16="http://schemas.microsoft.com/office/drawing/2014/main" id="{5177765F-86CB-DA59-9DC2-AAB20A789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01DEEC0-9AE1-3621-DAAE-1F87F5016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6" name="Freeform 49">
              <a:extLst>
                <a:ext uri="{FF2B5EF4-FFF2-40B4-BE49-F238E27FC236}">
                  <a16:creationId xmlns:a16="http://schemas.microsoft.com/office/drawing/2014/main" id="{171A1C0C-350D-44F2-AC26-705789C8C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2595A26A-A47F-EF2E-79BA-F752F0871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5" name="Freeform 58">
              <a:extLst>
                <a:ext uri="{FF2B5EF4-FFF2-40B4-BE49-F238E27FC236}">
                  <a16:creationId xmlns:a16="http://schemas.microsoft.com/office/drawing/2014/main" id="{F73787AD-6B8B-3BB3-A776-D80F52E79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61">
              <a:extLst>
                <a:ext uri="{FF2B5EF4-FFF2-40B4-BE49-F238E27FC236}">
                  <a16:creationId xmlns:a16="http://schemas.microsoft.com/office/drawing/2014/main" id="{DF829962-8F09-3DAA-BD41-DB96A1631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62">
              <a:extLst>
                <a:ext uri="{FF2B5EF4-FFF2-40B4-BE49-F238E27FC236}">
                  <a16:creationId xmlns:a16="http://schemas.microsoft.com/office/drawing/2014/main" id="{FA7ED64F-6AC8-5D8C-69A2-4C4977C58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63">
              <a:extLst>
                <a:ext uri="{FF2B5EF4-FFF2-40B4-BE49-F238E27FC236}">
                  <a16:creationId xmlns:a16="http://schemas.microsoft.com/office/drawing/2014/main" id="{AD7A8966-08D6-76A4-CC01-5844EC46F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6CB39452-DF71-B5DA-4FED-071388D89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22" name="Freeform 65">
              <a:extLst>
                <a:ext uri="{FF2B5EF4-FFF2-40B4-BE49-F238E27FC236}">
                  <a16:creationId xmlns:a16="http://schemas.microsoft.com/office/drawing/2014/main" id="{0751B755-0111-7B26-41A6-CFFA2786F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D1147B8-1481-40B1-AE3D-498EBB662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24" name="Freeform 67">
              <a:extLst>
                <a:ext uri="{FF2B5EF4-FFF2-40B4-BE49-F238E27FC236}">
                  <a16:creationId xmlns:a16="http://schemas.microsoft.com/office/drawing/2014/main" id="{092A2B44-24C5-CE9D-0A88-0676CCADC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2534FBA-693A-C203-3E39-0AC006E59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27" name="Freeform 70">
              <a:extLst>
                <a:ext uri="{FF2B5EF4-FFF2-40B4-BE49-F238E27FC236}">
                  <a16:creationId xmlns:a16="http://schemas.microsoft.com/office/drawing/2014/main" id="{2E1ED6AE-ACB3-FA20-ED9D-52A9B967F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8" name="Freeform 71">
              <a:extLst>
                <a:ext uri="{FF2B5EF4-FFF2-40B4-BE49-F238E27FC236}">
                  <a16:creationId xmlns:a16="http://schemas.microsoft.com/office/drawing/2014/main" id="{DF0D4DF9-7E61-2F0A-4DDD-015B206CA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ynamic legal" descr="{&quot;templafy&quot;:{&quot;id&quot;:&quot;30d9ba31-d2aa-42f0-8f16-3195636e34e2&quot;}}">
            <a:extLst>
              <a:ext uri="{FF2B5EF4-FFF2-40B4-BE49-F238E27FC236}">
                <a16:creationId xmlns:a16="http://schemas.microsoft.com/office/drawing/2014/main" id="{E23F2879-C0F1-FB2C-1B12-FB7DF6483BE8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5" name="Dynmic Internal use only" descr="{&quot;templafy&quot;:{&quot;id&quot;:&quot;17d7814b-7a44-4bf5-8c81-a23c7b235b35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EB69DB35-24A1-3882-AA88-5C052CF373B5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61" name="Logo">
            <a:extLst>
              <a:ext uri="{FF2B5EF4-FFF2-40B4-BE49-F238E27FC236}">
                <a16:creationId xmlns:a16="http://schemas.microsoft.com/office/drawing/2014/main" id="{D171A8D9-C2F0-F2E4-95F5-CC293B3A83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A9B1855-605E-201E-357F-9A2AEB204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360000"/>
            <a:ext cx="2721600" cy="5572800"/>
          </a:xfrm>
        </p:spPr>
        <p:txBody>
          <a:bodyPr anchor="ctr" anchorCtr="0"/>
          <a:lstStyle>
            <a:lvl1pPr>
              <a:lnSpc>
                <a:spcPct val="83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Agenda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626CCFB-F402-A8B9-F724-E21077D40C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BFEE636-AC95-3CE9-8604-A1A664E34D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6589" y="360000"/>
            <a:ext cx="4948550" cy="5572800"/>
          </a:xfrm>
        </p:spPr>
        <p:txBody>
          <a:bodyPr tIns="0" anchor="ctr" anchorCtr="0"/>
          <a:lstStyle>
            <a:lvl1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1pPr>
            <a:lvl2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2pPr>
            <a:lvl3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3pPr>
            <a:lvl4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4pPr>
            <a:lvl5pPr marL="465138" indent="-465138" defTabSz="625475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SzPct val="150000"/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2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 noProof="0" dirty="0"/>
              <a:t>Click to add agenda point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317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DBDAC48-E9E3-50DC-4F61-AE86EB78F7A4}"/>
              </a:ext>
            </a:extLst>
          </p:cNvPr>
          <p:cNvSpPr>
            <a:spLocks/>
          </p:cNvSpPr>
          <p:nvPr userDrawn="1"/>
        </p:nvSpPr>
        <p:spPr bwMode="auto">
          <a:xfrm rot="900000">
            <a:off x="-7639521" y="-1308734"/>
            <a:ext cx="18698803" cy="10685028"/>
          </a:xfrm>
          <a:custGeom>
            <a:avLst/>
            <a:gdLst>
              <a:gd name="T0" fmla="*/ 123 w 281"/>
              <a:gd name="T1" fmla="*/ 146 h 161"/>
              <a:gd name="T2" fmla="*/ 0 w 281"/>
              <a:gd name="T3" fmla="*/ 42 h 161"/>
              <a:gd name="T4" fmla="*/ 158 w 281"/>
              <a:gd name="T5" fmla="*/ 15 h 161"/>
              <a:gd name="T6" fmla="*/ 281 w 281"/>
              <a:gd name="T7" fmla="*/ 119 h 161"/>
              <a:gd name="T8" fmla="*/ 123 w 281"/>
              <a:gd name="T9" fmla="*/ 146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" h="161">
                <a:moveTo>
                  <a:pt x="123" y="146"/>
                </a:moveTo>
                <a:cubicBezTo>
                  <a:pt x="66" y="130"/>
                  <a:pt x="23" y="91"/>
                  <a:pt x="0" y="42"/>
                </a:cubicBezTo>
                <a:cubicBezTo>
                  <a:pt x="45" y="11"/>
                  <a:pt x="102" y="0"/>
                  <a:pt x="158" y="15"/>
                </a:cubicBezTo>
                <a:cubicBezTo>
                  <a:pt x="215" y="31"/>
                  <a:pt x="258" y="70"/>
                  <a:pt x="281" y="119"/>
                </a:cubicBezTo>
                <a:cubicBezTo>
                  <a:pt x="236" y="150"/>
                  <a:pt x="179" y="161"/>
                  <a:pt x="123" y="146"/>
                </a:cubicBezTo>
              </a:path>
            </a:pathLst>
          </a:custGeom>
          <a:solidFill>
            <a:srgbClr val="11008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reeform 25">
            <a:extLst>
              <a:ext uri="{FF2B5EF4-FFF2-40B4-BE49-F238E27FC236}">
                <a16:creationId xmlns:a16="http://schemas.microsoft.com/office/drawing/2014/main" id="{BCFED06E-BBB3-0C17-552D-DFF9887E09D2}"/>
              </a:ext>
            </a:extLst>
          </p:cNvPr>
          <p:cNvSpPr>
            <a:spLocks/>
          </p:cNvSpPr>
          <p:nvPr userDrawn="1"/>
        </p:nvSpPr>
        <p:spPr bwMode="auto">
          <a:xfrm rot="20700000">
            <a:off x="5609555" y="-3994913"/>
            <a:ext cx="16183528" cy="10164263"/>
          </a:xfrm>
          <a:custGeom>
            <a:avLst/>
            <a:gdLst>
              <a:gd name="T0" fmla="*/ 171 w 368"/>
              <a:gd name="T1" fmla="*/ 203 h 231"/>
              <a:gd name="T2" fmla="*/ 0 w 368"/>
              <a:gd name="T3" fmla="*/ 13 h 231"/>
              <a:gd name="T4" fmla="*/ 257 w 368"/>
              <a:gd name="T5" fmla="*/ 34 h 231"/>
              <a:gd name="T6" fmla="*/ 366 w 368"/>
              <a:gd name="T7" fmla="*/ 171 h 231"/>
              <a:gd name="T8" fmla="*/ 355 w 368"/>
              <a:gd name="T9" fmla="*/ 196 h 231"/>
              <a:gd name="T10" fmla="*/ 171 w 368"/>
              <a:gd name="T11" fmla="*/ 20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31">
                <a:moveTo>
                  <a:pt x="171" y="203"/>
                </a:moveTo>
                <a:cubicBezTo>
                  <a:pt x="108" y="174"/>
                  <a:pt x="64" y="85"/>
                  <a:pt x="0" y="13"/>
                </a:cubicBezTo>
                <a:cubicBezTo>
                  <a:pt x="91" y="8"/>
                  <a:pt x="182" y="0"/>
                  <a:pt x="257" y="34"/>
                </a:cubicBezTo>
                <a:cubicBezTo>
                  <a:pt x="317" y="62"/>
                  <a:pt x="351" y="112"/>
                  <a:pt x="366" y="171"/>
                </a:cubicBezTo>
                <a:cubicBezTo>
                  <a:pt x="368" y="181"/>
                  <a:pt x="364" y="191"/>
                  <a:pt x="355" y="196"/>
                </a:cubicBezTo>
                <a:cubicBezTo>
                  <a:pt x="309" y="224"/>
                  <a:pt x="234" y="231"/>
                  <a:pt x="171" y="203"/>
                </a:cubicBezTo>
              </a:path>
            </a:pathLst>
          </a:custGeom>
          <a:solidFill>
            <a:srgbClr val="11008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Dynamic legal" descr="{&quot;templafy&quot;:{&quot;id&quot;:&quot;e064b698-ac3c-4320-9b56-ab513aa29d08&quot;}}">
            <a:extLst>
              <a:ext uri="{FF2B5EF4-FFF2-40B4-BE49-F238E27FC236}">
                <a16:creationId xmlns:a16="http://schemas.microsoft.com/office/drawing/2014/main" id="{CA05FD09-B64E-2A45-1D16-ECAE9404769B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11" name="Dynmic Internal use only" descr="{&quot;templafy&quot;:{&quot;id&quot;:&quot;62217d85-6f1e-4641-ba92-b27bf94602c0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E0B98218-CDFB-9994-043C-5F396CC69AC5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8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34FE4-8613-0AA0-122E-40249A79352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82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 p14:bounceEnd="24000">
                                          <p:cBhvr>
                                            <p:cTn id="6" dur="2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13 -0.0074 L -0.00039 -0.00694 C -0.00325 -0.00555 -0.00612 -0.00416 -0.00937 -0.00347 C -0.0125 -0.00231 -0.01302 -0.00532 -0.01497 0.0007 C -0.01627 0.0044 -0.01666 0.0095 -0.01809 0.01274 C -0.01888 0.01505 -0.0194 0.01667 -0.01953 0.01528 C -0.02109 0.02037 -0.02226 0.02223 -0.0233 0.02431 C -0.0246 0.02801 -0.02578 0.03102 -0.02721 0.03588 C -0.02591 0.03727 -0.02474 0.03959 -0.02343 0.03959 C -0.02122 0.03936 -0.0194 0.03797 -0.01757 0.03588 C -0.00768 0.03125 -0.01705 0.03473 -0.0082 0.03149 C 0.00313 0.04144 -0.00065 0.03982 0.00678 0.03843 C -0.00156 0.02825 -0.00221 0.03565 0.00417 0.01575 C 0.00508 0.01459 0.00599 0.01204 0.00586 0.01135 C 0.00691 0.00996 0.00873 0.00903 0.00951 0.00741 C 0.0129 0.00209 0.0129 -4.44444E-6 0.01472 -0.00625 C 0.0155 -0.00856 0.01615 -0.00995 0.01641 -0.01018 C 0.01485 -0.00972 0.01368 -0.01064 0.01211 -0.01018 C 0.01016 -0.00625 0.00886 0.00116 0.00873 -4.44444E-6 C 0.00704 0.00232 0.0056 0.00348 0.00482 0.00487 C 0.00144 0.00973 0.0043 0.01528 0.00196 -4.44444E-6 C -0.00104 -0.00416 0.00105 -0.00694 -0.00013 -0.0074 Z " pathEditMode="relative" rAng="6300000" ptsTypes="AAAAAAAAAAAAAAAAAAAAAA" p14:bounceEnd="24000">
                                          <p:cBhvr>
                                            <p:cTn id="8" dur="2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4" y="21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</p:bldLst>
      </p:timing>
    </mc:Choice>
    <mc:Fallback xmlns:p15="http://schemas.microsoft.com/office/powerpoint/2012/main" xmlns:asvg="http://schemas.microsoft.com/office/drawing/2016/SVG/main" xmlns:a14="http://schemas.microsoft.com/office/drawing/2010/main" xmlns:a16="http://schemas.microsoft.com/office/drawing/2014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>
                                          <p:cBhvr>
                                            <p:cTn id="6" dur="2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13 -0.0074 L -0.00039 -0.00694 C -0.00325 -0.00555 -0.00612 -0.00416 -0.00937 -0.00347 C -0.0125 -0.00231 -0.01302 -0.00532 -0.01497 0.0007 C -0.01627 0.0044 -0.01666 0.0095 -0.01809 0.01274 C -0.01888 0.01505 -0.0194 0.01667 -0.01953 0.01528 C -0.02109 0.02037 -0.02226 0.02223 -0.0233 0.02431 C -0.0246 0.02801 -0.02578 0.03102 -0.02721 0.03588 C -0.02591 0.03727 -0.02474 0.03959 -0.02343 0.03959 C -0.02122 0.03936 -0.0194 0.03797 -0.01757 0.03588 C -0.00768 0.03125 -0.01705 0.03473 -0.0082 0.03149 C 0.00313 0.04144 -0.00065 0.03982 0.00678 0.03843 C -0.00156 0.02825 -0.00221 0.03565 0.00417 0.01575 C 0.00508 0.01459 0.00599 0.01204 0.00586 0.01135 C 0.00691 0.00996 0.00873 0.00903 0.00951 0.00741 C 0.0129 0.00209 0.0129 -4.44444E-6 0.01472 -0.00625 C 0.0155 -0.00856 0.01615 -0.00995 0.01641 -0.01018 C 0.01485 -0.00972 0.01368 -0.01064 0.01211 -0.01018 C 0.01016 -0.00625 0.00886 0.00116 0.00873 -4.44444E-6 C 0.00704 0.00232 0.0056 0.00348 0.00482 0.00487 C 0.00144 0.00973 0.0043 0.01528 0.00196 -4.44444E-6 C -0.00104 -0.00416 0.00105 -0.00694 -0.00013 -0.0074 Z " pathEditMode="relative" rAng="6300000" ptsTypes="AAAAAAAAAAAAAAAAAAAAAA">
                                          <p:cBhvr>
                                            <p:cTn id="8" dur="2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4" y="21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3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DBDAC48-E9E3-50DC-4F61-AE86EB78F7A4}"/>
              </a:ext>
            </a:extLst>
          </p:cNvPr>
          <p:cNvSpPr>
            <a:spLocks/>
          </p:cNvSpPr>
          <p:nvPr userDrawn="1"/>
        </p:nvSpPr>
        <p:spPr bwMode="auto">
          <a:xfrm rot="900000">
            <a:off x="-7639521" y="-1308734"/>
            <a:ext cx="18698803" cy="10685028"/>
          </a:xfrm>
          <a:custGeom>
            <a:avLst/>
            <a:gdLst>
              <a:gd name="T0" fmla="*/ 123 w 281"/>
              <a:gd name="T1" fmla="*/ 146 h 161"/>
              <a:gd name="T2" fmla="*/ 0 w 281"/>
              <a:gd name="T3" fmla="*/ 42 h 161"/>
              <a:gd name="T4" fmla="*/ 158 w 281"/>
              <a:gd name="T5" fmla="*/ 15 h 161"/>
              <a:gd name="T6" fmla="*/ 281 w 281"/>
              <a:gd name="T7" fmla="*/ 119 h 161"/>
              <a:gd name="T8" fmla="*/ 123 w 281"/>
              <a:gd name="T9" fmla="*/ 146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" h="161">
                <a:moveTo>
                  <a:pt x="123" y="146"/>
                </a:moveTo>
                <a:cubicBezTo>
                  <a:pt x="66" y="130"/>
                  <a:pt x="23" y="91"/>
                  <a:pt x="0" y="42"/>
                </a:cubicBezTo>
                <a:cubicBezTo>
                  <a:pt x="45" y="11"/>
                  <a:pt x="102" y="0"/>
                  <a:pt x="158" y="15"/>
                </a:cubicBezTo>
                <a:cubicBezTo>
                  <a:pt x="215" y="31"/>
                  <a:pt x="258" y="70"/>
                  <a:pt x="281" y="119"/>
                </a:cubicBezTo>
                <a:cubicBezTo>
                  <a:pt x="236" y="150"/>
                  <a:pt x="179" y="161"/>
                  <a:pt x="123" y="146"/>
                </a:cubicBezTo>
              </a:path>
            </a:pathLst>
          </a:custGeom>
          <a:solidFill>
            <a:srgbClr val="0087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reeform 25">
            <a:extLst>
              <a:ext uri="{FF2B5EF4-FFF2-40B4-BE49-F238E27FC236}">
                <a16:creationId xmlns:a16="http://schemas.microsoft.com/office/drawing/2014/main" id="{BCFED06E-BBB3-0C17-552D-DFF9887E09D2}"/>
              </a:ext>
            </a:extLst>
          </p:cNvPr>
          <p:cNvSpPr>
            <a:spLocks/>
          </p:cNvSpPr>
          <p:nvPr userDrawn="1"/>
        </p:nvSpPr>
        <p:spPr bwMode="auto">
          <a:xfrm rot="20700000">
            <a:off x="5609555" y="-3994913"/>
            <a:ext cx="16183528" cy="10164263"/>
          </a:xfrm>
          <a:custGeom>
            <a:avLst/>
            <a:gdLst>
              <a:gd name="T0" fmla="*/ 171 w 368"/>
              <a:gd name="T1" fmla="*/ 203 h 231"/>
              <a:gd name="T2" fmla="*/ 0 w 368"/>
              <a:gd name="T3" fmla="*/ 13 h 231"/>
              <a:gd name="T4" fmla="*/ 257 w 368"/>
              <a:gd name="T5" fmla="*/ 34 h 231"/>
              <a:gd name="T6" fmla="*/ 366 w 368"/>
              <a:gd name="T7" fmla="*/ 171 h 231"/>
              <a:gd name="T8" fmla="*/ 355 w 368"/>
              <a:gd name="T9" fmla="*/ 196 h 231"/>
              <a:gd name="T10" fmla="*/ 171 w 368"/>
              <a:gd name="T11" fmla="*/ 20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31">
                <a:moveTo>
                  <a:pt x="171" y="203"/>
                </a:moveTo>
                <a:cubicBezTo>
                  <a:pt x="108" y="174"/>
                  <a:pt x="64" y="85"/>
                  <a:pt x="0" y="13"/>
                </a:cubicBezTo>
                <a:cubicBezTo>
                  <a:pt x="91" y="8"/>
                  <a:pt x="182" y="0"/>
                  <a:pt x="257" y="34"/>
                </a:cubicBezTo>
                <a:cubicBezTo>
                  <a:pt x="317" y="62"/>
                  <a:pt x="351" y="112"/>
                  <a:pt x="366" y="171"/>
                </a:cubicBezTo>
                <a:cubicBezTo>
                  <a:pt x="368" y="181"/>
                  <a:pt x="364" y="191"/>
                  <a:pt x="355" y="196"/>
                </a:cubicBezTo>
                <a:cubicBezTo>
                  <a:pt x="309" y="224"/>
                  <a:pt x="234" y="231"/>
                  <a:pt x="171" y="203"/>
                </a:cubicBezTo>
              </a:path>
            </a:pathLst>
          </a:custGeom>
          <a:solidFill>
            <a:srgbClr val="0087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Dynamic legal" descr="{&quot;templafy&quot;:{&quot;id&quot;:&quot;ee471df6-4956-4ea5-bfc5-5b777095c5cb&quot;}}">
            <a:extLst>
              <a:ext uri="{FF2B5EF4-FFF2-40B4-BE49-F238E27FC236}">
                <a16:creationId xmlns:a16="http://schemas.microsoft.com/office/drawing/2014/main" id="{D89E77FF-3DEF-DFD3-5B52-E02AA9C5FF8B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11" name="Dynmic Internal use only" descr="{&quot;templafy&quot;:{&quot;id&quot;:&quot;349a5cf5-e90e-49a3-8551-4a5dd4925131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6296B649-CC07-9887-3448-0C36DA97FB33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8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9A156-2AA6-6081-5B10-BDB3369FDCA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75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 p14:bounceEnd="24000">
                                          <p:cBhvr>
                                            <p:cTn id="6" dur="2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13 -0.0074 L -0.00039 -0.00694 C -0.00325 -0.00555 -0.00612 -0.00416 -0.00937 -0.00347 C -0.0125 -0.00231 -0.01302 -0.00532 -0.01497 0.0007 C -0.01627 0.0044 -0.01666 0.0095 -0.01809 0.01274 C -0.01888 0.01505 -0.0194 0.01667 -0.01953 0.01528 C -0.02109 0.02037 -0.02226 0.02223 -0.0233 0.02431 C -0.0246 0.02801 -0.02578 0.03102 -0.02721 0.03588 C -0.02591 0.03727 -0.02474 0.03959 -0.02343 0.03959 C -0.02122 0.03936 -0.0194 0.03797 -0.01757 0.03588 C -0.00768 0.03125 -0.01705 0.03473 -0.0082 0.03149 C 0.00313 0.04144 -0.00065 0.03982 0.00678 0.03843 C -0.00156 0.02825 -0.00221 0.03565 0.00417 0.01575 C 0.00508 0.01459 0.00599 0.01204 0.00586 0.01135 C 0.00691 0.00996 0.00873 0.00903 0.00951 0.00741 C 0.0129 0.00209 0.0129 -4.44444E-6 0.01472 -0.00625 C 0.0155 -0.00856 0.01615 -0.00995 0.01641 -0.01018 C 0.01485 -0.00972 0.01368 -0.01064 0.01211 -0.01018 C 0.01016 -0.00625 0.00886 0.00116 0.00873 -4.44444E-6 C 0.00704 0.00232 0.0056 0.00348 0.00482 0.00487 C 0.00144 0.00973 0.0043 0.01528 0.00196 -4.44444E-6 C -0.00104 -0.00416 0.00105 -0.00694 -0.00013 -0.0074 Z " pathEditMode="relative" rAng="6300000" ptsTypes="AAAAAAAAAAAAAAAAAAAAAA" p14:bounceEnd="24000">
                                          <p:cBhvr>
                                            <p:cTn id="8" dur="2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4" y="21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</p:bldLst>
      </p:timing>
    </mc:Choice>
    <mc:Fallback xmlns:p15="http://schemas.microsoft.com/office/powerpoint/2012/main" xmlns:asvg="http://schemas.microsoft.com/office/drawing/2016/SVG/main" xmlns:a14="http://schemas.microsoft.com/office/drawing/2010/main" xmlns:a16="http://schemas.microsoft.com/office/drawing/2014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>
                                          <p:cBhvr>
                                            <p:cTn id="6" dur="2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13 -0.0074 L -0.00039 -0.00694 C -0.00325 -0.00555 -0.00612 -0.00416 -0.00937 -0.00347 C -0.0125 -0.00231 -0.01302 -0.00532 -0.01497 0.0007 C -0.01627 0.0044 -0.01666 0.0095 -0.01809 0.01274 C -0.01888 0.01505 -0.0194 0.01667 -0.01953 0.01528 C -0.02109 0.02037 -0.02226 0.02223 -0.0233 0.02431 C -0.0246 0.02801 -0.02578 0.03102 -0.02721 0.03588 C -0.02591 0.03727 -0.02474 0.03959 -0.02343 0.03959 C -0.02122 0.03936 -0.0194 0.03797 -0.01757 0.03588 C -0.00768 0.03125 -0.01705 0.03473 -0.0082 0.03149 C 0.00313 0.04144 -0.00065 0.03982 0.00678 0.03843 C -0.00156 0.02825 -0.00221 0.03565 0.00417 0.01575 C 0.00508 0.01459 0.00599 0.01204 0.00586 0.01135 C 0.00691 0.00996 0.00873 0.00903 0.00951 0.00741 C 0.0129 0.00209 0.0129 -4.44444E-6 0.01472 -0.00625 C 0.0155 -0.00856 0.01615 -0.00995 0.01641 -0.01018 C 0.01485 -0.00972 0.01368 -0.01064 0.01211 -0.01018 C 0.01016 -0.00625 0.00886 0.00116 0.00873 -4.44444E-6 C 0.00704 0.00232 0.0056 0.00348 0.00482 0.00487 C 0.00144 0.00973 0.0043 0.01528 0.00196 -4.44444E-6 C -0.00104 -0.00416 0.00105 -0.00694 -0.00013 -0.0074 Z " pathEditMode="relative" rAng="6300000" ptsTypes="AAAAAAAAAAAAAAAAAAAAAA">
                                          <p:cBhvr>
                                            <p:cTn id="8" dur="2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4" y="21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AA1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DBDAC48-E9E3-50DC-4F61-AE86EB78F7A4}"/>
              </a:ext>
            </a:extLst>
          </p:cNvPr>
          <p:cNvSpPr>
            <a:spLocks/>
          </p:cNvSpPr>
          <p:nvPr userDrawn="1"/>
        </p:nvSpPr>
        <p:spPr bwMode="auto">
          <a:xfrm rot="900000">
            <a:off x="-7639521" y="-1308734"/>
            <a:ext cx="18698803" cy="10685028"/>
          </a:xfrm>
          <a:custGeom>
            <a:avLst/>
            <a:gdLst>
              <a:gd name="T0" fmla="*/ 123 w 281"/>
              <a:gd name="T1" fmla="*/ 146 h 161"/>
              <a:gd name="T2" fmla="*/ 0 w 281"/>
              <a:gd name="T3" fmla="*/ 42 h 161"/>
              <a:gd name="T4" fmla="*/ 158 w 281"/>
              <a:gd name="T5" fmla="*/ 15 h 161"/>
              <a:gd name="T6" fmla="*/ 281 w 281"/>
              <a:gd name="T7" fmla="*/ 119 h 161"/>
              <a:gd name="T8" fmla="*/ 123 w 281"/>
              <a:gd name="T9" fmla="*/ 146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" h="161">
                <a:moveTo>
                  <a:pt x="123" y="146"/>
                </a:moveTo>
                <a:cubicBezTo>
                  <a:pt x="66" y="130"/>
                  <a:pt x="23" y="91"/>
                  <a:pt x="0" y="42"/>
                </a:cubicBezTo>
                <a:cubicBezTo>
                  <a:pt x="45" y="11"/>
                  <a:pt x="102" y="0"/>
                  <a:pt x="158" y="15"/>
                </a:cubicBezTo>
                <a:cubicBezTo>
                  <a:pt x="215" y="31"/>
                  <a:pt x="258" y="70"/>
                  <a:pt x="281" y="119"/>
                </a:cubicBezTo>
                <a:cubicBezTo>
                  <a:pt x="236" y="150"/>
                  <a:pt x="179" y="161"/>
                  <a:pt x="123" y="146"/>
                </a:cubicBezTo>
              </a:path>
            </a:pathLst>
          </a:custGeom>
          <a:solidFill>
            <a:srgbClr val="FF4D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reeform 25">
            <a:extLst>
              <a:ext uri="{FF2B5EF4-FFF2-40B4-BE49-F238E27FC236}">
                <a16:creationId xmlns:a16="http://schemas.microsoft.com/office/drawing/2014/main" id="{BCFED06E-BBB3-0C17-552D-DFF9887E09D2}"/>
              </a:ext>
            </a:extLst>
          </p:cNvPr>
          <p:cNvSpPr>
            <a:spLocks/>
          </p:cNvSpPr>
          <p:nvPr userDrawn="1"/>
        </p:nvSpPr>
        <p:spPr bwMode="auto">
          <a:xfrm rot="20700000">
            <a:off x="5609555" y="-3994913"/>
            <a:ext cx="16183528" cy="10164263"/>
          </a:xfrm>
          <a:custGeom>
            <a:avLst/>
            <a:gdLst>
              <a:gd name="T0" fmla="*/ 171 w 368"/>
              <a:gd name="T1" fmla="*/ 203 h 231"/>
              <a:gd name="T2" fmla="*/ 0 w 368"/>
              <a:gd name="T3" fmla="*/ 13 h 231"/>
              <a:gd name="T4" fmla="*/ 257 w 368"/>
              <a:gd name="T5" fmla="*/ 34 h 231"/>
              <a:gd name="T6" fmla="*/ 366 w 368"/>
              <a:gd name="T7" fmla="*/ 171 h 231"/>
              <a:gd name="T8" fmla="*/ 355 w 368"/>
              <a:gd name="T9" fmla="*/ 196 h 231"/>
              <a:gd name="T10" fmla="*/ 171 w 368"/>
              <a:gd name="T11" fmla="*/ 20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31">
                <a:moveTo>
                  <a:pt x="171" y="203"/>
                </a:moveTo>
                <a:cubicBezTo>
                  <a:pt x="108" y="174"/>
                  <a:pt x="64" y="85"/>
                  <a:pt x="0" y="13"/>
                </a:cubicBezTo>
                <a:cubicBezTo>
                  <a:pt x="91" y="8"/>
                  <a:pt x="182" y="0"/>
                  <a:pt x="257" y="34"/>
                </a:cubicBezTo>
                <a:cubicBezTo>
                  <a:pt x="317" y="62"/>
                  <a:pt x="351" y="112"/>
                  <a:pt x="366" y="171"/>
                </a:cubicBezTo>
                <a:cubicBezTo>
                  <a:pt x="368" y="181"/>
                  <a:pt x="364" y="191"/>
                  <a:pt x="355" y="196"/>
                </a:cubicBezTo>
                <a:cubicBezTo>
                  <a:pt x="309" y="224"/>
                  <a:pt x="234" y="231"/>
                  <a:pt x="171" y="203"/>
                </a:cubicBezTo>
              </a:path>
            </a:pathLst>
          </a:custGeom>
          <a:solidFill>
            <a:srgbClr val="FF4D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Dynamic legal" descr="{&quot;templafy&quot;:{&quot;id&quot;:&quot;63ede39d-20c6-4b8c-9ad6-7ddf7ebd6eb7&quot;}}">
            <a:extLst>
              <a:ext uri="{FF2B5EF4-FFF2-40B4-BE49-F238E27FC236}">
                <a16:creationId xmlns:a16="http://schemas.microsoft.com/office/drawing/2014/main" id="{353DF039-3B1A-C190-4EA6-6ABD3A4641A3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6" name="Dynmic Internal use only" descr="{&quot;templafy&quot;:{&quot;id&quot;:&quot;7872b4a1-4fa0-46f1-93e8-97e7e70e4253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FB723643-3702-E3C5-80BE-703B4C10DD99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8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A4D4CDC-41FD-AA36-8291-2C1893574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40BBCB3-ED81-899F-FD24-50EA86B4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123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 p14:bounceEnd="24000">
                                          <p:cBhvr>
                                            <p:cTn id="6" dur="2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13 -0.0074 L -0.00039 -0.00694 C -0.00325 -0.00555 -0.00612 -0.00416 -0.00937 -0.00347 C -0.0125 -0.00231 -0.01302 -0.00532 -0.01497 0.0007 C -0.01627 0.0044 -0.01666 0.0095 -0.01809 0.01274 C -0.01888 0.01505 -0.0194 0.01667 -0.01953 0.01528 C -0.02109 0.02037 -0.02226 0.02223 -0.0233 0.02431 C -0.0246 0.02801 -0.02578 0.03102 -0.02721 0.03588 C -0.02591 0.03727 -0.02474 0.03959 -0.02343 0.03959 C -0.02122 0.03936 -0.0194 0.03797 -0.01757 0.03588 C -0.00768 0.03125 -0.01705 0.03473 -0.0082 0.03149 C 0.00313 0.04144 -0.00065 0.03982 0.00678 0.03843 C -0.00156 0.02825 -0.00221 0.03565 0.00417 0.01575 C 0.00508 0.01459 0.00599 0.01204 0.00586 0.01135 C 0.00691 0.00996 0.00873 0.00903 0.00951 0.00741 C 0.0129 0.00209 0.0129 -4.44444E-6 0.01472 -0.00625 C 0.0155 -0.00856 0.01615 -0.00995 0.01641 -0.01018 C 0.01485 -0.00972 0.01368 -0.01064 0.01211 -0.01018 C 0.01016 -0.00625 0.00886 0.00116 0.00873 -4.44444E-6 C 0.00704 0.00232 0.0056 0.00348 0.00482 0.00487 C 0.00144 0.00973 0.0043 0.01528 0.00196 -4.44444E-6 C -0.00104 -0.00416 0.00105 -0.00694 -0.00013 -0.0074 Z " pathEditMode="relative" rAng="6300000" ptsTypes="AAAAAAAAAAAAAAAAAAAAAA" p14:bounceEnd="24000">
                                          <p:cBhvr>
                                            <p:cTn id="8" dur="2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4" y="21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</p:bldLst>
      </p:timing>
    </mc:Choice>
    <mc:Fallback xmlns:p15="http://schemas.microsoft.com/office/powerpoint/2012/main" xmlns:asvg="http://schemas.microsoft.com/office/drawing/2016/SVG/main" xmlns:a14="http://schemas.microsoft.com/office/drawing/2010/main" xmlns:a16="http://schemas.microsoft.com/office/drawing/2014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>
                                          <p:cBhvr>
                                            <p:cTn id="6" dur="2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013 -0.0074 L -0.00039 -0.00694 C -0.00325 -0.00555 -0.00612 -0.00416 -0.00937 -0.00347 C -0.0125 -0.00231 -0.01302 -0.00532 -0.01497 0.0007 C -0.01627 0.0044 -0.01666 0.0095 -0.01809 0.01274 C -0.01888 0.01505 -0.0194 0.01667 -0.01953 0.01528 C -0.02109 0.02037 -0.02226 0.02223 -0.0233 0.02431 C -0.0246 0.02801 -0.02578 0.03102 -0.02721 0.03588 C -0.02591 0.03727 -0.02474 0.03959 -0.02343 0.03959 C -0.02122 0.03936 -0.0194 0.03797 -0.01757 0.03588 C -0.00768 0.03125 -0.01705 0.03473 -0.0082 0.03149 C 0.00313 0.04144 -0.00065 0.03982 0.00678 0.03843 C -0.00156 0.02825 -0.00221 0.03565 0.00417 0.01575 C 0.00508 0.01459 0.00599 0.01204 0.00586 0.01135 C 0.00691 0.00996 0.00873 0.00903 0.00951 0.00741 C 0.0129 0.00209 0.0129 -4.44444E-6 0.01472 -0.00625 C 0.0155 -0.00856 0.01615 -0.00995 0.01641 -0.01018 C 0.01485 -0.00972 0.01368 -0.01064 0.01211 -0.01018 C 0.01016 -0.00625 0.00886 0.00116 0.00873 -4.44444E-6 C 0.00704 0.00232 0.0056 0.00348 0.00482 0.00487 C 0.00144 0.00973 0.0043 0.01528 0.00196 -4.44444E-6 C -0.00104 -0.00416 0.00105 -0.00694 -0.00013 -0.0074 Z " pathEditMode="relative" rAng="6300000" ptsTypes="AAAAAAAAAAAAAAAAAAAAAA">
                                          <p:cBhvr>
                                            <p:cTn id="8" dur="2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4" y="210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B0153F-51B7-5FFA-CA1F-CA82240C778B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0033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6CCDB76-95D2-7F79-299A-F9D1F543C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ABCB348-87AA-DF6A-F781-2F307E73E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058E9BCD-4588-8828-A945-4E86A8403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2E7BBC3-F14D-6277-CCAD-C24F09347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728AF19-90EE-8328-E263-739F09EC6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0B7CDD-D1BD-1582-95F5-65C8B3319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EE57DDC-DED5-4EE5-F88C-943973FE8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B5C712EE-74F0-76A8-8912-D52C2DA9D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A419EDC7-215C-BA21-4821-D162E198B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E2108FCF-4C74-27F8-0639-D7799E5D7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ACAFCF3-1E52-1093-0307-86425C487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C03080C-DBA0-57C4-6F13-104B7E601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FAE87726-C79E-DAD3-76FD-2F2F60BC7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B9CFDB37-3EDD-5023-1198-354C5F793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A1F3CF1D-DFFD-7C63-73E8-4BFA94109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0BE5861B-1B20-FD8F-5B05-88A65350C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7F14CCE-E106-D19B-11D1-4F7A14895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id="{A8F02F2D-563B-913C-804A-B485E3099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37">
              <a:extLst>
                <a:ext uri="{FF2B5EF4-FFF2-40B4-BE49-F238E27FC236}">
                  <a16:creationId xmlns:a16="http://schemas.microsoft.com/office/drawing/2014/main" id="{F1880DEC-7D68-A9C3-4631-6C7DE7E6B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38">
              <a:extLst>
                <a:ext uri="{FF2B5EF4-FFF2-40B4-BE49-F238E27FC236}">
                  <a16:creationId xmlns:a16="http://schemas.microsoft.com/office/drawing/2014/main" id="{1108FBC6-C922-E218-57C6-5D00C7B25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4BD06DF-C072-0B33-5685-31AF73DD2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098F057-2DE9-D7F7-C543-10D69960F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22243FA7-4941-4567-168F-6032C9400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824061A3-A719-A441-669E-A2E108ABC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07521B81-D6C7-572F-ABDF-B48ED793F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51DDA017-35BF-F6D1-B909-9586B3639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9400801-2683-A4DB-EFA8-21B2826B7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8" name="Freeform 49">
              <a:extLst>
                <a:ext uri="{FF2B5EF4-FFF2-40B4-BE49-F238E27FC236}">
                  <a16:creationId xmlns:a16="http://schemas.microsoft.com/office/drawing/2014/main" id="{AB5D3AA2-657C-852C-4A8F-99E9D435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F3F0FA-2DC8-63A2-5B82-2835781EB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E3C3D9DC-5040-5446-53CF-3AC3A5B6A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61">
              <a:extLst>
                <a:ext uri="{FF2B5EF4-FFF2-40B4-BE49-F238E27FC236}">
                  <a16:creationId xmlns:a16="http://schemas.microsoft.com/office/drawing/2014/main" id="{14690D8F-C57A-A8FA-FCCE-5107FDFFD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62">
              <a:extLst>
                <a:ext uri="{FF2B5EF4-FFF2-40B4-BE49-F238E27FC236}">
                  <a16:creationId xmlns:a16="http://schemas.microsoft.com/office/drawing/2014/main" id="{1AE7CFF4-516E-CEAD-151B-D3E26F863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63">
              <a:extLst>
                <a:ext uri="{FF2B5EF4-FFF2-40B4-BE49-F238E27FC236}">
                  <a16:creationId xmlns:a16="http://schemas.microsoft.com/office/drawing/2014/main" id="{6904504F-D8AD-BB0E-E8BD-544EAB79E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A2691E1-2D3F-F2B3-F075-848AF4CCE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5" name="Freeform 65">
              <a:extLst>
                <a:ext uri="{FF2B5EF4-FFF2-40B4-BE49-F238E27FC236}">
                  <a16:creationId xmlns:a16="http://schemas.microsoft.com/office/drawing/2014/main" id="{617A7CFD-CC12-D585-D8A1-A33423819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6AFAA03-EEE2-F6A8-5BD9-E332F576C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7" name="Freeform 67">
              <a:extLst>
                <a:ext uri="{FF2B5EF4-FFF2-40B4-BE49-F238E27FC236}">
                  <a16:creationId xmlns:a16="http://schemas.microsoft.com/office/drawing/2014/main" id="{13C56906-CB98-3E40-9B41-1D10F35B4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0F7AA1D-C64C-CBA1-7628-31134297F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9" name="Freeform 70">
              <a:extLst>
                <a:ext uri="{FF2B5EF4-FFF2-40B4-BE49-F238E27FC236}">
                  <a16:creationId xmlns:a16="http://schemas.microsoft.com/office/drawing/2014/main" id="{20BAD8FA-019E-E62B-3B8B-F12D7969C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71">
              <a:extLst>
                <a:ext uri="{FF2B5EF4-FFF2-40B4-BE49-F238E27FC236}">
                  <a16:creationId xmlns:a16="http://schemas.microsoft.com/office/drawing/2014/main" id="{F640350F-10A5-A988-26FC-FEC52C6F7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" name="Dynamic legal" descr="{&quot;templafy&quot;:{&quot;id&quot;:&quot;23a559a3-d7ea-4d2d-b48f-8ef082bd086a&quot;}}">
            <a:extLst>
              <a:ext uri="{FF2B5EF4-FFF2-40B4-BE49-F238E27FC236}">
                <a16:creationId xmlns:a16="http://schemas.microsoft.com/office/drawing/2014/main" id="{04B08AE0-5747-6620-25C0-4D4CBDFFEB86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8" name="Dynmic Internal use only" descr="{&quot;templafy&quot;:{&quot;id&quot;:&quot;a51a1766-9600-4b27-bdea-a89474dc888a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F95DCE30-9FF1-602A-5A57-92094657556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8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71ADD-5C7E-6377-2B7F-2E76A2F1B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14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B0153F-51B7-5FFA-CA1F-CA82240C778B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11008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6CCDB76-95D2-7F79-299A-F9D1F543C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ABCB348-87AA-DF6A-F781-2F307E73E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058E9BCD-4588-8828-A945-4E86A8403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2E7BBC3-F14D-6277-CCAD-C24F09347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728AF19-90EE-8328-E263-739F09EC6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0B7CDD-D1BD-1582-95F5-65C8B3319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EE57DDC-DED5-4EE5-F88C-943973FE8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B5C712EE-74F0-76A8-8912-D52C2DA9D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A419EDC7-215C-BA21-4821-D162E198B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E2108FCF-4C74-27F8-0639-D7799E5D7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ACAFCF3-1E52-1093-0307-86425C487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C03080C-DBA0-57C4-6F13-104B7E601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FAE87726-C79E-DAD3-76FD-2F2F60BC7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B9CFDB37-3EDD-5023-1198-354C5F793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A1F3CF1D-DFFD-7C63-73E8-4BFA94109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0BE5861B-1B20-FD8F-5B05-88A65350C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7F14CCE-E106-D19B-11D1-4F7A14895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id="{A8F02F2D-563B-913C-804A-B485E3099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37">
              <a:extLst>
                <a:ext uri="{FF2B5EF4-FFF2-40B4-BE49-F238E27FC236}">
                  <a16:creationId xmlns:a16="http://schemas.microsoft.com/office/drawing/2014/main" id="{F1880DEC-7D68-A9C3-4631-6C7DE7E6B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38">
              <a:extLst>
                <a:ext uri="{FF2B5EF4-FFF2-40B4-BE49-F238E27FC236}">
                  <a16:creationId xmlns:a16="http://schemas.microsoft.com/office/drawing/2014/main" id="{1108FBC6-C922-E218-57C6-5D00C7B25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4BD06DF-C072-0B33-5685-31AF73DD2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098F057-2DE9-D7F7-C543-10D69960F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22243FA7-4941-4567-168F-6032C9400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824061A3-A719-A441-669E-A2E108ABC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07521B81-D6C7-572F-ABDF-B48ED793F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51DDA017-35BF-F6D1-B909-9586B3639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9400801-2683-A4DB-EFA8-21B2826B7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8" name="Freeform 49">
              <a:extLst>
                <a:ext uri="{FF2B5EF4-FFF2-40B4-BE49-F238E27FC236}">
                  <a16:creationId xmlns:a16="http://schemas.microsoft.com/office/drawing/2014/main" id="{AB5D3AA2-657C-852C-4A8F-99E9D435D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F3F0FA-2DC8-63A2-5B82-2835781EB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58">
              <a:extLst>
                <a:ext uri="{FF2B5EF4-FFF2-40B4-BE49-F238E27FC236}">
                  <a16:creationId xmlns:a16="http://schemas.microsoft.com/office/drawing/2014/main" id="{E3C3D9DC-5040-5446-53CF-3AC3A5B6A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61">
              <a:extLst>
                <a:ext uri="{FF2B5EF4-FFF2-40B4-BE49-F238E27FC236}">
                  <a16:creationId xmlns:a16="http://schemas.microsoft.com/office/drawing/2014/main" id="{14690D8F-C57A-A8FA-FCCE-5107FDFFD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62">
              <a:extLst>
                <a:ext uri="{FF2B5EF4-FFF2-40B4-BE49-F238E27FC236}">
                  <a16:creationId xmlns:a16="http://schemas.microsoft.com/office/drawing/2014/main" id="{1AE7CFF4-516E-CEAD-151B-D3E26F863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63">
              <a:extLst>
                <a:ext uri="{FF2B5EF4-FFF2-40B4-BE49-F238E27FC236}">
                  <a16:creationId xmlns:a16="http://schemas.microsoft.com/office/drawing/2014/main" id="{6904504F-D8AD-BB0E-E8BD-544EAB79E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A2691E1-2D3F-F2B3-F075-848AF4CCE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5" name="Freeform 65">
              <a:extLst>
                <a:ext uri="{FF2B5EF4-FFF2-40B4-BE49-F238E27FC236}">
                  <a16:creationId xmlns:a16="http://schemas.microsoft.com/office/drawing/2014/main" id="{617A7CFD-CC12-D585-D8A1-A33423819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6AFAA03-EEE2-F6A8-5BD9-E332F576C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7" name="Freeform 67">
              <a:extLst>
                <a:ext uri="{FF2B5EF4-FFF2-40B4-BE49-F238E27FC236}">
                  <a16:creationId xmlns:a16="http://schemas.microsoft.com/office/drawing/2014/main" id="{13C56906-CB98-3E40-9B41-1D10F35B4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0F7AA1D-C64C-CBA1-7628-31134297F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9" name="Freeform 70">
              <a:extLst>
                <a:ext uri="{FF2B5EF4-FFF2-40B4-BE49-F238E27FC236}">
                  <a16:creationId xmlns:a16="http://schemas.microsoft.com/office/drawing/2014/main" id="{20BAD8FA-019E-E62B-3B8B-F12D7969C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71">
              <a:extLst>
                <a:ext uri="{FF2B5EF4-FFF2-40B4-BE49-F238E27FC236}">
                  <a16:creationId xmlns:a16="http://schemas.microsoft.com/office/drawing/2014/main" id="{F640350F-10A5-A988-26FC-FEC52C6F7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" name="Dynamic legal" descr="{&quot;templafy&quot;:{&quot;id&quot;:&quot;23a559a3-d7ea-4d2d-b48f-8ef082bd086a&quot;}}">
            <a:extLst>
              <a:ext uri="{FF2B5EF4-FFF2-40B4-BE49-F238E27FC236}">
                <a16:creationId xmlns:a16="http://schemas.microsoft.com/office/drawing/2014/main" id="{04B08AE0-5747-6620-25C0-4D4CBDFFEB86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8" name="Dynmic Internal use only" descr="{&quot;templafy&quot;:{&quot;id&quot;:&quot;a51a1766-9600-4b27-bdea-a89474dc888a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F95DCE30-9FF1-602A-5A57-92094657556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8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71ADD-5C7E-6377-2B7F-2E76A2F1B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78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BDD132-B647-6D79-9EC5-7F5FE328FB60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03CC54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1F76FB4-2F92-38FF-983E-ADB670D3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A786ADA7-5CC0-B21E-69C7-D33546AE5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ECA4AE0E-9A29-E5FA-BC33-7FA6BB0EF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58ECFBD8-820D-D848-B5BB-3F6BEBE5D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AE4FCA06-14F4-2B0A-9B3D-96FB59A01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19AD768-9D3D-D53E-D817-33A966C71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99AE949-6BF9-9B14-2518-7F2377770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F69568F5-5ECA-E758-4071-172C87286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9E23537D-C46A-1E96-23CB-55964C0F1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id="{B567FAA2-9CAE-06B7-5EB9-855346228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82DE6FF-93AE-764E-B4EF-D02B15EDC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CF043F6-FDAE-601E-1FC2-1B95C5C69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CDFC30C4-34CD-FC69-3218-12E0C0D0A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26">
              <a:extLst>
                <a:ext uri="{FF2B5EF4-FFF2-40B4-BE49-F238E27FC236}">
                  <a16:creationId xmlns:a16="http://schemas.microsoft.com/office/drawing/2014/main" id="{47C4C5A9-EE9E-5CF2-8EAF-80DC6F99C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27">
              <a:extLst>
                <a:ext uri="{FF2B5EF4-FFF2-40B4-BE49-F238E27FC236}">
                  <a16:creationId xmlns:a16="http://schemas.microsoft.com/office/drawing/2014/main" id="{E43AEBA1-48E2-1D88-CFB2-3C6651588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1EA77AE8-77D8-17F3-13D3-11864DAA2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C4BF08B-D78C-03A8-D9F5-8E12FDB54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21D08F9B-AA55-6BAB-AB5E-4C7E80F77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37">
              <a:extLst>
                <a:ext uri="{FF2B5EF4-FFF2-40B4-BE49-F238E27FC236}">
                  <a16:creationId xmlns:a16="http://schemas.microsoft.com/office/drawing/2014/main" id="{8105444D-96EF-891E-25E9-B5E80D3DB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38">
              <a:extLst>
                <a:ext uri="{FF2B5EF4-FFF2-40B4-BE49-F238E27FC236}">
                  <a16:creationId xmlns:a16="http://schemas.microsoft.com/office/drawing/2014/main" id="{08922EA0-BF54-1382-891A-8BB57C242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CD02F7-CE91-5B61-4D24-728AE3613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349BB77-9DC6-1510-D1F5-E18CE50C7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2" name="Freeform 44">
              <a:extLst>
                <a:ext uri="{FF2B5EF4-FFF2-40B4-BE49-F238E27FC236}">
                  <a16:creationId xmlns:a16="http://schemas.microsoft.com/office/drawing/2014/main" id="{8FAA97AC-5234-3FBC-0150-B0B762003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45">
              <a:extLst>
                <a:ext uri="{FF2B5EF4-FFF2-40B4-BE49-F238E27FC236}">
                  <a16:creationId xmlns:a16="http://schemas.microsoft.com/office/drawing/2014/main" id="{02267A44-B685-EBA5-3C38-1E2A2D4F1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46">
              <a:extLst>
                <a:ext uri="{FF2B5EF4-FFF2-40B4-BE49-F238E27FC236}">
                  <a16:creationId xmlns:a16="http://schemas.microsoft.com/office/drawing/2014/main" id="{52B9517E-FD81-74B0-50C7-099465C10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6AD85C83-952C-2A47-7D86-0B36ACA60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D959958-83AB-E52C-CAD7-9889E6D39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id="{3C7C372C-D3C8-B535-4E52-E83E7E093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06DF94C-8ACF-1597-C380-AE5C5A57D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9" name="Freeform 58">
              <a:extLst>
                <a:ext uri="{FF2B5EF4-FFF2-40B4-BE49-F238E27FC236}">
                  <a16:creationId xmlns:a16="http://schemas.microsoft.com/office/drawing/2014/main" id="{023706BA-4DA3-8793-D545-87417C428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61">
              <a:extLst>
                <a:ext uri="{FF2B5EF4-FFF2-40B4-BE49-F238E27FC236}">
                  <a16:creationId xmlns:a16="http://schemas.microsoft.com/office/drawing/2014/main" id="{2201F48B-FA87-23E0-1F9C-931335E1F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62">
              <a:extLst>
                <a:ext uri="{FF2B5EF4-FFF2-40B4-BE49-F238E27FC236}">
                  <a16:creationId xmlns:a16="http://schemas.microsoft.com/office/drawing/2014/main" id="{7A8A9104-1F54-1ED4-18E9-488BDB9CE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63">
              <a:extLst>
                <a:ext uri="{FF2B5EF4-FFF2-40B4-BE49-F238E27FC236}">
                  <a16:creationId xmlns:a16="http://schemas.microsoft.com/office/drawing/2014/main" id="{4983A667-EEDB-9A27-192B-91A1390EC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A94C4DD-50FB-F47E-BB39-401510F17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4" name="Freeform 65">
              <a:extLst>
                <a:ext uri="{FF2B5EF4-FFF2-40B4-BE49-F238E27FC236}">
                  <a16:creationId xmlns:a16="http://schemas.microsoft.com/office/drawing/2014/main" id="{D3519D9C-C859-C616-F95B-874DCC46D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490AD32-0036-4B6A-3376-3106BCA18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6" name="Freeform 67">
              <a:extLst>
                <a:ext uri="{FF2B5EF4-FFF2-40B4-BE49-F238E27FC236}">
                  <a16:creationId xmlns:a16="http://schemas.microsoft.com/office/drawing/2014/main" id="{2F4491DF-CDE2-30AA-A12E-22E24C23C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2471DD7-1744-C21A-0FCE-237F3C7E6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8" name="Freeform 70">
              <a:extLst>
                <a:ext uri="{FF2B5EF4-FFF2-40B4-BE49-F238E27FC236}">
                  <a16:creationId xmlns:a16="http://schemas.microsoft.com/office/drawing/2014/main" id="{3F63CFA2-B578-D3F9-5EC6-A8EE5165A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71">
              <a:extLst>
                <a:ext uri="{FF2B5EF4-FFF2-40B4-BE49-F238E27FC236}">
                  <a16:creationId xmlns:a16="http://schemas.microsoft.com/office/drawing/2014/main" id="{FEC2E90F-8A6A-935D-AEF9-D3B05C605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" name="Dynamic legal" descr="{&quot;templafy&quot;:{&quot;id&quot;:&quot;0320cc71-8a98-423e-9043-2fd094ed31a3&quot;}}">
            <a:extLst>
              <a:ext uri="{FF2B5EF4-FFF2-40B4-BE49-F238E27FC236}">
                <a16:creationId xmlns:a16="http://schemas.microsoft.com/office/drawing/2014/main" id="{BA44C268-1404-88E4-1C9A-5E286ED0D67B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11" name="Dynmic Internal use only" descr="{&quot;templafy&quot;:{&quot;id&quot;:&quot;f7ba648d-5b16-4488-9099-912c71f2a0e0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26F73FA1-9D6B-45C6-8E8E-D6C214B921F7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71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71ADD-5C7E-6377-2B7F-2E76A2F1B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82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CFE0B5-E689-B247-4487-E082091B1DA5}"/>
              </a:ext>
            </a:extLst>
          </p:cNvPr>
          <p:cNvGrpSpPr/>
          <p:nvPr userDrawn="1"/>
        </p:nvGrpSpPr>
        <p:grpSpPr>
          <a:xfrm>
            <a:off x="8073457" y="0"/>
            <a:ext cx="4118544" cy="6858000"/>
            <a:chOff x="8073457" y="0"/>
            <a:chExt cx="4118544" cy="6858000"/>
          </a:xfrm>
          <a:solidFill>
            <a:srgbClr val="FAA163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6EA70ED-0DD1-4363-CDC3-711BF969B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74024" y="2852234"/>
              <a:ext cx="217976" cy="482903"/>
            </a:xfrm>
            <a:custGeom>
              <a:avLst/>
              <a:gdLst>
                <a:gd name="connsiteX0" fmla="*/ 217976 w 217976"/>
                <a:gd name="connsiteY0" fmla="*/ 0 h 482903"/>
                <a:gd name="connsiteX1" fmla="*/ 217976 w 217976"/>
                <a:gd name="connsiteY1" fmla="*/ 482903 h 482903"/>
                <a:gd name="connsiteX2" fmla="*/ 195802 w 217976"/>
                <a:gd name="connsiteY2" fmla="*/ 458194 h 482903"/>
                <a:gd name="connsiteX3" fmla="*/ 0 w 217976"/>
                <a:gd name="connsiteY3" fmla="*/ 66430 h 482903"/>
                <a:gd name="connsiteX4" fmla="*/ 209032 w 217976"/>
                <a:gd name="connsiteY4" fmla="*/ 843 h 48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76" h="482903">
                  <a:moveTo>
                    <a:pt x="217976" y="0"/>
                  </a:moveTo>
                  <a:lnTo>
                    <a:pt x="217976" y="482903"/>
                  </a:lnTo>
                  <a:lnTo>
                    <a:pt x="195802" y="458194"/>
                  </a:lnTo>
                  <a:cubicBezTo>
                    <a:pt x="103193" y="342866"/>
                    <a:pt x="37044" y="209050"/>
                    <a:pt x="0" y="66430"/>
                  </a:cubicBezTo>
                  <a:cubicBezTo>
                    <a:pt x="67031" y="37378"/>
                    <a:pt x="137150" y="15369"/>
                    <a:pt x="209032" y="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97B2B0A6-39C3-03D6-702E-571B6F96F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51" y="2322551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8473840E-AD0B-A0CA-BA51-A8A6A5FEF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7385" y="4750661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8E1C9BF5-85C1-4DD0-3B1F-590A3F106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409" y="4077950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22A26164-6662-3487-C801-20B11E38A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3027" y="6000805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D95FBA-A6FD-38B7-5D70-E0A3576CD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1238" y="5898747"/>
              <a:ext cx="120762" cy="462955"/>
            </a:xfrm>
            <a:custGeom>
              <a:avLst/>
              <a:gdLst>
                <a:gd name="connsiteX0" fmla="*/ 120762 w 120762"/>
                <a:gd name="connsiteY0" fmla="*/ 0 h 462955"/>
                <a:gd name="connsiteX1" fmla="*/ 120762 w 120762"/>
                <a:gd name="connsiteY1" fmla="*/ 436723 h 462955"/>
                <a:gd name="connsiteX2" fmla="*/ 25972 w 120762"/>
                <a:gd name="connsiteY2" fmla="*/ 462955 h 462955"/>
                <a:gd name="connsiteX3" fmla="*/ 64789 w 120762"/>
                <a:gd name="connsiteY3" fmla="*/ 75607 h 46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762" h="462955">
                  <a:moveTo>
                    <a:pt x="120762" y="0"/>
                  </a:moveTo>
                  <a:lnTo>
                    <a:pt x="120762" y="436723"/>
                  </a:lnTo>
                  <a:lnTo>
                    <a:pt x="25972" y="462955"/>
                  </a:lnTo>
                  <a:cubicBezTo>
                    <a:pt x="-16373" y="339708"/>
                    <a:pt x="-9315" y="198854"/>
                    <a:pt x="64789" y="75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8753D9E-D19A-6AAC-4DE5-C54D49CE7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18838" y="526731"/>
              <a:ext cx="573162" cy="948907"/>
            </a:xfrm>
            <a:custGeom>
              <a:avLst/>
              <a:gdLst>
                <a:gd name="connsiteX0" fmla="*/ 21176 w 573162"/>
                <a:gd name="connsiteY0" fmla="*/ 0 h 948907"/>
                <a:gd name="connsiteX1" fmla="*/ 496522 w 573162"/>
                <a:gd name="connsiteY1" fmla="*/ 188884 h 948907"/>
                <a:gd name="connsiteX2" fmla="*/ 573162 w 573162"/>
                <a:gd name="connsiteY2" fmla="*/ 269994 h 948907"/>
                <a:gd name="connsiteX3" fmla="*/ 573162 w 573162"/>
                <a:gd name="connsiteY3" fmla="*/ 948907 h 948907"/>
                <a:gd name="connsiteX4" fmla="*/ 431370 w 573162"/>
                <a:gd name="connsiteY4" fmla="*/ 893105 h 948907"/>
                <a:gd name="connsiteX5" fmla="*/ 162166 w 573162"/>
                <a:gd name="connsiteY5" fmla="*/ 664554 h 948907"/>
                <a:gd name="connsiteX6" fmla="*/ 21176 w 573162"/>
                <a:gd name="connsiteY6" fmla="*/ 0 h 948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3162" h="948907">
                  <a:moveTo>
                    <a:pt x="21176" y="0"/>
                  </a:moveTo>
                  <a:cubicBezTo>
                    <a:pt x="193008" y="10549"/>
                    <a:pt x="360874" y="74499"/>
                    <a:pt x="496522" y="188884"/>
                  </a:cubicBezTo>
                  <a:lnTo>
                    <a:pt x="573162" y="269994"/>
                  </a:lnTo>
                  <a:lnTo>
                    <a:pt x="573162" y="948907"/>
                  </a:lnTo>
                  <a:lnTo>
                    <a:pt x="431370" y="893105"/>
                  </a:lnTo>
                  <a:cubicBezTo>
                    <a:pt x="328711" y="839483"/>
                    <a:pt x="236186" y="763007"/>
                    <a:pt x="162166" y="664554"/>
                  </a:cubicBezTo>
                  <a:cubicBezTo>
                    <a:pt x="14127" y="467649"/>
                    <a:pt x="-31695" y="225034"/>
                    <a:pt x="21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FED6DD19-98E9-6201-BE6C-E23020FC6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933" y="1889475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C4BC9A37-1226-E7F0-5658-85F50C7AA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5778493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id="{BDC9216C-66C7-56A8-F253-4832F8694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373" y="3425450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AE614C3-A72C-E459-9AC7-92285B348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6229" y="6558227"/>
              <a:ext cx="513340" cy="299773"/>
            </a:xfrm>
            <a:custGeom>
              <a:avLst/>
              <a:gdLst>
                <a:gd name="connsiteX0" fmla="*/ 447209 w 513340"/>
                <a:gd name="connsiteY0" fmla="*/ 449 h 299773"/>
                <a:gd name="connsiteX1" fmla="*/ 503469 w 513340"/>
                <a:gd name="connsiteY1" fmla="*/ 42849 h 299773"/>
                <a:gd name="connsiteX2" fmla="*/ 505666 w 513340"/>
                <a:gd name="connsiteY2" fmla="*/ 264566 h 299773"/>
                <a:gd name="connsiteX3" fmla="*/ 496268 w 513340"/>
                <a:gd name="connsiteY3" fmla="*/ 299773 h 299773"/>
                <a:gd name="connsiteX4" fmla="*/ 0 w 513340"/>
                <a:gd name="connsiteY4" fmla="*/ 299773 h 299773"/>
                <a:gd name="connsiteX5" fmla="*/ 74490 w 513340"/>
                <a:gd name="connsiteY5" fmla="*/ 180649 h 299773"/>
                <a:gd name="connsiteX6" fmla="*/ 447209 w 513340"/>
                <a:gd name="connsiteY6" fmla="*/ 449 h 29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3340" h="299773">
                  <a:moveTo>
                    <a:pt x="447209" y="449"/>
                  </a:moveTo>
                  <a:cubicBezTo>
                    <a:pt x="475339" y="-3085"/>
                    <a:pt x="499952" y="14582"/>
                    <a:pt x="503469" y="42849"/>
                  </a:cubicBezTo>
                  <a:cubicBezTo>
                    <a:pt x="515775" y="125883"/>
                    <a:pt x="516654" y="198316"/>
                    <a:pt x="505666" y="264566"/>
                  </a:cubicBezTo>
                  <a:lnTo>
                    <a:pt x="496268" y="299773"/>
                  </a:lnTo>
                  <a:lnTo>
                    <a:pt x="0" y="299773"/>
                  </a:lnTo>
                  <a:lnTo>
                    <a:pt x="74490" y="180649"/>
                  </a:lnTo>
                  <a:cubicBezTo>
                    <a:pt x="179976" y="56982"/>
                    <a:pt x="303044" y="11049"/>
                    <a:pt x="4472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BC4339C7-9723-8DF6-2325-6193D2BA9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555" y="3662198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A256CE26-139D-71D8-48EC-90F824452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5295" y="1941444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26">
              <a:extLst>
                <a:ext uri="{FF2B5EF4-FFF2-40B4-BE49-F238E27FC236}">
                  <a16:creationId xmlns:a16="http://schemas.microsoft.com/office/drawing/2014/main" id="{4001FA58-1AD5-5CA8-23C7-7873BA568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102" y="1231201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27">
              <a:extLst>
                <a:ext uri="{FF2B5EF4-FFF2-40B4-BE49-F238E27FC236}">
                  <a16:creationId xmlns:a16="http://schemas.microsoft.com/office/drawing/2014/main" id="{1DCF6FB6-019E-BCB1-F073-41467B48D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6745" y="1436190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55B0B961-F4E1-8773-34E3-E454FCFD8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4288" y="324629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EB8868E-5F4F-457F-4430-172741B67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2196" y="6572978"/>
              <a:ext cx="179805" cy="285022"/>
            </a:xfrm>
            <a:custGeom>
              <a:avLst/>
              <a:gdLst>
                <a:gd name="connsiteX0" fmla="*/ 179805 w 179805"/>
                <a:gd name="connsiteY0" fmla="*/ 0 h 285022"/>
                <a:gd name="connsiteX1" fmla="*/ 179805 w 179805"/>
                <a:gd name="connsiteY1" fmla="*/ 285022 h 285022"/>
                <a:gd name="connsiteX2" fmla="*/ 0 w 179805"/>
                <a:gd name="connsiteY2" fmla="*/ 285022 h 285022"/>
                <a:gd name="connsiteX3" fmla="*/ 67533 w 179805"/>
                <a:gd name="connsiteY3" fmla="*/ 130559 h 285022"/>
                <a:gd name="connsiteX4" fmla="*/ 143082 w 179805"/>
                <a:gd name="connsiteY4" fmla="*/ 31411 h 28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805" h="285022">
                  <a:moveTo>
                    <a:pt x="179805" y="0"/>
                  </a:moveTo>
                  <a:lnTo>
                    <a:pt x="179805" y="285022"/>
                  </a:lnTo>
                  <a:lnTo>
                    <a:pt x="0" y="285022"/>
                  </a:lnTo>
                  <a:lnTo>
                    <a:pt x="67533" y="130559"/>
                  </a:lnTo>
                  <a:cubicBezTo>
                    <a:pt x="86958" y="97013"/>
                    <a:pt x="112785" y="63247"/>
                    <a:pt x="143082" y="31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7" name="Freeform 36">
              <a:extLst>
                <a:ext uri="{FF2B5EF4-FFF2-40B4-BE49-F238E27FC236}">
                  <a16:creationId xmlns:a16="http://schemas.microsoft.com/office/drawing/2014/main" id="{3F9DFECE-5FD1-BF94-C9D9-82F1E6F68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480" y="4369554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37">
              <a:extLst>
                <a:ext uri="{FF2B5EF4-FFF2-40B4-BE49-F238E27FC236}">
                  <a16:creationId xmlns:a16="http://schemas.microsoft.com/office/drawing/2014/main" id="{5566E7D7-2E64-C7A7-E60B-F66948E01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8658" y="5296336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38">
              <a:extLst>
                <a:ext uri="{FF2B5EF4-FFF2-40B4-BE49-F238E27FC236}">
                  <a16:creationId xmlns:a16="http://schemas.microsoft.com/office/drawing/2014/main" id="{10E09475-027E-5A71-E5A1-12956048B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4310" y="1710471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6DEDAD5-8232-ACD0-D0B0-895F5EE92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2945" y="0"/>
              <a:ext cx="642569" cy="333538"/>
            </a:xfrm>
            <a:custGeom>
              <a:avLst/>
              <a:gdLst>
                <a:gd name="connsiteX0" fmla="*/ 0 w 642569"/>
                <a:gd name="connsiteY0" fmla="*/ 0 h 333538"/>
                <a:gd name="connsiteX1" fmla="*/ 626864 w 642569"/>
                <a:gd name="connsiteY1" fmla="*/ 0 h 333538"/>
                <a:gd name="connsiteX2" fmla="*/ 640881 w 642569"/>
                <a:gd name="connsiteY2" fmla="*/ 48961 h 333538"/>
                <a:gd name="connsiteX3" fmla="*/ 560636 w 642569"/>
                <a:gd name="connsiteY3" fmla="*/ 311547 h 333538"/>
                <a:gd name="connsiteX4" fmla="*/ 504200 w 642569"/>
                <a:gd name="connsiteY4" fmla="*/ 332659 h 333538"/>
                <a:gd name="connsiteX5" fmla="*/ 17439 w 642569"/>
                <a:gd name="connsiteY5" fmla="*/ 54679 h 33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569" h="333538">
                  <a:moveTo>
                    <a:pt x="0" y="0"/>
                  </a:moveTo>
                  <a:lnTo>
                    <a:pt x="626864" y="0"/>
                  </a:lnTo>
                  <a:lnTo>
                    <a:pt x="640881" y="48961"/>
                  </a:lnTo>
                  <a:cubicBezTo>
                    <a:pt x="649699" y="139129"/>
                    <a:pt x="624127" y="228856"/>
                    <a:pt x="560636" y="311547"/>
                  </a:cubicBezTo>
                  <a:cubicBezTo>
                    <a:pt x="546527" y="329141"/>
                    <a:pt x="525363" y="336178"/>
                    <a:pt x="504200" y="332659"/>
                  </a:cubicBezTo>
                  <a:cubicBezTo>
                    <a:pt x="296092" y="293953"/>
                    <a:pt x="112675" y="265803"/>
                    <a:pt x="17439" y="54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44A3A8A-671B-DCD9-6422-A9E854DD6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4033" y="6730342"/>
              <a:ext cx="344354" cy="127658"/>
            </a:xfrm>
            <a:custGeom>
              <a:avLst/>
              <a:gdLst>
                <a:gd name="connsiteX0" fmla="*/ 233176 w 344354"/>
                <a:gd name="connsiteY0" fmla="*/ 606 h 127658"/>
                <a:gd name="connsiteX1" fmla="*/ 312557 w 344354"/>
                <a:gd name="connsiteY1" fmla="*/ 2803 h 127658"/>
                <a:gd name="connsiteX2" fmla="*/ 344354 w 344354"/>
                <a:gd name="connsiteY2" fmla="*/ 34444 h 127658"/>
                <a:gd name="connsiteX3" fmla="*/ 343530 w 344354"/>
                <a:gd name="connsiteY3" fmla="*/ 127658 h 127658"/>
                <a:gd name="connsiteX4" fmla="*/ 0 w 344354"/>
                <a:gd name="connsiteY4" fmla="*/ 127658 h 127658"/>
                <a:gd name="connsiteX5" fmla="*/ 33451 w 344354"/>
                <a:gd name="connsiteY5" fmla="*/ 83664 h 127658"/>
                <a:gd name="connsiteX6" fmla="*/ 233176 w 344354"/>
                <a:gd name="connsiteY6" fmla="*/ 606 h 12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4354" h="127658">
                  <a:moveTo>
                    <a:pt x="233176" y="606"/>
                  </a:moveTo>
                  <a:cubicBezTo>
                    <a:pt x="258679" y="-712"/>
                    <a:pt x="285177" y="167"/>
                    <a:pt x="312557" y="2803"/>
                  </a:cubicBezTo>
                  <a:cubicBezTo>
                    <a:pt x="330222" y="2803"/>
                    <a:pt x="344354" y="16866"/>
                    <a:pt x="344354" y="34444"/>
                  </a:cubicBezTo>
                  <a:lnTo>
                    <a:pt x="343530" y="127658"/>
                  </a:lnTo>
                  <a:lnTo>
                    <a:pt x="0" y="127658"/>
                  </a:lnTo>
                  <a:lnTo>
                    <a:pt x="33451" y="83664"/>
                  </a:lnTo>
                  <a:cubicBezTo>
                    <a:pt x="89096" y="28292"/>
                    <a:pt x="156664" y="4561"/>
                    <a:pt x="233176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2" name="Freeform 44">
              <a:extLst>
                <a:ext uri="{FF2B5EF4-FFF2-40B4-BE49-F238E27FC236}">
                  <a16:creationId xmlns:a16="http://schemas.microsoft.com/office/drawing/2014/main" id="{15F15320-098C-B994-A9ED-BBA25FEAC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2937" y="2937518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45">
              <a:extLst>
                <a:ext uri="{FF2B5EF4-FFF2-40B4-BE49-F238E27FC236}">
                  <a16:creationId xmlns:a16="http://schemas.microsoft.com/office/drawing/2014/main" id="{6EC8D73D-740E-A761-0A01-29DDA88AE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736" y="5209721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46">
              <a:extLst>
                <a:ext uri="{FF2B5EF4-FFF2-40B4-BE49-F238E27FC236}">
                  <a16:creationId xmlns:a16="http://schemas.microsoft.com/office/drawing/2014/main" id="{C13FF9D5-D135-EE5A-E5FE-F3E1FCDB0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619" y="2316777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91485A8A-115D-83EB-2632-9DFC07E8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6556" y="512295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DAFBE75-D269-2E60-38EB-E360457D5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6287" y="0"/>
              <a:ext cx="447759" cy="240954"/>
            </a:xfrm>
            <a:custGeom>
              <a:avLst/>
              <a:gdLst>
                <a:gd name="connsiteX0" fmla="*/ 0 w 447759"/>
                <a:gd name="connsiteY0" fmla="*/ 0 h 240954"/>
                <a:gd name="connsiteX1" fmla="*/ 414433 w 447759"/>
                <a:gd name="connsiteY1" fmla="*/ 0 h 240954"/>
                <a:gd name="connsiteX2" fmla="*/ 420771 w 447759"/>
                <a:gd name="connsiteY2" fmla="*/ 9983 h 240954"/>
                <a:gd name="connsiteX3" fmla="*/ 441191 w 447759"/>
                <a:gd name="connsiteY3" fmla="*/ 210080 h 240954"/>
                <a:gd name="connsiteX4" fmla="*/ 409316 w 447759"/>
                <a:gd name="connsiteY4" fmla="*/ 238327 h 240954"/>
                <a:gd name="connsiteX5" fmla="*/ 55157 w 447759"/>
                <a:gd name="connsiteY5" fmla="*/ 100625 h 240954"/>
                <a:gd name="connsiteX6" fmla="*/ 10942 w 447759"/>
                <a:gd name="connsiteY6" fmla="*/ 26313 h 24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759" h="240954">
                  <a:moveTo>
                    <a:pt x="0" y="0"/>
                  </a:moveTo>
                  <a:lnTo>
                    <a:pt x="414433" y="0"/>
                  </a:lnTo>
                  <a:lnTo>
                    <a:pt x="420771" y="9983"/>
                  </a:lnTo>
                  <a:cubicBezTo>
                    <a:pt x="452479" y="75689"/>
                    <a:pt x="451816" y="135933"/>
                    <a:pt x="441191" y="210080"/>
                  </a:cubicBezTo>
                  <a:cubicBezTo>
                    <a:pt x="437649" y="227734"/>
                    <a:pt x="427024" y="238327"/>
                    <a:pt x="409316" y="238327"/>
                  </a:cubicBezTo>
                  <a:cubicBezTo>
                    <a:pt x="249945" y="252450"/>
                    <a:pt x="133072" y="210080"/>
                    <a:pt x="55157" y="100625"/>
                  </a:cubicBezTo>
                  <a:cubicBezTo>
                    <a:pt x="40991" y="81206"/>
                    <a:pt x="25717" y="55828"/>
                    <a:pt x="10942" y="26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id="{CD50D341-55DC-86B1-6565-1BC1F8114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053" y="2850903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4C5059-AAC7-8AC0-E117-784F4C215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1967" y="0"/>
              <a:ext cx="535486" cy="509022"/>
            </a:xfrm>
            <a:custGeom>
              <a:avLst/>
              <a:gdLst>
                <a:gd name="connsiteX0" fmla="*/ 0 w 535486"/>
                <a:gd name="connsiteY0" fmla="*/ 0 h 509022"/>
                <a:gd name="connsiteX1" fmla="*/ 299950 w 535486"/>
                <a:gd name="connsiteY1" fmla="*/ 0 h 509022"/>
                <a:gd name="connsiteX2" fmla="*/ 371512 w 535486"/>
                <a:gd name="connsiteY2" fmla="*/ 46406 h 509022"/>
                <a:gd name="connsiteX3" fmla="*/ 451269 w 535486"/>
                <a:gd name="connsiteY3" fmla="*/ 128855 h 509022"/>
                <a:gd name="connsiteX4" fmla="*/ 528768 w 535486"/>
                <a:gd name="connsiteY4" fmla="*/ 473371 h 509022"/>
                <a:gd name="connsiteX5" fmla="*/ 497064 w 535486"/>
                <a:gd name="connsiteY5" fmla="*/ 505010 h 509022"/>
                <a:gd name="connsiteX6" fmla="*/ 70816 w 535486"/>
                <a:gd name="connsiteY6" fmla="*/ 308144 h 509022"/>
                <a:gd name="connsiteX7" fmla="*/ 3444 w 535486"/>
                <a:gd name="connsiteY7" fmla="*/ 77002 h 50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86" h="509022">
                  <a:moveTo>
                    <a:pt x="0" y="0"/>
                  </a:moveTo>
                  <a:lnTo>
                    <a:pt x="299950" y="0"/>
                  </a:lnTo>
                  <a:lnTo>
                    <a:pt x="371512" y="46406"/>
                  </a:lnTo>
                  <a:cubicBezTo>
                    <a:pt x="401731" y="70410"/>
                    <a:pt x="428371" y="97216"/>
                    <a:pt x="451269" y="128855"/>
                  </a:cubicBezTo>
                  <a:cubicBezTo>
                    <a:pt x="532291" y="237834"/>
                    <a:pt x="546382" y="357360"/>
                    <a:pt x="528768" y="473371"/>
                  </a:cubicBezTo>
                  <a:cubicBezTo>
                    <a:pt x="528768" y="490948"/>
                    <a:pt x="514678" y="501494"/>
                    <a:pt x="497064" y="505010"/>
                  </a:cubicBezTo>
                  <a:cubicBezTo>
                    <a:pt x="331497" y="529618"/>
                    <a:pt x="148316" y="438216"/>
                    <a:pt x="70816" y="308144"/>
                  </a:cubicBezTo>
                  <a:cubicBezTo>
                    <a:pt x="33828" y="244865"/>
                    <a:pt x="12691" y="160494"/>
                    <a:pt x="3444" y="770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9" name="Freeform 58">
              <a:extLst>
                <a:ext uri="{FF2B5EF4-FFF2-40B4-BE49-F238E27FC236}">
                  <a16:creationId xmlns:a16="http://schemas.microsoft.com/office/drawing/2014/main" id="{076F7378-B237-8F3F-8D1E-2E9515214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14" y="177384"/>
              <a:ext cx="799746" cy="733341"/>
            </a:xfrm>
            <a:custGeom>
              <a:avLst/>
              <a:gdLst>
                <a:gd name="T0" fmla="*/ 88 w 227"/>
                <a:gd name="T1" fmla="*/ 178 h 208"/>
                <a:gd name="T2" fmla="*/ 0 w 227"/>
                <a:gd name="T3" fmla="*/ 0 h 208"/>
                <a:gd name="T4" fmla="*/ 190 w 227"/>
                <a:gd name="T5" fmla="*/ 82 h 208"/>
                <a:gd name="T6" fmla="*/ 215 w 227"/>
                <a:gd name="T7" fmla="*/ 192 h 208"/>
                <a:gd name="T8" fmla="*/ 202 w 227"/>
                <a:gd name="T9" fmla="*/ 203 h 208"/>
                <a:gd name="T10" fmla="*/ 88 w 227"/>
                <a:gd name="T11" fmla="*/ 17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208">
                  <a:moveTo>
                    <a:pt x="88" y="178"/>
                  </a:moveTo>
                  <a:cubicBezTo>
                    <a:pt x="23" y="128"/>
                    <a:pt x="7" y="59"/>
                    <a:pt x="0" y="0"/>
                  </a:cubicBezTo>
                  <a:cubicBezTo>
                    <a:pt x="61" y="28"/>
                    <a:pt x="154" y="47"/>
                    <a:pt x="190" y="82"/>
                  </a:cubicBezTo>
                  <a:cubicBezTo>
                    <a:pt x="219" y="109"/>
                    <a:pt x="227" y="155"/>
                    <a:pt x="215" y="192"/>
                  </a:cubicBezTo>
                  <a:cubicBezTo>
                    <a:pt x="213" y="198"/>
                    <a:pt x="208" y="202"/>
                    <a:pt x="202" y="203"/>
                  </a:cubicBezTo>
                  <a:cubicBezTo>
                    <a:pt x="169" y="208"/>
                    <a:pt x="122" y="204"/>
                    <a:pt x="88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61">
              <a:extLst>
                <a:ext uri="{FF2B5EF4-FFF2-40B4-BE49-F238E27FC236}">
                  <a16:creationId xmlns:a16="http://schemas.microsoft.com/office/drawing/2014/main" id="{130C1B1E-CD14-4565-3CD6-CE048785E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6733" y="4129919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62">
              <a:extLst>
                <a:ext uri="{FF2B5EF4-FFF2-40B4-BE49-F238E27FC236}">
                  <a16:creationId xmlns:a16="http://schemas.microsoft.com/office/drawing/2014/main" id="{77243AB7-3201-DA7E-1891-6D22BA83A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2961" y="2943292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63">
              <a:extLst>
                <a:ext uri="{FF2B5EF4-FFF2-40B4-BE49-F238E27FC236}">
                  <a16:creationId xmlns:a16="http://schemas.microsoft.com/office/drawing/2014/main" id="{796BEBDD-59D9-0D5E-E20D-599888175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3457" y="3428337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43BE181-D755-08FC-1BC1-E76A87AE2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398" y="1615194"/>
              <a:ext cx="206602" cy="811211"/>
            </a:xfrm>
            <a:custGeom>
              <a:avLst/>
              <a:gdLst>
                <a:gd name="connsiteX0" fmla="*/ 3359 w 206602"/>
                <a:gd name="connsiteY0" fmla="*/ 0 h 811211"/>
                <a:gd name="connsiteX1" fmla="*/ 199109 w 206602"/>
                <a:gd name="connsiteY1" fmla="*/ 140286 h 811211"/>
                <a:gd name="connsiteX2" fmla="*/ 206602 w 206602"/>
                <a:gd name="connsiteY2" fmla="*/ 143814 h 811211"/>
                <a:gd name="connsiteX3" fmla="*/ 206602 w 206602"/>
                <a:gd name="connsiteY3" fmla="*/ 811211 h 811211"/>
                <a:gd name="connsiteX4" fmla="*/ 148671 w 206602"/>
                <a:gd name="connsiteY4" fmla="*/ 736790 h 811211"/>
                <a:gd name="connsiteX5" fmla="*/ 3359 w 206602"/>
                <a:gd name="connsiteY5" fmla="*/ 0 h 81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02" h="811211">
                  <a:moveTo>
                    <a:pt x="3359" y="0"/>
                  </a:moveTo>
                  <a:cubicBezTo>
                    <a:pt x="68554" y="59809"/>
                    <a:pt x="134189" y="104225"/>
                    <a:pt x="199109" y="140286"/>
                  </a:cubicBezTo>
                  <a:lnTo>
                    <a:pt x="206602" y="143814"/>
                  </a:lnTo>
                  <a:lnTo>
                    <a:pt x="206602" y="811211"/>
                  </a:lnTo>
                  <a:lnTo>
                    <a:pt x="148671" y="736790"/>
                  </a:lnTo>
                  <a:cubicBezTo>
                    <a:pt x="23788" y="551799"/>
                    <a:pt x="-12058" y="310916"/>
                    <a:pt x="33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4" name="Freeform 65">
              <a:extLst>
                <a:ext uri="{FF2B5EF4-FFF2-40B4-BE49-F238E27FC236}">
                  <a16:creationId xmlns:a16="http://schemas.microsoft.com/office/drawing/2014/main" id="{372004BE-AFC8-D107-F82E-A3AF2B984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5759" y="5140429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0FCD4CB-0CE4-F430-DEB3-83152BBF4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1081" y="5009197"/>
              <a:ext cx="500919" cy="650530"/>
            </a:xfrm>
            <a:custGeom>
              <a:avLst/>
              <a:gdLst>
                <a:gd name="connsiteX0" fmla="*/ 500919 w 500919"/>
                <a:gd name="connsiteY0" fmla="*/ 0 h 650530"/>
                <a:gd name="connsiteX1" fmla="*/ 500919 w 500919"/>
                <a:gd name="connsiteY1" fmla="*/ 600919 h 650530"/>
                <a:gd name="connsiteX2" fmla="*/ 373878 w 500919"/>
                <a:gd name="connsiteY2" fmla="*/ 638875 h 650530"/>
                <a:gd name="connsiteX3" fmla="*/ 0 w 500919"/>
                <a:gd name="connsiteY3" fmla="*/ 617271 h 650530"/>
                <a:gd name="connsiteX4" fmla="*/ 374320 w 500919"/>
                <a:gd name="connsiteY4" fmla="*/ 74074 h 650530"/>
                <a:gd name="connsiteX5" fmla="*/ 484122 w 500919"/>
                <a:gd name="connsiteY5" fmla="*/ 5293 h 65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919" h="650530">
                  <a:moveTo>
                    <a:pt x="500919" y="0"/>
                  </a:moveTo>
                  <a:lnTo>
                    <a:pt x="500919" y="600919"/>
                  </a:lnTo>
                  <a:lnTo>
                    <a:pt x="373878" y="638875"/>
                  </a:lnTo>
                  <a:cubicBezTo>
                    <a:pt x="261318" y="658716"/>
                    <a:pt x="134190" y="654307"/>
                    <a:pt x="0" y="617271"/>
                  </a:cubicBezTo>
                  <a:cubicBezTo>
                    <a:pt x="151847" y="409163"/>
                    <a:pt x="236598" y="179892"/>
                    <a:pt x="374320" y="74074"/>
                  </a:cubicBezTo>
                  <a:cubicBezTo>
                    <a:pt x="411399" y="44975"/>
                    <a:pt x="447815" y="22268"/>
                    <a:pt x="484122" y="5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6" name="Freeform 67">
              <a:extLst>
                <a:ext uri="{FF2B5EF4-FFF2-40B4-BE49-F238E27FC236}">
                  <a16:creationId xmlns:a16="http://schemas.microsoft.com/office/drawing/2014/main" id="{F580D5DF-7285-2D50-501E-0225FB243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9443" y="4464831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4E3BF9F-BECD-EC0D-E199-929E9E2F2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5196" y="3607911"/>
              <a:ext cx="1066804" cy="678144"/>
            </a:xfrm>
            <a:custGeom>
              <a:avLst/>
              <a:gdLst>
                <a:gd name="connsiteX0" fmla="*/ 797391 w 1066804"/>
                <a:gd name="connsiteY0" fmla="*/ 120 h 678144"/>
                <a:gd name="connsiteX1" fmla="*/ 1039335 w 1066804"/>
                <a:gd name="connsiteY1" fmla="*/ 51462 h 678144"/>
                <a:gd name="connsiteX2" fmla="*/ 1066804 w 1066804"/>
                <a:gd name="connsiteY2" fmla="*/ 66400 h 678144"/>
                <a:gd name="connsiteX3" fmla="*/ 1066804 w 1066804"/>
                <a:gd name="connsiteY3" fmla="*/ 560676 h 678144"/>
                <a:gd name="connsiteX4" fmla="*/ 1025426 w 1066804"/>
                <a:gd name="connsiteY4" fmla="*/ 587437 h 678144"/>
                <a:gd name="connsiteX5" fmla="*/ 770921 w 1066804"/>
                <a:gd name="connsiteY5" fmla="*/ 672267 h 678144"/>
                <a:gd name="connsiteX6" fmla="*/ 0 w 1066804"/>
                <a:gd name="connsiteY6" fmla="*/ 359448 h 678144"/>
                <a:gd name="connsiteX7" fmla="*/ 711078 w 1066804"/>
                <a:gd name="connsiteY7" fmla="*/ 4452 h 678144"/>
                <a:gd name="connsiteX8" fmla="*/ 797391 w 1066804"/>
                <a:gd name="connsiteY8" fmla="*/ 120 h 67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6804" h="678144">
                  <a:moveTo>
                    <a:pt x="797391" y="120"/>
                  </a:moveTo>
                  <a:cubicBezTo>
                    <a:pt x="882742" y="1788"/>
                    <a:pt x="964751" y="20818"/>
                    <a:pt x="1039335" y="51462"/>
                  </a:cubicBezTo>
                  <a:lnTo>
                    <a:pt x="1066804" y="66400"/>
                  </a:lnTo>
                  <a:lnTo>
                    <a:pt x="1066804" y="560676"/>
                  </a:lnTo>
                  <a:lnTo>
                    <a:pt x="1025426" y="587437"/>
                  </a:lnTo>
                  <a:cubicBezTo>
                    <a:pt x="948635" y="630913"/>
                    <a:pt x="862006" y="661722"/>
                    <a:pt x="770921" y="672267"/>
                  </a:cubicBezTo>
                  <a:cubicBezTo>
                    <a:pt x="531548" y="703900"/>
                    <a:pt x="239373" y="609000"/>
                    <a:pt x="0" y="359448"/>
                  </a:cubicBezTo>
                  <a:cubicBezTo>
                    <a:pt x="256974" y="225885"/>
                    <a:pt x="429463" y="39600"/>
                    <a:pt x="711078" y="4452"/>
                  </a:cubicBezTo>
                  <a:cubicBezTo>
                    <a:pt x="740120" y="937"/>
                    <a:pt x="768941" y="-436"/>
                    <a:pt x="79739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8" name="Freeform 70">
              <a:extLst>
                <a:ext uri="{FF2B5EF4-FFF2-40B4-BE49-F238E27FC236}">
                  <a16:creationId xmlns:a16="http://schemas.microsoft.com/office/drawing/2014/main" id="{98682E4B-0098-AB96-04D1-90B78ADC3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69" y="6000805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71">
              <a:extLst>
                <a:ext uri="{FF2B5EF4-FFF2-40B4-BE49-F238E27FC236}">
                  <a16:creationId xmlns:a16="http://schemas.microsoft.com/office/drawing/2014/main" id="{5C5DFC7A-DFC2-4E09-7120-7D3358E1A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756" y="1135924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0" name="Dynamic legal" descr="{&quot;templafy&quot;:{&quot;id&quot;:&quot;d1c2b075-1afa-4ba6-a817-3710ec0fb111&quot;}}">
            <a:extLst>
              <a:ext uri="{FF2B5EF4-FFF2-40B4-BE49-F238E27FC236}">
                <a16:creationId xmlns:a16="http://schemas.microsoft.com/office/drawing/2014/main" id="{33DEA34F-FEC0-29DD-4475-C3D3B9C0C72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861EB034-F143-7E3F-9946-80073EC41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11" name="Dynmic Internal use only" descr="{&quot;templafy&quot;:{&quot;id&quot;:&quot;38e16317-3961-4728-b83c-2e12322e0cc5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9B16330F-B72C-E998-B31F-EDBE5C7C4D6B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648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96298-3D68-2ABB-7067-FDD11644B9A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264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3A3340-1A42-61D7-8D5C-9DD7E3936A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7200" y="641"/>
            <a:ext cx="6094800" cy="6678000"/>
          </a:xfrm>
          <a:custGeom>
            <a:avLst/>
            <a:gdLst>
              <a:gd name="connsiteX0" fmla="*/ 0 w 6094800"/>
              <a:gd name="connsiteY0" fmla="*/ 0 h 6678000"/>
              <a:gd name="connsiteX1" fmla="*/ 6094800 w 6094800"/>
              <a:gd name="connsiteY1" fmla="*/ 0 h 6678000"/>
              <a:gd name="connsiteX2" fmla="*/ 6094800 w 6094800"/>
              <a:gd name="connsiteY2" fmla="*/ 6678000 h 6678000"/>
              <a:gd name="connsiteX3" fmla="*/ 0 w 6094800"/>
              <a:gd name="connsiteY3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800" h="6678000">
                <a:moveTo>
                  <a:pt x="0" y="0"/>
                </a:moveTo>
                <a:lnTo>
                  <a:pt x="6094800" y="0"/>
                </a:lnTo>
                <a:lnTo>
                  <a:pt x="6094800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1" name="Dynamic legal" descr="{&quot;templafy&quot;:{&quot;id&quot;:&quot;697e8a6a-d0c0-4f50-9686-433c94a23f07&quot;}}">
            <a:extLst>
              <a:ext uri="{FF2B5EF4-FFF2-40B4-BE49-F238E27FC236}">
                <a16:creationId xmlns:a16="http://schemas.microsoft.com/office/drawing/2014/main" id="{E8D3143F-5189-5DF7-BA08-CAA5EF556D00}"/>
              </a:ext>
            </a:extLst>
          </p:cNvPr>
          <p:cNvSpPr txBox="1"/>
          <p:nvPr userDrawn="1"/>
        </p:nvSpPr>
        <p:spPr>
          <a:xfrm>
            <a:off x="-1588" y="6699516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4" name="Dynmic Internal use only" descr="{&quot;templafy&quot;:{&quot;id&quot;:&quot;30eaac93-9295-4a99-8d00-9ca3b04c27a8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6868431F-84E3-459E-7645-52508A27521D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79CE2367-9FB1-A30D-10D7-6426F69F88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504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EF4DD-1362-0F03-9B68-5CA1207C2B2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391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3A3340-1A42-61D7-8D5C-9DD7E3936A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7200" y="14289"/>
            <a:ext cx="6094800" cy="6678000"/>
          </a:xfrm>
          <a:custGeom>
            <a:avLst/>
            <a:gdLst>
              <a:gd name="connsiteX0" fmla="*/ 0 w 6094800"/>
              <a:gd name="connsiteY0" fmla="*/ 0 h 6678000"/>
              <a:gd name="connsiteX1" fmla="*/ 6094800 w 6094800"/>
              <a:gd name="connsiteY1" fmla="*/ 0 h 6678000"/>
              <a:gd name="connsiteX2" fmla="*/ 6094800 w 6094800"/>
              <a:gd name="connsiteY2" fmla="*/ 6678000 h 6678000"/>
              <a:gd name="connsiteX3" fmla="*/ 0 w 6094800"/>
              <a:gd name="connsiteY3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800" h="6678000">
                <a:moveTo>
                  <a:pt x="0" y="0"/>
                </a:moveTo>
                <a:lnTo>
                  <a:pt x="6094800" y="0"/>
                </a:lnTo>
                <a:lnTo>
                  <a:pt x="6094800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1" name="Dynamic legal" descr="{&quot;templafy&quot;:{&quot;id&quot;:&quot;697e8a6a-d0c0-4f50-9686-433c94a23f07&quot;}}">
            <a:extLst>
              <a:ext uri="{FF2B5EF4-FFF2-40B4-BE49-F238E27FC236}">
                <a16:creationId xmlns:a16="http://schemas.microsoft.com/office/drawing/2014/main" id="{E8D3143F-5189-5DF7-BA08-CAA5EF556D00}"/>
              </a:ext>
            </a:extLst>
          </p:cNvPr>
          <p:cNvSpPr txBox="1"/>
          <p:nvPr userDrawn="1"/>
        </p:nvSpPr>
        <p:spPr>
          <a:xfrm>
            <a:off x="-1588" y="6699516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4" name="Dynmic Internal use only" descr="{&quot;templafy&quot;:{&quot;id&quot;:&quot;30eaac93-9295-4a99-8d00-9ca3b04c27a8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6868431F-84E3-459E-7645-52508A27521D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79CE2367-9FB1-A30D-10D7-6426F69F88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504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D1114-110C-BACE-A133-333E0BD215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39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3A3340-1A42-61D7-8D5C-9DD7E3936A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7200" y="14289"/>
            <a:ext cx="6094800" cy="6678000"/>
          </a:xfrm>
          <a:custGeom>
            <a:avLst/>
            <a:gdLst>
              <a:gd name="connsiteX0" fmla="*/ 0 w 6094800"/>
              <a:gd name="connsiteY0" fmla="*/ 0 h 6678000"/>
              <a:gd name="connsiteX1" fmla="*/ 6094800 w 6094800"/>
              <a:gd name="connsiteY1" fmla="*/ 0 h 6678000"/>
              <a:gd name="connsiteX2" fmla="*/ 6094800 w 6094800"/>
              <a:gd name="connsiteY2" fmla="*/ 6678000 h 6678000"/>
              <a:gd name="connsiteX3" fmla="*/ 0 w 6094800"/>
              <a:gd name="connsiteY3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4800" h="6678000">
                <a:moveTo>
                  <a:pt x="0" y="0"/>
                </a:moveTo>
                <a:lnTo>
                  <a:pt x="6094800" y="0"/>
                </a:lnTo>
                <a:lnTo>
                  <a:pt x="6094800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1" name="Dynamic legal" descr="{&quot;templafy&quot;:{&quot;id&quot;:&quot;697e8a6a-d0c0-4f50-9686-433c94a23f07&quot;}}">
            <a:extLst>
              <a:ext uri="{FF2B5EF4-FFF2-40B4-BE49-F238E27FC236}">
                <a16:creationId xmlns:a16="http://schemas.microsoft.com/office/drawing/2014/main" id="{E8D3143F-5189-5DF7-BA08-CAA5EF556D00}"/>
              </a:ext>
            </a:extLst>
          </p:cNvPr>
          <p:cNvSpPr txBox="1"/>
          <p:nvPr userDrawn="1"/>
        </p:nvSpPr>
        <p:spPr>
          <a:xfrm>
            <a:off x="-1588" y="6699516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4" name="Dynmic Internal use only" descr="{&quot;templafy&quot;:{&quot;id&quot;:&quot;30eaac93-9295-4a99-8d00-9ca3b04c27a8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6868431F-84E3-459E-7645-52508A27521D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79CE2367-9FB1-A30D-10D7-6426F69F88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504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1D92C-4F1F-BA88-72DF-C8256E17287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57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98F2CF-80FA-91C9-9C37-76C06E2270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81364" y="0"/>
            <a:ext cx="8610636" cy="6678000"/>
          </a:xfrm>
          <a:custGeom>
            <a:avLst/>
            <a:gdLst>
              <a:gd name="connsiteX0" fmla="*/ 0 w 8610636"/>
              <a:gd name="connsiteY0" fmla="*/ 0 h 6678000"/>
              <a:gd name="connsiteX1" fmla="*/ 8610636 w 8610636"/>
              <a:gd name="connsiteY1" fmla="*/ 0 h 6678000"/>
              <a:gd name="connsiteX2" fmla="*/ 8610636 w 8610636"/>
              <a:gd name="connsiteY2" fmla="*/ 6678000 h 6678000"/>
              <a:gd name="connsiteX3" fmla="*/ 4104771 w 8610636"/>
              <a:gd name="connsiteY3" fmla="*/ 6678000 h 6678000"/>
              <a:gd name="connsiteX4" fmla="*/ 4119976 w 8610636"/>
              <a:gd name="connsiteY4" fmla="*/ 6288074 h 6678000"/>
              <a:gd name="connsiteX5" fmla="*/ 1279486 w 8610636"/>
              <a:gd name="connsiteY5" fmla="*/ 740634 h 6678000"/>
              <a:gd name="connsiteX6" fmla="*/ 22298 w 8610636"/>
              <a:gd name="connsiteY6" fmla="*/ 9481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0636" h="6678000">
                <a:moveTo>
                  <a:pt x="0" y="0"/>
                </a:moveTo>
                <a:lnTo>
                  <a:pt x="8610636" y="0"/>
                </a:lnTo>
                <a:lnTo>
                  <a:pt x="8610636" y="6678000"/>
                </a:lnTo>
                <a:lnTo>
                  <a:pt x="4104771" y="6678000"/>
                </a:lnTo>
                <a:lnTo>
                  <a:pt x="4119976" y="6288074"/>
                </a:lnTo>
                <a:cubicBezTo>
                  <a:pt x="4135895" y="4179220"/>
                  <a:pt x="3158491" y="2102204"/>
                  <a:pt x="1279486" y="740634"/>
                </a:cubicBezTo>
                <a:cubicBezTo>
                  <a:pt x="879946" y="451189"/>
                  <a:pt x="458598" y="207786"/>
                  <a:pt x="22298" y="9481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36000" tIns="0" rIns="0"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0" name="Dynamic legal" descr="{&quot;templafy&quot;:{&quot;id&quot;:&quot;42ca6824-21e1-4a76-b9cc-6ad7c0c8c50b&quot;}}">
            <a:extLst>
              <a:ext uri="{FF2B5EF4-FFF2-40B4-BE49-F238E27FC236}">
                <a16:creationId xmlns:a16="http://schemas.microsoft.com/office/drawing/2014/main" id="{C7F84DF7-D681-00DC-9BE7-0B55A0CB1110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8" name="Dynmic Internal use only" descr="{&quot;templafy&quot;:{&quot;id&quot;:&quot;976010b1-a6b0-43bc-aca3-577c27cd4541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EC3995F-7118-BB94-E453-B189BA65B21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DE290701-38EF-D177-6AF7-5E8375E05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504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74B32-64F9-C377-AC62-AFEAF41085D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591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98F2CF-80FA-91C9-9C37-76C06E2270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81364" y="0"/>
            <a:ext cx="8610636" cy="6678000"/>
          </a:xfrm>
          <a:custGeom>
            <a:avLst/>
            <a:gdLst>
              <a:gd name="connsiteX0" fmla="*/ 0 w 8610636"/>
              <a:gd name="connsiteY0" fmla="*/ 0 h 6678000"/>
              <a:gd name="connsiteX1" fmla="*/ 8610636 w 8610636"/>
              <a:gd name="connsiteY1" fmla="*/ 0 h 6678000"/>
              <a:gd name="connsiteX2" fmla="*/ 8610636 w 8610636"/>
              <a:gd name="connsiteY2" fmla="*/ 6678000 h 6678000"/>
              <a:gd name="connsiteX3" fmla="*/ 4104771 w 8610636"/>
              <a:gd name="connsiteY3" fmla="*/ 6678000 h 6678000"/>
              <a:gd name="connsiteX4" fmla="*/ 4119976 w 8610636"/>
              <a:gd name="connsiteY4" fmla="*/ 6288074 h 6678000"/>
              <a:gd name="connsiteX5" fmla="*/ 1279486 w 8610636"/>
              <a:gd name="connsiteY5" fmla="*/ 740634 h 6678000"/>
              <a:gd name="connsiteX6" fmla="*/ 22298 w 8610636"/>
              <a:gd name="connsiteY6" fmla="*/ 9481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0636" h="6678000">
                <a:moveTo>
                  <a:pt x="0" y="0"/>
                </a:moveTo>
                <a:lnTo>
                  <a:pt x="8610636" y="0"/>
                </a:lnTo>
                <a:lnTo>
                  <a:pt x="8610636" y="6678000"/>
                </a:lnTo>
                <a:lnTo>
                  <a:pt x="4104771" y="6678000"/>
                </a:lnTo>
                <a:lnTo>
                  <a:pt x="4119976" y="6288074"/>
                </a:lnTo>
                <a:cubicBezTo>
                  <a:pt x="4135895" y="4179220"/>
                  <a:pt x="3158491" y="2102204"/>
                  <a:pt x="1279486" y="740634"/>
                </a:cubicBezTo>
                <a:cubicBezTo>
                  <a:pt x="879946" y="451189"/>
                  <a:pt x="458598" y="207786"/>
                  <a:pt x="22298" y="9481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36000" tIns="0" rIns="0"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0" name="Dynamic legal" descr="{&quot;templafy&quot;:{&quot;id&quot;:&quot;42ca6824-21e1-4a76-b9cc-6ad7c0c8c50b&quot;}}">
            <a:extLst>
              <a:ext uri="{FF2B5EF4-FFF2-40B4-BE49-F238E27FC236}">
                <a16:creationId xmlns:a16="http://schemas.microsoft.com/office/drawing/2014/main" id="{C7F84DF7-D681-00DC-9BE7-0B55A0CB1110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8" name="Dynmic Internal use only" descr="{&quot;templafy&quot;:{&quot;id&quot;:&quot;976010b1-a6b0-43bc-aca3-577c27cd4541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EC3995F-7118-BB94-E453-B189BA65B21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DE290701-38EF-D177-6AF7-5E8375E05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504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89C40-5B66-8BEA-E22B-E4F662C2DDC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638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.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98F2CF-80FA-91C9-9C37-76C06E2270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81364" y="0"/>
            <a:ext cx="8610636" cy="6678000"/>
          </a:xfrm>
          <a:custGeom>
            <a:avLst/>
            <a:gdLst>
              <a:gd name="connsiteX0" fmla="*/ 0 w 8610636"/>
              <a:gd name="connsiteY0" fmla="*/ 0 h 6678000"/>
              <a:gd name="connsiteX1" fmla="*/ 8610636 w 8610636"/>
              <a:gd name="connsiteY1" fmla="*/ 0 h 6678000"/>
              <a:gd name="connsiteX2" fmla="*/ 8610636 w 8610636"/>
              <a:gd name="connsiteY2" fmla="*/ 6678000 h 6678000"/>
              <a:gd name="connsiteX3" fmla="*/ 4104771 w 8610636"/>
              <a:gd name="connsiteY3" fmla="*/ 6678000 h 6678000"/>
              <a:gd name="connsiteX4" fmla="*/ 4119976 w 8610636"/>
              <a:gd name="connsiteY4" fmla="*/ 6288074 h 6678000"/>
              <a:gd name="connsiteX5" fmla="*/ 1279486 w 8610636"/>
              <a:gd name="connsiteY5" fmla="*/ 740634 h 6678000"/>
              <a:gd name="connsiteX6" fmla="*/ 22298 w 8610636"/>
              <a:gd name="connsiteY6" fmla="*/ 9481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0636" h="6678000">
                <a:moveTo>
                  <a:pt x="0" y="0"/>
                </a:moveTo>
                <a:lnTo>
                  <a:pt x="8610636" y="0"/>
                </a:lnTo>
                <a:lnTo>
                  <a:pt x="8610636" y="6678000"/>
                </a:lnTo>
                <a:lnTo>
                  <a:pt x="4104771" y="6678000"/>
                </a:lnTo>
                <a:lnTo>
                  <a:pt x="4119976" y="6288074"/>
                </a:lnTo>
                <a:cubicBezTo>
                  <a:pt x="4135895" y="4179220"/>
                  <a:pt x="3158491" y="2102204"/>
                  <a:pt x="1279486" y="740634"/>
                </a:cubicBezTo>
                <a:cubicBezTo>
                  <a:pt x="879946" y="451189"/>
                  <a:pt x="458598" y="207786"/>
                  <a:pt x="22298" y="9481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36000" tIns="0" rIns="0"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10" name="Dynamic legal" descr="{&quot;templafy&quot;:{&quot;id&quot;:&quot;42ca6824-21e1-4a76-b9cc-6ad7c0c8c50b&quot;}}">
            <a:extLst>
              <a:ext uri="{FF2B5EF4-FFF2-40B4-BE49-F238E27FC236}">
                <a16:creationId xmlns:a16="http://schemas.microsoft.com/office/drawing/2014/main" id="{C7F84DF7-D681-00DC-9BE7-0B55A0CB1110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8" name="Dynmic Internal use only" descr="{&quot;templafy&quot;:{&quot;id&quot;:&quot;976010b1-a6b0-43bc-aca3-577c27cd4541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EC3995F-7118-BB94-E453-B189BA65B21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DE290701-38EF-D177-6AF7-5E8375E05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60000" y="720000"/>
            <a:ext cx="5504400" cy="51804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400" cap="none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Click to add Breaker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1435F-EBA9-9A2E-CA47-D518A47D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389D2-EE3B-471A-4618-373D373DDEC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37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53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114732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Enter &amp; TAB to view next text style                                                                                  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85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690D69E-A092-71E3-EE69-0F397D7CDE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114732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Enter &amp; TAB to view next text style                                                                                  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2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  <p15:guide id="3" orient="horz" pos="503" userDrawn="1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08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A712-3FB5-BB07-6772-0C564A5FD3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E808F-8C95-AF3A-F901-FCC3D3D2EB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610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04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  <p15:guide id="3" orient="horz" pos="503" userDrawn="1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0000" y="1548000"/>
            <a:ext cx="3704400" cy="43776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44400" y="1548000"/>
            <a:ext cx="3704400" cy="43776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28800" y="1548000"/>
            <a:ext cx="3704400" cy="43776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08891-190B-6BC3-437F-0AC310A774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71E20-872F-F5BC-E21E-27661D2219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300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3" userDrawn="1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3704400" cy="26100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0000" y="3315600"/>
            <a:ext cx="3704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44400" y="360000"/>
            <a:ext cx="3704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244400" y="3315600"/>
            <a:ext cx="3704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DB3A432-B5B7-1DB6-A154-728FC5E0DDA2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128800" y="360000"/>
            <a:ext cx="3704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5080388-917E-C36A-04A1-C8069CBFA980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128800" y="3315600"/>
            <a:ext cx="3704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              Enter &amp; TAB to view next text style                            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1C8A68B-09F1-8A01-0B41-B749EB75BDF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D4DB7C6-4824-1E64-7E62-3A8BAB08238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151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3" userDrawn="1">
          <p15:clr>
            <a:srgbClr val="A4A3A4"/>
          </p15:clr>
        </p15:guide>
        <p15:guide id="3" orient="horz" pos="2088" userDrawn="1">
          <p15:clr>
            <a:srgbClr val="A4A3A4"/>
          </p15:clr>
        </p15:guide>
        <p15:guide id="4" orient="horz" pos="1872" userDrawn="1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2732400" cy="26100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0000" y="33156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272400" y="3600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272400" y="33156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DB3A432-B5B7-1DB6-A154-728FC5E0DDA2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186488" y="3600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5080388-917E-C36A-04A1-C8069CBFA980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186488" y="33156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1C8A68B-09F1-8A01-0B41-B749EB75BDF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D4DB7C6-4824-1E64-7E62-3A8BAB08238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DBDC930-EF32-F81E-E492-F1792A03922C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9100800" y="3600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FBB305-A006-8062-DB21-A7051AB973F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9100800" y="3315600"/>
            <a:ext cx="2732400" cy="261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add text           Enter &amp; TAB to view next text style             SHIFT+TAB to view previous text style</a:t>
            </a:r>
            <a:endParaRPr lang="en-US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5368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3" userDrawn="1">
          <p15:clr>
            <a:srgbClr val="A4A3A4"/>
          </p15:clr>
        </p15:guide>
        <p15:guide id="3" orient="horz" pos="2088" userDrawn="1">
          <p15:clr>
            <a:srgbClr val="A4A3A4"/>
          </p15:clr>
        </p15:guide>
        <p15:guide id="4" orient="horz" pos="1872" userDrawn="1">
          <p15:clr>
            <a:srgbClr val="A4A3A4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92C5249-9040-41B4-1E81-409B0CBABD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4902" y="0"/>
            <a:ext cx="6007098" cy="6678000"/>
          </a:xfrm>
          <a:custGeom>
            <a:avLst/>
            <a:gdLst>
              <a:gd name="connsiteX0" fmla="*/ 0 w 6007098"/>
              <a:gd name="connsiteY0" fmla="*/ 0 h 6678000"/>
              <a:gd name="connsiteX1" fmla="*/ 6007098 w 6007098"/>
              <a:gd name="connsiteY1" fmla="*/ 0 h 6678000"/>
              <a:gd name="connsiteX2" fmla="*/ 6007098 w 6007098"/>
              <a:gd name="connsiteY2" fmla="*/ 6678000 h 6678000"/>
              <a:gd name="connsiteX3" fmla="*/ 0 w 6007098"/>
              <a:gd name="connsiteY3" fmla="*/ 6678000 h 66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098" h="6678000">
                <a:moveTo>
                  <a:pt x="0" y="0"/>
                </a:moveTo>
                <a:lnTo>
                  <a:pt x="6007098" y="0"/>
                </a:lnTo>
                <a:lnTo>
                  <a:pt x="6007098" y="6678000"/>
                </a:lnTo>
                <a:lnTo>
                  <a:pt x="0" y="667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56471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71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Enter &amp; TAB to view next text style                                                                                  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154862" y="6318000"/>
            <a:ext cx="2730235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640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43DDFEA-7FDA-2AAD-1A0F-C08F96949B4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6488" y="356400"/>
            <a:ext cx="5646712" cy="5565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56471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71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Enter &amp; TAB to view next text style                                                                                  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1A6B237-376D-FBB9-C58C-BDD6F632CAB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65F2533-8E44-99FF-9158-86A94D16860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836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56471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71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Enter &amp; TAB to view next text style                                                                                  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DB426AF-C259-81ED-5879-C1FBB5C28F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72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 userDrawn="1">
          <p15:clr>
            <a:srgbClr val="A4A3A4"/>
          </p15:clr>
        </p15:guide>
        <p15:guide id="2" orient="horz" pos="3735" userDrawn="1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00287C-4B27-DC8B-B024-B311052AC0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22397" y="-21938"/>
            <a:ext cx="6369603" cy="6699938"/>
          </a:xfrm>
          <a:custGeom>
            <a:avLst/>
            <a:gdLst>
              <a:gd name="connsiteX0" fmla="*/ 6369603 w 6369603"/>
              <a:gd name="connsiteY0" fmla="*/ 0 h 6699938"/>
              <a:gd name="connsiteX1" fmla="*/ 6369603 w 6369603"/>
              <a:gd name="connsiteY1" fmla="*/ 6699938 h 6699938"/>
              <a:gd name="connsiteX2" fmla="*/ 0 w 6369603"/>
              <a:gd name="connsiteY2" fmla="*/ 6699938 h 6699938"/>
              <a:gd name="connsiteX3" fmla="*/ 52173 w 6369603"/>
              <a:gd name="connsiteY3" fmla="*/ 6297528 h 6699938"/>
              <a:gd name="connsiteX4" fmla="*/ 1734182 w 6369603"/>
              <a:gd name="connsiteY4" fmla="*/ 1990054 h 6699938"/>
              <a:gd name="connsiteX5" fmla="*/ 3996907 w 6369603"/>
              <a:gd name="connsiteY5" fmla="*/ 4886 h 669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69603" h="6699938">
                <a:moveTo>
                  <a:pt x="6369603" y="0"/>
                </a:moveTo>
                <a:lnTo>
                  <a:pt x="6369603" y="6699938"/>
                </a:lnTo>
                <a:lnTo>
                  <a:pt x="0" y="6699938"/>
                </a:lnTo>
                <a:lnTo>
                  <a:pt x="52173" y="6297528"/>
                </a:lnTo>
                <a:cubicBezTo>
                  <a:pt x="339964" y="4310447"/>
                  <a:pt x="986739" y="2992132"/>
                  <a:pt x="1734182" y="1990054"/>
                </a:cubicBezTo>
                <a:cubicBezTo>
                  <a:pt x="2536885" y="913890"/>
                  <a:pt x="3200531" y="353438"/>
                  <a:pt x="3996907" y="488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C8DA1CA-2488-5EA3-E7D9-9636948621F7}"/>
              </a:ext>
            </a:extLst>
          </p:cNvPr>
          <p:cNvSpPr txBox="1">
            <a:spLocks/>
          </p:cNvSpPr>
          <p:nvPr userDrawn="1"/>
        </p:nvSpPr>
        <p:spPr>
          <a:xfrm>
            <a:off x="11475720" y="6318504"/>
            <a:ext cx="35921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1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05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DDBB5E-2C05-D02F-3CB6-463E0B48C7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91760" y="2"/>
            <a:ext cx="4200240" cy="6677998"/>
          </a:xfrm>
          <a:custGeom>
            <a:avLst/>
            <a:gdLst>
              <a:gd name="connsiteX0" fmla="*/ 1711020 w 4200240"/>
              <a:gd name="connsiteY0" fmla="*/ 0 h 6677998"/>
              <a:gd name="connsiteX1" fmla="*/ 4200240 w 4200240"/>
              <a:gd name="connsiteY1" fmla="*/ 0 h 6677998"/>
              <a:gd name="connsiteX2" fmla="*/ 4200240 w 4200240"/>
              <a:gd name="connsiteY2" fmla="*/ 6677998 h 6677998"/>
              <a:gd name="connsiteX3" fmla="*/ 471831 w 4200240"/>
              <a:gd name="connsiteY3" fmla="*/ 6677998 h 6677998"/>
              <a:gd name="connsiteX4" fmla="*/ 25382 w 4200240"/>
              <a:gd name="connsiteY4" fmla="*/ 4419400 h 6677998"/>
              <a:gd name="connsiteX5" fmla="*/ 1707639 w 4200240"/>
              <a:gd name="connsiteY5" fmla="*/ 6530 h 667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00240" h="6677998">
                <a:moveTo>
                  <a:pt x="1711020" y="0"/>
                </a:moveTo>
                <a:lnTo>
                  <a:pt x="4200240" y="0"/>
                </a:lnTo>
                <a:lnTo>
                  <a:pt x="4200240" y="6677998"/>
                </a:lnTo>
                <a:lnTo>
                  <a:pt x="471831" y="6677998"/>
                </a:lnTo>
                <a:cubicBezTo>
                  <a:pt x="188171" y="6272123"/>
                  <a:pt x="-85925" y="5570595"/>
                  <a:pt x="25382" y="4419400"/>
                </a:cubicBezTo>
                <a:cubicBezTo>
                  <a:pt x="160809" y="3018365"/>
                  <a:pt x="1616774" y="182409"/>
                  <a:pt x="1707639" y="653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72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241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Thanks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20684B-8D00-7903-A1FF-C0875815BA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6014" y="0"/>
            <a:ext cx="6099433" cy="6858000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433" h="6858000">
                <a:moveTo>
                  <a:pt x="254264" y="0"/>
                </a:moveTo>
                <a:lnTo>
                  <a:pt x="6099433" y="0"/>
                </a:lnTo>
                <a:lnTo>
                  <a:pt x="6099433" y="6858000"/>
                </a:lnTo>
                <a:lnTo>
                  <a:pt x="6085986" y="6858000"/>
                </a:lnTo>
                <a:lnTo>
                  <a:pt x="6085986" y="6678000"/>
                </a:lnTo>
                <a:lnTo>
                  <a:pt x="2055716" y="6678000"/>
                </a:lnTo>
                <a:lnTo>
                  <a:pt x="2030900" y="6634513"/>
                </a:lnTo>
                <a:cubicBezTo>
                  <a:pt x="1593147" y="5864395"/>
                  <a:pt x="180714" y="3293880"/>
                  <a:pt x="31970" y="1935353"/>
                </a:cubicBezTo>
                <a:cubicBezTo>
                  <a:pt x="-60800" y="1087755"/>
                  <a:pt x="58965" y="459359"/>
                  <a:pt x="254264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5" name="Dynamic legal" descr="{&quot;templafy&quot;:{&quot;id&quot;:&quot;09bd4b74-e977-4806-abf7-f07a4d3606a6&quot;}}">
            <a:extLst>
              <a:ext uri="{FF2B5EF4-FFF2-40B4-BE49-F238E27FC236}">
                <a16:creationId xmlns:a16="http://schemas.microsoft.com/office/drawing/2014/main" id="{389C2A1C-382C-1E29-DC3F-F948DA27C976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9" name="Dynmic Internal use only" descr="{&quot;templafy&quot;:{&quot;id&quot;:&quot;ef232d79-e6f5-47b1-bada-646277b6816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EACDB44D-A22A-0289-65F4-C7FFF935C50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98FD76-5104-AD9D-2BAF-2849AA9C093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C14E6C-8E54-3C8E-97BB-5C729DC957C8}"/>
              </a:ext>
            </a:extLst>
          </p:cNvPr>
          <p:cNvSpPr/>
          <p:nvPr userDrawn="1"/>
        </p:nvSpPr>
        <p:spPr>
          <a:xfrm>
            <a:off x="359998" y="5925600"/>
            <a:ext cx="770047" cy="5724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938CE26C-CEBE-4375-126A-30B2FDB094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42089" y="6051026"/>
            <a:ext cx="733170" cy="39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17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3095">
          <p15:clr>
            <a:srgbClr val="A4A3A4"/>
          </p15:clr>
        </p15:guide>
        <p15:guide id="3" orient="horz" pos="900" userDrawn="1">
          <p15:clr>
            <a:srgbClr val="A4A3A4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. Thanks">
    <p:bg bwMode="ltGray">
      <p:bgPr>
        <a:solidFill>
          <a:srgbClr val="0087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20684B-8D00-7903-A1FF-C0875815BA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6014" y="0"/>
            <a:ext cx="6099433" cy="6858000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433" h="6858000">
                <a:moveTo>
                  <a:pt x="254264" y="0"/>
                </a:moveTo>
                <a:lnTo>
                  <a:pt x="6099433" y="0"/>
                </a:lnTo>
                <a:lnTo>
                  <a:pt x="6099433" y="6858000"/>
                </a:lnTo>
                <a:lnTo>
                  <a:pt x="6085986" y="6858000"/>
                </a:lnTo>
                <a:lnTo>
                  <a:pt x="6085986" y="6678000"/>
                </a:lnTo>
                <a:lnTo>
                  <a:pt x="2055716" y="6678000"/>
                </a:lnTo>
                <a:lnTo>
                  <a:pt x="2030900" y="6634513"/>
                </a:lnTo>
                <a:cubicBezTo>
                  <a:pt x="1593147" y="5864395"/>
                  <a:pt x="180714" y="3293880"/>
                  <a:pt x="31970" y="1935353"/>
                </a:cubicBezTo>
                <a:cubicBezTo>
                  <a:pt x="-60800" y="1087755"/>
                  <a:pt x="58965" y="459359"/>
                  <a:pt x="254264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5" name="Dynamic legal" descr="{&quot;templafy&quot;:{&quot;id&quot;:&quot;09bd4b74-e977-4806-abf7-f07a4d3606a6&quot;}}">
            <a:extLst>
              <a:ext uri="{FF2B5EF4-FFF2-40B4-BE49-F238E27FC236}">
                <a16:creationId xmlns:a16="http://schemas.microsoft.com/office/drawing/2014/main" id="{389C2A1C-382C-1E29-DC3F-F948DA27C976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9" name="Dynmic Internal use only" descr="{&quot;templafy&quot;:{&quot;id&quot;:&quot;ef232d79-e6f5-47b1-bada-646277b6816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EACDB44D-A22A-0289-65F4-C7FFF935C50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98FD76-5104-AD9D-2BAF-2849AA9C093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AAC435-9FFC-9073-81F6-61D87A0B8B90}"/>
              </a:ext>
            </a:extLst>
          </p:cNvPr>
          <p:cNvSpPr/>
          <p:nvPr userDrawn="1"/>
        </p:nvSpPr>
        <p:spPr>
          <a:xfrm>
            <a:off x="359998" y="5925600"/>
            <a:ext cx="770047" cy="5724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ECE84EC-1831-385C-F2C0-A8577DEEC0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03989" y="6070076"/>
            <a:ext cx="733170" cy="39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900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095">
          <p15:clr>
            <a:srgbClr val="A4A3A4"/>
          </p15:clr>
        </p15:guide>
        <p15:guide id="2" orient="horz" pos="900">
          <p15:clr>
            <a:srgbClr val="A4A3A4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. Thanks">
    <p:bg bwMode="ltGray">
      <p:bgPr>
        <a:solidFill>
          <a:srgbClr val="FF4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20684B-8D00-7903-A1FF-C0875815BA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6014" y="0"/>
            <a:ext cx="6099433" cy="6858000"/>
          </a:xfrm>
          <a:custGeom>
            <a:avLst/>
            <a:gdLst>
              <a:gd name="connsiteX0" fmla="*/ 254264 w 6099433"/>
              <a:gd name="connsiteY0" fmla="*/ 0 h 6858000"/>
              <a:gd name="connsiteX1" fmla="*/ 6099433 w 6099433"/>
              <a:gd name="connsiteY1" fmla="*/ 0 h 6858000"/>
              <a:gd name="connsiteX2" fmla="*/ 6099433 w 6099433"/>
              <a:gd name="connsiteY2" fmla="*/ 6858000 h 6858000"/>
              <a:gd name="connsiteX3" fmla="*/ 6085986 w 6099433"/>
              <a:gd name="connsiteY3" fmla="*/ 6858000 h 6858000"/>
              <a:gd name="connsiteX4" fmla="*/ 6085986 w 6099433"/>
              <a:gd name="connsiteY4" fmla="*/ 6678000 h 6858000"/>
              <a:gd name="connsiteX5" fmla="*/ 2055716 w 6099433"/>
              <a:gd name="connsiteY5" fmla="*/ 6678000 h 6858000"/>
              <a:gd name="connsiteX6" fmla="*/ 2030900 w 6099433"/>
              <a:gd name="connsiteY6" fmla="*/ 6634513 h 6858000"/>
              <a:gd name="connsiteX7" fmla="*/ 31970 w 6099433"/>
              <a:gd name="connsiteY7" fmla="*/ 1935353 h 6858000"/>
              <a:gd name="connsiteX8" fmla="*/ 254264 w 6099433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9433" h="6858000">
                <a:moveTo>
                  <a:pt x="254264" y="0"/>
                </a:moveTo>
                <a:lnTo>
                  <a:pt x="6099433" y="0"/>
                </a:lnTo>
                <a:lnTo>
                  <a:pt x="6099433" y="6858000"/>
                </a:lnTo>
                <a:lnTo>
                  <a:pt x="6085986" y="6858000"/>
                </a:lnTo>
                <a:lnTo>
                  <a:pt x="6085986" y="6678000"/>
                </a:lnTo>
                <a:lnTo>
                  <a:pt x="2055716" y="6678000"/>
                </a:lnTo>
                <a:lnTo>
                  <a:pt x="2030900" y="6634513"/>
                </a:lnTo>
                <a:cubicBezTo>
                  <a:pt x="1593147" y="5864395"/>
                  <a:pt x="180714" y="3293880"/>
                  <a:pt x="31970" y="1935353"/>
                </a:cubicBezTo>
                <a:cubicBezTo>
                  <a:pt x="-60800" y="1087755"/>
                  <a:pt x="58965" y="459359"/>
                  <a:pt x="254264" y="0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tIns="57600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US"/>
          </a:p>
        </p:txBody>
      </p:sp>
      <p:sp>
        <p:nvSpPr>
          <p:cNvPr id="5" name="Dynamic legal" descr="{&quot;templafy&quot;:{&quot;id&quot;:&quot;09bd4b74-e977-4806-abf7-f07a4d3606a6&quot;}}">
            <a:extLst>
              <a:ext uri="{FF2B5EF4-FFF2-40B4-BE49-F238E27FC236}">
                <a16:creationId xmlns:a16="http://schemas.microsoft.com/office/drawing/2014/main" id="{389C2A1C-382C-1E29-DC3F-F948DA27C976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9" name="Dynmic Internal use only" descr="{&quot;templafy&quot;:{&quot;id&quot;:&quot;ef232d79-e6f5-47b1-bada-646277b6816d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EACDB44D-A22A-0289-65F4-C7FFF935C50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98FD76-5104-AD9D-2BAF-2849AA9C093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510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0A11E6-9021-BFAD-7ED2-5A6FA42C4C8A}"/>
              </a:ext>
            </a:extLst>
          </p:cNvPr>
          <p:cNvSpPr/>
          <p:nvPr userDrawn="1"/>
        </p:nvSpPr>
        <p:spPr>
          <a:xfrm>
            <a:off x="359998" y="5925600"/>
            <a:ext cx="770047" cy="5724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3368DB42-4F95-DED9-B2DB-110851A92C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3039" y="6051026"/>
            <a:ext cx="733170" cy="39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66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095">
          <p15:clr>
            <a:srgbClr val="A4A3A4"/>
          </p15:clr>
        </p15:guide>
        <p15:guide id="2" orient="horz" pos="900">
          <p15:clr>
            <a:srgbClr val="A4A3A4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5">
            <a:extLst>
              <a:ext uri="{FF2B5EF4-FFF2-40B4-BE49-F238E27FC236}">
                <a16:creationId xmlns:a16="http://schemas.microsoft.com/office/drawing/2014/main" id="{BCFED06E-BBB3-0C17-552D-DFF9887E09D2}"/>
              </a:ext>
            </a:extLst>
          </p:cNvPr>
          <p:cNvSpPr>
            <a:spLocks/>
          </p:cNvSpPr>
          <p:nvPr userDrawn="1"/>
        </p:nvSpPr>
        <p:spPr bwMode="auto">
          <a:xfrm rot="6447137">
            <a:off x="2394624" y="-2036124"/>
            <a:ext cx="16107975" cy="10116811"/>
          </a:xfrm>
          <a:custGeom>
            <a:avLst/>
            <a:gdLst>
              <a:gd name="T0" fmla="*/ 171 w 368"/>
              <a:gd name="T1" fmla="*/ 203 h 231"/>
              <a:gd name="T2" fmla="*/ 0 w 368"/>
              <a:gd name="T3" fmla="*/ 13 h 231"/>
              <a:gd name="T4" fmla="*/ 257 w 368"/>
              <a:gd name="T5" fmla="*/ 34 h 231"/>
              <a:gd name="T6" fmla="*/ 366 w 368"/>
              <a:gd name="T7" fmla="*/ 171 h 231"/>
              <a:gd name="T8" fmla="*/ 355 w 368"/>
              <a:gd name="T9" fmla="*/ 196 h 231"/>
              <a:gd name="T10" fmla="*/ 171 w 368"/>
              <a:gd name="T11" fmla="*/ 20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31">
                <a:moveTo>
                  <a:pt x="171" y="203"/>
                </a:moveTo>
                <a:cubicBezTo>
                  <a:pt x="108" y="174"/>
                  <a:pt x="64" y="85"/>
                  <a:pt x="0" y="13"/>
                </a:cubicBezTo>
                <a:cubicBezTo>
                  <a:pt x="91" y="8"/>
                  <a:pt x="182" y="0"/>
                  <a:pt x="257" y="34"/>
                </a:cubicBezTo>
                <a:cubicBezTo>
                  <a:pt x="317" y="62"/>
                  <a:pt x="351" y="112"/>
                  <a:pt x="366" y="171"/>
                </a:cubicBezTo>
                <a:cubicBezTo>
                  <a:pt x="368" y="181"/>
                  <a:pt x="364" y="191"/>
                  <a:pt x="355" y="196"/>
                </a:cubicBezTo>
                <a:cubicBezTo>
                  <a:pt x="309" y="224"/>
                  <a:pt x="234" y="231"/>
                  <a:pt x="171" y="203"/>
                </a:cubicBezTo>
              </a:path>
            </a:pathLst>
          </a:custGeom>
          <a:solidFill>
            <a:srgbClr val="0033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935056" y="1548000"/>
            <a:ext cx="4898144" cy="437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7981950" y="-3390900"/>
            <a:ext cx="9906000" cy="339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1" name="Rectangle 10"/>
          <p:cNvSpPr/>
          <p:nvPr userDrawn="1"/>
        </p:nvSpPr>
        <p:spPr>
          <a:xfrm>
            <a:off x="12192000" y="-171450"/>
            <a:ext cx="8058150" cy="882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2" name="Rectangle 11"/>
          <p:cNvSpPr/>
          <p:nvPr userDrawn="1"/>
        </p:nvSpPr>
        <p:spPr>
          <a:xfrm>
            <a:off x="3524250" y="6858000"/>
            <a:ext cx="10439400" cy="358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A586384-8332-99AA-3333-F4AA066A04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58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 p14:bounceEnd="24000">
                                          <p:cBhvr>
                                            <p:cTn id="6" dur="2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>
                                          <p:cBhvr>
                                            <p:cTn id="6" dur="2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5">
            <a:extLst>
              <a:ext uri="{FF2B5EF4-FFF2-40B4-BE49-F238E27FC236}">
                <a16:creationId xmlns:a16="http://schemas.microsoft.com/office/drawing/2014/main" id="{BCFED06E-BBB3-0C17-552D-DFF9887E09D2}"/>
              </a:ext>
            </a:extLst>
          </p:cNvPr>
          <p:cNvSpPr>
            <a:spLocks/>
          </p:cNvSpPr>
          <p:nvPr userDrawn="1"/>
        </p:nvSpPr>
        <p:spPr bwMode="auto">
          <a:xfrm rot="6447137">
            <a:off x="2394624" y="-2036124"/>
            <a:ext cx="16107975" cy="10116811"/>
          </a:xfrm>
          <a:custGeom>
            <a:avLst/>
            <a:gdLst>
              <a:gd name="T0" fmla="*/ 171 w 368"/>
              <a:gd name="T1" fmla="*/ 203 h 231"/>
              <a:gd name="T2" fmla="*/ 0 w 368"/>
              <a:gd name="T3" fmla="*/ 13 h 231"/>
              <a:gd name="T4" fmla="*/ 257 w 368"/>
              <a:gd name="T5" fmla="*/ 34 h 231"/>
              <a:gd name="T6" fmla="*/ 366 w 368"/>
              <a:gd name="T7" fmla="*/ 171 h 231"/>
              <a:gd name="T8" fmla="*/ 355 w 368"/>
              <a:gd name="T9" fmla="*/ 196 h 231"/>
              <a:gd name="T10" fmla="*/ 171 w 368"/>
              <a:gd name="T11" fmla="*/ 20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31">
                <a:moveTo>
                  <a:pt x="171" y="203"/>
                </a:moveTo>
                <a:cubicBezTo>
                  <a:pt x="108" y="174"/>
                  <a:pt x="64" y="85"/>
                  <a:pt x="0" y="13"/>
                </a:cubicBezTo>
                <a:cubicBezTo>
                  <a:pt x="91" y="8"/>
                  <a:pt x="182" y="0"/>
                  <a:pt x="257" y="34"/>
                </a:cubicBezTo>
                <a:cubicBezTo>
                  <a:pt x="317" y="62"/>
                  <a:pt x="351" y="112"/>
                  <a:pt x="366" y="171"/>
                </a:cubicBezTo>
                <a:cubicBezTo>
                  <a:pt x="368" y="181"/>
                  <a:pt x="364" y="191"/>
                  <a:pt x="355" y="196"/>
                </a:cubicBezTo>
                <a:cubicBezTo>
                  <a:pt x="309" y="224"/>
                  <a:pt x="234" y="231"/>
                  <a:pt x="171" y="203"/>
                </a:cubicBezTo>
              </a:path>
            </a:pathLst>
          </a:custGeom>
          <a:solidFill>
            <a:srgbClr val="FF4D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7981950" y="-3390900"/>
            <a:ext cx="9906000" cy="339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1" name="Rectangle 10"/>
          <p:cNvSpPr/>
          <p:nvPr userDrawn="1"/>
        </p:nvSpPr>
        <p:spPr>
          <a:xfrm>
            <a:off x="12180849" y="-171450"/>
            <a:ext cx="8058150" cy="882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2" name="Rectangle 11"/>
          <p:cNvSpPr/>
          <p:nvPr userDrawn="1"/>
        </p:nvSpPr>
        <p:spPr>
          <a:xfrm>
            <a:off x="3524250" y="6858000"/>
            <a:ext cx="10439400" cy="358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935056" y="1548000"/>
            <a:ext cx="4898144" cy="437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74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 p14:bounceEnd="24000">
                                          <p:cBhvr>
                                            <p:cTn id="6" dur="2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>
                                          <p:cBhvr>
                                            <p:cTn id="6" dur="2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5">
            <a:extLst>
              <a:ext uri="{FF2B5EF4-FFF2-40B4-BE49-F238E27FC236}">
                <a16:creationId xmlns:a16="http://schemas.microsoft.com/office/drawing/2014/main" id="{BCFED06E-BBB3-0C17-552D-DFF9887E09D2}"/>
              </a:ext>
            </a:extLst>
          </p:cNvPr>
          <p:cNvSpPr>
            <a:spLocks/>
          </p:cNvSpPr>
          <p:nvPr userDrawn="1"/>
        </p:nvSpPr>
        <p:spPr bwMode="auto">
          <a:xfrm rot="6447137">
            <a:off x="2394624" y="-2036124"/>
            <a:ext cx="16107975" cy="10116811"/>
          </a:xfrm>
          <a:custGeom>
            <a:avLst/>
            <a:gdLst>
              <a:gd name="T0" fmla="*/ 171 w 368"/>
              <a:gd name="T1" fmla="*/ 203 h 231"/>
              <a:gd name="T2" fmla="*/ 0 w 368"/>
              <a:gd name="T3" fmla="*/ 13 h 231"/>
              <a:gd name="T4" fmla="*/ 257 w 368"/>
              <a:gd name="T5" fmla="*/ 34 h 231"/>
              <a:gd name="T6" fmla="*/ 366 w 368"/>
              <a:gd name="T7" fmla="*/ 171 h 231"/>
              <a:gd name="T8" fmla="*/ 355 w 368"/>
              <a:gd name="T9" fmla="*/ 196 h 231"/>
              <a:gd name="T10" fmla="*/ 171 w 368"/>
              <a:gd name="T11" fmla="*/ 20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" h="231">
                <a:moveTo>
                  <a:pt x="171" y="203"/>
                </a:moveTo>
                <a:cubicBezTo>
                  <a:pt x="108" y="174"/>
                  <a:pt x="64" y="85"/>
                  <a:pt x="0" y="13"/>
                </a:cubicBezTo>
                <a:cubicBezTo>
                  <a:pt x="91" y="8"/>
                  <a:pt x="182" y="0"/>
                  <a:pt x="257" y="34"/>
                </a:cubicBezTo>
                <a:cubicBezTo>
                  <a:pt x="317" y="62"/>
                  <a:pt x="351" y="112"/>
                  <a:pt x="366" y="171"/>
                </a:cubicBezTo>
                <a:cubicBezTo>
                  <a:pt x="368" y="181"/>
                  <a:pt x="364" y="191"/>
                  <a:pt x="355" y="196"/>
                </a:cubicBezTo>
                <a:cubicBezTo>
                  <a:pt x="309" y="224"/>
                  <a:pt x="234" y="231"/>
                  <a:pt x="171" y="203"/>
                </a:cubicBezTo>
              </a:path>
            </a:pathLst>
          </a:custGeom>
          <a:solidFill>
            <a:srgbClr val="0087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7981950" y="-3390900"/>
            <a:ext cx="9906000" cy="339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1" name="Rectangle 10"/>
          <p:cNvSpPr/>
          <p:nvPr userDrawn="1"/>
        </p:nvSpPr>
        <p:spPr>
          <a:xfrm>
            <a:off x="12192000" y="-171450"/>
            <a:ext cx="8058150" cy="882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2" name="Rectangle 11"/>
          <p:cNvSpPr/>
          <p:nvPr userDrawn="1"/>
        </p:nvSpPr>
        <p:spPr>
          <a:xfrm>
            <a:off x="3524250" y="6858000"/>
            <a:ext cx="10439400" cy="358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935056" y="1548000"/>
            <a:ext cx="4898144" cy="437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6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 p14:bounceEnd="24000">
                                          <p:cBhvr>
                                            <p:cTn id="6" dur="2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repeatCount="indefinite" accel="29000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963 -0.02199 L 0.00963 -0.02175 C 0.01107 -0.01712 0.01263 -0.01226 0.0138 -0.00717 C 0.01523 -0.00208 0.01406 -0.00023 0.01797 0.00209 C 0.02031 0.00325 0.02291 0.00325 0.02526 0.00394 C 0.0263 0.0044 0.02734 0.00487 0.02838 0.00579 C 0.02982 0.00672 0.03112 0.00834 0.03255 0.0095 C 0.03489 0.01088 0.03737 0.01181 0.03984 0.0132 C 0.04023 0.01065 0.04114 0.00811 0.04088 0.00579 C 0.04049 0.00209 0.03893 -0.00069 0.03776 -0.00347 C 0.03242 -0.01805 0.03659 -0.00393 0.03255 -0.01828 C 0.03502 -0.04027 0.03594 -0.03101 0.03255 -0.04606 C 0.02982 -0.02638 0.0332 -0.02962 0.02109 -0.03495 C 0.02005 -0.03564 0.01901 -0.03634 0.01797 -0.0368 C 0.01693 -0.03865 0.01614 -0.04097 0.01484 -0.04236 C 0.01172 -0.04652 0.01015 -0.04629 0.00651 -0.04791 C 0.00547 -0.04861 0.00443 -0.0493 0.00351 -0.04976 C 0.00416 -0.04745 0.0043 -0.04421 0.00547 -0.04236 C 0.00729 -0.04004 0.01172 -0.03865 0.01172 -0.03842 C 0.01276 -0.0368 0.01367 -0.03472 0.01484 -0.0331 C 0.01823 -0.02916 0.02161 -0.03402 0.01276 -0.02754 C 0.01159 -0.02129 0.01015 -0.02291 0.00963 -0.02199 Z " pathEditMode="relative" rAng="0" ptsTypes="AAAAAAAAAAAAAAAAAAAAAA">
                                          <p:cBhvr>
                                            <p:cTn id="6" dur="2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" y="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18">
            <a:extLst>
              <a:ext uri="{FF2B5EF4-FFF2-40B4-BE49-F238E27FC236}">
                <a16:creationId xmlns:a16="http://schemas.microsoft.com/office/drawing/2014/main" id="{9AA675E0-7884-6010-4E3F-4625A414B51B}"/>
              </a:ext>
            </a:extLst>
          </p:cNvPr>
          <p:cNvSpPr/>
          <p:nvPr userDrawn="1"/>
        </p:nvSpPr>
        <p:spPr>
          <a:xfrm>
            <a:off x="4658769" y="-3665"/>
            <a:ext cx="7537563" cy="6712394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  <a:gd name="connsiteX0" fmla="*/ 5916434 w 5916434"/>
              <a:gd name="connsiteY0" fmla="*/ 0 h 3908413"/>
              <a:gd name="connsiteX1" fmla="*/ 3459404 w 5916434"/>
              <a:gd name="connsiteY1" fmla="*/ 112412 h 3908413"/>
              <a:gd name="connsiteX2" fmla="*/ 3218317 w 5916434"/>
              <a:gd name="connsiteY2" fmla="*/ 2929 h 3908413"/>
              <a:gd name="connsiteX3" fmla="*/ 944233 w 5916434"/>
              <a:gd name="connsiteY3" fmla="*/ 1208263 h 3908413"/>
              <a:gd name="connsiteX4" fmla="*/ 3042 w 5916434"/>
              <a:gd name="connsiteY4" fmla="*/ 3895266 h 3908413"/>
              <a:gd name="connsiteX5" fmla="*/ 5915244 w 5916434"/>
              <a:gd name="connsiteY5" fmla="*/ 3908413 h 3908413"/>
              <a:gd name="connsiteX0" fmla="*/ 5916434 w 5916434"/>
              <a:gd name="connsiteY0" fmla="*/ 87200 h 3995613"/>
              <a:gd name="connsiteX1" fmla="*/ 3218317 w 5916434"/>
              <a:gd name="connsiteY1" fmla="*/ 90129 h 3995613"/>
              <a:gd name="connsiteX2" fmla="*/ 944233 w 5916434"/>
              <a:gd name="connsiteY2" fmla="*/ 1295463 h 3995613"/>
              <a:gd name="connsiteX3" fmla="*/ 3042 w 5916434"/>
              <a:gd name="connsiteY3" fmla="*/ 3982466 h 3995613"/>
              <a:gd name="connsiteX4" fmla="*/ 5915244 w 5916434"/>
              <a:gd name="connsiteY4" fmla="*/ 3995613 h 3995613"/>
              <a:gd name="connsiteX0" fmla="*/ 5916434 w 5916434"/>
              <a:gd name="connsiteY0" fmla="*/ 0 h 3908413"/>
              <a:gd name="connsiteX1" fmla="*/ 3218317 w 5916434"/>
              <a:gd name="connsiteY1" fmla="*/ 2929 h 3908413"/>
              <a:gd name="connsiteX2" fmla="*/ 944233 w 5916434"/>
              <a:gd name="connsiteY2" fmla="*/ 1208263 h 3908413"/>
              <a:gd name="connsiteX3" fmla="*/ 3042 w 5916434"/>
              <a:gd name="connsiteY3" fmla="*/ 3895266 h 3908413"/>
              <a:gd name="connsiteX4" fmla="*/ 5915244 w 5916434"/>
              <a:gd name="connsiteY4" fmla="*/ 3908413 h 3908413"/>
              <a:gd name="connsiteX0" fmla="*/ 5913392 w 5913392"/>
              <a:gd name="connsiteY0" fmla="*/ 0 h 3908413"/>
              <a:gd name="connsiteX1" fmla="*/ 3215275 w 5913392"/>
              <a:gd name="connsiteY1" fmla="*/ 2929 h 3908413"/>
              <a:gd name="connsiteX2" fmla="*/ 941191 w 5913392"/>
              <a:gd name="connsiteY2" fmla="*/ 1208263 h 3908413"/>
              <a:gd name="connsiteX3" fmla="*/ 0 w 5913392"/>
              <a:gd name="connsiteY3" fmla="*/ 3895266 h 3908413"/>
              <a:gd name="connsiteX4" fmla="*/ 5912202 w 5913392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05892 w 6446098"/>
              <a:gd name="connsiteY2" fmla="*/ 1171391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69860"/>
              <a:gd name="connsiteY0" fmla="*/ 0 h 3894063"/>
              <a:gd name="connsiteX1" fmla="*/ 3747981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520952 w 6544714"/>
              <a:gd name="connsiteY0" fmla="*/ 0 h 3894063"/>
              <a:gd name="connsiteX1" fmla="*/ 3997493 w 6544714"/>
              <a:gd name="connsiteY1" fmla="*/ 2929 h 3894063"/>
              <a:gd name="connsiteX2" fmla="*/ 1667879 w 6544714"/>
              <a:gd name="connsiteY2" fmla="*/ 1178566 h 3894063"/>
              <a:gd name="connsiteX3" fmla="*/ 0 w 6544714"/>
              <a:gd name="connsiteY3" fmla="*/ 3880518 h 3894063"/>
              <a:gd name="connsiteX4" fmla="*/ 6544714 w 6544714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05111 w 6706896"/>
              <a:gd name="connsiteY2" fmla="*/ 11498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712928 w 6712928"/>
              <a:gd name="connsiteY0" fmla="*/ 0 h 3894063"/>
              <a:gd name="connsiteX1" fmla="*/ 4159675 w 6712928"/>
              <a:gd name="connsiteY1" fmla="*/ 2929 h 3894063"/>
              <a:gd name="connsiteX2" fmla="*/ 1805111 w 6712928"/>
              <a:gd name="connsiteY2" fmla="*/ 1149866 h 3894063"/>
              <a:gd name="connsiteX3" fmla="*/ 0 w 6712928"/>
              <a:gd name="connsiteY3" fmla="*/ 3873343 h 3894063"/>
              <a:gd name="connsiteX4" fmla="*/ 6706896 w 6712928"/>
              <a:gd name="connsiteY4" fmla="*/ 3894063 h 3894063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805111 w 6712928"/>
              <a:gd name="connsiteY2" fmla="*/ 1153412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616417 w 6712928"/>
              <a:gd name="connsiteY2" fmla="*/ 1133987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616417 w 6712928"/>
              <a:gd name="connsiteY2" fmla="*/ 1133987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72291 w 6772291"/>
              <a:gd name="connsiteY0" fmla="*/ 3546 h 3897609"/>
              <a:gd name="connsiteX1" fmla="*/ 3662888 w 6772291"/>
              <a:gd name="connsiteY1" fmla="*/ 0 h 3897609"/>
              <a:gd name="connsiteX2" fmla="*/ 59363 w 6772291"/>
              <a:gd name="connsiteY2" fmla="*/ 3876889 h 3897609"/>
              <a:gd name="connsiteX3" fmla="*/ 6766259 w 6772291"/>
              <a:gd name="connsiteY3" fmla="*/ 3897609 h 3897609"/>
              <a:gd name="connsiteX0" fmla="*/ 6791034 w 6791034"/>
              <a:gd name="connsiteY0" fmla="*/ 3546 h 3897609"/>
              <a:gd name="connsiteX1" fmla="*/ 3681631 w 6791034"/>
              <a:gd name="connsiteY1" fmla="*/ 0 h 3897609"/>
              <a:gd name="connsiteX2" fmla="*/ 78106 w 6791034"/>
              <a:gd name="connsiteY2" fmla="*/ 3876889 h 3897609"/>
              <a:gd name="connsiteX3" fmla="*/ 6785002 w 6791034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928" h="3897609">
                <a:moveTo>
                  <a:pt x="6712928" y="3546"/>
                </a:moveTo>
                <a:lnTo>
                  <a:pt x="3603525" y="0"/>
                </a:lnTo>
                <a:cubicBezTo>
                  <a:pt x="1630618" y="606707"/>
                  <a:pt x="333327" y="2318766"/>
                  <a:pt x="0" y="3876889"/>
                </a:cubicBezTo>
                <a:lnTo>
                  <a:pt x="6706896" y="3897609"/>
                </a:lnTo>
              </a:path>
            </a:pathLst>
          </a:custGeom>
          <a:solidFill>
            <a:srgbClr val="0033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</p:spTree>
    <p:extLst>
      <p:ext uri="{BB962C8B-B14F-4D97-AF65-F5344CB8AC3E}">
        <p14:creationId xmlns:p14="http://schemas.microsoft.com/office/powerpoint/2010/main" val="3460752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>
            <a:off x="5772830" y="1"/>
            <a:ext cx="6445298" cy="6714996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  <a:gd name="connsiteX0" fmla="*/ 5916434 w 5916434"/>
              <a:gd name="connsiteY0" fmla="*/ 0 h 3908413"/>
              <a:gd name="connsiteX1" fmla="*/ 3459404 w 5916434"/>
              <a:gd name="connsiteY1" fmla="*/ 112412 h 3908413"/>
              <a:gd name="connsiteX2" fmla="*/ 3218317 w 5916434"/>
              <a:gd name="connsiteY2" fmla="*/ 2929 h 3908413"/>
              <a:gd name="connsiteX3" fmla="*/ 944233 w 5916434"/>
              <a:gd name="connsiteY3" fmla="*/ 1208263 h 3908413"/>
              <a:gd name="connsiteX4" fmla="*/ 3042 w 5916434"/>
              <a:gd name="connsiteY4" fmla="*/ 3895266 h 3908413"/>
              <a:gd name="connsiteX5" fmla="*/ 5915244 w 5916434"/>
              <a:gd name="connsiteY5" fmla="*/ 3908413 h 3908413"/>
              <a:gd name="connsiteX0" fmla="*/ 5916434 w 5916434"/>
              <a:gd name="connsiteY0" fmla="*/ 87200 h 3995613"/>
              <a:gd name="connsiteX1" fmla="*/ 3218317 w 5916434"/>
              <a:gd name="connsiteY1" fmla="*/ 90129 h 3995613"/>
              <a:gd name="connsiteX2" fmla="*/ 944233 w 5916434"/>
              <a:gd name="connsiteY2" fmla="*/ 1295463 h 3995613"/>
              <a:gd name="connsiteX3" fmla="*/ 3042 w 5916434"/>
              <a:gd name="connsiteY3" fmla="*/ 3982466 h 3995613"/>
              <a:gd name="connsiteX4" fmla="*/ 5915244 w 5916434"/>
              <a:gd name="connsiteY4" fmla="*/ 3995613 h 3995613"/>
              <a:gd name="connsiteX0" fmla="*/ 5916434 w 5916434"/>
              <a:gd name="connsiteY0" fmla="*/ 0 h 3908413"/>
              <a:gd name="connsiteX1" fmla="*/ 3218317 w 5916434"/>
              <a:gd name="connsiteY1" fmla="*/ 2929 h 3908413"/>
              <a:gd name="connsiteX2" fmla="*/ 944233 w 5916434"/>
              <a:gd name="connsiteY2" fmla="*/ 1208263 h 3908413"/>
              <a:gd name="connsiteX3" fmla="*/ 3042 w 5916434"/>
              <a:gd name="connsiteY3" fmla="*/ 3895266 h 3908413"/>
              <a:gd name="connsiteX4" fmla="*/ 5915244 w 5916434"/>
              <a:gd name="connsiteY4" fmla="*/ 3908413 h 3908413"/>
              <a:gd name="connsiteX0" fmla="*/ 5913392 w 5913392"/>
              <a:gd name="connsiteY0" fmla="*/ 0 h 3908413"/>
              <a:gd name="connsiteX1" fmla="*/ 3215275 w 5913392"/>
              <a:gd name="connsiteY1" fmla="*/ 2929 h 3908413"/>
              <a:gd name="connsiteX2" fmla="*/ 941191 w 5913392"/>
              <a:gd name="connsiteY2" fmla="*/ 1208263 h 3908413"/>
              <a:gd name="connsiteX3" fmla="*/ 0 w 5913392"/>
              <a:gd name="connsiteY3" fmla="*/ 3895266 h 3908413"/>
              <a:gd name="connsiteX4" fmla="*/ 5912202 w 5913392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05892 w 6446098"/>
              <a:gd name="connsiteY2" fmla="*/ 1171391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69860"/>
              <a:gd name="connsiteY0" fmla="*/ 0 h 3894063"/>
              <a:gd name="connsiteX1" fmla="*/ 3747981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520952 w 6544714"/>
              <a:gd name="connsiteY0" fmla="*/ 0 h 3894063"/>
              <a:gd name="connsiteX1" fmla="*/ 3997493 w 6544714"/>
              <a:gd name="connsiteY1" fmla="*/ 2929 h 3894063"/>
              <a:gd name="connsiteX2" fmla="*/ 1667879 w 6544714"/>
              <a:gd name="connsiteY2" fmla="*/ 1178566 h 3894063"/>
              <a:gd name="connsiteX3" fmla="*/ 0 w 6544714"/>
              <a:gd name="connsiteY3" fmla="*/ 3880518 h 3894063"/>
              <a:gd name="connsiteX4" fmla="*/ 6544714 w 6544714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05111 w 6706896"/>
              <a:gd name="connsiteY2" fmla="*/ 11498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6896" h="3894063">
                <a:moveTo>
                  <a:pt x="6683134" y="0"/>
                </a:moveTo>
                <a:lnTo>
                  <a:pt x="4159675" y="2929"/>
                </a:lnTo>
                <a:cubicBezTo>
                  <a:pt x="3330975" y="204306"/>
                  <a:pt x="2640394" y="528109"/>
                  <a:pt x="1805111" y="1149866"/>
                </a:cubicBezTo>
                <a:cubicBezTo>
                  <a:pt x="975479" y="1767417"/>
                  <a:pt x="265034" y="2592847"/>
                  <a:pt x="0" y="3873343"/>
                </a:cubicBezTo>
                <a:lnTo>
                  <a:pt x="6706896" y="3894063"/>
                </a:lnTo>
              </a:path>
            </a:pathLst>
          </a:custGeom>
          <a:solidFill>
            <a:srgbClr val="0033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</p:spTree>
    <p:extLst>
      <p:ext uri="{BB962C8B-B14F-4D97-AF65-F5344CB8AC3E}">
        <p14:creationId xmlns:p14="http://schemas.microsoft.com/office/powerpoint/2010/main" val="3120196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>
            <a:off x="5772830" y="0"/>
            <a:ext cx="6445298" cy="6723705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  <a:gd name="connsiteX0" fmla="*/ 5916434 w 5916434"/>
              <a:gd name="connsiteY0" fmla="*/ 0 h 3908413"/>
              <a:gd name="connsiteX1" fmla="*/ 3459404 w 5916434"/>
              <a:gd name="connsiteY1" fmla="*/ 112412 h 3908413"/>
              <a:gd name="connsiteX2" fmla="*/ 3218317 w 5916434"/>
              <a:gd name="connsiteY2" fmla="*/ 2929 h 3908413"/>
              <a:gd name="connsiteX3" fmla="*/ 944233 w 5916434"/>
              <a:gd name="connsiteY3" fmla="*/ 1208263 h 3908413"/>
              <a:gd name="connsiteX4" fmla="*/ 3042 w 5916434"/>
              <a:gd name="connsiteY4" fmla="*/ 3895266 h 3908413"/>
              <a:gd name="connsiteX5" fmla="*/ 5915244 w 5916434"/>
              <a:gd name="connsiteY5" fmla="*/ 3908413 h 3908413"/>
              <a:gd name="connsiteX0" fmla="*/ 5916434 w 5916434"/>
              <a:gd name="connsiteY0" fmla="*/ 87200 h 3995613"/>
              <a:gd name="connsiteX1" fmla="*/ 3218317 w 5916434"/>
              <a:gd name="connsiteY1" fmla="*/ 90129 h 3995613"/>
              <a:gd name="connsiteX2" fmla="*/ 944233 w 5916434"/>
              <a:gd name="connsiteY2" fmla="*/ 1295463 h 3995613"/>
              <a:gd name="connsiteX3" fmla="*/ 3042 w 5916434"/>
              <a:gd name="connsiteY3" fmla="*/ 3982466 h 3995613"/>
              <a:gd name="connsiteX4" fmla="*/ 5915244 w 5916434"/>
              <a:gd name="connsiteY4" fmla="*/ 3995613 h 3995613"/>
              <a:gd name="connsiteX0" fmla="*/ 5916434 w 5916434"/>
              <a:gd name="connsiteY0" fmla="*/ 0 h 3908413"/>
              <a:gd name="connsiteX1" fmla="*/ 3218317 w 5916434"/>
              <a:gd name="connsiteY1" fmla="*/ 2929 h 3908413"/>
              <a:gd name="connsiteX2" fmla="*/ 944233 w 5916434"/>
              <a:gd name="connsiteY2" fmla="*/ 1208263 h 3908413"/>
              <a:gd name="connsiteX3" fmla="*/ 3042 w 5916434"/>
              <a:gd name="connsiteY3" fmla="*/ 3895266 h 3908413"/>
              <a:gd name="connsiteX4" fmla="*/ 5915244 w 5916434"/>
              <a:gd name="connsiteY4" fmla="*/ 3908413 h 3908413"/>
              <a:gd name="connsiteX0" fmla="*/ 5913392 w 5913392"/>
              <a:gd name="connsiteY0" fmla="*/ 0 h 3908413"/>
              <a:gd name="connsiteX1" fmla="*/ 3215275 w 5913392"/>
              <a:gd name="connsiteY1" fmla="*/ 2929 h 3908413"/>
              <a:gd name="connsiteX2" fmla="*/ 941191 w 5913392"/>
              <a:gd name="connsiteY2" fmla="*/ 1208263 h 3908413"/>
              <a:gd name="connsiteX3" fmla="*/ 0 w 5913392"/>
              <a:gd name="connsiteY3" fmla="*/ 3895266 h 3908413"/>
              <a:gd name="connsiteX4" fmla="*/ 5912202 w 5913392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05892 w 6446098"/>
              <a:gd name="connsiteY2" fmla="*/ 1171391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69860"/>
              <a:gd name="connsiteY0" fmla="*/ 0 h 3894063"/>
              <a:gd name="connsiteX1" fmla="*/ 3747981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520952 w 6544714"/>
              <a:gd name="connsiteY0" fmla="*/ 0 h 3894063"/>
              <a:gd name="connsiteX1" fmla="*/ 3997493 w 6544714"/>
              <a:gd name="connsiteY1" fmla="*/ 2929 h 3894063"/>
              <a:gd name="connsiteX2" fmla="*/ 1667879 w 6544714"/>
              <a:gd name="connsiteY2" fmla="*/ 1178566 h 3894063"/>
              <a:gd name="connsiteX3" fmla="*/ 0 w 6544714"/>
              <a:gd name="connsiteY3" fmla="*/ 3880518 h 3894063"/>
              <a:gd name="connsiteX4" fmla="*/ 6544714 w 6544714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05111 w 6706896"/>
              <a:gd name="connsiteY2" fmla="*/ 11498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6896" h="3894063">
                <a:moveTo>
                  <a:pt x="6683134" y="0"/>
                </a:moveTo>
                <a:lnTo>
                  <a:pt x="4159675" y="2929"/>
                </a:lnTo>
                <a:cubicBezTo>
                  <a:pt x="3330975" y="204306"/>
                  <a:pt x="2640394" y="528109"/>
                  <a:pt x="1805111" y="1149866"/>
                </a:cubicBezTo>
                <a:cubicBezTo>
                  <a:pt x="975479" y="1767417"/>
                  <a:pt x="265034" y="2592847"/>
                  <a:pt x="0" y="3873343"/>
                </a:cubicBezTo>
                <a:lnTo>
                  <a:pt x="6706896" y="3894063"/>
                </a:lnTo>
              </a:path>
            </a:pathLst>
          </a:custGeom>
          <a:solidFill>
            <a:srgbClr val="00874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</p:spTree>
    <p:extLst>
      <p:ext uri="{BB962C8B-B14F-4D97-AF65-F5344CB8AC3E}">
        <p14:creationId xmlns:p14="http://schemas.microsoft.com/office/powerpoint/2010/main" val="2396676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18">
            <a:extLst>
              <a:ext uri="{FF2B5EF4-FFF2-40B4-BE49-F238E27FC236}">
                <a16:creationId xmlns:a16="http://schemas.microsoft.com/office/drawing/2014/main" id="{9AA675E0-7884-6010-4E3F-4625A414B51B}"/>
              </a:ext>
            </a:extLst>
          </p:cNvPr>
          <p:cNvSpPr/>
          <p:nvPr userDrawn="1"/>
        </p:nvSpPr>
        <p:spPr>
          <a:xfrm>
            <a:off x="4658769" y="0"/>
            <a:ext cx="7537563" cy="671743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  <a:gd name="connsiteX0" fmla="*/ 5916434 w 5916434"/>
              <a:gd name="connsiteY0" fmla="*/ 0 h 3908413"/>
              <a:gd name="connsiteX1" fmla="*/ 3459404 w 5916434"/>
              <a:gd name="connsiteY1" fmla="*/ 112412 h 3908413"/>
              <a:gd name="connsiteX2" fmla="*/ 3218317 w 5916434"/>
              <a:gd name="connsiteY2" fmla="*/ 2929 h 3908413"/>
              <a:gd name="connsiteX3" fmla="*/ 944233 w 5916434"/>
              <a:gd name="connsiteY3" fmla="*/ 1208263 h 3908413"/>
              <a:gd name="connsiteX4" fmla="*/ 3042 w 5916434"/>
              <a:gd name="connsiteY4" fmla="*/ 3895266 h 3908413"/>
              <a:gd name="connsiteX5" fmla="*/ 5915244 w 5916434"/>
              <a:gd name="connsiteY5" fmla="*/ 3908413 h 3908413"/>
              <a:gd name="connsiteX0" fmla="*/ 5916434 w 5916434"/>
              <a:gd name="connsiteY0" fmla="*/ 87200 h 3995613"/>
              <a:gd name="connsiteX1" fmla="*/ 3218317 w 5916434"/>
              <a:gd name="connsiteY1" fmla="*/ 90129 h 3995613"/>
              <a:gd name="connsiteX2" fmla="*/ 944233 w 5916434"/>
              <a:gd name="connsiteY2" fmla="*/ 1295463 h 3995613"/>
              <a:gd name="connsiteX3" fmla="*/ 3042 w 5916434"/>
              <a:gd name="connsiteY3" fmla="*/ 3982466 h 3995613"/>
              <a:gd name="connsiteX4" fmla="*/ 5915244 w 5916434"/>
              <a:gd name="connsiteY4" fmla="*/ 3995613 h 3995613"/>
              <a:gd name="connsiteX0" fmla="*/ 5916434 w 5916434"/>
              <a:gd name="connsiteY0" fmla="*/ 0 h 3908413"/>
              <a:gd name="connsiteX1" fmla="*/ 3218317 w 5916434"/>
              <a:gd name="connsiteY1" fmla="*/ 2929 h 3908413"/>
              <a:gd name="connsiteX2" fmla="*/ 944233 w 5916434"/>
              <a:gd name="connsiteY2" fmla="*/ 1208263 h 3908413"/>
              <a:gd name="connsiteX3" fmla="*/ 3042 w 5916434"/>
              <a:gd name="connsiteY3" fmla="*/ 3895266 h 3908413"/>
              <a:gd name="connsiteX4" fmla="*/ 5915244 w 5916434"/>
              <a:gd name="connsiteY4" fmla="*/ 3908413 h 3908413"/>
              <a:gd name="connsiteX0" fmla="*/ 5913392 w 5913392"/>
              <a:gd name="connsiteY0" fmla="*/ 0 h 3908413"/>
              <a:gd name="connsiteX1" fmla="*/ 3215275 w 5913392"/>
              <a:gd name="connsiteY1" fmla="*/ 2929 h 3908413"/>
              <a:gd name="connsiteX2" fmla="*/ 941191 w 5913392"/>
              <a:gd name="connsiteY2" fmla="*/ 1208263 h 3908413"/>
              <a:gd name="connsiteX3" fmla="*/ 0 w 5913392"/>
              <a:gd name="connsiteY3" fmla="*/ 3895266 h 3908413"/>
              <a:gd name="connsiteX4" fmla="*/ 5912202 w 5913392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05892 w 6446098"/>
              <a:gd name="connsiteY2" fmla="*/ 1171391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69860"/>
              <a:gd name="connsiteY0" fmla="*/ 0 h 3894063"/>
              <a:gd name="connsiteX1" fmla="*/ 3747981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520952 w 6544714"/>
              <a:gd name="connsiteY0" fmla="*/ 0 h 3894063"/>
              <a:gd name="connsiteX1" fmla="*/ 3997493 w 6544714"/>
              <a:gd name="connsiteY1" fmla="*/ 2929 h 3894063"/>
              <a:gd name="connsiteX2" fmla="*/ 1667879 w 6544714"/>
              <a:gd name="connsiteY2" fmla="*/ 1178566 h 3894063"/>
              <a:gd name="connsiteX3" fmla="*/ 0 w 6544714"/>
              <a:gd name="connsiteY3" fmla="*/ 3880518 h 3894063"/>
              <a:gd name="connsiteX4" fmla="*/ 6544714 w 6544714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05111 w 6706896"/>
              <a:gd name="connsiteY2" fmla="*/ 11498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712928 w 6712928"/>
              <a:gd name="connsiteY0" fmla="*/ 0 h 3894063"/>
              <a:gd name="connsiteX1" fmla="*/ 4159675 w 6712928"/>
              <a:gd name="connsiteY1" fmla="*/ 2929 h 3894063"/>
              <a:gd name="connsiteX2" fmla="*/ 1805111 w 6712928"/>
              <a:gd name="connsiteY2" fmla="*/ 1149866 h 3894063"/>
              <a:gd name="connsiteX3" fmla="*/ 0 w 6712928"/>
              <a:gd name="connsiteY3" fmla="*/ 3873343 h 3894063"/>
              <a:gd name="connsiteX4" fmla="*/ 6706896 w 6712928"/>
              <a:gd name="connsiteY4" fmla="*/ 3894063 h 3894063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805111 w 6712928"/>
              <a:gd name="connsiteY2" fmla="*/ 1153412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616417 w 6712928"/>
              <a:gd name="connsiteY2" fmla="*/ 1133987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616417 w 6712928"/>
              <a:gd name="connsiteY2" fmla="*/ 1133987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72291 w 6772291"/>
              <a:gd name="connsiteY0" fmla="*/ 3546 h 3897609"/>
              <a:gd name="connsiteX1" fmla="*/ 3662888 w 6772291"/>
              <a:gd name="connsiteY1" fmla="*/ 0 h 3897609"/>
              <a:gd name="connsiteX2" fmla="*/ 59363 w 6772291"/>
              <a:gd name="connsiteY2" fmla="*/ 3876889 h 3897609"/>
              <a:gd name="connsiteX3" fmla="*/ 6766259 w 6772291"/>
              <a:gd name="connsiteY3" fmla="*/ 3897609 h 3897609"/>
              <a:gd name="connsiteX0" fmla="*/ 6791034 w 6791034"/>
              <a:gd name="connsiteY0" fmla="*/ 3546 h 3897609"/>
              <a:gd name="connsiteX1" fmla="*/ 3681631 w 6791034"/>
              <a:gd name="connsiteY1" fmla="*/ 0 h 3897609"/>
              <a:gd name="connsiteX2" fmla="*/ 78106 w 6791034"/>
              <a:gd name="connsiteY2" fmla="*/ 3876889 h 3897609"/>
              <a:gd name="connsiteX3" fmla="*/ 6785002 w 6791034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928" h="3897609">
                <a:moveTo>
                  <a:pt x="6712928" y="3546"/>
                </a:moveTo>
                <a:lnTo>
                  <a:pt x="3603525" y="0"/>
                </a:lnTo>
                <a:cubicBezTo>
                  <a:pt x="1630618" y="606707"/>
                  <a:pt x="333327" y="2318766"/>
                  <a:pt x="0" y="3876889"/>
                </a:cubicBezTo>
                <a:lnTo>
                  <a:pt x="6706896" y="3897609"/>
                </a:lnTo>
              </a:path>
            </a:pathLst>
          </a:custGeom>
          <a:solidFill>
            <a:srgbClr val="00874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</p:spTree>
    <p:extLst>
      <p:ext uri="{BB962C8B-B14F-4D97-AF65-F5344CB8AC3E}">
        <p14:creationId xmlns:p14="http://schemas.microsoft.com/office/powerpoint/2010/main" val="26972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18">
            <a:extLst>
              <a:ext uri="{FF2B5EF4-FFF2-40B4-BE49-F238E27FC236}">
                <a16:creationId xmlns:a16="http://schemas.microsoft.com/office/drawing/2014/main" id="{979F411F-DDC3-410A-39FF-E348CF087575}"/>
              </a:ext>
            </a:extLst>
          </p:cNvPr>
          <p:cNvSpPr/>
          <p:nvPr userDrawn="1"/>
        </p:nvSpPr>
        <p:spPr>
          <a:xfrm>
            <a:off x="5764121" y="1"/>
            <a:ext cx="6445298" cy="6714996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  <a:gd name="connsiteX0" fmla="*/ 5916434 w 5916434"/>
              <a:gd name="connsiteY0" fmla="*/ 0 h 3908413"/>
              <a:gd name="connsiteX1" fmla="*/ 3459404 w 5916434"/>
              <a:gd name="connsiteY1" fmla="*/ 112412 h 3908413"/>
              <a:gd name="connsiteX2" fmla="*/ 3218317 w 5916434"/>
              <a:gd name="connsiteY2" fmla="*/ 2929 h 3908413"/>
              <a:gd name="connsiteX3" fmla="*/ 944233 w 5916434"/>
              <a:gd name="connsiteY3" fmla="*/ 1208263 h 3908413"/>
              <a:gd name="connsiteX4" fmla="*/ 3042 w 5916434"/>
              <a:gd name="connsiteY4" fmla="*/ 3895266 h 3908413"/>
              <a:gd name="connsiteX5" fmla="*/ 5915244 w 5916434"/>
              <a:gd name="connsiteY5" fmla="*/ 3908413 h 3908413"/>
              <a:gd name="connsiteX0" fmla="*/ 5916434 w 5916434"/>
              <a:gd name="connsiteY0" fmla="*/ 87200 h 3995613"/>
              <a:gd name="connsiteX1" fmla="*/ 3218317 w 5916434"/>
              <a:gd name="connsiteY1" fmla="*/ 90129 h 3995613"/>
              <a:gd name="connsiteX2" fmla="*/ 944233 w 5916434"/>
              <a:gd name="connsiteY2" fmla="*/ 1295463 h 3995613"/>
              <a:gd name="connsiteX3" fmla="*/ 3042 w 5916434"/>
              <a:gd name="connsiteY3" fmla="*/ 3982466 h 3995613"/>
              <a:gd name="connsiteX4" fmla="*/ 5915244 w 5916434"/>
              <a:gd name="connsiteY4" fmla="*/ 3995613 h 3995613"/>
              <a:gd name="connsiteX0" fmla="*/ 5916434 w 5916434"/>
              <a:gd name="connsiteY0" fmla="*/ 0 h 3908413"/>
              <a:gd name="connsiteX1" fmla="*/ 3218317 w 5916434"/>
              <a:gd name="connsiteY1" fmla="*/ 2929 h 3908413"/>
              <a:gd name="connsiteX2" fmla="*/ 944233 w 5916434"/>
              <a:gd name="connsiteY2" fmla="*/ 1208263 h 3908413"/>
              <a:gd name="connsiteX3" fmla="*/ 3042 w 5916434"/>
              <a:gd name="connsiteY3" fmla="*/ 3895266 h 3908413"/>
              <a:gd name="connsiteX4" fmla="*/ 5915244 w 5916434"/>
              <a:gd name="connsiteY4" fmla="*/ 3908413 h 3908413"/>
              <a:gd name="connsiteX0" fmla="*/ 5913392 w 5913392"/>
              <a:gd name="connsiteY0" fmla="*/ 0 h 3908413"/>
              <a:gd name="connsiteX1" fmla="*/ 3215275 w 5913392"/>
              <a:gd name="connsiteY1" fmla="*/ 2929 h 3908413"/>
              <a:gd name="connsiteX2" fmla="*/ 941191 w 5913392"/>
              <a:gd name="connsiteY2" fmla="*/ 1208263 h 3908413"/>
              <a:gd name="connsiteX3" fmla="*/ 0 w 5913392"/>
              <a:gd name="connsiteY3" fmla="*/ 3895266 h 3908413"/>
              <a:gd name="connsiteX4" fmla="*/ 5912202 w 5913392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05892 w 6446098"/>
              <a:gd name="connsiteY2" fmla="*/ 1171391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69860"/>
              <a:gd name="connsiteY0" fmla="*/ 0 h 3894063"/>
              <a:gd name="connsiteX1" fmla="*/ 3747981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520952 w 6544714"/>
              <a:gd name="connsiteY0" fmla="*/ 0 h 3894063"/>
              <a:gd name="connsiteX1" fmla="*/ 3997493 w 6544714"/>
              <a:gd name="connsiteY1" fmla="*/ 2929 h 3894063"/>
              <a:gd name="connsiteX2" fmla="*/ 1667879 w 6544714"/>
              <a:gd name="connsiteY2" fmla="*/ 1178566 h 3894063"/>
              <a:gd name="connsiteX3" fmla="*/ 0 w 6544714"/>
              <a:gd name="connsiteY3" fmla="*/ 3880518 h 3894063"/>
              <a:gd name="connsiteX4" fmla="*/ 6544714 w 6544714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05111 w 6706896"/>
              <a:gd name="connsiteY2" fmla="*/ 11498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6896" h="3894063">
                <a:moveTo>
                  <a:pt x="6683134" y="0"/>
                </a:moveTo>
                <a:lnTo>
                  <a:pt x="4159675" y="2929"/>
                </a:lnTo>
                <a:cubicBezTo>
                  <a:pt x="3330975" y="204306"/>
                  <a:pt x="2640394" y="528109"/>
                  <a:pt x="1805111" y="1149866"/>
                </a:cubicBezTo>
                <a:cubicBezTo>
                  <a:pt x="975479" y="1767417"/>
                  <a:pt x="265034" y="2592847"/>
                  <a:pt x="0" y="3873343"/>
                </a:cubicBezTo>
                <a:lnTo>
                  <a:pt x="6706896" y="3894063"/>
                </a:lnTo>
              </a:path>
            </a:pathLst>
          </a:custGeom>
          <a:solidFill>
            <a:srgbClr val="FF4D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66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18">
            <a:extLst>
              <a:ext uri="{FF2B5EF4-FFF2-40B4-BE49-F238E27FC236}">
                <a16:creationId xmlns:a16="http://schemas.microsoft.com/office/drawing/2014/main" id="{9AA675E0-7884-6010-4E3F-4625A414B51B}"/>
              </a:ext>
            </a:extLst>
          </p:cNvPr>
          <p:cNvSpPr/>
          <p:nvPr userDrawn="1"/>
        </p:nvSpPr>
        <p:spPr>
          <a:xfrm>
            <a:off x="4667478" y="0"/>
            <a:ext cx="7537563" cy="671743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  <a:gd name="connsiteX0" fmla="*/ 5916434 w 5916434"/>
              <a:gd name="connsiteY0" fmla="*/ 0 h 3908413"/>
              <a:gd name="connsiteX1" fmla="*/ 3459404 w 5916434"/>
              <a:gd name="connsiteY1" fmla="*/ 112412 h 3908413"/>
              <a:gd name="connsiteX2" fmla="*/ 3218317 w 5916434"/>
              <a:gd name="connsiteY2" fmla="*/ 2929 h 3908413"/>
              <a:gd name="connsiteX3" fmla="*/ 944233 w 5916434"/>
              <a:gd name="connsiteY3" fmla="*/ 1208263 h 3908413"/>
              <a:gd name="connsiteX4" fmla="*/ 3042 w 5916434"/>
              <a:gd name="connsiteY4" fmla="*/ 3895266 h 3908413"/>
              <a:gd name="connsiteX5" fmla="*/ 5915244 w 5916434"/>
              <a:gd name="connsiteY5" fmla="*/ 3908413 h 3908413"/>
              <a:gd name="connsiteX0" fmla="*/ 5916434 w 5916434"/>
              <a:gd name="connsiteY0" fmla="*/ 87200 h 3995613"/>
              <a:gd name="connsiteX1" fmla="*/ 3218317 w 5916434"/>
              <a:gd name="connsiteY1" fmla="*/ 90129 h 3995613"/>
              <a:gd name="connsiteX2" fmla="*/ 944233 w 5916434"/>
              <a:gd name="connsiteY2" fmla="*/ 1295463 h 3995613"/>
              <a:gd name="connsiteX3" fmla="*/ 3042 w 5916434"/>
              <a:gd name="connsiteY3" fmla="*/ 3982466 h 3995613"/>
              <a:gd name="connsiteX4" fmla="*/ 5915244 w 5916434"/>
              <a:gd name="connsiteY4" fmla="*/ 3995613 h 3995613"/>
              <a:gd name="connsiteX0" fmla="*/ 5916434 w 5916434"/>
              <a:gd name="connsiteY0" fmla="*/ 0 h 3908413"/>
              <a:gd name="connsiteX1" fmla="*/ 3218317 w 5916434"/>
              <a:gd name="connsiteY1" fmla="*/ 2929 h 3908413"/>
              <a:gd name="connsiteX2" fmla="*/ 944233 w 5916434"/>
              <a:gd name="connsiteY2" fmla="*/ 1208263 h 3908413"/>
              <a:gd name="connsiteX3" fmla="*/ 3042 w 5916434"/>
              <a:gd name="connsiteY3" fmla="*/ 3895266 h 3908413"/>
              <a:gd name="connsiteX4" fmla="*/ 5915244 w 5916434"/>
              <a:gd name="connsiteY4" fmla="*/ 3908413 h 3908413"/>
              <a:gd name="connsiteX0" fmla="*/ 5913392 w 5913392"/>
              <a:gd name="connsiteY0" fmla="*/ 0 h 3908413"/>
              <a:gd name="connsiteX1" fmla="*/ 3215275 w 5913392"/>
              <a:gd name="connsiteY1" fmla="*/ 2929 h 3908413"/>
              <a:gd name="connsiteX2" fmla="*/ 941191 w 5913392"/>
              <a:gd name="connsiteY2" fmla="*/ 1208263 h 3908413"/>
              <a:gd name="connsiteX3" fmla="*/ 0 w 5913392"/>
              <a:gd name="connsiteY3" fmla="*/ 3895266 h 3908413"/>
              <a:gd name="connsiteX4" fmla="*/ 5912202 w 5913392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73897 w 6446098"/>
              <a:gd name="connsiteY2" fmla="*/ 1208263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46098"/>
              <a:gd name="connsiteY0" fmla="*/ 0 h 3908413"/>
              <a:gd name="connsiteX1" fmla="*/ 3747981 w 6446098"/>
              <a:gd name="connsiteY1" fmla="*/ 2929 h 3908413"/>
              <a:gd name="connsiteX2" fmla="*/ 1405892 w 6446098"/>
              <a:gd name="connsiteY2" fmla="*/ 1171391 h 3908413"/>
              <a:gd name="connsiteX3" fmla="*/ 0 w 6446098"/>
              <a:gd name="connsiteY3" fmla="*/ 3880518 h 3908413"/>
              <a:gd name="connsiteX4" fmla="*/ 6444908 w 6446098"/>
              <a:gd name="connsiteY4" fmla="*/ 3908413 h 3908413"/>
              <a:gd name="connsiteX0" fmla="*/ 6446098 w 6469860"/>
              <a:gd name="connsiteY0" fmla="*/ 0 h 3894063"/>
              <a:gd name="connsiteX1" fmla="*/ 3747981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405892 w 6469860"/>
              <a:gd name="connsiteY2" fmla="*/ 1171391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446098 w 6469860"/>
              <a:gd name="connsiteY0" fmla="*/ 0 h 3894063"/>
              <a:gd name="connsiteX1" fmla="*/ 3922639 w 6469860"/>
              <a:gd name="connsiteY1" fmla="*/ 2929 h 3894063"/>
              <a:gd name="connsiteX2" fmla="*/ 1593025 w 6469860"/>
              <a:gd name="connsiteY2" fmla="*/ 1178566 h 3894063"/>
              <a:gd name="connsiteX3" fmla="*/ 0 w 6469860"/>
              <a:gd name="connsiteY3" fmla="*/ 3880518 h 3894063"/>
              <a:gd name="connsiteX4" fmla="*/ 6469860 w 6469860"/>
              <a:gd name="connsiteY4" fmla="*/ 3894063 h 3894063"/>
              <a:gd name="connsiteX0" fmla="*/ 6520952 w 6544714"/>
              <a:gd name="connsiteY0" fmla="*/ 0 h 3894063"/>
              <a:gd name="connsiteX1" fmla="*/ 3997493 w 6544714"/>
              <a:gd name="connsiteY1" fmla="*/ 2929 h 3894063"/>
              <a:gd name="connsiteX2" fmla="*/ 1667879 w 6544714"/>
              <a:gd name="connsiteY2" fmla="*/ 1178566 h 3894063"/>
              <a:gd name="connsiteX3" fmla="*/ 0 w 6544714"/>
              <a:gd name="connsiteY3" fmla="*/ 3880518 h 3894063"/>
              <a:gd name="connsiteX4" fmla="*/ 6544714 w 6544714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545903 w 6569665"/>
              <a:gd name="connsiteY0" fmla="*/ 0 h 3894063"/>
              <a:gd name="connsiteX1" fmla="*/ 4022444 w 6569665"/>
              <a:gd name="connsiteY1" fmla="*/ 2929 h 3894063"/>
              <a:gd name="connsiteX2" fmla="*/ 1692830 w 6569665"/>
              <a:gd name="connsiteY2" fmla="*/ 1178566 h 3894063"/>
              <a:gd name="connsiteX3" fmla="*/ 0 w 6569665"/>
              <a:gd name="connsiteY3" fmla="*/ 3873343 h 3894063"/>
              <a:gd name="connsiteX4" fmla="*/ 6569665 w 6569665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30061 w 6706896"/>
              <a:gd name="connsiteY2" fmla="*/ 11785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683134 w 6706896"/>
              <a:gd name="connsiteY0" fmla="*/ 0 h 3894063"/>
              <a:gd name="connsiteX1" fmla="*/ 4159675 w 6706896"/>
              <a:gd name="connsiteY1" fmla="*/ 2929 h 3894063"/>
              <a:gd name="connsiteX2" fmla="*/ 1805111 w 6706896"/>
              <a:gd name="connsiteY2" fmla="*/ 1149866 h 3894063"/>
              <a:gd name="connsiteX3" fmla="*/ 0 w 6706896"/>
              <a:gd name="connsiteY3" fmla="*/ 3873343 h 3894063"/>
              <a:gd name="connsiteX4" fmla="*/ 6706896 w 6706896"/>
              <a:gd name="connsiteY4" fmla="*/ 3894063 h 3894063"/>
              <a:gd name="connsiteX0" fmla="*/ 6712928 w 6712928"/>
              <a:gd name="connsiteY0" fmla="*/ 0 h 3894063"/>
              <a:gd name="connsiteX1" fmla="*/ 4159675 w 6712928"/>
              <a:gd name="connsiteY1" fmla="*/ 2929 h 3894063"/>
              <a:gd name="connsiteX2" fmla="*/ 1805111 w 6712928"/>
              <a:gd name="connsiteY2" fmla="*/ 1149866 h 3894063"/>
              <a:gd name="connsiteX3" fmla="*/ 0 w 6712928"/>
              <a:gd name="connsiteY3" fmla="*/ 3873343 h 3894063"/>
              <a:gd name="connsiteX4" fmla="*/ 6706896 w 6712928"/>
              <a:gd name="connsiteY4" fmla="*/ 3894063 h 3894063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805111 w 6712928"/>
              <a:gd name="connsiteY2" fmla="*/ 1153412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616417 w 6712928"/>
              <a:gd name="connsiteY2" fmla="*/ 1133987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1616417 w 6712928"/>
              <a:gd name="connsiteY2" fmla="*/ 1133987 h 3897609"/>
              <a:gd name="connsiteX3" fmla="*/ 0 w 6712928"/>
              <a:gd name="connsiteY3" fmla="*/ 3876889 h 3897609"/>
              <a:gd name="connsiteX4" fmla="*/ 6706896 w 6712928"/>
              <a:gd name="connsiteY4" fmla="*/ 3897609 h 3897609"/>
              <a:gd name="connsiteX0" fmla="*/ 6772291 w 6772291"/>
              <a:gd name="connsiteY0" fmla="*/ 3546 h 3897609"/>
              <a:gd name="connsiteX1" fmla="*/ 3662888 w 6772291"/>
              <a:gd name="connsiteY1" fmla="*/ 0 h 3897609"/>
              <a:gd name="connsiteX2" fmla="*/ 59363 w 6772291"/>
              <a:gd name="connsiteY2" fmla="*/ 3876889 h 3897609"/>
              <a:gd name="connsiteX3" fmla="*/ 6766259 w 6772291"/>
              <a:gd name="connsiteY3" fmla="*/ 3897609 h 3897609"/>
              <a:gd name="connsiteX0" fmla="*/ 6791034 w 6791034"/>
              <a:gd name="connsiteY0" fmla="*/ 3546 h 3897609"/>
              <a:gd name="connsiteX1" fmla="*/ 3681631 w 6791034"/>
              <a:gd name="connsiteY1" fmla="*/ 0 h 3897609"/>
              <a:gd name="connsiteX2" fmla="*/ 78106 w 6791034"/>
              <a:gd name="connsiteY2" fmla="*/ 3876889 h 3897609"/>
              <a:gd name="connsiteX3" fmla="*/ 6785002 w 6791034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  <a:gd name="connsiteX0" fmla="*/ 6712928 w 6712928"/>
              <a:gd name="connsiteY0" fmla="*/ 3546 h 3897609"/>
              <a:gd name="connsiteX1" fmla="*/ 3603525 w 6712928"/>
              <a:gd name="connsiteY1" fmla="*/ 0 h 3897609"/>
              <a:gd name="connsiteX2" fmla="*/ 0 w 6712928"/>
              <a:gd name="connsiteY2" fmla="*/ 3876889 h 3897609"/>
              <a:gd name="connsiteX3" fmla="*/ 6706896 w 6712928"/>
              <a:gd name="connsiteY3" fmla="*/ 3897609 h 389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928" h="3897609">
                <a:moveTo>
                  <a:pt x="6712928" y="3546"/>
                </a:moveTo>
                <a:lnTo>
                  <a:pt x="3603525" y="0"/>
                </a:lnTo>
                <a:cubicBezTo>
                  <a:pt x="1630618" y="606707"/>
                  <a:pt x="333327" y="2318766"/>
                  <a:pt x="0" y="3876889"/>
                </a:cubicBezTo>
                <a:lnTo>
                  <a:pt x="6706896" y="3897609"/>
                </a:lnTo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01DCE1F-3AC2-DDC3-E9A6-9C4EDBA5E8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8" y="799200"/>
            <a:ext cx="11458800" cy="3096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Click to add subtitle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ACA5C-F2B6-2F2B-EB7F-13BB200FF8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9321395-6E8C-5A2E-4072-17DE8B1C82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4800" y="1548000"/>
            <a:ext cx="5648400" cy="4377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text                                                    Enter &amp; TAB to view next text style                         SHIFT+TAB to view previous text style</a:t>
            </a:r>
            <a:endParaRPr lang="en-US"/>
          </a:p>
          <a:p>
            <a:pPr lvl="1"/>
            <a:r>
              <a:rPr lang="en-US" noProof="0" dirty="0"/>
              <a:t>Second level</a:t>
            </a:r>
            <a:endParaRPr lang="en-US"/>
          </a:p>
          <a:p>
            <a:pPr lvl="2"/>
            <a:r>
              <a:rPr lang="en-US" noProof="0" dirty="0"/>
              <a:t>Third level</a:t>
            </a:r>
            <a:endParaRPr lang="en-US"/>
          </a:p>
          <a:p>
            <a:pPr lvl="3"/>
            <a:r>
              <a:rPr lang="en-US" noProof="0" dirty="0"/>
              <a:t>Fourth level</a:t>
            </a:r>
            <a:endParaRPr lang="en-US"/>
          </a:p>
          <a:p>
            <a:pPr lvl="4"/>
            <a:r>
              <a:rPr lang="en-US" noProof="0" dirty="0"/>
              <a:t>Fifth level</a:t>
            </a:r>
            <a:endParaRPr lang="en-US"/>
          </a:p>
          <a:p>
            <a:pPr lvl="5"/>
            <a:r>
              <a:rPr lang="en-US" noProof="0" dirty="0"/>
              <a:t>6</a:t>
            </a:r>
            <a:endParaRPr lang="en-US"/>
          </a:p>
          <a:p>
            <a:pPr lvl="6"/>
            <a:r>
              <a:rPr lang="en-US" noProof="0" dirty="0"/>
              <a:t>7</a:t>
            </a:r>
            <a:endParaRPr lang="en-US"/>
          </a:p>
          <a:p>
            <a:pPr lvl="7"/>
            <a:r>
              <a:rPr lang="en-US" noProof="0" dirty="0"/>
              <a:t>8</a:t>
            </a:r>
            <a:endParaRPr lang="en-US"/>
          </a:p>
          <a:p>
            <a:pPr lvl="8"/>
            <a:r>
              <a:rPr lang="en-US" noProof="0" dirty="0"/>
              <a:t>9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</p:spTree>
    <p:extLst>
      <p:ext uri="{BB962C8B-B14F-4D97-AF65-F5344CB8AC3E}">
        <p14:creationId xmlns:p14="http://schemas.microsoft.com/office/powerpoint/2010/main" val="306013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  <p15:guide id="3" orient="horz" pos="503">
          <p15:clr>
            <a:srgbClr val="A4A3A4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Edito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0F50793A-CEE2-4344-8BF2-10C43BA188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accent1"/>
              </a:solidFill>
            </a:endParaRPr>
          </a:p>
        </p:txBody>
      </p:sp>
      <p:sp>
        <p:nvSpPr>
          <p:cNvPr id="2" name="Dynamic legal" descr="{&quot;templafy&quot;:{&quot;id&quot;:&quot;7e28dd16-ff8c-4717-ba33-17b6aba5812c&quot;}}">
            <a:extLst>
              <a:ext uri="{FF2B5EF4-FFF2-40B4-BE49-F238E27FC236}">
                <a16:creationId xmlns:a16="http://schemas.microsoft.com/office/drawing/2014/main" id="{44650877-32D6-7E1B-F6ED-1DE6A3CC5339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9" name="Dynmic Internal use only" descr="{&quot;templafy&quot;:{&quot;id&quot;:&quot;e5179162-4b1e-4f57-aba8-36cc7458f208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826ABC8B-D401-B48B-E360-DA971C9561F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1584F6CB-29A1-7808-AF1C-5572632F8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B5E0337-74F5-4572-A0BC-0CB01539B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720000"/>
            <a:ext cx="6616800" cy="5205600"/>
          </a:xfrm>
        </p:spPr>
        <p:txBody>
          <a:bodyPr anchor="ctr" anchorCtr="0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2EF389-3D06-DC1B-624E-02B8C5536B0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54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. Edito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0F50793A-CEE2-4344-8BF2-10C43BA188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accent1"/>
              </a:solidFill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4699E2A-611B-A40B-7262-67592C0A26FB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7074000" y="572400"/>
            <a:ext cx="4465593" cy="3801600"/>
          </a:xfrm>
          <a:custGeom>
            <a:avLst/>
            <a:gdLst>
              <a:gd name="T0" fmla="*/ 2236 w 2539"/>
              <a:gd name="T1" fmla="*/ 923 h 1785"/>
              <a:gd name="T2" fmla="*/ 2539 w 2539"/>
              <a:gd name="T3" fmla="*/ 0 h 1785"/>
              <a:gd name="T4" fmla="*/ 1358 w 2539"/>
              <a:gd name="T5" fmla="*/ 70 h 1785"/>
              <a:gd name="T6" fmla="*/ 1358 w 2539"/>
              <a:gd name="T7" fmla="*/ 70 h 1785"/>
              <a:gd name="T8" fmla="*/ 433 w 2539"/>
              <a:gd name="T9" fmla="*/ 493 h 1785"/>
              <a:gd name="T10" fmla="*/ 133 w 2539"/>
              <a:gd name="T11" fmla="*/ 1785 h 1785"/>
              <a:gd name="T12" fmla="*/ 2236 w 2539"/>
              <a:gd name="T13" fmla="*/ 923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39" h="1785">
                <a:moveTo>
                  <a:pt x="2236" y="923"/>
                </a:moveTo>
                <a:cubicBezTo>
                  <a:pt x="2412" y="644"/>
                  <a:pt x="2485" y="348"/>
                  <a:pt x="2539" y="0"/>
                </a:cubicBezTo>
                <a:cubicBezTo>
                  <a:pt x="2122" y="57"/>
                  <a:pt x="1752" y="49"/>
                  <a:pt x="1358" y="70"/>
                </a:cubicBezTo>
                <a:cubicBezTo>
                  <a:pt x="1358" y="70"/>
                  <a:pt x="1358" y="70"/>
                  <a:pt x="1358" y="70"/>
                </a:cubicBezTo>
                <a:cubicBezTo>
                  <a:pt x="1018" y="82"/>
                  <a:pt x="683" y="224"/>
                  <a:pt x="433" y="493"/>
                </a:cubicBezTo>
                <a:cubicBezTo>
                  <a:pt x="98" y="852"/>
                  <a:pt x="0" y="1347"/>
                  <a:pt x="133" y="1785"/>
                </a:cubicBezTo>
                <a:cubicBezTo>
                  <a:pt x="737" y="1392"/>
                  <a:pt x="1809" y="1629"/>
                  <a:pt x="2236" y="923"/>
                </a:cubicBezTo>
              </a:path>
            </a:pathLst>
          </a:custGeom>
          <a:noFill/>
          <a:ln w="234950" cap="flat">
            <a:solidFill>
              <a:srgbClr val="11008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Dynamic legal" descr="{&quot;templafy&quot;:{&quot;id&quot;:&quot;7e28dd16-ff8c-4717-ba33-17b6aba5812c&quot;}}">
            <a:extLst>
              <a:ext uri="{FF2B5EF4-FFF2-40B4-BE49-F238E27FC236}">
                <a16:creationId xmlns:a16="http://schemas.microsoft.com/office/drawing/2014/main" id="{44650877-32D6-7E1B-F6ED-1DE6A3CC5339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9" name="Dynmic Internal use only" descr="{&quot;templafy&quot;:{&quot;id&quot;:&quot;e5179162-4b1e-4f57-aba8-36cc7458f208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826ABC8B-D401-B48B-E360-DA971C9561F1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1584F6CB-29A1-7808-AF1C-5572632F8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B5E0337-74F5-4572-A0BC-0CB01539B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720000"/>
            <a:ext cx="6616800" cy="5205600"/>
          </a:xfrm>
        </p:spPr>
        <p:txBody>
          <a:bodyPr anchor="ctr" anchorCtr="0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70D5190-692C-AC1F-E715-A26D83EC7B2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574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3">
          <p15:clr>
            <a:srgbClr val="A4A3A4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Edito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0F50793A-CEE2-4344-8BF2-10C43BA188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accent1"/>
              </a:solidFill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F17530DC-C270-8440-B406-E54DC6D4D3C4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7074000" y="572400"/>
            <a:ext cx="4465593" cy="3801600"/>
          </a:xfrm>
          <a:custGeom>
            <a:avLst/>
            <a:gdLst>
              <a:gd name="T0" fmla="*/ 2236 w 2539"/>
              <a:gd name="T1" fmla="*/ 923 h 1785"/>
              <a:gd name="T2" fmla="*/ 2539 w 2539"/>
              <a:gd name="T3" fmla="*/ 0 h 1785"/>
              <a:gd name="T4" fmla="*/ 1358 w 2539"/>
              <a:gd name="T5" fmla="*/ 70 h 1785"/>
              <a:gd name="T6" fmla="*/ 1358 w 2539"/>
              <a:gd name="T7" fmla="*/ 70 h 1785"/>
              <a:gd name="T8" fmla="*/ 433 w 2539"/>
              <a:gd name="T9" fmla="*/ 493 h 1785"/>
              <a:gd name="T10" fmla="*/ 133 w 2539"/>
              <a:gd name="T11" fmla="*/ 1785 h 1785"/>
              <a:gd name="T12" fmla="*/ 2236 w 2539"/>
              <a:gd name="T13" fmla="*/ 923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39" h="1785">
                <a:moveTo>
                  <a:pt x="2236" y="923"/>
                </a:moveTo>
                <a:cubicBezTo>
                  <a:pt x="2412" y="644"/>
                  <a:pt x="2485" y="348"/>
                  <a:pt x="2539" y="0"/>
                </a:cubicBezTo>
                <a:cubicBezTo>
                  <a:pt x="2122" y="57"/>
                  <a:pt x="1752" y="49"/>
                  <a:pt x="1358" y="70"/>
                </a:cubicBezTo>
                <a:cubicBezTo>
                  <a:pt x="1358" y="70"/>
                  <a:pt x="1358" y="70"/>
                  <a:pt x="1358" y="70"/>
                </a:cubicBezTo>
                <a:cubicBezTo>
                  <a:pt x="1018" y="82"/>
                  <a:pt x="683" y="224"/>
                  <a:pt x="433" y="493"/>
                </a:cubicBezTo>
                <a:cubicBezTo>
                  <a:pt x="98" y="852"/>
                  <a:pt x="0" y="1347"/>
                  <a:pt x="133" y="1785"/>
                </a:cubicBezTo>
                <a:cubicBezTo>
                  <a:pt x="737" y="1392"/>
                  <a:pt x="1809" y="1629"/>
                  <a:pt x="2236" y="923"/>
                </a:cubicBezTo>
              </a:path>
            </a:pathLst>
          </a:custGeom>
          <a:noFill/>
          <a:ln w="234950" cap="flat">
            <a:solidFill>
              <a:srgbClr val="A1F7A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Dynamic legal" descr="{&quot;templafy&quot;:{&quot;id&quot;:&quot;c44f55b3-101e-4679-b856-d24e68990e77&quot;}}">
            <a:extLst>
              <a:ext uri="{FF2B5EF4-FFF2-40B4-BE49-F238E27FC236}">
                <a16:creationId xmlns:a16="http://schemas.microsoft.com/office/drawing/2014/main" id="{750DA6EF-28FF-F861-908A-1BA155614866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10" name="Dynmic Internal use only" descr="{&quot;templafy&quot;:{&quot;id&quot;:&quot;774243a0-fd6d-4e8e-80a1-968a3b44c4a5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DAF48A78-F623-3E25-C4D9-4B11ECABA5D2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1584F6CB-29A1-7808-AF1C-5572632F8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9" name="Title 10">
            <a:extLst>
              <a:ext uri="{FF2B5EF4-FFF2-40B4-BE49-F238E27FC236}">
                <a16:creationId xmlns:a16="http://schemas.microsoft.com/office/drawing/2014/main" id="{8803E168-A7F5-7A70-1769-1664A5AE3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720000"/>
            <a:ext cx="6616800" cy="5205600"/>
          </a:xfrm>
        </p:spPr>
        <p:txBody>
          <a:bodyPr anchor="ctr" anchorCtr="0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72B4F13-FF8A-CD80-3ED1-F89CD44B0DA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25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Edito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0F50793A-CEE2-4344-8BF2-10C43BA188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accent1"/>
              </a:solidFill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0FAB332B-DE62-6465-7673-AEE0B8217C50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7074000" y="572400"/>
            <a:ext cx="4465593" cy="3801600"/>
          </a:xfrm>
          <a:custGeom>
            <a:avLst/>
            <a:gdLst>
              <a:gd name="T0" fmla="*/ 2236 w 2539"/>
              <a:gd name="T1" fmla="*/ 923 h 1785"/>
              <a:gd name="T2" fmla="*/ 2539 w 2539"/>
              <a:gd name="T3" fmla="*/ 0 h 1785"/>
              <a:gd name="T4" fmla="*/ 1358 w 2539"/>
              <a:gd name="T5" fmla="*/ 70 h 1785"/>
              <a:gd name="T6" fmla="*/ 1358 w 2539"/>
              <a:gd name="T7" fmla="*/ 70 h 1785"/>
              <a:gd name="T8" fmla="*/ 433 w 2539"/>
              <a:gd name="T9" fmla="*/ 493 h 1785"/>
              <a:gd name="T10" fmla="*/ 133 w 2539"/>
              <a:gd name="T11" fmla="*/ 1785 h 1785"/>
              <a:gd name="T12" fmla="*/ 2236 w 2539"/>
              <a:gd name="T13" fmla="*/ 923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39" h="1785">
                <a:moveTo>
                  <a:pt x="2236" y="923"/>
                </a:moveTo>
                <a:cubicBezTo>
                  <a:pt x="2412" y="644"/>
                  <a:pt x="2485" y="348"/>
                  <a:pt x="2539" y="0"/>
                </a:cubicBezTo>
                <a:cubicBezTo>
                  <a:pt x="2122" y="57"/>
                  <a:pt x="1752" y="49"/>
                  <a:pt x="1358" y="70"/>
                </a:cubicBezTo>
                <a:cubicBezTo>
                  <a:pt x="1358" y="70"/>
                  <a:pt x="1358" y="70"/>
                  <a:pt x="1358" y="70"/>
                </a:cubicBezTo>
                <a:cubicBezTo>
                  <a:pt x="1018" y="82"/>
                  <a:pt x="683" y="224"/>
                  <a:pt x="433" y="493"/>
                </a:cubicBezTo>
                <a:cubicBezTo>
                  <a:pt x="98" y="852"/>
                  <a:pt x="0" y="1347"/>
                  <a:pt x="133" y="1785"/>
                </a:cubicBezTo>
                <a:cubicBezTo>
                  <a:pt x="737" y="1392"/>
                  <a:pt x="1809" y="1629"/>
                  <a:pt x="2236" y="923"/>
                </a:cubicBezTo>
              </a:path>
            </a:pathLst>
          </a:custGeom>
          <a:noFill/>
          <a:ln w="234950" cap="flat">
            <a:solidFill>
              <a:srgbClr val="FAA16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Dynamic legal" descr="{&quot;templafy&quot;:{&quot;id&quot;:&quot;b6aa88ea-3296-49b2-b9a2-50d3bc031034&quot;}}">
            <a:extLst>
              <a:ext uri="{FF2B5EF4-FFF2-40B4-BE49-F238E27FC236}">
                <a16:creationId xmlns:a16="http://schemas.microsoft.com/office/drawing/2014/main" id="{6853365F-9A9F-4E09-6106-1AC7E55A588D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10" name="Dynmic Internal use only" descr="{&quot;templafy&quot;:{&quot;id&quot;:&quot;f2ea7e51-1a6c-4efb-b269-6efea924bd09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9B19D9B9-ADDF-4EF7-3401-AAC8C92A96BE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1584F6CB-29A1-7808-AF1C-5572632F8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0000" y="6067943"/>
            <a:ext cx="791999" cy="430177"/>
          </a:xfrm>
          <a:prstGeom prst="rect">
            <a:avLst/>
          </a:prstGeom>
        </p:spPr>
      </p:pic>
      <p:sp>
        <p:nvSpPr>
          <p:cNvPr id="9" name="Title 10">
            <a:extLst>
              <a:ext uri="{FF2B5EF4-FFF2-40B4-BE49-F238E27FC236}">
                <a16:creationId xmlns:a16="http://schemas.microsoft.com/office/drawing/2014/main" id="{0040CB02-88B9-FCF1-B638-BE95086421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60000" y="720000"/>
            <a:ext cx="6616800" cy="5205600"/>
          </a:xfrm>
        </p:spPr>
        <p:txBody>
          <a:bodyPr anchor="ctr" anchorCtr="0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193C221-AAD7-47A8-A23F-0F4C0EAD2A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422400" y="6281267"/>
            <a:ext cx="3435378" cy="148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87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3" userDrawn="1">
          <p15:clr>
            <a:srgbClr val="A4A3A4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800" noProof="0" dirty="0" err="1">
              <a:solidFill>
                <a:schemeClr val="tx1"/>
              </a:solidFill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F1432D5-A3F9-115B-962B-388A466D0024}"/>
              </a:ext>
            </a:extLst>
          </p:cNvPr>
          <p:cNvGrpSpPr/>
          <p:nvPr userDrawn="1"/>
        </p:nvGrpSpPr>
        <p:grpSpPr>
          <a:xfrm>
            <a:off x="6558257" y="0"/>
            <a:ext cx="5633743" cy="6858001"/>
            <a:chOff x="6558257" y="0"/>
            <a:chExt cx="5633743" cy="6858001"/>
          </a:xfrm>
          <a:solidFill>
            <a:schemeClr val="tx2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4A1C9F-3168-578B-8BDE-5FD7886B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8824" y="2544977"/>
              <a:ext cx="1414713" cy="929669"/>
            </a:xfrm>
            <a:custGeom>
              <a:avLst/>
              <a:gdLst>
                <a:gd name="T0" fmla="*/ 156 w 401"/>
                <a:gd name="T1" fmla="*/ 225 h 264"/>
                <a:gd name="T2" fmla="*/ 0 w 401"/>
                <a:gd name="T3" fmla="*/ 34 h 264"/>
                <a:gd name="T4" fmla="*/ 246 w 401"/>
                <a:gd name="T5" fmla="*/ 39 h 264"/>
                <a:gd name="T6" fmla="*/ 401 w 401"/>
                <a:gd name="T7" fmla="*/ 229 h 264"/>
                <a:gd name="T8" fmla="*/ 156 w 401"/>
                <a:gd name="T9" fmla="*/ 22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64">
                  <a:moveTo>
                    <a:pt x="156" y="225"/>
                  </a:moveTo>
                  <a:cubicBezTo>
                    <a:pt x="75" y="186"/>
                    <a:pt x="21" y="115"/>
                    <a:pt x="0" y="34"/>
                  </a:cubicBezTo>
                  <a:cubicBezTo>
                    <a:pt x="76" y="1"/>
                    <a:pt x="166" y="0"/>
                    <a:pt x="246" y="39"/>
                  </a:cubicBezTo>
                  <a:cubicBezTo>
                    <a:pt x="327" y="78"/>
                    <a:pt x="381" y="149"/>
                    <a:pt x="401" y="229"/>
                  </a:cubicBezTo>
                  <a:cubicBezTo>
                    <a:pt x="326" y="263"/>
                    <a:pt x="236" y="264"/>
                    <a:pt x="156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8E937B-75AD-DF1D-7917-61D54E624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2451" y="2068594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85033FA-793E-AA01-0AB1-F5E7C694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185" y="4496704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69D7882-626D-04E8-A8B2-115119BF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209" y="3823993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CCD7702-4DED-B05D-E109-C679BDCF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827" y="5746848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1FDB7A3-B7E0-6D67-D723-C1A2324C9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65" y="5498552"/>
              <a:ext cx="444624" cy="609193"/>
            </a:xfrm>
            <a:custGeom>
              <a:avLst/>
              <a:gdLst>
                <a:gd name="T0" fmla="*/ 103 w 126"/>
                <a:gd name="T1" fmla="*/ 110 h 173"/>
                <a:gd name="T2" fmla="*/ 12 w 126"/>
                <a:gd name="T3" fmla="*/ 173 h 173"/>
                <a:gd name="T4" fmla="*/ 23 w 126"/>
                <a:gd name="T5" fmla="*/ 63 h 173"/>
                <a:gd name="T6" fmla="*/ 114 w 126"/>
                <a:gd name="T7" fmla="*/ 0 h 173"/>
                <a:gd name="T8" fmla="*/ 103 w 126"/>
                <a:gd name="T9" fmla="*/ 1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73">
                  <a:moveTo>
                    <a:pt x="103" y="110"/>
                  </a:moveTo>
                  <a:cubicBezTo>
                    <a:pt x="82" y="145"/>
                    <a:pt x="49" y="167"/>
                    <a:pt x="12" y="173"/>
                  </a:cubicBezTo>
                  <a:cubicBezTo>
                    <a:pt x="0" y="138"/>
                    <a:pt x="2" y="98"/>
                    <a:pt x="23" y="63"/>
                  </a:cubicBezTo>
                  <a:cubicBezTo>
                    <a:pt x="43" y="28"/>
                    <a:pt x="77" y="7"/>
                    <a:pt x="114" y="0"/>
                  </a:cubicBezTo>
                  <a:cubicBezTo>
                    <a:pt x="126" y="36"/>
                    <a:pt x="123" y="76"/>
                    <a:pt x="103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56103D-ABD1-2B3D-AC33-EC23E5C5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1114" y="4620852"/>
              <a:ext cx="762213" cy="1157755"/>
            </a:xfrm>
            <a:custGeom>
              <a:avLst/>
              <a:gdLst>
                <a:gd name="T0" fmla="*/ 185 w 217"/>
                <a:gd name="T1" fmla="*/ 202 h 328"/>
                <a:gd name="T2" fmla="*/ 27 w 217"/>
                <a:gd name="T3" fmla="*/ 328 h 328"/>
                <a:gd name="T4" fmla="*/ 33 w 217"/>
                <a:gd name="T5" fmla="*/ 127 h 328"/>
                <a:gd name="T6" fmla="*/ 190 w 217"/>
                <a:gd name="T7" fmla="*/ 0 h 328"/>
                <a:gd name="T8" fmla="*/ 185 w 217"/>
                <a:gd name="T9" fmla="*/ 2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328">
                  <a:moveTo>
                    <a:pt x="185" y="202"/>
                  </a:moveTo>
                  <a:cubicBezTo>
                    <a:pt x="152" y="268"/>
                    <a:pt x="93" y="312"/>
                    <a:pt x="27" y="328"/>
                  </a:cubicBezTo>
                  <a:cubicBezTo>
                    <a:pt x="0" y="266"/>
                    <a:pt x="0" y="192"/>
                    <a:pt x="33" y="127"/>
                  </a:cubicBezTo>
                  <a:cubicBezTo>
                    <a:pt x="65" y="61"/>
                    <a:pt x="124" y="17"/>
                    <a:pt x="190" y="0"/>
                  </a:cubicBezTo>
                  <a:cubicBezTo>
                    <a:pt x="217" y="63"/>
                    <a:pt x="217" y="136"/>
                    <a:pt x="185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4FA5AC8-FF67-D98B-99E5-ED07F357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1943" y="272774"/>
              <a:ext cx="845941" cy="984525"/>
            </a:xfrm>
            <a:custGeom>
              <a:avLst/>
              <a:gdLst>
                <a:gd name="T0" fmla="*/ 185 w 240"/>
                <a:gd name="T1" fmla="*/ 91 h 280"/>
                <a:gd name="T2" fmla="*/ 225 w 240"/>
                <a:gd name="T3" fmla="*/ 280 h 280"/>
                <a:gd name="T4" fmla="*/ 55 w 240"/>
                <a:gd name="T5" fmla="*/ 189 h 280"/>
                <a:gd name="T6" fmla="*/ 15 w 240"/>
                <a:gd name="T7" fmla="*/ 0 h 280"/>
                <a:gd name="T8" fmla="*/ 185 w 240"/>
                <a:gd name="T9" fmla="*/ 9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80">
                  <a:moveTo>
                    <a:pt x="185" y="91"/>
                  </a:moveTo>
                  <a:cubicBezTo>
                    <a:pt x="227" y="147"/>
                    <a:pt x="240" y="216"/>
                    <a:pt x="225" y="280"/>
                  </a:cubicBezTo>
                  <a:cubicBezTo>
                    <a:pt x="160" y="276"/>
                    <a:pt x="97" y="245"/>
                    <a:pt x="55" y="189"/>
                  </a:cubicBezTo>
                  <a:cubicBezTo>
                    <a:pt x="13" y="133"/>
                    <a:pt x="0" y="64"/>
                    <a:pt x="15" y="0"/>
                  </a:cubicBezTo>
                  <a:cubicBezTo>
                    <a:pt x="80" y="4"/>
                    <a:pt x="143" y="35"/>
                    <a:pt x="185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7028E4-1F95-1D28-439C-967F723B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989" y="3795700"/>
              <a:ext cx="222011" cy="1279191"/>
            </a:xfrm>
            <a:custGeom>
              <a:avLst/>
              <a:gdLst>
                <a:gd name="connsiteX0" fmla="*/ 222011 w 222011"/>
                <a:gd name="connsiteY0" fmla="*/ 0 h 1279191"/>
                <a:gd name="connsiteX1" fmla="*/ 222011 w 222011"/>
                <a:gd name="connsiteY1" fmla="*/ 1279191 h 1279191"/>
                <a:gd name="connsiteX2" fmla="*/ 182381 w 222011"/>
                <a:gd name="connsiteY2" fmla="*/ 1227648 h 1279191"/>
                <a:gd name="connsiteX3" fmla="*/ 14142 w 222011"/>
                <a:gd name="connsiteY3" fmla="*/ 804179 h 1279191"/>
                <a:gd name="connsiteX4" fmla="*/ 185629 w 222011"/>
                <a:gd name="connsiteY4" fmla="*/ 47028 h 127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1" h="1279191">
                  <a:moveTo>
                    <a:pt x="222011" y="0"/>
                  </a:moveTo>
                  <a:lnTo>
                    <a:pt x="222011" y="1279191"/>
                  </a:lnTo>
                  <a:lnTo>
                    <a:pt x="182381" y="1227648"/>
                  </a:lnTo>
                  <a:cubicBezTo>
                    <a:pt x="97821" y="1104393"/>
                    <a:pt x="38805" y="960889"/>
                    <a:pt x="14142" y="804179"/>
                  </a:cubicBezTo>
                  <a:cubicBezTo>
                    <a:pt x="-32102" y="526855"/>
                    <a:pt x="37649" y="260316"/>
                    <a:pt x="185629" y="470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4B4D291-0C14-3E70-A9E2-A9A414F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733" y="1635518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0AC9553-328E-B9EA-F074-A9482E96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5524536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9213E32-D0DB-9F57-2BDB-C34A607E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173" y="3171493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F3583FA-2F33-BF1D-EB69-85FAFEFC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043" y="0"/>
              <a:ext cx="487585" cy="676978"/>
            </a:xfrm>
            <a:custGeom>
              <a:avLst/>
              <a:gdLst>
                <a:gd name="connsiteX0" fmla="*/ 11666 w 487585"/>
                <a:gd name="connsiteY0" fmla="*/ 0 h 676978"/>
                <a:gd name="connsiteX1" fmla="*/ 434755 w 487585"/>
                <a:gd name="connsiteY1" fmla="*/ 0 h 676978"/>
                <a:gd name="connsiteX2" fmla="*/ 477547 w 487585"/>
                <a:gd name="connsiteY2" fmla="*/ 138465 h 676978"/>
                <a:gd name="connsiteX3" fmla="*/ 332868 w 487585"/>
                <a:gd name="connsiteY3" fmla="*/ 676978 h 676978"/>
                <a:gd name="connsiteX4" fmla="*/ 11750 w 487585"/>
                <a:gd name="connsiteY4" fmla="*/ 219418 h 676978"/>
                <a:gd name="connsiteX5" fmla="*/ 558 w 487585"/>
                <a:gd name="connsiteY5" fmla="*/ 70930 h 67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85" h="676978">
                  <a:moveTo>
                    <a:pt x="11666" y="0"/>
                  </a:moveTo>
                  <a:lnTo>
                    <a:pt x="434755" y="0"/>
                  </a:lnTo>
                  <a:lnTo>
                    <a:pt x="477547" y="138465"/>
                  </a:lnTo>
                  <a:cubicBezTo>
                    <a:pt x="512835" y="339087"/>
                    <a:pt x="452846" y="532670"/>
                    <a:pt x="332868" y="676978"/>
                  </a:cubicBezTo>
                  <a:cubicBezTo>
                    <a:pt x="170545" y="585466"/>
                    <a:pt x="47038" y="420040"/>
                    <a:pt x="11750" y="219418"/>
                  </a:cubicBezTo>
                  <a:cubicBezTo>
                    <a:pt x="2046" y="169262"/>
                    <a:pt x="-1483" y="119546"/>
                    <a:pt x="558" y="709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0700D61-F3FB-15D2-6EB2-CBB5088B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6911" y="3607455"/>
              <a:ext cx="1189514" cy="1013397"/>
            </a:xfrm>
            <a:custGeom>
              <a:avLst/>
              <a:gdLst>
                <a:gd name="T0" fmla="*/ 254 w 337"/>
                <a:gd name="T1" fmla="*/ 221 h 288"/>
                <a:gd name="T2" fmla="*/ 0 w 337"/>
                <a:gd name="T3" fmla="*/ 258 h 288"/>
                <a:gd name="T4" fmla="*/ 126 w 337"/>
                <a:gd name="T5" fmla="*/ 50 h 288"/>
                <a:gd name="T6" fmla="*/ 310 w 337"/>
                <a:gd name="T7" fmla="*/ 16 h 288"/>
                <a:gd name="T8" fmla="*/ 331 w 337"/>
                <a:gd name="T9" fmla="*/ 41 h 288"/>
                <a:gd name="T10" fmla="*/ 254 w 337"/>
                <a:gd name="T11" fmla="*/ 22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" h="288">
                  <a:moveTo>
                    <a:pt x="254" y="221"/>
                  </a:moveTo>
                  <a:cubicBezTo>
                    <a:pt x="197" y="267"/>
                    <a:pt x="105" y="288"/>
                    <a:pt x="0" y="258"/>
                  </a:cubicBezTo>
                  <a:cubicBezTo>
                    <a:pt x="64" y="173"/>
                    <a:pt x="59" y="104"/>
                    <a:pt x="126" y="50"/>
                  </a:cubicBezTo>
                  <a:cubicBezTo>
                    <a:pt x="181" y="6"/>
                    <a:pt x="246" y="0"/>
                    <a:pt x="310" y="16"/>
                  </a:cubicBezTo>
                  <a:cubicBezTo>
                    <a:pt x="321" y="19"/>
                    <a:pt x="330" y="30"/>
                    <a:pt x="331" y="41"/>
                  </a:cubicBezTo>
                  <a:cubicBezTo>
                    <a:pt x="337" y="100"/>
                    <a:pt x="311" y="176"/>
                    <a:pt x="254" y="2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7DF9D59-6400-A709-F3BF-6AFF60890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4412" y="1300607"/>
              <a:ext cx="517588" cy="1683010"/>
            </a:xfrm>
            <a:custGeom>
              <a:avLst/>
              <a:gdLst>
                <a:gd name="connsiteX0" fmla="*/ 410053 w 517588"/>
                <a:gd name="connsiteY0" fmla="*/ 0 h 1683010"/>
                <a:gd name="connsiteX1" fmla="*/ 517588 w 517588"/>
                <a:gd name="connsiteY1" fmla="*/ 236418 h 1683010"/>
                <a:gd name="connsiteX2" fmla="*/ 517588 w 517588"/>
                <a:gd name="connsiteY2" fmla="*/ 1666571 h 1683010"/>
                <a:gd name="connsiteX3" fmla="*/ 488597 w 517588"/>
                <a:gd name="connsiteY3" fmla="*/ 1681308 h 1683010"/>
                <a:gd name="connsiteX4" fmla="*/ 434763 w 517588"/>
                <a:gd name="connsiteY4" fmla="*/ 1674258 h 1683010"/>
                <a:gd name="connsiteX5" fmla="*/ 7626 w 517588"/>
                <a:gd name="connsiteY5" fmla="*/ 1057426 h 1683010"/>
                <a:gd name="connsiteX6" fmla="*/ 410053 w 517588"/>
                <a:gd name="connsiteY6" fmla="*/ 0 h 168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88" h="1683010">
                  <a:moveTo>
                    <a:pt x="410053" y="0"/>
                  </a:moveTo>
                  <a:lnTo>
                    <a:pt x="517588" y="236418"/>
                  </a:lnTo>
                  <a:lnTo>
                    <a:pt x="517588" y="1666571"/>
                  </a:lnTo>
                  <a:lnTo>
                    <a:pt x="488597" y="1681308"/>
                  </a:lnTo>
                  <a:cubicBezTo>
                    <a:pt x="470946" y="1684833"/>
                    <a:pt x="452414" y="1683070"/>
                    <a:pt x="434763" y="1674258"/>
                  </a:cubicBezTo>
                  <a:cubicBezTo>
                    <a:pt x="215899" y="1586140"/>
                    <a:pt x="46456" y="1342932"/>
                    <a:pt x="7626" y="1057426"/>
                  </a:cubicBezTo>
                  <a:cubicBezTo>
                    <a:pt x="-34735" y="775446"/>
                    <a:pt x="99407" y="296080"/>
                    <a:pt x="4100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52F7D4-5702-5939-561B-74075C1F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429" y="6304270"/>
              <a:ext cx="578941" cy="553729"/>
            </a:xfrm>
            <a:custGeom>
              <a:avLst/>
              <a:gdLst>
                <a:gd name="connsiteX0" fmla="*/ 512809 w 578941"/>
                <a:gd name="connsiteY0" fmla="*/ 449 h 553729"/>
                <a:gd name="connsiteX1" fmla="*/ 569069 w 578941"/>
                <a:gd name="connsiteY1" fmla="*/ 42849 h 553729"/>
                <a:gd name="connsiteX2" fmla="*/ 502260 w 578941"/>
                <a:gd name="connsiteY2" fmla="*/ 449184 h 553729"/>
                <a:gd name="connsiteX3" fmla="*/ 415528 w 578941"/>
                <a:gd name="connsiteY3" fmla="*/ 553729 h 553729"/>
                <a:gd name="connsiteX4" fmla="*/ 0 w 578941"/>
                <a:gd name="connsiteY4" fmla="*/ 553729 h 553729"/>
                <a:gd name="connsiteX5" fmla="*/ 20539 w 578941"/>
                <a:gd name="connsiteY5" fmla="*/ 441234 h 553729"/>
                <a:gd name="connsiteX6" fmla="*/ 140090 w 578941"/>
                <a:gd name="connsiteY6" fmla="*/ 180649 h 553729"/>
                <a:gd name="connsiteX7" fmla="*/ 512809 w 578941"/>
                <a:gd name="connsiteY7" fmla="*/ 449 h 55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941" h="553729">
                  <a:moveTo>
                    <a:pt x="512809" y="449"/>
                  </a:moveTo>
                  <a:cubicBezTo>
                    <a:pt x="540939" y="-3085"/>
                    <a:pt x="565552" y="14582"/>
                    <a:pt x="569069" y="42849"/>
                  </a:cubicBezTo>
                  <a:cubicBezTo>
                    <a:pt x="593682" y="208916"/>
                    <a:pt x="572585" y="332583"/>
                    <a:pt x="502260" y="449184"/>
                  </a:cubicBezTo>
                  <a:lnTo>
                    <a:pt x="415528" y="553729"/>
                  </a:lnTo>
                  <a:lnTo>
                    <a:pt x="0" y="553729"/>
                  </a:lnTo>
                  <a:lnTo>
                    <a:pt x="20539" y="441234"/>
                  </a:lnTo>
                  <a:cubicBezTo>
                    <a:pt x="41636" y="345833"/>
                    <a:pt x="73282" y="256616"/>
                    <a:pt x="140090" y="180649"/>
                  </a:cubicBezTo>
                  <a:cubicBezTo>
                    <a:pt x="245576" y="56982"/>
                    <a:pt x="368644" y="11049"/>
                    <a:pt x="5128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4646E50-FBF3-0088-2175-0B4AA8AD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355" y="3408241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554A76D-DF4B-FB5D-43F3-1DCDEE53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788" y="56196"/>
              <a:ext cx="285212" cy="1094774"/>
            </a:xfrm>
            <a:custGeom>
              <a:avLst/>
              <a:gdLst>
                <a:gd name="connsiteX0" fmla="*/ 285212 w 285212"/>
                <a:gd name="connsiteY0" fmla="*/ 0 h 1094774"/>
                <a:gd name="connsiteX1" fmla="*/ 285212 w 285212"/>
                <a:gd name="connsiteY1" fmla="*/ 1094774 h 1094774"/>
                <a:gd name="connsiteX2" fmla="*/ 262203 w 285212"/>
                <a:gd name="connsiteY2" fmla="*/ 1093008 h 1094774"/>
                <a:gd name="connsiteX3" fmla="*/ 1075 w 285212"/>
                <a:gd name="connsiteY3" fmla="*/ 631602 h 1094774"/>
                <a:gd name="connsiteX4" fmla="*/ 232319 w 285212"/>
                <a:gd name="connsiteY4" fmla="*/ 64476 h 10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212" h="1094774">
                  <a:moveTo>
                    <a:pt x="285212" y="0"/>
                  </a:moveTo>
                  <a:lnTo>
                    <a:pt x="285212" y="1094774"/>
                  </a:lnTo>
                  <a:lnTo>
                    <a:pt x="262203" y="1093008"/>
                  </a:lnTo>
                  <a:cubicBezTo>
                    <a:pt x="113995" y="1011998"/>
                    <a:pt x="-13040" y="839411"/>
                    <a:pt x="1075" y="631602"/>
                  </a:cubicBezTo>
                  <a:cubicBezTo>
                    <a:pt x="11661" y="483671"/>
                    <a:pt x="95690" y="250547"/>
                    <a:pt x="232319" y="64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04086D5-8E23-8730-4AD4-71611668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2663" y="633670"/>
              <a:ext cx="629403" cy="1022058"/>
            </a:xfrm>
            <a:custGeom>
              <a:avLst/>
              <a:gdLst>
                <a:gd name="T0" fmla="*/ 19 w 178"/>
                <a:gd name="T1" fmla="*/ 197 h 290"/>
                <a:gd name="T2" fmla="*/ 73 w 178"/>
                <a:gd name="T3" fmla="*/ 0 h 290"/>
                <a:gd name="T4" fmla="*/ 159 w 178"/>
                <a:gd name="T5" fmla="*/ 146 h 290"/>
                <a:gd name="T6" fmla="*/ 143 w 178"/>
                <a:gd name="T7" fmla="*/ 284 h 290"/>
                <a:gd name="T8" fmla="*/ 131 w 178"/>
                <a:gd name="T9" fmla="*/ 289 h 290"/>
                <a:gd name="T10" fmla="*/ 19 w 178"/>
                <a:gd name="T11" fmla="*/ 19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0">
                  <a:moveTo>
                    <a:pt x="19" y="197"/>
                  </a:moveTo>
                  <a:cubicBezTo>
                    <a:pt x="0" y="132"/>
                    <a:pt x="14" y="70"/>
                    <a:pt x="73" y="0"/>
                  </a:cubicBezTo>
                  <a:cubicBezTo>
                    <a:pt x="104" y="62"/>
                    <a:pt x="138" y="93"/>
                    <a:pt x="159" y="146"/>
                  </a:cubicBezTo>
                  <a:cubicBezTo>
                    <a:pt x="178" y="194"/>
                    <a:pt x="167" y="245"/>
                    <a:pt x="143" y="284"/>
                  </a:cubicBezTo>
                  <a:cubicBezTo>
                    <a:pt x="141" y="288"/>
                    <a:pt x="136" y="290"/>
                    <a:pt x="131" y="289"/>
                  </a:cubicBezTo>
                  <a:cubicBezTo>
                    <a:pt x="74" y="275"/>
                    <a:pt x="29" y="232"/>
                    <a:pt x="19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EF01020-57F2-5D4D-8807-7E267664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095" y="1687487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75AC61-26F9-0C1F-AB96-2139DE622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902" y="977244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C4B91423-2AA4-D359-33FB-CFA2174E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1182233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1098F3A-017A-24C7-434C-B87142EB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5653" y="0"/>
              <a:ext cx="440759" cy="530420"/>
            </a:xfrm>
            <a:custGeom>
              <a:avLst/>
              <a:gdLst>
                <a:gd name="connsiteX0" fmla="*/ 46019 w 440759"/>
                <a:gd name="connsiteY0" fmla="*/ 0 h 530420"/>
                <a:gd name="connsiteX1" fmla="*/ 389756 w 440759"/>
                <a:gd name="connsiteY1" fmla="*/ 0 h 530420"/>
                <a:gd name="connsiteX2" fmla="*/ 426016 w 440759"/>
                <a:gd name="connsiteY2" fmla="*/ 88693 h 530420"/>
                <a:gd name="connsiteX3" fmla="*/ 440406 w 440759"/>
                <a:gd name="connsiteY3" fmla="*/ 230109 h 530420"/>
                <a:gd name="connsiteX4" fmla="*/ 292198 w 440759"/>
                <a:gd name="connsiteY4" fmla="*/ 518549 h 530420"/>
                <a:gd name="connsiteX5" fmla="*/ 246325 w 440759"/>
                <a:gd name="connsiteY5" fmla="*/ 529101 h 530420"/>
                <a:gd name="connsiteX6" fmla="*/ 6369 w 440759"/>
                <a:gd name="connsiteY6" fmla="*/ 282873 h 530420"/>
                <a:gd name="connsiteX7" fmla="*/ 43421 w 440759"/>
                <a:gd name="connsiteY7" fmla="*/ 6305 h 53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759" h="530420">
                  <a:moveTo>
                    <a:pt x="46019" y="0"/>
                  </a:moveTo>
                  <a:lnTo>
                    <a:pt x="389756" y="0"/>
                  </a:lnTo>
                  <a:lnTo>
                    <a:pt x="426016" y="88693"/>
                  </a:lnTo>
                  <a:cubicBezTo>
                    <a:pt x="437319" y="133816"/>
                    <a:pt x="442171" y="180864"/>
                    <a:pt x="440406" y="230109"/>
                  </a:cubicBezTo>
                  <a:cubicBezTo>
                    <a:pt x="433349" y="353224"/>
                    <a:pt x="359245" y="451715"/>
                    <a:pt x="292198" y="518549"/>
                  </a:cubicBezTo>
                  <a:cubicBezTo>
                    <a:pt x="281612" y="529101"/>
                    <a:pt x="263968" y="532619"/>
                    <a:pt x="246325" y="529101"/>
                  </a:cubicBezTo>
                  <a:cubicBezTo>
                    <a:pt x="119289" y="490408"/>
                    <a:pt x="27541" y="398952"/>
                    <a:pt x="6369" y="282873"/>
                  </a:cubicBezTo>
                  <a:cubicBezTo>
                    <a:pt x="-11275" y="186140"/>
                    <a:pt x="9898" y="96442"/>
                    <a:pt x="43421" y="6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A2C6237-47EE-C21F-2896-F3871EA83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9088" y="70672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8019C3F-0941-AC2A-C521-3F17F530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609" y="6174150"/>
              <a:ext cx="632536" cy="683850"/>
            </a:xfrm>
            <a:custGeom>
              <a:avLst/>
              <a:gdLst>
                <a:gd name="connsiteX0" fmla="*/ 540680 w 632536"/>
                <a:gd name="connsiteY0" fmla="*/ 0 h 683850"/>
                <a:gd name="connsiteX1" fmla="*/ 586595 w 632536"/>
                <a:gd name="connsiteY1" fmla="*/ 31781 h 683850"/>
                <a:gd name="connsiteX2" fmla="*/ 551276 w 632536"/>
                <a:gd name="connsiteY2" fmla="*/ 572046 h 683850"/>
                <a:gd name="connsiteX3" fmla="*/ 459438 w 632536"/>
                <a:gd name="connsiteY3" fmla="*/ 683850 h 683850"/>
                <a:gd name="connsiteX4" fmla="*/ 0 w 632536"/>
                <a:gd name="connsiteY4" fmla="*/ 683850 h 683850"/>
                <a:gd name="connsiteX5" fmla="*/ 10898 w 632536"/>
                <a:gd name="connsiteY5" fmla="*/ 616627 h 683850"/>
                <a:gd name="connsiteX6" fmla="*/ 123919 w 632536"/>
                <a:gd name="connsiteY6" fmla="*/ 275430 h 683850"/>
                <a:gd name="connsiteX7" fmla="*/ 540680 w 632536"/>
                <a:gd name="connsiteY7" fmla="*/ 0 h 68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536" h="683850">
                  <a:moveTo>
                    <a:pt x="540680" y="0"/>
                  </a:moveTo>
                  <a:cubicBezTo>
                    <a:pt x="561872" y="0"/>
                    <a:pt x="579531" y="10594"/>
                    <a:pt x="586595" y="31781"/>
                  </a:cubicBezTo>
                  <a:cubicBezTo>
                    <a:pt x="639573" y="183620"/>
                    <a:pt x="667828" y="384895"/>
                    <a:pt x="551276" y="572046"/>
                  </a:cubicBezTo>
                  <a:lnTo>
                    <a:pt x="459438" y="683850"/>
                  </a:lnTo>
                  <a:lnTo>
                    <a:pt x="0" y="683850"/>
                  </a:lnTo>
                  <a:lnTo>
                    <a:pt x="10898" y="616627"/>
                  </a:lnTo>
                  <a:cubicBezTo>
                    <a:pt x="29441" y="504955"/>
                    <a:pt x="55047" y="391958"/>
                    <a:pt x="123919" y="275430"/>
                  </a:cubicBezTo>
                  <a:cubicBezTo>
                    <a:pt x="201620" y="141246"/>
                    <a:pt x="381746" y="3531"/>
                    <a:pt x="5406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BCDA8E-0903-DF65-3E80-740D60E5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2231" y="5928478"/>
              <a:ext cx="494605" cy="929522"/>
            </a:xfrm>
            <a:custGeom>
              <a:avLst/>
              <a:gdLst>
                <a:gd name="connsiteX0" fmla="*/ 339565 w 494605"/>
                <a:gd name="connsiteY0" fmla="*/ 898 h 929522"/>
                <a:gd name="connsiteX1" fmla="*/ 388684 w 494605"/>
                <a:gd name="connsiteY1" fmla="*/ 18509 h 929522"/>
                <a:gd name="connsiteX2" fmla="*/ 476395 w 494605"/>
                <a:gd name="connsiteY2" fmla="*/ 532772 h 929522"/>
                <a:gd name="connsiteX3" fmla="*/ 294339 w 494605"/>
                <a:gd name="connsiteY3" fmla="*/ 908727 h 929522"/>
                <a:gd name="connsiteX4" fmla="*/ 277903 w 494605"/>
                <a:gd name="connsiteY4" fmla="*/ 929522 h 929522"/>
                <a:gd name="connsiteX5" fmla="*/ 100284 w 494605"/>
                <a:gd name="connsiteY5" fmla="*/ 929522 h 929522"/>
                <a:gd name="connsiteX6" fmla="*/ 80487 w 494605"/>
                <a:gd name="connsiteY6" fmla="*/ 890400 h 929522"/>
                <a:gd name="connsiteX7" fmla="*/ 20295 w 494605"/>
                <a:gd name="connsiteY7" fmla="*/ 342565 h 929522"/>
                <a:gd name="connsiteX8" fmla="*/ 339565 w 494605"/>
                <a:gd name="connsiteY8" fmla="*/ 898 h 92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605" h="929522">
                  <a:moveTo>
                    <a:pt x="339565" y="898"/>
                  </a:moveTo>
                  <a:cubicBezTo>
                    <a:pt x="357108" y="-2625"/>
                    <a:pt x="374650" y="4420"/>
                    <a:pt x="388684" y="18509"/>
                  </a:cubicBezTo>
                  <a:cubicBezTo>
                    <a:pt x="486921" y="138269"/>
                    <a:pt x="518497" y="349610"/>
                    <a:pt x="476395" y="532772"/>
                  </a:cubicBezTo>
                  <a:cubicBezTo>
                    <a:pt x="444819" y="667502"/>
                    <a:pt x="395481" y="774493"/>
                    <a:pt x="294339" y="908727"/>
                  </a:cubicBezTo>
                  <a:lnTo>
                    <a:pt x="277903" y="929522"/>
                  </a:lnTo>
                  <a:lnTo>
                    <a:pt x="100284" y="929522"/>
                  </a:lnTo>
                  <a:lnTo>
                    <a:pt x="80487" y="890400"/>
                  </a:lnTo>
                  <a:cubicBezTo>
                    <a:pt x="3191" y="715714"/>
                    <a:pt x="-21806" y="514280"/>
                    <a:pt x="20295" y="342565"/>
                  </a:cubicBezTo>
                  <a:cubicBezTo>
                    <a:pt x="62397" y="169970"/>
                    <a:pt x="192210" y="36121"/>
                    <a:pt x="339565" y="8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864DB57-8E53-0EF6-65A4-4D1A51A9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3280" y="4115597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60E9F92-453F-8D55-39C2-4F5FD06A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458" y="5042379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E9B685-285E-CA9E-CB22-C52A8E731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110" y="1456514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9216B6D-19C2-3996-68DD-25E14281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315" y="0"/>
              <a:ext cx="380203" cy="79581"/>
            </a:xfrm>
            <a:custGeom>
              <a:avLst/>
              <a:gdLst>
                <a:gd name="connsiteX0" fmla="*/ 0 w 380203"/>
                <a:gd name="connsiteY0" fmla="*/ 0 h 79581"/>
                <a:gd name="connsiteX1" fmla="*/ 380203 w 380203"/>
                <a:gd name="connsiteY1" fmla="*/ 0 h 79581"/>
                <a:gd name="connsiteX2" fmla="*/ 350066 w 380203"/>
                <a:gd name="connsiteY2" fmla="*/ 57590 h 79581"/>
                <a:gd name="connsiteX3" fmla="*/ 293630 w 380203"/>
                <a:gd name="connsiteY3" fmla="*/ 78702 h 79581"/>
                <a:gd name="connsiteX4" fmla="*/ 7923 w 380203"/>
                <a:gd name="connsiteY4" fmla="*/ 4369 h 7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03" h="79581">
                  <a:moveTo>
                    <a:pt x="0" y="0"/>
                  </a:moveTo>
                  <a:lnTo>
                    <a:pt x="380203" y="0"/>
                  </a:lnTo>
                  <a:lnTo>
                    <a:pt x="350066" y="57590"/>
                  </a:lnTo>
                  <a:cubicBezTo>
                    <a:pt x="335957" y="75184"/>
                    <a:pt x="314793" y="82221"/>
                    <a:pt x="293630" y="78702"/>
                  </a:cubicBezTo>
                  <a:cubicBezTo>
                    <a:pt x="189576" y="59349"/>
                    <a:pt x="91695" y="42635"/>
                    <a:pt x="7923" y="4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35B4067-8BDC-DFCC-3C98-F8261D653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703" y="6476385"/>
              <a:ext cx="477647" cy="381615"/>
            </a:xfrm>
            <a:custGeom>
              <a:avLst/>
              <a:gdLst>
                <a:gd name="connsiteX0" fmla="*/ 361307 w 477647"/>
                <a:gd name="connsiteY0" fmla="*/ 606 h 381615"/>
                <a:gd name="connsiteX1" fmla="*/ 440688 w 477647"/>
                <a:gd name="connsiteY1" fmla="*/ 2803 h 381615"/>
                <a:gd name="connsiteX2" fmla="*/ 472485 w 477647"/>
                <a:gd name="connsiteY2" fmla="*/ 34444 h 381615"/>
                <a:gd name="connsiteX3" fmla="*/ 387693 w 477647"/>
                <a:gd name="connsiteY3" fmla="*/ 326245 h 381615"/>
                <a:gd name="connsiteX4" fmla="*/ 303279 w 477647"/>
                <a:gd name="connsiteY4" fmla="*/ 381615 h 381615"/>
                <a:gd name="connsiteX5" fmla="*/ 0 w 477647"/>
                <a:gd name="connsiteY5" fmla="*/ 381615 h 381615"/>
                <a:gd name="connsiteX6" fmla="*/ 1108 w 477647"/>
                <a:gd name="connsiteY6" fmla="*/ 378815 h 381615"/>
                <a:gd name="connsiteX7" fmla="*/ 161582 w 477647"/>
                <a:gd name="connsiteY7" fmla="*/ 83664 h 381615"/>
                <a:gd name="connsiteX8" fmla="*/ 361307 w 477647"/>
                <a:gd name="connsiteY8" fmla="*/ 606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647" h="381615">
                  <a:moveTo>
                    <a:pt x="361307" y="606"/>
                  </a:moveTo>
                  <a:cubicBezTo>
                    <a:pt x="386810" y="-712"/>
                    <a:pt x="413308" y="167"/>
                    <a:pt x="440688" y="2803"/>
                  </a:cubicBezTo>
                  <a:cubicBezTo>
                    <a:pt x="458353" y="2803"/>
                    <a:pt x="472485" y="16866"/>
                    <a:pt x="472485" y="34444"/>
                  </a:cubicBezTo>
                  <a:cubicBezTo>
                    <a:pt x="483084" y="129367"/>
                    <a:pt x="486617" y="241869"/>
                    <a:pt x="387693" y="326245"/>
                  </a:cubicBezTo>
                  <a:lnTo>
                    <a:pt x="303279" y="381615"/>
                  </a:lnTo>
                  <a:lnTo>
                    <a:pt x="0" y="381615"/>
                  </a:lnTo>
                  <a:lnTo>
                    <a:pt x="1108" y="378815"/>
                  </a:lnTo>
                  <a:cubicBezTo>
                    <a:pt x="49631" y="255712"/>
                    <a:pt x="92689" y="154856"/>
                    <a:pt x="161582" y="83664"/>
                  </a:cubicBezTo>
                  <a:cubicBezTo>
                    <a:pt x="217227" y="28292"/>
                    <a:pt x="284795" y="4561"/>
                    <a:pt x="361307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FE054E00-5781-115B-1CF1-09A970AB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737" y="2683561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BF8C8EB0-8786-911A-69BD-2B2934A8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536" y="4955764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7CA4FCD4-19E9-F404-DB0E-E7134071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419" y="2062820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8D4AE83F-5F78-CCCC-565B-4BDEF4BE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56" y="258338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835A1DD0-DB46-3945-82CF-5105EF8C2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853" y="2596946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1EE870-5954-8DA9-57FB-A144BB7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698" y="0"/>
              <a:ext cx="490556" cy="255065"/>
            </a:xfrm>
            <a:custGeom>
              <a:avLst/>
              <a:gdLst>
                <a:gd name="connsiteX0" fmla="*/ 0 w 490556"/>
                <a:gd name="connsiteY0" fmla="*/ 0 h 255065"/>
                <a:gd name="connsiteX1" fmla="*/ 462198 w 490556"/>
                <a:gd name="connsiteY1" fmla="*/ 0 h 255065"/>
                <a:gd name="connsiteX2" fmla="*/ 482076 w 490556"/>
                <a:gd name="connsiteY2" fmla="*/ 44519 h 255065"/>
                <a:gd name="connsiteX3" fmla="*/ 483837 w 490556"/>
                <a:gd name="connsiteY3" fmla="*/ 219414 h 255065"/>
                <a:gd name="connsiteX4" fmla="*/ 452133 w 490556"/>
                <a:gd name="connsiteY4" fmla="*/ 251053 h 255065"/>
                <a:gd name="connsiteX5" fmla="*/ 25885 w 490556"/>
                <a:gd name="connsiteY5" fmla="*/ 54187 h 255065"/>
                <a:gd name="connsiteX6" fmla="*/ 1054 w 490556"/>
                <a:gd name="connsiteY6" fmla="*/ 3116 h 2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56" h="255065">
                  <a:moveTo>
                    <a:pt x="0" y="0"/>
                  </a:moveTo>
                  <a:lnTo>
                    <a:pt x="462198" y="0"/>
                  </a:lnTo>
                  <a:lnTo>
                    <a:pt x="482076" y="44519"/>
                  </a:lnTo>
                  <a:cubicBezTo>
                    <a:pt x="493525" y="102524"/>
                    <a:pt x="492644" y="161408"/>
                    <a:pt x="483837" y="219414"/>
                  </a:cubicBezTo>
                  <a:cubicBezTo>
                    <a:pt x="483837" y="236991"/>
                    <a:pt x="469747" y="247537"/>
                    <a:pt x="452133" y="251053"/>
                  </a:cubicBezTo>
                  <a:cubicBezTo>
                    <a:pt x="286566" y="275661"/>
                    <a:pt x="103385" y="184259"/>
                    <a:pt x="25885" y="54187"/>
                  </a:cubicBezTo>
                  <a:cubicBezTo>
                    <a:pt x="16638" y="38367"/>
                    <a:pt x="8382" y="21229"/>
                    <a:pt x="1054" y="3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8AB1CF-D8B6-D0B3-0856-B8A0F688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8012" y="6604048"/>
              <a:ext cx="484591" cy="253953"/>
            </a:xfrm>
            <a:custGeom>
              <a:avLst/>
              <a:gdLst>
                <a:gd name="connsiteX0" fmla="*/ 301011 w 484591"/>
                <a:gd name="connsiteY0" fmla="*/ 1718 h 253953"/>
                <a:gd name="connsiteX1" fmla="*/ 456276 w 484591"/>
                <a:gd name="connsiteY1" fmla="*/ 21106 h 253953"/>
                <a:gd name="connsiteX2" fmla="*/ 480978 w 484591"/>
                <a:gd name="connsiteY2" fmla="*/ 52831 h 253953"/>
                <a:gd name="connsiteX3" fmla="*/ 476898 w 484591"/>
                <a:gd name="connsiteY3" fmla="*/ 176427 h 253953"/>
                <a:gd name="connsiteX4" fmla="*/ 447187 w 484591"/>
                <a:gd name="connsiteY4" fmla="*/ 253953 h 253953"/>
                <a:gd name="connsiteX5" fmla="*/ 0 w 484591"/>
                <a:gd name="connsiteY5" fmla="*/ 253953 h 253953"/>
                <a:gd name="connsiteX6" fmla="*/ 27208 w 484591"/>
                <a:gd name="connsiteY6" fmla="*/ 201722 h 253953"/>
                <a:gd name="connsiteX7" fmla="*/ 145745 w 484591"/>
                <a:gd name="connsiteY7" fmla="*/ 56356 h 253953"/>
                <a:gd name="connsiteX8" fmla="*/ 301011 w 484591"/>
                <a:gd name="connsiteY8" fmla="*/ 1718 h 25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91" h="253953">
                  <a:moveTo>
                    <a:pt x="301011" y="1718"/>
                  </a:moveTo>
                  <a:cubicBezTo>
                    <a:pt x="352178" y="-3570"/>
                    <a:pt x="403345" y="3481"/>
                    <a:pt x="456276" y="21106"/>
                  </a:cubicBezTo>
                  <a:cubicBezTo>
                    <a:pt x="470391" y="28156"/>
                    <a:pt x="477449" y="38731"/>
                    <a:pt x="480978" y="52831"/>
                  </a:cubicBezTo>
                  <a:cubicBezTo>
                    <a:pt x="487153" y="96013"/>
                    <a:pt x="485168" y="137432"/>
                    <a:pt x="476898" y="176427"/>
                  </a:cubicBezTo>
                  <a:lnTo>
                    <a:pt x="447187" y="253953"/>
                  </a:lnTo>
                  <a:lnTo>
                    <a:pt x="0" y="253953"/>
                  </a:lnTo>
                  <a:lnTo>
                    <a:pt x="27208" y="201722"/>
                  </a:lnTo>
                  <a:cubicBezTo>
                    <a:pt x="63867" y="136165"/>
                    <a:pt x="102077" y="84116"/>
                    <a:pt x="145745" y="56356"/>
                  </a:cubicBezTo>
                  <a:cubicBezTo>
                    <a:pt x="198677" y="24631"/>
                    <a:pt x="249844" y="7005"/>
                    <a:pt x="301011" y="17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C7E4295-C5DF-7B8C-F623-092CCAACB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285" y="0"/>
              <a:ext cx="763729" cy="645716"/>
            </a:xfrm>
            <a:custGeom>
              <a:avLst/>
              <a:gdLst>
                <a:gd name="connsiteX0" fmla="*/ 0 w 763729"/>
                <a:gd name="connsiteY0" fmla="*/ 0 h 645716"/>
                <a:gd name="connsiteX1" fmla="*/ 185294 w 763729"/>
                <a:gd name="connsiteY1" fmla="*/ 0 h 645716"/>
                <a:gd name="connsiteX2" fmla="*/ 355055 w 763729"/>
                <a:gd name="connsiteY2" fmla="*/ 58725 h 645716"/>
                <a:gd name="connsiteX3" fmla="*/ 656721 w 763729"/>
                <a:gd name="connsiteY3" fmla="*/ 212533 h 645716"/>
                <a:gd name="connsiteX4" fmla="*/ 744799 w 763729"/>
                <a:gd name="connsiteY4" fmla="*/ 600357 h 645716"/>
                <a:gd name="connsiteX5" fmla="*/ 698998 w 763729"/>
                <a:gd name="connsiteY5" fmla="*/ 639140 h 645716"/>
                <a:gd name="connsiteX6" fmla="*/ 297364 w 763729"/>
                <a:gd name="connsiteY6" fmla="*/ 550998 h 645716"/>
                <a:gd name="connsiteX7" fmla="*/ 13974 w 763729"/>
                <a:gd name="connsiteY7" fmla="*/ 84451 h 64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3729" h="645716">
                  <a:moveTo>
                    <a:pt x="0" y="0"/>
                  </a:moveTo>
                  <a:lnTo>
                    <a:pt x="185294" y="0"/>
                  </a:lnTo>
                  <a:lnTo>
                    <a:pt x="355055" y="58725"/>
                  </a:lnTo>
                  <a:cubicBezTo>
                    <a:pt x="479685" y="103237"/>
                    <a:pt x="593305" y="150833"/>
                    <a:pt x="656721" y="212533"/>
                  </a:cubicBezTo>
                  <a:cubicBezTo>
                    <a:pt x="758891" y="307726"/>
                    <a:pt x="787076" y="469907"/>
                    <a:pt x="744799" y="600357"/>
                  </a:cubicBezTo>
                  <a:cubicBezTo>
                    <a:pt x="737753" y="621511"/>
                    <a:pt x="720137" y="635614"/>
                    <a:pt x="698998" y="639140"/>
                  </a:cubicBezTo>
                  <a:cubicBezTo>
                    <a:pt x="582736" y="656768"/>
                    <a:pt x="417150" y="642665"/>
                    <a:pt x="297364" y="550998"/>
                  </a:cubicBezTo>
                  <a:cubicBezTo>
                    <a:pt x="125612" y="418785"/>
                    <a:pt x="50967" y="248891"/>
                    <a:pt x="13974" y="84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5D173788-730B-26E3-F522-0EF2C87C7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533" y="3875962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E91ED03-981B-F4C4-AC04-5F4B46CE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761" y="2689335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8B0A40F-01EB-7132-7907-C38E509D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257" y="3174380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C8D3910-75DA-88C0-78C6-5234CA68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37" y="1361237"/>
              <a:ext cx="958541" cy="1062479"/>
            </a:xfrm>
            <a:custGeom>
              <a:avLst/>
              <a:gdLst>
                <a:gd name="T0" fmla="*/ 63 w 272"/>
                <a:gd name="T1" fmla="*/ 231 h 302"/>
                <a:gd name="T2" fmla="*/ 5 w 272"/>
                <a:gd name="T3" fmla="*/ 0 h 302"/>
                <a:gd name="T4" fmla="*/ 212 w 272"/>
                <a:gd name="T5" fmla="*/ 122 h 302"/>
                <a:gd name="T6" fmla="*/ 262 w 272"/>
                <a:gd name="T7" fmla="*/ 285 h 302"/>
                <a:gd name="T8" fmla="*/ 242 w 272"/>
                <a:gd name="T9" fmla="*/ 302 h 302"/>
                <a:gd name="T10" fmla="*/ 63 w 272"/>
                <a:gd name="T11" fmla="*/ 2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302">
                  <a:moveTo>
                    <a:pt x="63" y="231"/>
                  </a:moveTo>
                  <a:cubicBezTo>
                    <a:pt x="14" y="176"/>
                    <a:pt x="0" y="101"/>
                    <a:pt x="5" y="0"/>
                  </a:cubicBezTo>
                  <a:cubicBezTo>
                    <a:pt x="79" y="68"/>
                    <a:pt x="155" y="66"/>
                    <a:pt x="212" y="122"/>
                  </a:cubicBezTo>
                  <a:cubicBezTo>
                    <a:pt x="251" y="160"/>
                    <a:pt x="272" y="224"/>
                    <a:pt x="262" y="285"/>
                  </a:cubicBezTo>
                  <a:cubicBezTo>
                    <a:pt x="260" y="294"/>
                    <a:pt x="252" y="302"/>
                    <a:pt x="242" y="302"/>
                  </a:cubicBezTo>
                  <a:cubicBezTo>
                    <a:pt x="179" y="302"/>
                    <a:pt x="113" y="288"/>
                    <a:pt x="63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8F0ADBA5-BED2-B1DE-29C0-E235C4EF7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559" y="4886472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923D81A2-8230-F303-D003-74DAB0C8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1" y="4698806"/>
              <a:ext cx="886361" cy="747777"/>
            </a:xfrm>
            <a:custGeom>
              <a:avLst/>
              <a:gdLst>
                <a:gd name="T0" fmla="*/ 187 w 251"/>
                <a:gd name="T1" fmla="*/ 162 h 212"/>
                <a:gd name="T2" fmla="*/ 0 w 251"/>
                <a:gd name="T3" fmla="*/ 191 h 212"/>
                <a:gd name="T4" fmla="*/ 106 w 251"/>
                <a:gd name="T5" fmla="*/ 37 h 212"/>
                <a:gd name="T6" fmla="*/ 233 w 251"/>
                <a:gd name="T7" fmla="*/ 13 h 212"/>
                <a:gd name="T8" fmla="*/ 247 w 251"/>
                <a:gd name="T9" fmla="*/ 28 h 212"/>
                <a:gd name="T10" fmla="*/ 187 w 251"/>
                <a:gd name="T11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212">
                  <a:moveTo>
                    <a:pt x="187" y="162"/>
                  </a:moveTo>
                  <a:cubicBezTo>
                    <a:pt x="144" y="196"/>
                    <a:pt x="76" y="212"/>
                    <a:pt x="0" y="191"/>
                  </a:cubicBezTo>
                  <a:cubicBezTo>
                    <a:pt x="43" y="132"/>
                    <a:pt x="67" y="67"/>
                    <a:pt x="106" y="37"/>
                  </a:cubicBezTo>
                  <a:cubicBezTo>
                    <a:pt x="148" y="4"/>
                    <a:pt x="187" y="0"/>
                    <a:pt x="233" y="13"/>
                  </a:cubicBezTo>
                  <a:cubicBezTo>
                    <a:pt x="240" y="15"/>
                    <a:pt x="246" y="21"/>
                    <a:pt x="247" y="28"/>
                  </a:cubicBezTo>
                  <a:cubicBezTo>
                    <a:pt x="251" y="71"/>
                    <a:pt x="230" y="128"/>
                    <a:pt x="187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3560F7C-2E3E-39B9-094A-DFAE8E18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243" y="4210874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02B85C-E98E-D7B5-7745-48B1EF00D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605" y="5322345"/>
              <a:ext cx="365395" cy="1437900"/>
            </a:xfrm>
            <a:custGeom>
              <a:avLst/>
              <a:gdLst>
                <a:gd name="connsiteX0" fmla="*/ 364532 w 365395"/>
                <a:gd name="connsiteY0" fmla="*/ 37 h 1437900"/>
                <a:gd name="connsiteX1" fmla="*/ 365395 w 365395"/>
                <a:gd name="connsiteY1" fmla="*/ 347 h 1437900"/>
                <a:gd name="connsiteX2" fmla="*/ 365395 w 365395"/>
                <a:gd name="connsiteY2" fmla="*/ 1221898 h 1437900"/>
                <a:gd name="connsiteX3" fmla="*/ 313152 w 365395"/>
                <a:gd name="connsiteY3" fmla="*/ 1283144 h 1437900"/>
                <a:gd name="connsiteX4" fmla="*/ 125679 w 365395"/>
                <a:gd name="connsiteY4" fmla="*/ 1437900 h 1437900"/>
                <a:gd name="connsiteX5" fmla="*/ 9122 w 365395"/>
                <a:gd name="connsiteY5" fmla="*/ 606959 h 1437900"/>
                <a:gd name="connsiteX6" fmla="*/ 334068 w 365395"/>
                <a:gd name="connsiteY6" fmla="*/ 11920 h 1437900"/>
                <a:gd name="connsiteX7" fmla="*/ 364532 w 365395"/>
                <a:gd name="connsiteY7" fmla="*/ 37 h 143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395" h="1437900">
                  <a:moveTo>
                    <a:pt x="364532" y="37"/>
                  </a:moveTo>
                  <a:lnTo>
                    <a:pt x="365395" y="347"/>
                  </a:lnTo>
                  <a:lnTo>
                    <a:pt x="365395" y="1221898"/>
                  </a:lnTo>
                  <a:lnTo>
                    <a:pt x="313152" y="1283144"/>
                  </a:lnTo>
                  <a:cubicBezTo>
                    <a:pt x="257247" y="1341955"/>
                    <a:pt x="194554" y="1394769"/>
                    <a:pt x="125679" y="1437900"/>
                  </a:cubicBezTo>
                  <a:cubicBezTo>
                    <a:pt x="104487" y="1117495"/>
                    <a:pt x="-36794" y="895676"/>
                    <a:pt x="9122" y="606959"/>
                  </a:cubicBezTo>
                  <a:cubicBezTo>
                    <a:pt x="44442" y="364014"/>
                    <a:pt x="178659" y="124590"/>
                    <a:pt x="334068" y="11920"/>
                  </a:cubicBezTo>
                  <a:cubicBezTo>
                    <a:pt x="342898" y="3118"/>
                    <a:pt x="353494" y="-403"/>
                    <a:pt x="3645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E7C4E7AA-FD08-BAF3-E06D-CB79D58EA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9996" y="3330287"/>
              <a:ext cx="1316550" cy="727567"/>
            </a:xfrm>
            <a:custGeom>
              <a:avLst/>
              <a:gdLst>
                <a:gd name="T0" fmla="*/ 219 w 374"/>
                <a:gd name="T1" fmla="*/ 198 h 207"/>
                <a:gd name="T2" fmla="*/ 0 w 374"/>
                <a:gd name="T3" fmla="*/ 109 h 207"/>
                <a:gd name="T4" fmla="*/ 202 w 374"/>
                <a:gd name="T5" fmla="*/ 8 h 207"/>
                <a:gd name="T6" fmla="*/ 366 w 374"/>
                <a:gd name="T7" fmla="*/ 70 h 207"/>
                <a:gd name="T8" fmla="*/ 370 w 374"/>
                <a:gd name="T9" fmla="*/ 92 h 207"/>
                <a:gd name="T10" fmla="*/ 219 w 374"/>
                <a:gd name="T11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207">
                  <a:moveTo>
                    <a:pt x="219" y="198"/>
                  </a:moveTo>
                  <a:cubicBezTo>
                    <a:pt x="151" y="207"/>
                    <a:pt x="68" y="180"/>
                    <a:pt x="0" y="109"/>
                  </a:cubicBezTo>
                  <a:cubicBezTo>
                    <a:pt x="73" y="71"/>
                    <a:pt x="122" y="18"/>
                    <a:pt x="202" y="8"/>
                  </a:cubicBezTo>
                  <a:cubicBezTo>
                    <a:pt x="268" y="0"/>
                    <a:pt x="330" y="31"/>
                    <a:pt x="366" y="70"/>
                  </a:cubicBezTo>
                  <a:cubicBezTo>
                    <a:pt x="372" y="76"/>
                    <a:pt x="374" y="84"/>
                    <a:pt x="370" y="92"/>
                  </a:cubicBezTo>
                  <a:cubicBezTo>
                    <a:pt x="348" y="141"/>
                    <a:pt x="288" y="190"/>
                    <a:pt x="219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5FE4254-2B79-B418-D85D-A8DD4734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69" y="5746848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899C20AA-4E43-4A8C-F988-1E1ED238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556" y="881967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Dynmic Internal use only" descr="{&quot;templafy&quot;:{&quot;id&quot;:&quot;86ccec9a-e16c-4f01-a2e6-23a99f9419ae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5DBACD7-E492-5845-35EF-5BDAB455812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5826491" cy="3553199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AD9BD32B-968C-E244-F68C-4B7CB432FB4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73199" y="6318000"/>
            <a:ext cx="359212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CA792341-6222-D67E-268A-9549DA4AFCF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312100" y="5619750"/>
            <a:ext cx="5574600" cy="1009650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9" name="TextBox 58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98424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F1432D5-A3F9-115B-962B-388A466D0024}"/>
              </a:ext>
            </a:extLst>
          </p:cNvPr>
          <p:cNvGrpSpPr/>
          <p:nvPr userDrawn="1"/>
        </p:nvGrpSpPr>
        <p:grpSpPr>
          <a:xfrm>
            <a:off x="6558257" y="0"/>
            <a:ext cx="5633743" cy="6858001"/>
            <a:chOff x="6558257" y="0"/>
            <a:chExt cx="5633743" cy="6858001"/>
          </a:xfrm>
          <a:solidFill>
            <a:srgbClr val="0033FF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4A1C9F-3168-578B-8BDE-5FD7886B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8824" y="2544977"/>
              <a:ext cx="1414713" cy="929669"/>
            </a:xfrm>
            <a:custGeom>
              <a:avLst/>
              <a:gdLst>
                <a:gd name="T0" fmla="*/ 156 w 401"/>
                <a:gd name="T1" fmla="*/ 225 h 264"/>
                <a:gd name="T2" fmla="*/ 0 w 401"/>
                <a:gd name="T3" fmla="*/ 34 h 264"/>
                <a:gd name="T4" fmla="*/ 246 w 401"/>
                <a:gd name="T5" fmla="*/ 39 h 264"/>
                <a:gd name="T6" fmla="*/ 401 w 401"/>
                <a:gd name="T7" fmla="*/ 229 h 264"/>
                <a:gd name="T8" fmla="*/ 156 w 401"/>
                <a:gd name="T9" fmla="*/ 22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64">
                  <a:moveTo>
                    <a:pt x="156" y="225"/>
                  </a:moveTo>
                  <a:cubicBezTo>
                    <a:pt x="75" y="186"/>
                    <a:pt x="21" y="115"/>
                    <a:pt x="0" y="34"/>
                  </a:cubicBezTo>
                  <a:cubicBezTo>
                    <a:pt x="76" y="1"/>
                    <a:pt x="166" y="0"/>
                    <a:pt x="246" y="39"/>
                  </a:cubicBezTo>
                  <a:cubicBezTo>
                    <a:pt x="327" y="78"/>
                    <a:pt x="381" y="149"/>
                    <a:pt x="401" y="229"/>
                  </a:cubicBezTo>
                  <a:cubicBezTo>
                    <a:pt x="326" y="263"/>
                    <a:pt x="236" y="264"/>
                    <a:pt x="156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8E937B-75AD-DF1D-7917-61D54E624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2451" y="2068594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85033FA-793E-AA01-0AB1-F5E7C694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185" y="4496704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69D7882-626D-04E8-A8B2-115119BF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209" y="3823993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CCD7702-4DED-B05D-E109-C679BDCF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827" y="5746848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1FDB7A3-B7E0-6D67-D723-C1A2324C9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65" y="5498552"/>
              <a:ext cx="444624" cy="609193"/>
            </a:xfrm>
            <a:custGeom>
              <a:avLst/>
              <a:gdLst>
                <a:gd name="T0" fmla="*/ 103 w 126"/>
                <a:gd name="T1" fmla="*/ 110 h 173"/>
                <a:gd name="T2" fmla="*/ 12 w 126"/>
                <a:gd name="T3" fmla="*/ 173 h 173"/>
                <a:gd name="T4" fmla="*/ 23 w 126"/>
                <a:gd name="T5" fmla="*/ 63 h 173"/>
                <a:gd name="T6" fmla="*/ 114 w 126"/>
                <a:gd name="T7" fmla="*/ 0 h 173"/>
                <a:gd name="T8" fmla="*/ 103 w 126"/>
                <a:gd name="T9" fmla="*/ 1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73">
                  <a:moveTo>
                    <a:pt x="103" y="110"/>
                  </a:moveTo>
                  <a:cubicBezTo>
                    <a:pt x="82" y="145"/>
                    <a:pt x="49" y="167"/>
                    <a:pt x="12" y="173"/>
                  </a:cubicBezTo>
                  <a:cubicBezTo>
                    <a:pt x="0" y="138"/>
                    <a:pt x="2" y="98"/>
                    <a:pt x="23" y="63"/>
                  </a:cubicBezTo>
                  <a:cubicBezTo>
                    <a:pt x="43" y="28"/>
                    <a:pt x="77" y="7"/>
                    <a:pt x="114" y="0"/>
                  </a:cubicBezTo>
                  <a:cubicBezTo>
                    <a:pt x="126" y="36"/>
                    <a:pt x="123" y="76"/>
                    <a:pt x="103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56103D-ABD1-2B3D-AC33-EC23E5C5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1114" y="4620852"/>
              <a:ext cx="762213" cy="1157755"/>
            </a:xfrm>
            <a:custGeom>
              <a:avLst/>
              <a:gdLst>
                <a:gd name="T0" fmla="*/ 185 w 217"/>
                <a:gd name="T1" fmla="*/ 202 h 328"/>
                <a:gd name="T2" fmla="*/ 27 w 217"/>
                <a:gd name="T3" fmla="*/ 328 h 328"/>
                <a:gd name="T4" fmla="*/ 33 w 217"/>
                <a:gd name="T5" fmla="*/ 127 h 328"/>
                <a:gd name="T6" fmla="*/ 190 w 217"/>
                <a:gd name="T7" fmla="*/ 0 h 328"/>
                <a:gd name="T8" fmla="*/ 185 w 217"/>
                <a:gd name="T9" fmla="*/ 2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328">
                  <a:moveTo>
                    <a:pt x="185" y="202"/>
                  </a:moveTo>
                  <a:cubicBezTo>
                    <a:pt x="152" y="268"/>
                    <a:pt x="93" y="312"/>
                    <a:pt x="27" y="328"/>
                  </a:cubicBezTo>
                  <a:cubicBezTo>
                    <a:pt x="0" y="266"/>
                    <a:pt x="0" y="192"/>
                    <a:pt x="33" y="127"/>
                  </a:cubicBezTo>
                  <a:cubicBezTo>
                    <a:pt x="65" y="61"/>
                    <a:pt x="124" y="17"/>
                    <a:pt x="190" y="0"/>
                  </a:cubicBezTo>
                  <a:cubicBezTo>
                    <a:pt x="217" y="63"/>
                    <a:pt x="217" y="136"/>
                    <a:pt x="185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4FA5AC8-FF67-D98B-99E5-ED07F357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1943" y="272774"/>
              <a:ext cx="845941" cy="984525"/>
            </a:xfrm>
            <a:custGeom>
              <a:avLst/>
              <a:gdLst>
                <a:gd name="T0" fmla="*/ 185 w 240"/>
                <a:gd name="T1" fmla="*/ 91 h 280"/>
                <a:gd name="T2" fmla="*/ 225 w 240"/>
                <a:gd name="T3" fmla="*/ 280 h 280"/>
                <a:gd name="T4" fmla="*/ 55 w 240"/>
                <a:gd name="T5" fmla="*/ 189 h 280"/>
                <a:gd name="T6" fmla="*/ 15 w 240"/>
                <a:gd name="T7" fmla="*/ 0 h 280"/>
                <a:gd name="T8" fmla="*/ 185 w 240"/>
                <a:gd name="T9" fmla="*/ 9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80">
                  <a:moveTo>
                    <a:pt x="185" y="91"/>
                  </a:moveTo>
                  <a:cubicBezTo>
                    <a:pt x="227" y="147"/>
                    <a:pt x="240" y="216"/>
                    <a:pt x="225" y="280"/>
                  </a:cubicBezTo>
                  <a:cubicBezTo>
                    <a:pt x="160" y="276"/>
                    <a:pt x="97" y="245"/>
                    <a:pt x="55" y="189"/>
                  </a:cubicBezTo>
                  <a:cubicBezTo>
                    <a:pt x="13" y="133"/>
                    <a:pt x="0" y="64"/>
                    <a:pt x="15" y="0"/>
                  </a:cubicBezTo>
                  <a:cubicBezTo>
                    <a:pt x="80" y="4"/>
                    <a:pt x="143" y="35"/>
                    <a:pt x="185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7028E4-1F95-1D28-439C-967F723B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989" y="3795700"/>
              <a:ext cx="222011" cy="1279191"/>
            </a:xfrm>
            <a:custGeom>
              <a:avLst/>
              <a:gdLst>
                <a:gd name="connsiteX0" fmla="*/ 222011 w 222011"/>
                <a:gd name="connsiteY0" fmla="*/ 0 h 1279191"/>
                <a:gd name="connsiteX1" fmla="*/ 222011 w 222011"/>
                <a:gd name="connsiteY1" fmla="*/ 1279191 h 1279191"/>
                <a:gd name="connsiteX2" fmla="*/ 182381 w 222011"/>
                <a:gd name="connsiteY2" fmla="*/ 1227648 h 1279191"/>
                <a:gd name="connsiteX3" fmla="*/ 14142 w 222011"/>
                <a:gd name="connsiteY3" fmla="*/ 804179 h 1279191"/>
                <a:gd name="connsiteX4" fmla="*/ 185629 w 222011"/>
                <a:gd name="connsiteY4" fmla="*/ 47028 h 127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1" h="1279191">
                  <a:moveTo>
                    <a:pt x="222011" y="0"/>
                  </a:moveTo>
                  <a:lnTo>
                    <a:pt x="222011" y="1279191"/>
                  </a:lnTo>
                  <a:lnTo>
                    <a:pt x="182381" y="1227648"/>
                  </a:lnTo>
                  <a:cubicBezTo>
                    <a:pt x="97821" y="1104393"/>
                    <a:pt x="38805" y="960889"/>
                    <a:pt x="14142" y="804179"/>
                  </a:cubicBezTo>
                  <a:cubicBezTo>
                    <a:pt x="-32102" y="526855"/>
                    <a:pt x="37649" y="260316"/>
                    <a:pt x="185629" y="470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4B4D291-0C14-3E70-A9E2-A9A414F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733" y="1635518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0AC9553-328E-B9EA-F074-A9482E96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5524536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9213E32-D0DB-9F57-2BDB-C34A607E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173" y="3171493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F3583FA-2F33-BF1D-EB69-85FAFEFC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043" y="0"/>
              <a:ext cx="487585" cy="676978"/>
            </a:xfrm>
            <a:custGeom>
              <a:avLst/>
              <a:gdLst>
                <a:gd name="connsiteX0" fmla="*/ 11666 w 487585"/>
                <a:gd name="connsiteY0" fmla="*/ 0 h 676978"/>
                <a:gd name="connsiteX1" fmla="*/ 434755 w 487585"/>
                <a:gd name="connsiteY1" fmla="*/ 0 h 676978"/>
                <a:gd name="connsiteX2" fmla="*/ 477547 w 487585"/>
                <a:gd name="connsiteY2" fmla="*/ 138465 h 676978"/>
                <a:gd name="connsiteX3" fmla="*/ 332868 w 487585"/>
                <a:gd name="connsiteY3" fmla="*/ 676978 h 676978"/>
                <a:gd name="connsiteX4" fmla="*/ 11750 w 487585"/>
                <a:gd name="connsiteY4" fmla="*/ 219418 h 676978"/>
                <a:gd name="connsiteX5" fmla="*/ 558 w 487585"/>
                <a:gd name="connsiteY5" fmla="*/ 70930 h 67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85" h="676978">
                  <a:moveTo>
                    <a:pt x="11666" y="0"/>
                  </a:moveTo>
                  <a:lnTo>
                    <a:pt x="434755" y="0"/>
                  </a:lnTo>
                  <a:lnTo>
                    <a:pt x="477547" y="138465"/>
                  </a:lnTo>
                  <a:cubicBezTo>
                    <a:pt x="512835" y="339087"/>
                    <a:pt x="452846" y="532670"/>
                    <a:pt x="332868" y="676978"/>
                  </a:cubicBezTo>
                  <a:cubicBezTo>
                    <a:pt x="170545" y="585466"/>
                    <a:pt x="47038" y="420040"/>
                    <a:pt x="11750" y="219418"/>
                  </a:cubicBezTo>
                  <a:cubicBezTo>
                    <a:pt x="2046" y="169262"/>
                    <a:pt x="-1483" y="119546"/>
                    <a:pt x="558" y="709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0700D61-F3FB-15D2-6EB2-CBB5088B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6911" y="3607455"/>
              <a:ext cx="1189514" cy="1013397"/>
            </a:xfrm>
            <a:custGeom>
              <a:avLst/>
              <a:gdLst>
                <a:gd name="T0" fmla="*/ 254 w 337"/>
                <a:gd name="T1" fmla="*/ 221 h 288"/>
                <a:gd name="T2" fmla="*/ 0 w 337"/>
                <a:gd name="T3" fmla="*/ 258 h 288"/>
                <a:gd name="T4" fmla="*/ 126 w 337"/>
                <a:gd name="T5" fmla="*/ 50 h 288"/>
                <a:gd name="T6" fmla="*/ 310 w 337"/>
                <a:gd name="T7" fmla="*/ 16 h 288"/>
                <a:gd name="T8" fmla="*/ 331 w 337"/>
                <a:gd name="T9" fmla="*/ 41 h 288"/>
                <a:gd name="T10" fmla="*/ 254 w 337"/>
                <a:gd name="T11" fmla="*/ 22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" h="288">
                  <a:moveTo>
                    <a:pt x="254" y="221"/>
                  </a:moveTo>
                  <a:cubicBezTo>
                    <a:pt x="197" y="267"/>
                    <a:pt x="105" y="288"/>
                    <a:pt x="0" y="258"/>
                  </a:cubicBezTo>
                  <a:cubicBezTo>
                    <a:pt x="64" y="173"/>
                    <a:pt x="59" y="104"/>
                    <a:pt x="126" y="50"/>
                  </a:cubicBezTo>
                  <a:cubicBezTo>
                    <a:pt x="181" y="6"/>
                    <a:pt x="246" y="0"/>
                    <a:pt x="310" y="16"/>
                  </a:cubicBezTo>
                  <a:cubicBezTo>
                    <a:pt x="321" y="19"/>
                    <a:pt x="330" y="30"/>
                    <a:pt x="331" y="41"/>
                  </a:cubicBezTo>
                  <a:cubicBezTo>
                    <a:pt x="337" y="100"/>
                    <a:pt x="311" y="176"/>
                    <a:pt x="254" y="2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7DF9D59-6400-A709-F3BF-6AFF60890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4412" y="1300607"/>
              <a:ext cx="517588" cy="1683010"/>
            </a:xfrm>
            <a:custGeom>
              <a:avLst/>
              <a:gdLst>
                <a:gd name="connsiteX0" fmla="*/ 410053 w 517588"/>
                <a:gd name="connsiteY0" fmla="*/ 0 h 1683010"/>
                <a:gd name="connsiteX1" fmla="*/ 517588 w 517588"/>
                <a:gd name="connsiteY1" fmla="*/ 236418 h 1683010"/>
                <a:gd name="connsiteX2" fmla="*/ 517588 w 517588"/>
                <a:gd name="connsiteY2" fmla="*/ 1666571 h 1683010"/>
                <a:gd name="connsiteX3" fmla="*/ 488597 w 517588"/>
                <a:gd name="connsiteY3" fmla="*/ 1681308 h 1683010"/>
                <a:gd name="connsiteX4" fmla="*/ 434763 w 517588"/>
                <a:gd name="connsiteY4" fmla="*/ 1674258 h 1683010"/>
                <a:gd name="connsiteX5" fmla="*/ 7626 w 517588"/>
                <a:gd name="connsiteY5" fmla="*/ 1057426 h 1683010"/>
                <a:gd name="connsiteX6" fmla="*/ 410053 w 517588"/>
                <a:gd name="connsiteY6" fmla="*/ 0 h 168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88" h="1683010">
                  <a:moveTo>
                    <a:pt x="410053" y="0"/>
                  </a:moveTo>
                  <a:lnTo>
                    <a:pt x="517588" y="236418"/>
                  </a:lnTo>
                  <a:lnTo>
                    <a:pt x="517588" y="1666571"/>
                  </a:lnTo>
                  <a:lnTo>
                    <a:pt x="488597" y="1681308"/>
                  </a:lnTo>
                  <a:cubicBezTo>
                    <a:pt x="470946" y="1684833"/>
                    <a:pt x="452414" y="1683070"/>
                    <a:pt x="434763" y="1674258"/>
                  </a:cubicBezTo>
                  <a:cubicBezTo>
                    <a:pt x="215899" y="1586140"/>
                    <a:pt x="46456" y="1342932"/>
                    <a:pt x="7626" y="1057426"/>
                  </a:cubicBezTo>
                  <a:cubicBezTo>
                    <a:pt x="-34735" y="775446"/>
                    <a:pt x="99407" y="296080"/>
                    <a:pt x="4100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52F7D4-5702-5939-561B-74075C1F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429" y="6304270"/>
              <a:ext cx="578941" cy="553729"/>
            </a:xfrm>
            <a:custGeom>
              <a:avLst/>
              <a:gdLst>
                <a:gd name="connsiteX0" fmla="*/ 512809 w 578941"/>
                <a:gd name="connsiteY0" fmla="*/ 449 h 553729"/>
                <a:gd name="connsiteX1" fmla="*/ 569069 w 578941"/>
                <a:gd name="connsiteY1" fmla="*/ 42849 h 553729"/>
                <a:gd name="connsiteX2" fmla="*/ 502260 w 578941"/>
                <a:gd name="connsiteY2" fmla="*/ 449184 h 553729"/>
                <a:gd name="connsiteX3" fmla="*/ 415528 w 578941"/>
                <a:gd name="connsiteY3" fmla="*/ 553729 h 553729"/>
                <a:gd name="connsiteX4" fmla="*/ 0 w 578941"/>
                <a:gd name="connsiteY4" fmla="*/ 553729 h 553729"/>
                <a:gd name="connsiteX5" fmla="*/ 20539 w 578941"/>
                <a:gd name="connsiteY5" fmla="*/ 441234 h 553729"/>
                <a:gd name="connsiteX6" fmla="*/ 140090 w 578941"/>
                <a:gd name="connsiteY6" fmla="*/ 180649 h 553729"/>
                <a:gd name="connsiteX7" fmla="*/ 512809 w 578941"/>
                <a:gd name="connsiteY7" fmla="*/ 449 h 55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941" h="553729">
                  <a:moveTo>
                    <a:pt x="512809" y="449"/>
                  </a:moveTo>
                  <a:cubicBezTo>
                    <a:pt x="540939" y="-3085"/>
                    <a:pt x="565552" y="14582"/>
                    <a:pt x="569069" y="42849"/>
                  </a:cubicBezTo>
                  <a:cubicBezTo>
                    <a:pt x="593682" y="208916"/>
                    <a:pt x="572585" y="332583"/>
                    <a:pt x="502260" y="449184"/>
                  </a:cubicBezTo>
                  <a:lnTo>
                    <a:pt x="415528" y="553729"/>
                  </a:lnTo>
                  <a:lnTo>
                    <a:pt x="0" y="553729"/>
                  </a:lnTo>
                  <a:lnTo>
                    <a:pt x="20539" y="441234"/>
                  </a:lnTo>
                  <a:cubicBezTo>
                    <a:pt x="41636" y="345833"/>
                    <a:pt x="73282" y="256616"/>
                    <a:pt x="140090" y="180649"/>
                  </a:cubicBezTo>
                  <a:cubicBezTo>
                    <a:pt x="245576" y="56982"/>
                    <a:pt x="368644" y="11049"/>
                    <a:pt x="5128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4646E50-FBF3-0088-2175-0B4AA8AD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355" y="3408241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554A76D-DF4B-FB5D-43F3-1DCDEE53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788" y="56196"/>
              <a:ext cx="285212" cy="1094774"/>
            </a:xfrm>
            <a:custGeom>
              <a:avLst/>
              <a:gdLst>
                <a:gd name="connsiteX0" fmla="*/ 285212 w 285212"/>
                <a:gd name="connsiteY0" fmla="*/ 0 h 1094774"/>
                <a:gd name="connsiteX1" fmla="*/ 285212 w 285212"/>
                <a:gd name="connsiteY1" fmla="*/ 1094774 h 1094774"/>
                <a:gd name="connsiteX2" fmla="*/ 262203 w 285212"/>
                <a:gd name="connsiteY2" fmla="*/ 1093008 h 1094774"/>
                <a:gd name="connsiteX3" fmla="*/ 1075 w 285212"/>
                <a:gd name="connsiteY3" fmla="*/ 631602 h 1094774"/>
                <a:gd name="connsiteX4" fmla="*/ 232319 w 285212"/>
                <a:gd name="connsiteY4" fmla="*/ 64476 h 10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212" h="1094774">
                  <a:moveTo>
                    <a:pt x="285212" y="0"/>
                  </a:moveTo>
                  <a:lnTo>
                    <a:pt x="285212" y="1094774"/>
                  </a:lnTo>
                  <a:lnTo>
                    <a:pt x="262203" y="1093008"/>
                  </a:lnTo>
                  <a:cubicBezTo>
                    <a:pt x="113995" y="1011998"/>
                    <a:pt x="-13040" y="839411"/>
                    <a:pt x="1075" y="631602"/>
                  </a:cubicBezTo>
                  <a:cubicBezTo>
                    <a:pt x="11661" y="483671"/>
                    <a:pt x="95690" y="250547"/>
                    <a:pt x="232319" y="64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04086D5-8E23-8730-4AD4-71611668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2663" y="633670"/>
              <a:ext cx="629403" cy="1022058"/>
            </a:xfrm>
            <a:custGeom>
              <a:avLst/>
              <a:gdLst>
                <a:gd name="T0" fmla="*/ 19 w 178"/>
                <a:gd name="T1" fmla="*/ 197 h 290"/>
                <a:gd name="T2" fmla="*/ 73 w 178"/>
                <a:gd name="T3" fmla="*/ 0 h 290"/>
                <a:gd name="T4" fmla="*/ 159 w 178"/>
                <a:gd name="T5" fmla="*/ 146 h 290"/>
                <a:gd name="T6" fmla="*/ 143 w 178"/>
                <a:gd name="T7" fmla="*/ 284 h 290"/>
                <a:gd name="T8" fmla="*/ 131 w 178"/>
                <a:gd name="T9" fmla="*/ 289 h 290"/>
                <a:gd name="T10" fmla="*/ 19 w 178"/>
                <a:gd name="T11" fmla="*/ 19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0">
                  <a:moveTo>
                    <a:pt x="19" y="197"/>
                  </a:moveTo>
                  <a:cubicBezTo>
                    <a:pt x="0" y="132"/>
                    <a:pt x="14" y="70"/>
                    <a:pt x="73" y="0"/>
                  </a:cubicBezTo>
                  <a:cubicBezTo>
                    <a:pt x="104" y="62"/>
                    <a:pt x="138" y="93"/>
                    <a:pt x="159" y="146"/>
                  </a:cubicBezTo>
                  <a:cubicBezTo>
                    <a:pt x="178" y="194"/>
                    <a:pt x="167" y="245"/>
                    <a:pt x="143" y="284"/>
                  </a:cubicBezTo>
                  <a:cubicBezTo>
                    <a:pt x="141" y="288"/>
                    <a:pt x="136" y="290"/>
                    <a:pt x="131" y="289"/>
                  </a:cubicBezTo>
                  <a:cubicBezTo>
                    <a:pt x="74" y="275"/>
                    <a:pt x="29" y="232"/>
                    <a:pt x="19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EF01020-57F2-5D4D-8807-7E267664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095" y="1687487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75AC61-26F9-0C1F-AB96-2139DE622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902" y="977244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C4B91423-2AA4-D359-33FB-CFA2174E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1182233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1098F3A-017A-24C7-434C-B87142EB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5653" y="0"/>
              <a:ext cx="440759" cy="530420"/>
            </a:xfrm>
            <a:custGeom>
              <a:avLst/>
              <a:gdLst>
                <a:gd name="connsiteX0" fmla="*/ 46019 w 440759"/>
                <a:gd name="connsiteY0" fmla="*/ 0 h 530420"/>
                <a:gd name="connsiteX1" fmla="*/ 389756 w 440759"/>
                <a:gd name="connsiteY1" fmla="*/ 0 h 530420"/>
                <a:gd name="connsiteX2" fmla="*/ 426016 w 440759"/>
                <a:gd name="connsiteY2" fmla="*/ 88693 h 530420"/>
                <a:gd name="connsiteX3" fmla="*/ 440406 w 440759"/>
                <a:gd name="connsiteY3" fmla="*/ 230109 h 530420"/>
                <a:gd name="connsiteX4" fmla="*/ 292198 w 440759"/>
                <a:gd name="connsiteY4" fmla="*/ 518549 h 530420"/>
                <a:gd name="connsiteX5" fmla="*/ 246325 w 440759"/>
                <a:gd name="connsiteY5" fmla="*/ 529101 h 530420"/>
                <a:gd name="connsiteX6" fmla="*/ 6369 w 440759"/>
                <a:gd name="connsiteY6" fmla="*/ 282873 h 530420"/>
                <a:gd name="connsiteX7" fmla="*/ 43421 w 440759"/>
                <a:gd name="connsiteY7" fmla="*/ 6305 h 53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759" h="530420">
                  <a:moveTo>
                    <a:pt x="46019" y="0"/>
                  </a:moveTo>
                  <a:lnTo>
                    <a:pt x="389756" y="0"/>
                  </a:lnTo>
                  <a:lnTo>
                    <a:pt x="426016" y="88693"/>
                  </a:lnTo>
                  <a:cubicBezTo>
                    <a:pt x="437319" y="133816"/>
                    <a:pt x="442171" y="180864"/>
                    <a:pt x="440406" y="230109"/>
                  </a:cubicBezTo>
                  <a:cubicBezTo>
                    <a:pt x="433349" y="353224"/>
                    <a:pt x="359245" y="451715"/>
                    <a:pt x="292198" y="518549"/>
                  </a:cubicBezTo>
                  <a:cubicBezTo>
                    <a:pt x="281612" y="529101"/>
                    <a:pt x="263968" y="532619"/>
                    <a:pt x="246325" y="529101"/>
                  </a:cubicBezTo>
                  <a:cubicBezTo>
                    <a:pt x="119289" y="490408"/>
                    <a:pt x="27541" y="398952"/>
                    <a:pt x="6369" y="282873"/>
                  </a:cubicBezTo>
                  <a:cubicBezTo>
                    <a:pt x="-11275" y="186140"/>
                    <a:pt x="9898" y="96442"/>
                    <a:pt x="43421" y="6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A2C6237-47EE-C21F-2896-F3871EA83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9088" y="70672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8019C3F-0941-AC2A-C521-3F17F530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609" y="6174150"/>
              <a:ext cx="632536" cy="683850"/>
            </a:xfrm>
            <a:custGeom>
              <a:avLst/>
              <a:gdLst>
                <a:gd name="connsiteX0" fmla="*/ 540680 w 632536"/>
                <a:gd name="connsiteY0" fmla="*/ 0 h 683850"/>
                <a:gd name="connsiteX1" fmla="*/ 586595 w 632536"/>
                <a:gd name="connsiteY1" fmla="*/ 31781 h 683850"/>
                <a:gd name="connsiteX2" fmla="*/ 551276 w 632536"/>
                <a:gd name="connsiteY2" fmla="*/ 572046 h 683850"/>
                <a:gd name="connsiteX3" fmla="*/ 459438 w 632536"/>
                <a:gd name="connsiteY3" fmla="*/ 683850 h 683850"/>
                <a:gd name="connsiteX4" fmla="*/ 0 w 632536"/>
                <a:gd name="connsiteY4" fmla="*/ 683850 h 683850"/>
                <a:gd name="connsiteX5" fmla="*/ 10898 w 632536"/>
                <a:gd name="connsiteY5" fmla="*/ 616627 h 683850"/>
                <a:gd name="connsiteX6" fmla="*/ 123919 w 632536"/>
                <a:gd name="connsiteY6" fmla="*/ 275430 h 683850"/>
                <a:gd name="connsiteX7" fmla="*/ 540680 w 632536"/>
                <a:gd name="connsiteY7" fmla="*/ 0 h 68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536" h="683850">
                  <a:moveTo>
                    <a:pt x="540680" y="0"/>
                  </a:moveTo>
                  <a:cubicBezTo>
                    <a:pt x="561872" y="0"/>
                    <a:pt x="579531" y="10594"/>
                    <a:pt x="586595" y="31781"/>
                  </a:cubicBezTo>
                  <a:cubicBezTo>
                    <a:pt x="639573" y="183620"/>
                    <a:pt x="667828" y="384895"/>
                    <a:pt x="551276" y="572046"/>
                  </a:cubicBezTo>
                  <a:lnTo>
                    <a:pt x="459438" y="683850"/>
                  </a:lnTo>
                  <a:lnTo>
                    <a:pt x="0" y="683850"/>
                  </a:lnTo>
                  <a:lnTo>
                    <a:pt x="10898" y="616627"/>
                  </a:lnTo>
                  <a:cubicBezTo>
                    <a:pt x="29441" y="504955"/>
                    <a:pt x="55047" y="391958"/>
                    <a:pt x="123919" y="275430"/>
                  </a:cubicBezTo>
                  <a:cubicBezTo>
                    <a:pt x="201620" y="141246"/>
                    <a:pt x="381746" y="3531"/>
                    <a:pt x="5406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BCDA8E-0903-DF65-3E80-740D60E5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2231" y="5928478"/>
              <a:ext cx="494605" cy="929522"/>
            </a:xfrm>
            <a:custGeom>
              <a:avLst/>
              <a:gdLst>
                <a:gd name="connsiteX0" fmla="*/ 339565 w 494605"/>
                <a:gd name="connsiteY0" fmla="*/ 898 h 929522"/>
                <a:gd name="connsiteX1" fmla="*/ 388684 w 494605"/>
                <a:gd name="connsiteY1" fmla="*/ 18509 h 929522"/>
                <a:gd name="connsiteX2" fmla="*/ 476395 w 494605"/>
                <a:gd name="connsiteY2" fmla="*/ 532772 h 929522"/>
                <a:gd name="connsiteX3" fmla="*/ 294339 w 494605"/>
                <a:gd name="connsiteY3" fmla="*/ 908727 h 929522"/>
                <a:gd name="connsiteX4" fmla="*/ 277903 w 494605"/>
                <a:gd name="connsiteY4" fmla="*/ 929522 h 929522"/>
                <a:gd name="connsiteX5" fmla="*/ 100284 w 494605"/>
                <a:gd name="connsiteY5" fmla="*/ 929522 h 929522"/>
                <a:gd name="connsiteX6" fmla="*/ 80487 w 494605"/>
                <a:gd name="connsiteY6" fmla="*/ 890400 h 929522"/>
                <a:gd name="connsiteX7" fmla="*/ 20295 w 494605"/>
                <a:gd name="connsiteY7" fmla="*/ 342565 h 929522"/>
                <a:gd name="connsiteX8" fmla="*/ 339565 w 494605"/>
                <a:gd name="connsiteY8" fmla="*/ 898 h 92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605" h="929522">
                  <a:moveTo>
                    <a:pt x="339565" y="898"/>
                  </a:moveTo>
                  <a:cubicBezTo>
                    <a:pt x="357108" y="-2625"/>
                    <a:pt x="374650" y="4420"/>
                    <a:pt x="388684" y="18509"/>
                  </a:cubicBezTo>
                  <a:cubicBezTo>
                    <a:pt x="486921" y="138269"/>
                    <a:pt x="518497" y="349610"/>
                    <a:pt x="476395" y="532772"/>
                  </a:cubicBezTo>
                  <a:cubicBezTo>
                    <a:pt x="444819" y="667502"/>
                    <a:pt x="395481" y="774493"/>
                    <a:pt x="294339" y="908727"/>
                  </a:cubicBezTo>
                  <a:lnTo>
                    <a:pt x="277903" y="929522"/>
                  </a:lnTo>
                  <a:lnTo>
                    <a:pt x="100284" y="929522"/>
                  </a:lnTo>
                  <a:lnTo>
                    <a:pt x="80487" y="890400"/>
                  </a:lnTo>
                  <a:cubicBezTo>
                    <a:pt x="3191" y="715714"/>
                    <a:pt x="-21806" y="514280"/>
                    <a:pt x="20295" y="342565"/>
                  </a:cubicBezTo>
                  <a:cubicBezTo>
                    <a:pt x="62397" y="169970"/>
                    <a:pt x="192210" y="36121"/>
                    <a:pt x="339565" y="8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864DB57-8E53-0EF6-65A4-4D1A51A9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3280" y="4115597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60E9F92-453F-8D55-39C2-4F5FD06A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458" y="5042379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E9B685-285E-CA9E-CB22-C52A8E731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110" y="1456514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9216B6D-19C2-3996-68DD-25E14281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315" y="0"/>
              <a:ext cx="380203" cy="79581"/>
            </a:xfrm>
            <a:custGeom>
              <a:avLst/>
              <a:gdLst>
                <a:gd name="connsiteX0" fmla="*/ 0 w 380203"/>
                <a:gd name="connsiteY0" fmla="*/ 0 h 79581"/>
                <a:gd name="connsiteX1" fmla="*/ 380203 w 380203"/>
                <a:gd name="connsiteY1" fmla="*/ 0 h 79581"/>
                <a:gd name="connsiteX2" fmla="*/ 350066 w 380203"/>
                <a:gd name="connsiteY2" fmla="*/ 57590 h 79581"/>
                <a:gd name="connsiteX3" fmla="*/ 293630 w 380203"/>
                <a:gd name="connsiteY3" fmla="*/ 78702 h 79581"/>
                <a:gd name="connsiteX4" fmla="*/ 7923 w 380203"/>
                <a:gd name="connsiteY4" fmla="*/ 4369 h 7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03" h="79581">
                  <a:moveTo>
                    <a:pt x="0" y="0"/>
                  </a:moveTo>
                  <a:lnTo>
                    <a:pt x="380203" y="0"/>
                  </a:lnTo>
                  <a:lnTo>
                    <a:pt x="350066" y="57590"/>
                  </a:lnTo>
                  <a:cubicBezTo>
                    <a:pt x="335957" y="75184"/>
                    <a:pt x="314793" y="82221"/>
                    <a:pt x="293630" y="78702"/>
                  </a:cubicBezTo>
                  <a:cubicBezTo>
                    <a:pt x="189576" y="59349"/>
                    <a:pt x="91695" y="42635"/>
                    <a:pt x="7923" y="4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35B4067-8BDC-DFCC-3C98-F8261D653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703" y="6476385"/>
              <a:ext cx="477647" cy="381615"/>
            </a:xfrm>
            <a:custGeom>
              <a:avLst/>
              <a:gdLst>
                <a:gd name="connsiteX0" fmla="*/ 361307 w 477647"/>
                <a:gd name="connsiteY0" fmla="*/ 606 h 381615"/>
                <a:gd name="connsiteX1" fmla="*/ 440688 w 477647"/>
                <a:gd name="connsiteY1" fmla="*/ 2803 h 381615"/>
                <a:gd name="connsiteX2" fmla="*/ 472485 w 477647"/>
                <a:gd name="connsiteY2" fmla="*/ 34444 h 381615"/>
                <a:gd name="connsiteX3" fmla="*/ 387693 w 477647"/>
                <a:gd name="connsiteY3" fmla="*/ 326245 h 381615"/>
                <a:gd name="connsiteX4" fmla="*/ 303279 w 477647"/>
                <a:gd name="connsiteY4" fmla="*/ 381615 h 381615"/>
                <a:gd name="connsiteX5" fmla="*/ 0 w 477647"/>
                <a:gd name="connsiteY5" fmla="*/ 381615 h 381615"/>
                <a:gd name="connsiteX6" fmla="*/ 1108 w 477647"/>
                <a:gd name="connsiteY6" fmla="*/ 378815 h 381615"/>
                <a:gd name="connsiteX7" fmla="*/ 161582 w 477647"/>
                <a:gd name="connsiteY7" fmla="*/ 83664 h 381615"/>
                <a:gd name="connsiteX8" fmla="*/ 361307 w 477647"/>
                <a:gd name="connsiteY8" fmla="*/ 606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647" h="381615">
                  <a:moveTo>
                    <a:pt x="361307" y="606"/>
                  </a:moveTo>
                  <a:cubicBezTo>
                    <a:pt x="386810" y="-712"/>
                    <a:pt x="413308" y="167"/>
                    <a:pt x="440688" y="2803"/>
                  </a:cubicBezTo>
                  <a:cubicBezTo>
                    <a:pt x="458353" y="2803"/>
                    <a:pt x="472485" y="16866"/>
                    <a:pt x="472485" y="34444"/>
                  </a:cubicBezTo>
                  <a:cubicBezTo>
                    <a:pt x="483084" y="129367"/>
                    <a:pt x="486617" y="241869"/>
                    <a:pt x="387693" y="326245"/>
                  </a:cubicBezTo>
                  <a:lnTo>
                    <a:pt x="303279" y="381615"/>
                  </a:lnTo>
                  <a:lnTo>
                    <a:pt x="0" y="381615"/>
                  </a:lnTo>
                  <a:lnTo>
                    <a:pt x="1108" y="378815"/>
                  </a:lnTo>
                  <a:cubicBezTo>
                    <a:pt x="49631" y="255712"/>
                    <a:pt x="92689" y="154856"/>
                    <a:pt x="161582" y="83664"/>
                  </a:cubicBezTo>
                  <a:cubicBezTo>
                    <a:pt x="217227" y="28292"/>
                    <a:pt x="284795" y="4561"/>
                    <a:pt x="361307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FE054E00-5781-115B-1CF1-09A970AB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737" y="2683561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BF8C8EB0-8786-911A-69BD-2B2934A8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536" y="4955764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7CA4FCD4-19E9-F404-DB0E-E7134071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419" y="2062820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8D4AE83F-5F78-CCCC-565B-4BDEF4BE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56" y="258338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835A1DD0-DB46-3945-82CF-5105EF8C2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853" y="2596946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1EE870-5954-8DA9-57FB-A144BB7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698" y="0"/>
              <a:ext cx="490556" cy="255065"/>
            </a:xfrm>
            <a:custGeom>
              <a:avLst/>
              <a:gdLst>
                <a:gd name="connsiteX0" fmla="*/ 0 w 490556"/>
                <a:gd name="connsiteY0" fmla="*/ 0 h 255065"/>
                <a:gd name="connsiteX1" fmla="*/ 462198 w 490556"/>
                <a:gd name="connsiteY1" fmla="*/ 0 h 255065"/>
                <a:gd name="connsiteX2" fmla="*/ 482076 w 490556"/>
                <a:gd name="connsiteY2" fmla="*/ 44519 h 255065"/>
                <a:gd name="connsiteX3" fmla="*/ 483837 w 490556"/>
                <a:gd name="connsiteY3" fmla="*/ 219414 h 255065"/>
                <a:gd name="connsiteX4" fmla="*/ 452133 w 490556"/>
                <a:gd name="connsiteY4" fmla="*/ 251053 h 255065"/>
                <a:gd name="connsiteX5" fmla="*/ 25885 w 490556"/>
                <a:gd name="connsiteY5" fmla="*/ 54187 h 255065"/>
                <a:gd name="connsiteX6" fmla="*/ 1054 w 490556"/>
                <a:gd name="connsiteY6" fmla="*/ 3116 h 2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56" h="255065">
                  <a:moveTo>
                    <a:pt x="0" y="0"/>
                  </a:moveTo>
                  <a:lnTo>
                    <a:pt x="462198" y="0"/>
                  </a:lnTo>
                  <a:lnTo>
                    <a:pt x="482076" y="44519"/>
                  </a:lnTo>
                  <a:cubicBezTo>
                    <a:pt x="493525" y="102524"/>
                    <a:pt x="492644" y="161408"/>
                    <a:pt x="483837" y="219414"/>
                  </a:cubicBezTo>
                  <a:cubicBezTo>
                    <a:pt x="483837" y="236991"/>
                    <a:pt x="469747" y="247537"/>
                    <a:pt x="452133" y="251053"/>
                  </a:cubicBezTo>
                  <a:cubicBezTo>
                    <a:pt x="286566" y="275661"/>
                    <a:pt x="103385" y="184259"/>
                    <a:pt x="25885" y="54187"/>
                  </a:cubicBezTo>
                  <a:cubicBezTo>
                    <a:pt x="16638" y="38367"/>
                    <a:pt x="8382" y="21229"/>
                    <a:pt x="1054" y="3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8AB1CF-D8B6-D0B3-0856-B8A0F688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8012" y="6604048"/>
              <a:ext cx="484591" cy="253953"/>
            </a:xfrm>
            <a:custGeom>
              <a:avLst/>
              <a:gdLst>
                <a:gd name="connsiteX0" fmla="*/ 301011 w 484591"/>
                <a:gd name="connsiteY0" fmla="*/ 1718 h 253953"/>
                <a:gd name="connsiteX1" fmla="*/ 456276 w 484591"/>
                <a:gd name="connsiteY1" fmla="*/ 21106 h 253953"/>
                <a:gd name="connsiteX2" fmla="*/ 480978 w 484591"/>
                <a:gd name="connsiteY2" fmla="*/ 52831 h 253953"/>
                <a:gd name="connsiteX3" fmla="*/ 476898 w 484591"/>
                <a:gd name="connsiteY3" fmla="*/ 176427 h 253953"/>
                <a:gd name="connsiteX4" fmla="*/ 447187 w 484591"/>
                <a:gd name="connsiteY4" fmla="*/ 253953 h 253953"/>
                <a:gd name="connsiteX5" fmla="*/ 0 w 484591"/>
                <a:gd name="connsiteY5" fmla="*/ 253953 h 253953"/>
                <a:gd name="connsiteX6" fmla="*/ 27208 w 484591"/>
                <a:gd name="connsiteY6" fmla="*/ 201722 h 253953"/>
                <a:gd name="connsiteX7" fmla="*/ 145745 w 484591"/>
                <a:gd name="connsiteY7" fmla="*/ 56356 h 253953"/>
                <a:gd name="connsiteX8" fmla="*/ 301011 w 484591"/>
                <a:gd name="connsiteY8" fmla="*/ 1718 h 25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91" h="253953">
                  <a:moveTo>
                    <a:pt x="301011" y="1718"/>
                  </a:moveTo>
                  <a:cubicBezTo>
                    <a:pt x="352178" y="-3570"/>
                    <a:pt x="403345" y="3481"/>
                    <a:pt x="456276" y="21106"/>
                  </a:cubicBezTo>
                  <a:cubicBezTo>
                    <a:pt x="470391" y="28156"/>
                    <a:pt x="477449" y="38731"/>
                    <a:pt x="480978" y="52831"/>
                  </a:cubicBezTo>
                  <a:cubicBezTo>
                    <a:pt x="487153" y="96013"/>
                    <a:pt x="485168" y="137432"/>
                    <a:pt x="476898" y="176427"/>
                  </a:cubicBezTo>
                  <a:lnTo>
                    <a:pt x="447187" y="253953"/>
                  </a:lnTo>
                  <a:lnTo>
                    <a:pt x="0" y="253953"/>
                  </a:lnTo>
                  <a:lnTo>
                    <a:pt x="27208" y="201722"/>
                  </a:lnTo>
                  <a:cubicBezTo>
                    <a:pt x="63867" y="136165"/>
                    <a:pt x="102077" y="84116"/>
                    <a:pt x="145745" y="56356"/>
                  </a:cubicBezTo>
                  <a:cubicBezTo>
                    <a:pt x="198677" y="24631"/>
                    <a:pt x="249844" y="7005"/>
                    <a:pt x="301011" y="17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C7E4295-C5DF-7B8C-F623-092CCAACB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285" y="0"/>
              <a:ext cx="763729" cy="645716"/>
            </a:xfrm>
            <a:custGeom>
              <a:avLst/>
              <a:gdLst>
                <a:gd name="connsiteX0" fmla="*/ 0 w 763729"/>
                <a:gd name="connsiteY0" fmla="*/ 0 h 645716"/>
                <a:gd name="connsiteX1" fmla="*/ 185294 w 763729"/>
                <a:gd name="connsiteY1" fmla="*/ 0 h 645716"/>
                <a:gd name="connsiteX2" fmla="*/ 355055 w 763729"/>
                <a:gd name="connsiteY2" fmla="*/ 58725 h 645716"/>
                <a:gd name="connsiteX3" fmla="*/ 656721 w 763729"/>
                <a:gd name="connsiteY3" fmla="*/ 212533 h 645716"/>
                <a:gd name="connsiteX4" fmla="*/ 744799 w 763729"/>
                <a:gd name="connsiteY4" fmla="*/ 600357 h 645716"/>
                <a:gd name="connsiteX5" fmla="*/ 698998 w 763729"/>
                <a:gd name="connsiteY5" fmla="*/ 639140 h 645716"/>
                <a:gd name="connsiteX6" fmla="*/ 297364 w 763729"/>
                <a:gd name="connsiteY6" fmla="*/ 550998 h 645716"/>
                <a:gd name="connsiteX7" fmla="*/ 13974 w 763729"/>
                <a:gd name="connsiteY7" fmla="*/ 84451 h 64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3729" h="645716">
                  <a:moveTo>
                    <a:pt x="0" y="0"/>
                  </a:moveTo>
                  <a:lnTo>
                    <a:pt x="185294" y="0"/>
                  </a:lnTo>
                  <a:lnTo>
                    <a:pt x="355055" y="58725"/>
                  </a:lnTo>
                  <a:cubicBezTo>
                    <a:pt x="479685" y="103237"/>
                    <a:pt x="593305" y="150833"/>
                    <a:pt x="656721" y="212533"/>
                  </a:cubicBezTo>
                  <a:cubicBezTo>
                    <a:pt x="758891" y="307726"/>
                    <a:pt x="787076" y="469907"/>
                    <a:pt x="744799" y="600357"/>
                  </a:cubicBezTo>
                  <a:cubicBezTo>
                    <a:pt x="737753" y="621511"/>
                    <a:pt x="720137" y="635614"/>
                    <a:pt x="698998" y="639140"/>
                  </a:cubicBezTo>
                  <a:cubicBezTo>
                    <a:pt x="582736" y="656768"/>
                    <a:pt x="417150" y="642665"/>
                    <a:pt x="297364" y="550998"/>
                  </a:cubicBezTo>
                  <a:cubicBezTo>
                    <a:pt x="125612" y="418785"/>
                    <a:pt x="50967" y="248891"/>
                    <a:pt x="13974" y="84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5D173788-730B-26E3-F522-0EF2C87C7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533" y="3875962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E91ED03-981B-F4C4-AC04-5F4B46CE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761" y="2689335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8B0A40F-01EB-7132-7907-C38E509D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257" y="3174380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C8D3910-75DA-88C0-78C6-5234CA68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37" y="1361237"/>
              <a:ext cx="958541" cy="1062479"/>
            </a:xfrm>
            <a:custGeom>
              <a:avLst/>
              <a:gdLst>
                <a:gd name="T0" fmla="*/ 63 w 272"/>
                <a:gd name="T1" fmla="*/ 231 h 302"/>
                <a:gd name="T2" fmla="*/ 5 w 272"/>
                <a:gd name="T3" fmla="*/ 0 h 302"/>
                <a:gd name="T4" fmla="*/ 212 w 272"/>
                <a:gd name="T5" fmla="*/ 122 h 302"/>
                <a:gd name="T6" fmla="*/ 262 w 272"/>
                <a:gd name="T7" fmla="*/ 285 h 302"/>
                <a:gd name="T8" fmla="*/ 242 w 272"/>
                <a:gd name="T9" fmla="*/ 302 h 302"/>
                <a:gd name="T10" fmla="*/ 63 w 272"/>
                <a:gd name="T11" fmla="*/ 2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302">
                  <a:moveTo>
                    <a:pt x="63" y="231"/>
                  </a:moveTo>
                  <a:cubicBezTo>
                    <a:pt x="14" y="176"/>
                    <a:pt x="0" y="101"/>
                    <a:pt x="5" y="0"/>
                  </a:cubicBezTo>
                  <a:cubicBezTo>
                    <a:pt x="79" y="68"/>
                    <a:pt x="155" y="66"/>
                    <a:pt x="212" y="122"/>
                  </a:cubicBezTo>
                  <a:cubicBezTo>
                    <a:pt x="251" y="160"/>
                    <a:pt x="272" y="224"/>
                    <a:pt x="262" y="285"/>
                  </a:cubicBezTo>
                  <a:cubicBezTo>
                    <a:pt x="260" y="294"/>
                    <a:pt x="252" y="302"/>
                    <a:pt x="242" y="302"/>
                  </a:cubicBezTo>
                  <a:cubicBezTo>
                    <a:pt x="179" y="302"/>
                    <a:pt x="113" y="288"/>
                    <a:pt x="63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8F0ADBA5-BED2-B1DE-29C0-E235C4EF7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559" y="4886472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923D81A2-8230-F303-D003-74DAB0C8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1" y="4698806"/>
              <a:ext cx="886361" cy="747777"/>
            </a:xfrm>
            <a:custGeom>
              <a:avLst/>
              <a:gdLst>
                <a:gd name="T0" fmla="*/ 187 w 251"/>
                <a:gd name="T1" fmla="*/ 162 h 212"/>
                <a:gd name="T2" fmla="*/ 0 w 251"/>
                <a:gd name="T3" fmla="*/ 191 h 212"/>
                <a:gd name="T4" fmla="*/ 106 w 251"/>
                <a:gd name="T5" fmla="*/ 37 h 212"/>
                <a:gd name="T6" fmla="*/ 233 w 251"/>
                <a:gd name="T7" fmla="*/ 13 h 212"/>
                <a:gd name="T8" fmla="*/ 247 w 251"/>
                <a:gd name="T9" fmla="*/ 28 h 212"/>
                <a:gd name="T10" fmla="*/ 187 w 251"/>
                <a:gd name="T11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212">
                  <a:moveTo>
                    <a:pt x="187" y="162"/>
                  </a:moveTo>
                  <a:cubicBezTo>
                    <a:pt x="144" y="196"/>
                    <a:pt x="76" y="212"/>
                    <a:pt x="0" y="191"/>
                  </a:cubicBezTo>
                  <a:cubicBezTo>
                    <a:pt x="43" y="132"/>
                    <a:pt x="67" y="67"/>
                    <a:pt x="106" y="37"/>
                  </a:cubicBezTo>
                  <a:cubicBezTo>
                    <a:pt x="148" y="4"/>
                    <a:pt x="187" y="0"/>
                    <a:pt x="233" y="13"/>
                  </a:cubicBezTo>
                  <a:cubicBezTo>
                    <a:pt x="240" y="15"/>
                    <a:pt x="246" y="21"/>
                    <a:pt x="247" y="28"/>
                  </a:cubicBezTo>
                  <a:cubicBezTo>
                    <a:pt x="251" y="71"/>
                    <a:pt x="230" y="128"/>
                    <a:pt x="187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3560F7C-2E3E-39B9-094A-DFAE8E18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243" y="4210874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02B85C-E98E-D7B5-7745-48B1EF00D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605" y="5322345"/>
              <a:ext cx="365395" cy="1437900"/>
            </a:xfrm>
            <a:custGeom>
              <a:avLst/>
              <a:gdLst>
                <a:gd name="connsiteX0" fmla="*/ 364532 w 365395"/>
                <a:gd name="connsiteY0" fmla="*/ 37 h 1437900"/>
                <a:gd name="connsiteX1" fmla="*/ 365395 w 365395"/>
                <a:gd name="connsiteY1" fmla="*/ 347 h 1437900"/>
                <a:gd name="connsiteX2" fmla="*/ 365395 w 365395"/>
                <a:gd name="connsiteY2" fmla="*/ 1221898 h 1437900"/>
                <a:gd name="connsiteX3" fmla="*/ 313152 w 365395"/>
                <a:gd name="connsiteY3" fmla="*/ 1283144 h 1437900"/>
                <a:gd name="connsiteX4" fmla="*/ 125679 w 365395"/>
                <a:gd name="connsiteY4" fmla="*/ 1437900 h 1437900"/>
                <a:gd name="connsiteX5" fmla="*/ 9122 w 365395"/>
                <a:gd name="connsiteY5" fmla="*/ 606959 h 1437900"/>
                <a:gd name="connsiteX6" fmla="*/ 334068 w 365395"/>
                <a:gd name="connsiteY6" fmla="*/ 11920 h 1437900"/>
                <a:gd name="connsiteX7" fmla="*/ 364532 w 365395"/>
                <a:gd name="connsiteY7" fmla="*/ 37 h 143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395" h="1437900">
                  <a:moveTo>
                    <a:pt x="364532" y="37"/>
                  </a:moveTo>
                  <a:lnTo>
                    <a:pt x="365395" y="347"/>
                  </a:lnTo>
                  <a:lnTo>
                    <a:pt x="365395" y="1221898"/>
                  </a:lnTo>
                  <a:lnTo>
                    <a:pt x="313152" y="1283144"/>
                  </a:lnTo>
                  <a:cubicBezTo>
                    <a:pt x="257247" y="1341955"/>
                    <a:pt x="194554" y="1394769"/>
                    <a:pt x="125679" y="1437900"/>
                  </a:cubicBezTo>
                  <a:cubicBezTo>
                    <a:pt x="104487" y="1117495"/>
                    <a:pt x="-36794" y="895676"/>
                    <a:pt x="9122" y="606959"/>
                  </a:cubicBezTo>
                  <a:cubicBezTo>
                    <a:pt x="44442" y="364014"/>
                    <a:pt x="178659" y="124590"/>
                    <a:pt x="334068" y="11920"/>
                  </a:cubicBezTo>
                  <a:cubicBezTo>
                    <a:pt x="342898" y="3118"/>
                    <a:pt x="353494" y="-403"/>
                    <a:pt x="3645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E7C4E7AA-FD08-BAF3-E06D-CB79D58EA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9996" y="3330287"/>
              <a:ext cx="1316550" cy="727567"/>
            </a:xfrm>
            <a:custGeom>
              <a:avLst/>
              <a:gdLst>
                <a:gd name="T0" fmla="*/ 219 w 374"/>
                <a:gd name="T1" fmla="*/ 198 h 207"/>
                <a:gd name="T2" fmla="*/ 0 w 374"/>
                <a:gd name="T3" fmla="*/ 109 h 207"/>
                <a:gd name="T4" fmla="*/ 202 w 374"/>
                <a:gd name="T5" fmla="*/ 8 h 207"/>
                <a:gd name="T6" fmla="*/ 366 w 374"/>
                <a:gd name="T7" fmla="*/ 70 h 207"/>
                <a:gd name="T8" fmla="*/ 370 w 374"/>
                <a:gd name="T9" fmla="*/ 92 h 207"/>
                <a:gd name="T10" fmla="*/ 219 w 374"/>
                <a:gd name="T11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207">
                  <a:moveTo>
                    <a:pt x="219" y="198"/>
                  </a:moveTo>
                  <a:cubicBezTo>
                    <a:pt x="151" y="207"/>
                    <a:pt x="68" y="180"/>
                    <a:pt x="0" y="109"/>
                  </a:cubicBezTo>
                  <a:cubicBezTo>
                    <a:pt x="73" y="71"/>
                    <a:pt x="122" y="18"/>
                    <a:pt x="202" y="8"/>
                  </a:cubicBezTo>
                  <a:cubicBezTo>
                    <a:pt x="268" y="0"/>
                    <a:pt x="330" y="31"/>
                    <a:pt x="366" y="70"/>
                  </a:cubicBezTo>
                  <a:cubicBezTo>
                    <a:pt x="372" y="76"/>
                    <a:pt x="374" y="84"/>
                    <a:pt x="370" y="92"/>
                  </a:cubicBezTo>
                  <a:cubicBezTo>
                    <a:pt x="348" y="141"/>
                    <a:pt x="288" y="190"/>
                    <a:pt x="219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5FE4254-2B79-B418-D85D-A8DD4734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69" y="5746848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899C20AA-4E43-4A8C-F988-1E1ED238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556" y="881967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Dynmic Internal use only" descr="{&quot;templafy&quot;:{&quot;id&quot;:&quot;86ccec9a-e16c-4f01-a2e6-23a99f9419ae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5DBACD7-E492-5845-35EF-5BDAB455812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5826491" cy="3553199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AD9BD32B-968C-E244-F68C-4B7CB432FB4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73199" y="6318000"/>
            <a:ext cx="359212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CA792341-6222-D67E-268A-9549DA4AFCF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312100" y="5619750"/>
            <a:ext cx="5574600" cy="1009650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053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FF4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F1432D5-A3F9-115B-962B-388A466D0024}"/>
              </a:ext>
            </a:extLst>
          </p:cNvPr>
          <p:cNvGrpSpPr/>
          <p:nvPr userDrawn="1"/>
        </p:nvGrpSpPr>
        <p:grpSpPr>
          <a:xfrm>
            <a:off x="6558257" y="0"/>
            <a:ext cx="5633743" cy="6858001"/>
            <a:chOff x="6558257" y="0"/>
            <a:chExt cx="5633743" cy="6858001"/>
          </a:xfrm>
          <a:solidFill>
            <a:srgbClr val="FAA163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4A1C9F-3168-578B-8BDE-5FD7886B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8824" y="2544977"/>
              <a:ext cx="1414713" cy="929669"/>
            </a:xfrm>
            <a:custGeom>
              <a:avLst/>
              <a:gdLst>
                <a:gd name="T0" fmla="*/ 156 w 401"/>
                <a:gd name="T1" fmla="*/ 225 h 264"/>
                <a:gd name="T2" fmla="*/ 0 w 401"/>
                <a:gd name="T3" fmla="*/ 34 h 264"/>
                <a:gd name="T4" fmla="*/ 246 w 401"/>
                <a:gd name="T5" fmla="*/ 39 h 264"/>
                <a:gd name="T6" fmla="*/ 401 w 401"/>
                <a:gd name="T7" fmla="*/ 229 h 264"/>
                <a:gd name="T8" fmla="*/ 156 w 401"/>
                <a:gd name="T9" fmla="*/ 22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64">
                  <a:moveTo>
                    <a:pt x="156" y="225"/>
                  </a:moveTo>
                  <a:cubicBezTo>
                    <a:pt x="75" y="186"/>
                    <a:pt x="21" y="115"/>
                    <a:pt x="0" y="34"/>
                  </a:cubicBezTo>
                  <a:cubicBezTo>
                    <a:pt x="76" y="1"/>
                    <a:pt x="166" y="0"/>
                    <a:pt x="246" y="39"/>
                  </a:cubicBezTo>
                  <a:cubicBezTo>
                    <a:pt x="327" y="78"/>
                    <a:pt x="381" y="149"/>
                    <a:pt x="401" y="229"/>
                  </a:cubicBezTo>
                  <a:cubicBezTo>
                    <a:pt x="326" y="263"/>
                    <a:pt x="236" y="264"/>
                    <a:pt x="156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8E937B-75AD-DF1D-7917-61D54E624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2451" y="2068594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85033FA-793E-AA01-0AB1-F5E7C694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185" y="4496704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69D7882-626D-04E8-A8B2-115119BF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209" y="3823993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CCD7702-4DED-B05D-E109-C679BDCF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827" y="5746848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1FDB7A3-B7E0-6D67-D723-C1A2324C9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65" y="5498552"/>
              <a:ext cx="444624" cy="609193"/>
            </a:xfrm>
            <a:custGeom>
              <a:avLst/>
              <a:gdLst>
                <a:gd name="T0" fmla="*/ 103 w 126"/>
                <a:gd name="T1" fmla="*/ 110 h 173"/>
                <a:gd name="T2" fmla="*/ 12 w 126"/>
                <a:gd name="T3" fmla="*/ 173 h 173"/>
                <a:gd name="T4" fmla="*/ 23 w 126"/>
                <a:gd name="T5" fmla="*/ 63 h 173"/>
                <a:gd name="T6" fmla="*/ 114 w 126"/>
                <a:gd name="T7" fmla="*/ 0 h 173"/>
                <a:gd name="T8" fmla="*/ 103 w 126"/>
                <a:gd name="T9" fmla="*/ 1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73">
                  <a:moveTo>
                    <a:pt x="103" y="110"/>
                  </a:moveTo>
                  <a:cubicBezTo>
                    <a:pt x="82" y="145"/>
                    <a:pt x="49" y="167"/>
                    <a:pt x="12" y="173"/>
                  </a:cubicBezTo>
                  <a:cubicBezTo>
                    <a:pt x="0" y="138"/>
                    <a:pt x="2" y="98"/>
                    <a:pt x="23" y="63"/>
                  </a:cubicBezTo>
                  <a:cubicBezTo>
                    <a:pt x="43" y="28"/>
                    <a:pt x="77" y="7"/>
                    <a:pt x="114" y="0"/>
                  </a:cubicBezTo>
                  <a:cubicBezTo>
                    <a:pt x="126" y="36"/>
                    <a:pt x="123" y="76"/>
                    <a:pt x="103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56103D-ABD1-2B3D-AC33-EC23E5C5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1114" y="4620852"/>
              <a:ext cx="762213" cy="1157755"/>
            </a:xfrm>
            <a:custGeom>
              <a:avLst/>
              <a:gdLst>
                <a:gd name="T0" fmla="*/ 185 w 217"/>
                <a:gd name="T1" fmla="*/ 202 h 328"/>
                <a:gd name="T2" fmla="*/ 27 w 217"/>
                <a:gd name="T3" fmla="*/ 328 h 328"/>
                <a:gd name="T4" fmla="*/ 33 w 217"/>
                <a:gd name="T5" fmla="*/ 127 h 328"/>
                <a:gd name="T6" fmla="*/ 190 w 217"/>
                <a:gd name="T7" fmla="*/ 0 h 328"/>
                <a:gd name="T8" fmla="*/ 185 w 217"/>
                <a:gd name="T9" fmla="*/ 2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328">
                  <a:moveTo>
                    <a:pt x="185" y="202"/>
                  </a:moveTo>
                  <a:cubicBezTo>
                    <a:pt x="152" y="268"/>
                    <a:pt x="93" y="312"/>
                    <a:pt x="27" y="328"/>
                  </a:cubicBezTo>
                  <a:cubicBezTo>
                    <a:pt x="0" y="266"/>
                    <a:pt x="0" y="192"/>
                    <a:pt x="33" y="127"/>
                  </a:cubicBezTo>
                  <a:cubicBezTo>
                    <a:pt x="65" y="61"/>
                    <a:pt x="124" y="17"/>
                    <a:pt x="190" y="0"/>
                  </a:cubicBezTo>
                  <a:cubicBezTo>
                    <a:pt x="217" y="63"/>
                    <a:pt x="217" y="136"/>
                    <a:pt x="185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4FA5AC8-FF67-D98B-99E5-ED07F357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1943" y="272774"/>
              <a:ext cx="845941" cy="984525"/>
            </a:xfrm>
            <a:custGeom>
              <a:avLst/>
              <a:gdLst>
                <a:gd name="T0" fmla="*/ 185 w 240"/>
                <a:gd name="T1" fmla="*/ 91 h 280"/>
                <a:gd name="T2" fmla="*/ 225 w 240"/>
                <a:gd name="T3" fmla="*/ 280 h 280"/>
                <a:gd name="T4" fmla="*/ 55 w 240"/>
                <a:gd name="T5" fmla="*/ 189 h 280"/>
                <a:gd name="T6" fmla="*/ 15 w 240"/>
                <a:gd name="T7" fmla="*/ 0 h 280"/>
                <a:gd name="T8" fmla="*/ 185 w 240"/>
                <a:gd name="T9" fmla="*/ 9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80">
                  <a:moveTo>
                    <a:pt x="185" y="91"/>
                  </a:moveTo>
                  <a:cubicBezTo>
                    <a:pt x="227" y="147"/>
                    <a:pt x="240" y="216"/>
                    <a:pt x="225" y="280"/>
                  </a:cubicBezTo>
                  <a:cubicBezTo>
                    <a:pt x="160" y="276"/>
                    <a:pt x="97" y="245"/>
                    <a:pt x="55" y="189"/>
                  </a:cubicBezTo>
                  <a:cubicBezTo>
                    <a:pt x="13" y="133"/>
                    <a:pt x="0" y="64"/>
                    <a:pt x="15" y="0"/>
                  </a:cubicBezTo>
                  <a:cubicBezTo>
                    <a:pt x="80" y="4"/>
                    <a:pt x="143" y="35"/>
                    <a:pt x="185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7028E4-1F95-1D28-439C-967F723B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989" y="3795700"/>
              <a:ext cx="222011" cy="1279191"/>
            </a:xfrm>
            <a:custGeom>
              <a:avLst/>
              <a:gdLst>
                <a:gd name="connsiteX0" fmla="*/ 222011 w 222011"/>
                <a:gd name="connsiteY0" fmla="*/ 0 h 1279191"/>
                <a:gd name="connsiteX1" fmla="*/ 222011 w 222011"/>
                <a:gd name="connsiteY1" fmla="*/ 1279191 h 1279191"/>
                <a:gd name="connsiteX2" fmla="*/ 182381 w 222011"/>
                <a:gd name="connsiteY2" fmla="*/ 1227648 h 1279191"/>
                <a:gd name="connsiteX3" fmla="*/ 14142 w 222011"/>
                <a:gd name="connsiteY3" fmla="*/ 804179 h 1279191"/>
                <a:gd name="connsiteX4" fmla="*/ 185629 w 222011"/>
                <a:gd name="connsiteY4" fmla="*/ 47028 h 127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1" h="1279191">
                  <a:moveTo>
                    <a:pt x="222011" y="0"/>
                  </a:moveTo>
                  <a:lnTo>
                    <a:pt x="222011" y="1279191"/>
                  </a:lnTo>
                  <a:lnTo>
                    <a:pt x="182381" y="1227648"/>
                  </a:lnTo>
                  <a:cubicBezTo>
                    <a:pt x="97821" y="1104393"/>
                    <a:pt x="38805" y="960889"/>
                    <a:pt x="14142" y="804179"/>
                  </a:cubicBezTo>
                  <a:cubicBezTo>
                    <a:pt x="-32102" y="526855"/>
                    <a:pt x="37649" y="260316"/>
                    <a:pt x="185629" y="470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4B4D291-0C14-3E70-A9E2-A9A414F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733" y="1635518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0AC9553-328E-B9EA-F074-A9482E96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5524536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9213E32-D0DB-9F57-2BDB-C34A607E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173" y="3171493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F3583FA-2F33-BF1D-EB69-85FAFEFC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043" y="0"/>
              <a:ext cx="487585" cy="676978"/>
            </a:xfrm>
            <a:custGeom>
              <a:avLst/>
              <a:gdLst>
                <a:gd name="connsiteX0" fmla="*/ 11666 w 487585"/>
                <a:gd name="connsiteY0" fmla="*/ 0 h 676978"/>
                <a:gd name="connsiteX1" fmla="*/ 434755 w 487585"/>
                <a:gd name="connsiteY1" fmla="*/ 0 h 676978"/>
                <a:gd name="connsiteX2" fmla="*/ 477547 w 487585"/>
                <a:gd name="connsiteY2" fmla="*/ 138465 h 676978"/>
                <a:gd name="connsiteX3" fmla="*/ 332868 w 487585"/>
                <a:gd name="connsiteY3" fmla="*/ 676978 h 676978"/>
                <a:gd name="connsiteX4" fmla="*/ 11750 w 487585"/>
                <a:gd name="connsiteY4" fmla="*/ 219418 h 676978"/>
                <a:gd name="connsiteX5" fmla="*/ 558 w 487585"/>
                <a:gd name="connsiteY5" fmla="*/ 70930 h 67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85" h="676978">
                  <a:moveTo>
                    <a:pt x="11666" y="0"/>
                  </a:moveTo>
                  <a:lnTo>
                    <a:pt x="434755" y="0"/>
                  </a:lnTo>
                  <a:lnTo>
                    <a:pt x="477547" y="138465"/>
                  </a:lnTo>
                  <a:cubicBezTo>
                    <a:pt x="512835" y="339087"/>
                    <a:pt x="452846" y="532670"/>
                    <a:pt x="332868" y="676978"/>
                  </a:cubicBezTo>
                  <a:cubicBezTo>
                    <a:pt x="170545" y="585466"/>
                    <a:pt x="47038" y="420040"/>
                    <a:pt x="11750" y="219418"/>
                  </a:cubicBezTo>
                  <a:cubicBezTo>
                    <a:pt x="2046" y="169262"/>
                    <a:pt x="-1483" y="119546"/>
                    <a:pt x="558" y="709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0700D61-F3FB-15D2-6EB2-CBB5088B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6911" y="3607455"/>
              <a:ext cx="1189514" cy="1013397"/>
            </a:xfrm>
            <a:custGeom>
              <a:avLst/>
              <a:gdLst>
                <a:gd name="T0" fmla="*/ 254 w 337"/>
                <a:gd name="T1" fmla="*/ 221 h 288"/>
                <a:gd name="T2" fmla="*/ 0 w 337"/>
                <a:gd name="T3" fmla="*/ 258 h 288"/>
                <a:gd name="T4" fmla="*/ 126 w 337"/>
                <a:gd name="T5" fmla="*/ 50 h 288"/>
                <a:gd name="T6" fmla="*/ 310 w 337"/>
                <a:gd name="T7" fmla="*/ 16 h 288"/>
                <a:gd name="T8" fmla="*/ 331 w 337"/>
                <a:gd name="T9" fmla="*/ 41 h 288"/>
                <a:gd name="T10" fmla="*/ 254 w 337"/>
                <a:gd name="T11" fmla="*/ 22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" h="288">
                  <a:moveTo>
                    <a:pt x="254" y="221"/>
                  </a:moveTo>
                  <a:cubicBezTo>
                    <a:pt x="197" y="267"/>
                    <a:pt x="105" y="288"/>
                    <a:pt x="0" y="258"/>
                  </a:cubicBezTo>
                  <a:cubicBezTo>
                    <a:pt x="64" y="173"/>
                    <a:pt x="59" y="104"/>
                    <a:pt x="126" y="50"/>
                  </a:cubicBezTo>
                  <a:cubicBezTo>
                    <a:pt x="181" y="6"/>
                    <a:pt x="246" y="0"/>
                    <a:pt x="310" y="16"/>
                  </a:cubicBezTo>
                  <a:cubicBezTo>
                    <a:pt x="321" y="19"/>
                    <a:pt x="330" y="30"/>
                    <a:pt x="331" y="41"/>
                  </a:cubicBezTo>
                  <a:cubicBezTo>
                    <a:pt x="337" y="100"/>
                    <a:pt x="311" y="176"/>
                    <a:pt x="254" y="2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7DF9D59-6400-A709-F3BF-6AFF60890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4412" y="1300607"/>
              <a:ext cx="517588" cy="1683010"/>
            </a:xfrm>
            <a:custGeom>
              <a:avLst/>
              <a:gdLst>
                <a:gd name="connsiteX0" fmla="*/ 410053 w 517588"/>
                <a:gd name="connsiteY0" fmla="*/ 0 h 1683010"/>
                <a:gd name="connsiteX1" fmla="*/ 517588 w 517588"/>
                <a:gd name="connsiteY1" fmla="*/ 236418 h 1683010"/>
                <a:gd name="connsiteX2" fmla="*/ 517588 w 517588"/>
                <a:gd name="connsiteY2" fmla="*/ 1666571 h 1683010"/>
                <a:gd name="connsiteX3" fmla="*/ 488597 w 517588"/>
                <a:gd name="connsiteY3" fmla="*/ 1681308 h 1683010"/>
                <a:gd name="connsiteX4" fmla="*/ 434763 w 517588"/>
                <a:gd name="connsiteY4" fmla="*/ 1674258 h 1683010"/>
                <a:gd name="connsiteX5" fmla="*/ 7626 w 517588"/>
                <a:gd name="connsiteY5" fmla="*/ 1057426 h 1683010"/>
                <a:gd name="connsiteX6" fmla="*/ 410053 w 517588"/>
                <a:gd name="connsiteY6" fmla="*/ 0 h 168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88" h="1683010">
                  <a:moveTo>
                    <a:pt x="410053" y="0"/>
                  </a:moveTo>
                  <a:lnTo>
                    <a:pt x="517588" y="236418"/>
                  </a:lnTo>
                  <a:lnTo>
                    <a:pt x="517588" y="1666571"/>
                  </a:lnTo>
                  <a:lnTo>
                    <a:pt x="488597" y="1681308"/>
                  </a:lnTo>
                  <a:cubicBezTo>
                    <a:pt x="470946" y="1684833"/>
                    <a:pt x="452414" y="1683070"/>
                    <a:pt x="434763" y="1674258"/>
                  </a:cubicBezTo>
                  <a:cubicBezTo>
                    <a:pt x="215899" y="1586140"/>
                    <a:pt x="46456" y="1342932"/>
                    <a:pt x="7626" y="1057426"/>
                  </a:cubicBezTo>
                  <a:cubicBezTo>
                    <a:pt x="-34735" y="775446"/>
                    <a:pt x="99407" y="296080"/>
                    <a:pt x="4100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52F7D4-5702-5939-561B-74075C1F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429" y="6304270"/>
              <a:ext cx="578941" cy="553729"/>
            </a:xfrm>
            <a:custGeom>
              <a:avLst/>
              <a:gdLst>
                <a:gd name="connsiteX0" fmla="*/ 512809 w 578941"/>
                <a:gd name="connsiteY0" fmla="*/ 449 h 553729"/>
                <a:gd name="connsiteX1" fmla="*/ 569069 w 578941"/>
                <a:gd name="connsiteY1" fmla="*/ 42849 h 553729"/>
                <a:gd name="connsiteX2" fmla="*/ 502260 w 578941"/>
                <a:gd name="connsiteY2" fmla="*/ 449184 h 553729"/>
                <a:gd name="connsiteX3" fmla="*/ 415528 w 578941"/>
                <a:gd name="connsiteY3" fmla="*/ 553729 h 553729"/>
                <a:gd name="connsiteX4" fmla="*/ 0 w 578941"/>
                <a:gd name="connsiteY4" fmla="*/ 553729 h 553729"/>
                <a:gd name="connsiteX5" fmla="*/ 20539 w 578941"/>
                <a:gd name="connsiteY5" fmla="*/ 441234 h 553729"/>
                <a:gd name="connsiteX6" fmla="*/ 140090 w 578941"/>
                <a:gd name="connsiteY6" fmla="*/ 180649 h 553729"/>
                <a:gd name="connsiteX7" fmla="*/ 512809 w 578941"/>
                <a:gd name="connsiteY7" fmla="*/ 449 h 55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941" h="553729">
                  <a:moveTo>
                    <a:pt x="512809" y="449"/>
                  </a:moveTo>
                  <a:cubicBezTo>
                    <a:pt x="540939" y="-3085"/>
                    <a:pt x="565552" y="14582"/>
                    <a:pt x="569069" y="42849"/>
                  </a:cubicBezTo>
                  <a:cubicBezTo>
                    <a:pt x="593682" y="208916"/>
                    <a:pt x="572585" y="332583"/>
                    <a:pt x="502260" y="449184"/>
                  </a:cubicBezTo>
                  <a:lnTo>
                    <a:pt x="415528" y="553729"/>
                  </a:lnTo>
                  <a:lnTo>
                    <a:pt x="0" y="553729"/>
                  </a:lnTo>
                  <a:lnTo>
                    <a:pt x="20539" y="441234"/>
                  </a:lnTo>
                  <a:cubicBezTo>
                    <a:pt x="41636" y="345833"/>
                    <a:pt x="73282" y="256616"/>
                    <a:pt x="140090" y="180649"/>
                  </a:cubicBezTo>
                  <a:cubicBezTo>
                    <a:pt x="245576" y="56982"/>
                    <a:pt x="368644" y="11049"/>
                    <a:pt x="5128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4646E50-FBF3-0088-2175-0B4AA8AD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355" y="3408241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554A76D-DF4B-FB5D-43F3-1DCDEE53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788" y="56196"/>
              <a:ext cx="285212" cy="1094774"/>
            </a:xfrm>
            <a:custGeom>
              <a:avLst/>
              <a:gdLst>
                <a:gd name="connsiteX0" fmla="*/ 285212 w 285212"/>
                <a:gd name="connsiteY0" fmla="*/ 0 h 1094774"/>
                <a:gd name="connsiteX1" fmla="*/ 285212 w 285212"/>
                <a:gd name="connsiteY1" fmla="*/ 1094774 h 1094774"/>
                <a:gd name="connsiteX2" fmla="*/ 262203 w 285212"/>
                <a:gd name="connsiteY2" fmla="*/ 1093008 h 1094774"/>
                <a:gd name="connsiteX3" fmla="*/ 1075 w 285212"/>
                <a:gd name="connsiteY3" fmla="*/ 631602 h 1094774"/>
                <a:gd name="connsiteX4" fmla="*/ 232319 w 285212"/>
                <a:gd name="connsiteY4" fmla="*/ 64476 h 10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212" h="1094774">
                  <a:moveTo>
                    <a:pt x="285212" y="0"/>
                  </a:moveTo>
                  <a:lnTo>
                    <a:pt x="285212" y="1094774"/>
                  </a:lnTo>
                  <a:lnTo>
                    <a:pt x="262203" y="1093008"/>
                  </a:lnTo>
                  <a:cubicBezTo>
                    <a:pt x="113995" y="1011998"/>
                    <a:pt x="-13040" y="839411"/>
                    <a:pt x="1075" y="631602"/>
                  </a:cubicBezTo>
                  <a:cubicBezTo>
                    <a:pt x="11661" y="483671"/>
                    <a:pt x="95690" y="250547"/>
                    <a:pt x="232319" y="64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04086D5-8E23-8730-4AD4-71611668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2663" y="633670"/>
              <a:ext cx="629403" cy="1022058"/>
            </a:xfrm>
            <a:custGeom>
              <a:avLst/>
              <a:gdLst>
                <a:gd name="T0" fmla="*/ 19 w 178"/>
                <a:gd name="T1" fmla="*/ 197 h 290"/>
                <a:gd name="T2" fmla="*/ 73 w 178"/>
                <a:gd name="T3" fmla="*/ 0 h 290"/>
                <a:gd name="T4" fmla="*/ 159 w 178"/>
                <a:gd name="T5" fmla="*/ 146 h 290"/>
                <a:gd name="T6" fmla="*/ 143 w 178"/>
                <a:gd name="T7" fmla="*/ 284 h 290"/>
                <a:gd name="T8" fmla="*/ 131 w 178"/>
                <a:gd name="T9" fmla="*/ 289 h 290"/>
                <a:gd name="T10" fmla="*/ 19 w 178"/>
                <a:gd name="T11" fmla="*/ 19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0">
                  <a:moveTo>
                    <a:pt x="19" y="197"/>
                  </a:moveTo>
                  <a:cubicBezTo>
                    <a:pt x="0" y="132"/>
                    <a:pt x="14" y="70"/>
                    <a:pt x="73" y="0"/>
                  </a:cubicBezTo>
                  <a:cubicBezTo>
                    <a:pt x="104" y="62"/>
                    <a:pt x="138" y="93"/>
                    <a:pt x="159" y="146"/>
                  </a:cubicBezTo>
                  <a:cubicBezTo>
                    <a:pt x="178" y="194"/>
                    <a:pt x="167" y="245"/>
                    <a:pt x="143" y="284"/>
                  </a:cubicBezTo>
                  <a:cubicBezTo>
                    <a:pt x="141" y="288"/>
                    <a:pt x="136" y="290"/>
                    <a:pt x="131" y="289"/>
                  </a:cubicBezTo>
                  <a:cubicBezTo>
                    <a:pt x="74" y="275"/>
                    <a:pt x="29" y="232"/>
                    <a:pt x="19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EF01020-57F2-5D4D-8807-7E267664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095" y="1687487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75AC61-26F9-0C1F-AB96-2139DE622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902" y="977244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C4B91423-2AA4-D359-33FB-CFA2174E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1182233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1098F3A-017A-24C7-434C-B87142EB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5653" y="0"/>
              <a:ext cx="440759" cy="530420"/>
            </a:xfrm>
            <a:custGeom>
              <a:avLst/>
              <a:gdLst>
                <a:gd name="connsiteX0" fmla="*/ 46019 w 440759"/>
                <a:gd name="connsiteY0" fmla="*/ 0 h 530420"/>
                <a:gd name="connsiteX1" fmla="*/ 389756 w 440759"/>
                <a:gd name="connsiteY1" fmla="*/ 0 h 530420"/>
                <a:gd name="connsiteX2" fmla="*/ 426016 w 440759"/>
                <a:gd name="connsiteY2" fmla="*/ 88693 h 530420"/>
                <a:gd name="connsiteX3" fmla="*/ 440406 w 440759"/>
                <a:gd name="connsiteY3" fmla="*/ 230109 h 530420"/>
                <a:gd name="connsiteX4" fmla="*/ 292198 w 440759"/>
                <a:gd name="connsiteY4" fmla="*/ 518549 h 530420"/>
                <a:gd name="connsiteX5" fmla="*/ 246325 w 440759"/>
                <a:gd name="connsiteY5" fmla="*/ 529101 h 530420"/>
                <a:gd name="connsiteX6" fmla="*/ 6369 w 440759"/>
                <a:gd name="connsiteY6" fmla="*/ 282873 h 530420"/>
                <a:gd name="connsiteX7" fmla="*/ 43421 w 440759"/>
                <a:gd name="connsiteY7" fmla="*/ 6305 h 53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759" h="530420">
                  <a:moveTo>
                    <a:pt x="46019" y="0"/>
                  </a:moveTo>
                  <a:lnTo>
                    <a:pt x="389756" y="0"/>
                  </a:lnTo>
                  <a:lnTo>
                    <a:pt x="426016" y="88693"/>
                  </a:lnTo>
                  <a:cubicBezTo>
                    <a:pt x="437319" y="133816"/>
                    <a:pt x="442171" y="180864"/>
                    <a:pt x="440406" y="230109"/>
                  </a:cubicBezTo>
                  <a:cubicBezTo>
                    <a:pt x="433349" y="353224"/>
                    <a:pt x="359245" y="451715"/>
                    <a:pt x="292198" y="518549"/>
                  </a:cubicBezTo>
                  <a:cubicBezTo>
                    <a:pt x="281612" y="529101"/>
                    <a:pt x="263968" y="532619"/>
                    <a:pt x="246325" y="529101"/>
                  </a:cubicBezTo>
                  <a:cubicBezTo>
                    <a:pt x="119289" y="490408"/>
                    <a:pt x="27541" y="398952"/>
                    <a:pt x="6369" y="282873"/>
                  </a:cubicBezTo>
                  <a:cubicBezTo>
                    <a:pt x="-11275" y="186140"/>
                    <a:pt x="9898" y="96442"/>
                    <a:pt x="43421" y="6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A2C6237-47EE-C21F-2896-F3871EA83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9088" y="70672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8019C3F-0941-AC2A-C521-3F17F530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609" y="6174150"/>
              <a:ext cx="632536" cy="683850"/>
            </a:xfrm>
            <a:custGeom>
              <a:avLst/>
              <a:gdLst>
                <a:gd name="connsiteX0" fmla="*/ 540680 w 632536"/>
                <a:gd name="connsiteY0" fmla="*/ 0 h 683850"/>
                <a:gd name="connsiteX1" fmla="*/ 586595 w 632536"/>
                <a:gd name="connsiteY1" fmla="*/ 31781 h 683850"/>
                <a:gd name="connsiteX2" fmla="*/ 551276 w 632536"/>
                <a:gd name="connsiteY2" fmla="*/ 572046 h 683850"/>
                <a:gd name="connsiteX3" fmla="*/ 459438 w 632536"/>
                <a:gd name="connsiteY3" fmla="*/ 683850 h 683850"/>
                <a:gd name="connsiteX4" fmla="*/ 0 w 632536"/>
                <a:gd name="connsiteY4" fmla="*/ 683850 h 683850"/>
                <a:gd name="connsiteX5" fmla="*/ 10898 w 632536"/>
                <a:gd name="connsiteY5" fmla="*/ 616627 h 683850"/>
                <a:gd name="connsiteX6" fmla="*/ 123919 w 632536"/>
                <a:gd name="connsiteY6" fmla="*/ 275430 h 683850"/>
                <a:gd name="connsiteX7" fmla="*/ 540680 w 632536"/>
                <a:gd name="connsiteY7" fmla="*/ 0 h 68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536" h="683850">
                  <a:moveTo>
                    <a:pt x="540680" y="0"/>
                  </a:moveTo>
                  <a:cubicBezTo>
                    <a:pt x="561872" y="0"/>
                    <a:pt x="579531" y="10594"/>
                    <a:pt x="586595" y="31781"/>
                  </a:cubicBezTo>
                  <a:cubicBezTo>
                    <a:pt x="639573" y="183620"/>
                    <a:pt x="667828" y="384895"/>
                    <a:pt x="551276" y="572046"/>
                  </a:cubicBezTo>
                  <a:lnTo>
                    <a:pt x="459438" y="683850"/>
                  </a:lnTo>
                  <a:lnTo>
                    <a:pt x="0" y="683850"/>
                  </a:lnTo>
                  <a:lnTo>
                    <a:pt x="10898" y="616627"/>
                  </a:lnTo>
                  <a:cubicBezTo>
                    <a:pt x="29441" y="504955"/>
                    <a:pt x="55047" y="391958"/>
                    <a:pt x="123919" y="275430"/>
                  </a:cubicBezTo>
                  <a:cubicBezTo>
                    <a:pt x="201620" y="141246"/>
                    <a:pt x="381746" y="3531"/>
                    <a:pt x="5406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BCDA8E-0903-DF65-3E80-740D60E5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2231" y="5928478"/>
              <a:ext cx="494605" cy="929522"/>
            </a:xfrm>
            <a:custGeom>
              <a:avLst/>
              <a:gdLst>
                <a:gd name="connsiteX0" fmla="*/ 339565 w 494605"/>
                <a:gd name="connsiteY0" fmla="*/ 898 h 929522"/>
                <a:gd name="connsiteX1" fmla="*/ 388684 w 494605"/>
                <a:gd name="connsiteY1" fmla="*/ 18509 h 929522"/>
                <a:gd name="connsiteX2" fmla="*/ 476395 w 494605"/>
                <a:gd name="connsiteY2" fmla="*/ 532772 h 929522"/>
                <a:gd name="connsiteX3" fmla="*/ 294339 w 494605"/>
                <a:gd name="connsiteY3" fmla="*/ 908727 h 929522"/>
                <a:gd name="connsiteX4" fmla="*/ 277903 w 494605"/>
                <a:gd name="connsiteY4" fmla="*/ 929522 h 929522"/>
                <a:gd name="connsiteX5" fmla="*/ 100284 w 494605"/>
                <a:gd name="connsiteY5" fmla="*/ 929522 h 929522"/>
                <a:gd name="connsiteX6" fmla="*/ 80487 w 494605"/>
                <a:gd name="connsiteY6" fmla="*/ 890400 h 929522"/>
                <a:gd name="connsiteX7" fmla="*/ 20295 w 494605"/>
                <a:gd name="connsiteY7" fmla="*/ 342565 h 929522"/>
                <a:gd name="connsiteX8" fmla="*/ 339565 w 494605"/>
                <a:gd name="connsiteY8" fmla="*/ 898 h 92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605" h="929522">
                  <a:moveTo>
                    <a:pt x="339565" y="898"/>
                  </a:moveTo>
                  <a:cubicBezTo>
                    <a:pt x="357108" y="-2625"/>
                    <a:pt x="374650" y="4420"/>
                    <a:pt x="388684" y="18509"/>
                  </a:cubicBezTo>
                  <a:cubicBezTo>
                    <a:pt x="486921" y="138269"/>
                    <a:pt x="518497" y="349610"/>
                    <a:pt x="476395" y="532772"/>
                  </a:cubicBezTo>
                  <a:cubicBezTo>
                    <a:pt x="444819" y="667502"/>
                    <a:pt x="395481" y="774493"/>
                    <a:pt x="294339" y="908727"/>
                  </a:cubicBezTo>
                  <a:lnTo>
                    <a:pt x="277903" y="929522"/>
                  </a:lnTo>
                  <a:lnTo>
                    <a:pt x="100284" y="929522"/>
                  </a:lnTo>
                  <a:lnTo>
                    <a:pt x="80487" y="890400"/>
                  </a:lnTo>
                  <a:cubicBezTo>
                    <a:pt x="3191" y="715714"/>
                    <a:pt x="-21806" y="514280"/>
                    <a:pt x="20295" y="342565"/>
                  </a:cubicBezTo>
                  <a:cubicBezTo>
                    <a:pt x="62397" y="169970"/>
                    <a:pt x="192210" y="36121"/>
                    <a:pt x="339565" y="8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864DB57-8E53-0EF6-65A4-4D1A51A9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3280" y="4115597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60E9F92-453F-8D55-39C2-4F5FD06A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458" y="5042379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E9B685-285E-CA9E-CB22-C52A8E731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110" y="1456514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9216B6D-19C2-3996-68DD-25E14281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315" y="0"/>
              <a:ext cx="380203" cy="79581"/>
            </a:xfrm>
            <a:custGeom>
              <a:avLst/>
              <a:gdLst>
                <a:gd name="connsiteX0" fmla="*/ 0 w 380203"/>
                <a:gd name="connsiteY0" fmla="*/ 0 h 79581"/>
                <a:gd name="connsiteX1" fmla="*/ 380203 w 380203"/>
                <a:gd name="connsiteY1" fmla="*/ 0 h 79581"/>
                <a:gd name="connsiteX2" fmla="*/ 350066 w 380203"/>
                <a:gd name="connsiteY2" fmla="*/ 57590 h 79581"/>
                <a:gd name="connsiteX3" fmla="*/ 293630 w 380203"/>
                <a:gd name="connsiteY3" fmla="*/ 78702 h 79581"/>
                <a:gd name="connsiteX4" fmla="*/ 7923 w 380203"/>
                <a:gd name="connsiteY4" fmla="*/ 4369 h 7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03" h="79581">
                  <a:moveTo>
                    <a:pt x="0" y="0"/>
                  </a:moveTo>
                  <a:lnTo>
                    <a:pt x="380203" y="0"/>
                  </a:lnTo>
                  <a:lnTo>
                    <a:pt x="350066" y="57590"/>
                  </a:lnTo>
                  <a:cubicBezTo>
                    <a:pt x="335957" y="75184"/>
                    <a:pt x="314793" y="82221"/>
                    <a:pt x="293630" y="78702"/>
                  </a:cubicBezTo>
                  <a:cubicBezTo>
                    <a:pt x="189576" y="59349"/>
                    <a:pt x="91695" y="42635"/>
                    <a:pt x="7923" y="4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35B4067-8BDC-DFCC-3C98-F8261D653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703" y="6476385"/>
              <a:ext cx="477647" cy="381615"/>
            </a:xfrm>
            <a:custGeom>
              <a:avLst/>
              <a:gdLst>
                <a:gd name="connsiteX0" fmla="*/ 361307 w 477647"/>
                <a:gd name="connsiteY0" fmla="*/ 606 h 381615"/>
                <a:gd name="connsiteX1" fmla="*/ 440688 w 477647"/>
                <a:gd name="connsiteY1" fmla="*/ 2803 h 381615"/>
                <a:gd name="connsiteX2" fmla="*/ 472485 w 477647"/>
                <a:gd name="connsiteY2" fmla="*/ 34444 h 381615"/>
                <a:gd name="connsiteX3" fmla="*/ 387693 w 477647"/>
                <a:gd name="connsiteY3" fmla="*/ 326245 h 381615"/>
                <a:gd name="connsiteX4" fmla="*/ 303279 w 477647"/>
                <a:gd name="connsiteY4" fmla="*/ 381615 h 381615"/>
                <a:gd name="connsiteX5" fmla="*/ 0 w 477647"/>
                <a:gd name="connsiteY5" fmla="*/ 381615 h 381615"/>
                <a:gd name="connsiteX6" fmla="*/ 1108 w 477647"/>
                <a:gd name="connsiteY6" fmla="*/ 378815 h 381615"/>
                <a:gd name="connsiteX7" fmla="*/ 161582 w 477647"/>
                <a:gd name="connsiteY7" fmla="*/ 83664 h 381615"/>
                <a:gd name="connsiteX8" fmla="*/ 361307 w 477647"/>
                <a:gd name="connsiteY8" fmla="*/ 606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647" h="381615">
                  <a:moveTo>
                    <a:pt x="361307" y="606"/>
                  </a:moveTo>
                  <a:cubicBezTo>
                    <a:pt x="386810" y="-712"/>
                    <a:pt x="413308" y="167"/>
                    <a:pt x="440688" y="2803"/>
                  </a:cubicBezTo>
                  <a:cubicBezTo>
                    <a:pt x="458353" y="2803"/>
                    <a:pt x="472485" y="16866"/>
                    <a:pt x="472485" y="34444"/>
                  </a:cubicBezTo>
                  <a:cubicBezTo>
                    <a:pt x="483084" y="129367"/>
                    <a:pt x="486617" y="241869"/>
                    <a:pt x="387693" y="326245"/>
                  </a:cubicBezTo>
                  <a:lnTo>
                    <a:pt x="303279" y="381615"/>
                  </a:lnTo>
                  <a:lnTo>
                    <a:pt x="0" y="381615"/>
                  </a:lnTo>
                  <a:lnTo>
                    <a:pt x="1108" y="378815"/>
                  </a:lnTo>
                  <a:cubicBezTo>
                    <a:pt x="49631" y="255712"/>
                    <a:pt x="92689" y="154856"/>
                    <a:pt x="161582" y="83664"/>
                  </a:cubicBezTo>
                  <a:cubicBezTo>
                    <a:pt x="217227" y="28292"/>
                    <a:pt x="284795" y="4561"/>
                    <a:pt x="361307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FE054E00-5781-115B-1CF1-09A970AB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737" y="2683561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BF8C8EB0-8786-911A-69BD-2B2934A8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536" y="4955764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7CA4FCD4-19E9-F404-DB0E-E7134071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419" y="2062820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8D4AE83F-5F78-CCCC-565B-4BDEF4BE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56" y="258338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835A1DD0-DB46-3945-82CF-5105EF8C2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853" y="2596946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1EE870-5954-8DA9-57FB-A144BB7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698" y="0"/>
              <a:ext cx="490556" cy="255065"/>
            </a:xfrm>
            <a:custGeom>
              <a:avLst/>
              <a:gdLst>
                <a:gd name="connsiteX0" fmla="*/ 0 w 490556"/>
                <a:gd name="connsiteY0" fmla="*/ 0 h 255065"/>
                <a:gd name="connsiteX1" fmla="*/ 462198 w 490556"/>
                <a:gd name="connsiteY1" fmla="*/ 0 h 255065"/>
                <a:gd name="connsiteX2" fmla="*/ 482076 w 490556"/>
                <a:gd name="connsiteY2" fmla="*/ 44519 h 255065"/>
                <a:gd name="connsiteX3" fmla="*/ 483837 w 490556"/>
                <a:gd name="connsiteY3" fmla="*/ 219414 h 255065"/>
                <a:gd name="connsiteX4" fmla="*/ 452133 w 490556"/>
                <a:gd name="connsiteY4" fmla="*/ 251053 h 255065"/>
                <a:gd name="connsiteX5" fmla="*/ 25885 w 490556"/>
                <a:gd name="connsiteY5" fmla="*/ 54187 h 255065"/>
                <a:gd name="connsiteX6" fmla="*/ 1054 w 490556"/>
                <a:gd name="connsiteY6" fmla="*/ 3116 h 2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56" h="255065">
                  <a:moveTo>
                    <a:pt x="0" y="0"/>
                  </a:moveTo>
                  <a:lnTo>
                    <a:pt x="462198" y="0"/>
                  </a:lnTo>
                  <a:lnTo>
                    <a:pt x="482076" y="44519"/>
                  </a:lnTo>
                  <a:cubicBezTo>
                    <a:pt x="493525" y="102524"/>
                    <a:pt x="492644" y="161408"/>
                    <a:pt x="483837" y="219414"/>
                  </a:cubicBezTo>
                  <a:cubicBezTo>
                    <a:pt x="483837" y="236991"/>
                    <a:pt x="469747" y="247537"/>
                    <a:pt x="452133" y="251053"/>
                  </a:cubicBezTo>
                  <a:cubicBezTo>
                    <a:pt x="286566" y="275661"/>
                    <a:pt x="103385" y="184259"/>
                    <a:pt x="25885" y="54187"/>
                  </a:cubicBezTo>
                  <a:cubicBezTo>
                    <a:pt x="16638" y="38367"/>
                    <a:pt x="8382" y="21229"/>
                    <a:pt x="1054" y="3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8AB1CF-D8B6-D0B3-0856-B8A0F688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8012" y="6604048"/>
              <a:ext cx="484591" cy="253953"/>
            </a:xfrm>
            <a:custGeom>
              <a:avLst/>
              <a:gdLst>
                <a:gd name="connsiteX0" fmla="*/ 301011 w 484591"/>
                <a:gd name="connsiteY0" fmla="*/ 1718 h 253953"/>
                <a:gd name="connsiteX1" fmla="*/ 456276 w 484591"/>
                <a:gd name="connsiteY1" fmla="*/ 21106 h 253953"/>
                <a:gd name="connsiteX2" fmla="*/ 480978 w 484591"/>
                <a:gd name="connsiteY2" fmla="*/ 52831 h 253953"/>
                <a:gd name="connsiteX3" fmla="*/ 476898 w 484591"/>
                <a:gd name="connsiteY3" fmla="*/ 176427 h 253953"/>
                <a:gd name="connsiteX4" fmla="*/ 447187 w 484591"/>
                <a:gd name="connsiteY4" fmla="*/ 253953 h 253953"/>
                <a:gd name="connsiteX5" fmla="*/ 0 w 484591"/>
                <a:gd name="connsiteY5" fmla="*/ 253953 h 253953"/>
                <a:gd name="connsiteX6" fmla="*/ 27208 w 484591"/>
                <a:gd name="connsiteY6" fmla="*/ 201722 h 253953"/>
                <a:gd name="connsiteX7" fmla="*/ 145745 w 484591"/>
                <a:gd name="connsiteY7" fmla="*/ 56356 h 253953"/>
                <a:gd name="connsiteX8" fmla="*/ 301011 w 484591"/>
                <a:gd name="connsiteY8" fmla="*/ 1718 h 25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91" h="253953">
                  <a:moveTo>
                    <a:pt x="301011" y="1718"/>
                  </a:moveTo>
                  <a:cubicBezTo>
                    <a:pt x="352178" y="-3570"/>
                    <a:pt x="403345" y="3481"/>
                    <a:pt x="456276" y="21106"/>
                  </a:cubicBezTo>
                  <a:cubicBezTo>
                    <a:pt x="470391" y="28156"/>
                    <a:pt x="477449" y="38731"/>
                    <a:pt x="480978" y="52831"/>
                  </a:cubicBezTo>
                  <a:cubicBezTo>
                    <a:pt x="487153" y="96013"/>
                    <a:pt x="485168" y="137432"/>
                    <a:pt x="476898" y="176427"/>
                  </a:cubicBezTo>
                  <a:lnTo>
                    <a:pt x="447187" y="253953"/>
                  </a:lnTo>
                  <a:lnTo>
                    <a:pt x="0" y="253953"/>
                  </a:lnTo>
                  <a:lnTo>
                    <a:pt x="27208" y="201722"/>
                  </a:lnTo>
                  <a:cubicBezTo>
                    <a:pt x="63867" y="136165"/>
                    <a:pt x="102077" y="84116"/>
                    <a:pt x="145745" y="56356"/>
                  </a:cubicBezTo>
                  <a:cubicBezTo>
                    <a:pt x="198677" y="24631"/>
                    <a:pt x="249844" y="7005"/>
                    <a:pt x="301011" y="17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C7E4295-C5DF-7B8C-F623-092CCAACB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285" y="0"/>
              <a:ext cx="763729" cy="645716"/>
            </a:xfrm>
            <a:custGeom>
              <a:avLst/>
              <a:gdLst>
                <a:gd name="connsiteX0" fmla="*/ 0 w 763729"/>
                <a:gd name="connsiteY0" fmla="*/ 0 h 645716"/>
                <a:gd name="connsiteX1" fmla="*/ 185294 w 763729"/>
                <a:gd name="connsiteY1" fmla="*/ 0 h 645716"/>
                <a:gd name="connsiteX2" fmla="*/ 355055 w 763729"/>
                <a:gd name="connsiteY2" fmla="*/ 58725 h 645716"/>
                <a:gd name="connsiteX3" fmla="*/ 656721 w 763729"/>
                <a:gd name="connsiteY3" fmla="*/ 212533 h 645716"/>
                <a:gd name="connsiteX4" fmla="*/ 744799 w 763729"/>
                <a:gd name="connsiteY4" fmla="*/ 600357 h 645716"/>
                <a:gd name="connsiteX5" fmla="*/ 698998 w 763729"/>
                <a:gd name="connsiteY5" fmla="*/ 639140 h 645716"/>
                <a:gd name="connsiteX6" fmla="*/ 297364 w 763729"/>
                <a:gd name="connsiteY6" fmla="*/ 550998 h 645716"/>
                <a:gd name="connsiteX7" fmla="*/ 13974 w 763729"/>
                <a:gd name="connsiteY7" fmla="*/ 84451 h 64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3729" h="645716">
                  <a:moveTo>
                    <a:pt x="0" y="0"/>
                  </a:moveTo>
                  <a:lnTo>
                    <a:pt x="185294" y="0"/>
                  </a:lnTo>
                  <a:lnTo>
                    <a:pt x="355055" y="58725"/>
                  </a:lnTo>
                  <a:cubicBezTo>
                    <a:pt x="479685" y="103237"/>
                    <a:pt x="593305" y="150833"/>
                    <a:pt x="656721" y="212533"/>
                  </a:cubicBezTo>
                  <a:cubicBezTo>
                    <a:pt x="758891" y="307726"/>
                    <a:pt x="787076" y="469907"/>
                    <a:pt x="744799" y="600357"/>
                  </a:cubicBezTo>
                  <a:cubicBezTo>
                    <a:pt x="737753" y="621511"/>
                    <a:pt x="720137" y="635614"/>
                    <a:pt x="698998" y="639140"/>
                  </a:cubicBezTo>
                  <a:cubicBezTo>
                    <a:pt x="582736" y="656768"/>
                    <a:pt x="417150" y="642665"/>
                    <a:pt x="297364" y="550998"/>
                  </a:cubicBezTo>
                  <a:cubicBezTo>
                    <a:pt x="125612" y="418785"/>
                    <a:pt x="50967" y="248891"/>
                    <a:pt x="13974" y="84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5D173788-730B-26E3-F522-0EF2C87C7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533" y="3875962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E91ED03-981B-F4C4-AC04-5F4B46CE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761" y="2689335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8B0A40F-01EB-7132-7907-C38E509D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257" y="3174380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C8D3910-75DA-88C0-78C6-5234CA68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37" y="1361237"/>
              <a:ext cx="958541" cy="1062479"/>
            </a:xfrm>
            <a:custGeom>
              <a:avLst/>
              <a:gdLst>
                <a:gd name="T0" fmla="*/ 63 w 272"/>
                <a:gd name="T1" fmla="*/ 231 h 302"/>
                <a:gd name="T2" fmla="*/ 5 w 272"/>
                <a:gd name="T3" fmla="*/ 0 h 302"/>
                <a:gd name="T4" fmla="*/ 212 w 272"/>
                <a:gd name="T5" fmla="*/ 122 h 302"/>
                <a:gd name="T6" fmla="*/ 262 w 272"/>
                <a:gd name="T7" fmla="*/ 285 h 302"/>
                <a:gd name="T8" fmla="*/ 242 w 272"/>
                <a:gd name="T9" fmla="*/ 302 h 302"/>
                <a:gd name="T10" fmla="*/ 63 w 272"/>
                <a:gd name="T11" fmla="*/ 2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302">
                  <a:moveTo>
                    <a:pt x="63" y="231"/>
                  </a:moveTo>
                  <a:cubicBezTo>
                    <a:pt x="14" y="176"/>
                    <a:pt x="0" y="101"/>
                    <a:pt x="5" y="0"/>
                  </a:cubicBezTo>
                  <a:cubicBezTo>
                    <a:pt x="79" y="68"/>
                    <a:pt x="155" y="66"/>
                    <a:pt x="212" y="122"/>
                  </a:cubicBezTo>
                  <a:cubicBezTo>
                    <a:pt x="251" y="160"/>
                    <a:pt x="272" y="224"/>
                    <a:pt x="262" y="285"/>
                  </a:cubicBezTo>
                  <a:cubicBezTo>
                    <a:pt x="260" y="294"/>
                    <a:pt x="252" y="302"/>
                    <a:pt x="242" y="302"/>
                  </a:cubicBezTo>
                  <a:cubicBezTo>
                    <a:pt x="179" y="302"/>
                    <a:pt x="113" y="288"/>
                    <a:pt x="63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8F0ADBA5-BED2-B1DE-29C0-E235C4EF7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559" y="4886472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923D81A2-8230-F303-D003-74DAB0C8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1" y="4698806"/>
              <a:ext cx="886361" cy="747777"/>
            </a:xfrm>
            <a:custGeom>
              <a:avLst/>
              <a:gdLst>
                <a:gd name="T0" fmla="*/ 187 w 251"/>
                <a:gd name="T1" fmla="*/ 162 h 212"/>
                <a:gd name="T2" fmla="*/ 0 w 251"/>
                <a:gd name="T3" fmla="*/ 191 h 212"/>
                <a:gd name="T4" fmla="*/ 106 w 251"/>
                <a:gd name="T5" fmla="*/ 37 h 212"/>
                <a:gd name="T6" fmla="*/ 233 w 251"/>
                <a:gd name="T7" fmla="*/ 13 h 212"/>
                <a:gd name="T8" fmla="*/ 247 w 251"/>
                <a:gd name="T9" fmla="*/ 28 h 212"/>
                <a:gd name="T10" fmla="*/ 187 w 251"/>
                <a:gd name="T11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212">
                  <a:moveTo>
                    <a:pt x="187" y="162"/>
                  </a:moveTo>
                  <a:cubicBezTo>
                    <a:pt x="144" y="196"/>
                    <a:pt x="76" y="212"/>
                    <a:pt x="0" y="191"/>
                  </a:cubicBezTo>
                  <a:cubicBezTo>
                    <a:pt x="43" y="132"/>
                    <a:pt x="67" y="67"/>
                    <a:pt x="106" y="37"/>
                  </a:cubicBezTo>
                  <a:cubicBezTo>
                    <a:pt x="148" y="4"/>
                    <a:pt x="187" y="0"/>
                    <a:pt x="233" y="13"/>
                  </a:cubicBezTo>
                  <a:cubicBezTo>
                    <a:pt x="240" y="15"/>
                    <a:pt x="246" y="21"/>
                    <a:pt x="247" y="28"/>
                  </a:cubicBezTo>
                  <a:cubicBezTo>
                    <a:pt x="251" y="71"/>
                    <a:pt x="230" y="128"/>
                    <a:pt x="187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3560F7C-2E3E-39B9-094A-DFAE8E18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243" y="4210874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02B85C-E98E-D7B5-7745-48B1EF00D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605" y="5322345"/>
              <a:ext cx="365395" cy="1437900"/>
            </a:xfrm>
            <a:custGeom>
              <a:avLst/>
              <a:gdLst>
                <a:gd name="connsiteX0" fmla="*/ 364532 w 365395"/>
                <a:gd name="connsiteY0" fmla="*/ 37 h 1437900"/>
                <a:gd name="connsiteX1" fmla="*/ 365395 w 365395"/>
                <a:gd name="connsiteY1" fmla="*/ 347 h 1437900"/>
                <a:gd name="connsiteX2" fmla="*/ 365395 w 365395"/>
                <a:gd name="connsiteY2" fmla="*/ 1221898 h 1437900"/>
                <a:gd name="connsiteX3" fmla="*/ 313152 w 365395"/>
                <a:gd name="connsiteY3" fmla="*/ 1283144 h 1437900"/>
                <a:gd name="connsiteX4" fmla="*/ 125679 w 365395"/>
                <a:gd name="connsiteY4" fmla="*/ 1437900 h 1437900"/>
                <a:gd name="connsiteX5" fmla="*/ 9122 w 365395"/>
                <a:gd name="connsiteY5" fmla="*/ 606959 h 1437900"/>
                <a:gd name="connsiteX6" fmla="*/ 334068 w 365395"/>
                <a:gd name="connsiteY6" fmla="*/ 11920 h 1437900"/>
                <a:gd name="connsiteX7" fmla="*/ 364532 w 365395"/>
                <a:gd name="connsiteY7" fmla="*/ 37 h 143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395" h="1437900">
                  <a:moveTo>
                    <a:pt x="364532" y="37"/>
                  </a:moveTo>
                  <a:lnTo>
                    <a:pt x="365395" y="347"/>
                  </a:lnTo>
                  <a:lnTo>
                    <a:pt x="365395" y="1221898"/>
                  </a:lnTo>
                  <a:lnTo>
                    <a:pt x="313152" y="1283144"/>
                  </a:lnTo>
                  <a:cubicBezTo>
                    <a:pt x="257247" y="1341955"/>
                    <a:pt x="194554" y="1394769"/>
                    <a:pt x="125679" y="1437900"/>
                  </a:cubicBezTo>
                  <a:cubicBezTo>
                    <a:pt x="104487" y="1117495"/>
                    <a:pt x="-36794" y="895676"/>
                    <a:pt x="9122" y="606959"/>
                  </a:cubicBezTo>
                  <a:cubicBezTo>
                    <a:pt x="44442" y="364014"/>
                    <a:pt x="178659" y="124590"/>
                    <a:pt x="334068" y="11920"/>
                  </a:cubicBezTo>
                  <a:cubicBezTo>
                    <a:pt x="342898" y="3118"/>
                    <a:pt x="353494" y="-403"/>
                    <a:pt x="3645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E7C4E7AA-FD08-BAF3-E06D-CB79D58EA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9996" y="3330287"/>
              <a:ext cx="1316550" cy="727567"/>
            </a:xfrm>
            <a:custGeom>
              <a:avLst/>
              <a:gdLst>
                <a:gd name="T0" fmla="*/ 219 w 374"/>
                <a:gd name="T1" fmla="*/ 198 h 207"/>
                <a:gd name="T2" fmla="*/ 0 w 374"/>
                <a:gd name="T3" fmla="*/ 109 h 207"/>
                <a:gd name="T4" fmla="*/ 202 w 374"/>
                <a:gd name="T5" fmla="*/ 8 h 207"/>
                <a:gd name="T6" fmla="*/ 366 w 374"/>
                <a:gd name="T7" fmla="*/ 70 h 207"/>
                <a:gd name="T8" fmla="*/ 370 w 374"/>
                <a:gd name="T9" fmla="*/ 92 h 207"/>
                <a:gd name="T10" fmla="*/ 219 w 374"/>
                <a:gd name="T11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207">
                  <a:moveTo>
                    <a:pt x="219" y="198"/>
                  </a:moveTo>
                  <a:cubicBezTo>
                    <a:pt x="151" y="207"/>
                    <a:pt x="68" y="180"/>
                    <a:pt x="0" y="109"/>
                  </a:cubicBezTo>
                  <a:cubicBezTo>
                    <a:pt x="73" y="71"/>
                    <a:pt x="122" y="18"/>
                    <a:pt x="202" y="8"/>
                  </a:cubicBezTo>
                  <a:cubicBezTo>
                    <a:pt x="268" y="0"/>
                    <a:pt x="330" y="31"/>
                    <a:pt x="366" y="70"/>
                  </a:cubicBezTo>
                  <a:cubicBezTo>
                    <a:pt x="372" y="76"/>
                    <a:pt x="374" y="84"/>
                    <a:pt x="370" y="92"/>
                  </a:cubicBezTo>
                  <a:cubicBezTo>
                    <a:pt x="348" y="141"/>
                    <a:pt x="288" y="190"/>
                    <a:pt x="219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5FE4254-2B79-B418-D85D-A8DD4734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69" y="5746848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899C20AA-4E43-4A8C-F988-1E1ED238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556" y="881967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Dynmic Internal use only" descr="{&quot;templafy&quot;:{&quot;id&quot;:&quot;86ccec9a-e16c-4f01-a2e6-23a99f9419ae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5DBACD7-E492-5845-35EF-5BDAB455812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5826491" cy="3553199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AD9BD32B-968C-E244-F68C-4B7CB432FB4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73199" y="6318000"/>
            <a:ext cx="359212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CA792341-6222-D67E-268A-9549DA4AFCF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312100" y="5619750"/>
            <a:ext cx="5574600" cy="1009650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9" name="TextBox 58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580720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. Cover color background"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">
            <a:extLst>
              <a:ext uri="{FF2B5EF4-FFF2-40B4-BE49-F238E27FC236}">
                <a16:creationId xmlns:a16="http://schemas.microsoft.com/office/drawing/2014/main" id="{29E6FAF1-D120-4172-AE29-B3271FE51748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F1432D5-A3F9-115B-962B-388A466D0024}"/>
              </a:ext>
            </a:extLst>
          </p:cNvPr>
          <p:cNvGrpSpPr/>
          <p:nvPr userDrawn="1"/>
        </p:nvGrpSpPr>
        <p:grpSpPr>
          <a:xfrm>
            <a:off x="6558257" y="0"/>
            <a:ext cx="5633743" cy="6858001"/>
            <a:chOff x="6558257" y="0"/>
            <a:chExt cx="5633743" cy="6858001"/>
          </a:xfrm>
          <a:solidFill>
            <a:srgbClr val="03CC54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4A1C9F-3168-578B-8BDE-5FD7886BD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8824" y="2544977"/>
              <a:ext cx="1414713" cy="929669"/>
            </a:xfrm>
            <a:custGeom>
              <a:avLst/>
              <a:gdLst>
                <a:gd name="T0" fmla="*/ 156 w 401"/>
                <a:gd name="T1" fmla="*/ 225 h 264"/>
                <a:gd name="T2" fmla="*/ 0 w 401"/>
                <a:gd name="T3" fmla="*/ 34 h 264"/>
                <a:gd name="T4" fmla="*/ 246 w 401"/>
                <a:gd name="T5" fmla="*/ 39 h 264"/>
                <a:gd name="T6" fmla="*/ 401 w 401"/>
                <a:gd name="T7" fmla="*/ 229 h 264"/>
                <a:gd name="T8" fmla="*/ 156 w 401"/>
                <a:gd name="T9" fmla="*/ 22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64">
                  <a:moveTo>
                    <a:pt x="156" y="225"/>
                  </a:moveTo>
                  <a:cubicBezTo>
                    <a:pt x="75" y="186"/>
                    <a:pt x="21" y="115"/>
                    <a:pt x="0" y="34"/>
                  </a:cubicBezTo>
                  <a:cubicBezTo>
                    <a:pt x="76" y="1"/>
                    <a:pt x="166" y="0"/>
                    <a:pt x="246" y="39"/>
                  </a:cubicBezTo>
                  <a:cubicBezTo>
                    <a:pt x="327" y="78"/>
                    <a:pt x="381" y="149"/>
                    <a:pt x="401" y="229"/>
                  </a:cubicBezTo>
                  <a:cubicBezTo>
                    <a:pt x="326" y="263"/>
                    <a:pt x="236" y="264"/>
                    <a:pt x="156" y="2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28E937B-75AD-DF1D-7917-61D54E624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2451" y="2068594"/>
              <a:ext cx="990299" cy="565885"/>
            </a:xfrm>
            <a:custGeom>
              <a:avLst/>
              <a:gdLst>
                <a:gd name="T0" fmla="*/ 123 w 281"/>
                <a:gd name="T1" fmla="*/ 146 h 161"/>
                <a:gd name="T2" fmla="*/ 0 w 281"/>
                <a:gd name="T3" fmla="*/ 42 h 161"/>
                <a:gd name="T4" fmla="*/ 158 w 281"/>
                <a:gd name="T5" fmla="*/ 15 h 161"/>
                <a:gd name="T6" fmla="*/ 281 w 281"/>
                <a:gd name="T7" fmla="*/ 119 h 161"/>
                <a:gd name="T8" fmla="*/ 123 w 281"/>
                <a:gd name="T9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61">
                  <a:moveTo>
                    <a:pt x="123" y="146"/>
                  </a:moveTo>
                  <a:cubicBezTo>
                    <a:pt x="66" y="130"/>
                    <a:pt x="23" y="91"/>
                    <a:pt x="0" y="42"/>
                  </a:cubicBezTo>
                  <a:cubicBezTo>
                    <a:pt x="45" y="11"/>
                    <a:pt x="102" y="0"/>
                    <a:pt x="158" y="15"/>
                  </a:cubicBezTo>
                  <a:cubicBezTo>
                    <a:pt x="215" y="31"/>
                    <a:pt x="258" y="70"/>
                    <a:pt x="281" y="119"/>
                  </a:cubicBezTo>
                  <a:cubicBezTo>
                    <a:pt x="236" y="150"/>
                    <a:pt x="179" y="161"/>
                    <a:pt x="123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85033FA-793E-AA01-0AB1-F5E7C6942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185" y="4496704"/>
              <a:ext cx="805521" cy="464834"/>
            </a:xfrm>
            <a:custGeom>
              <a:avLst/>
              <a:gdLst>
                <a:gd name="T0" fmla="*/ 130 w 229"/>
                <a:gd name="T1" fmla="*/ 119 h 132"/>
                <a:gd name="T2" fmla="*/ 0 w 229"/>
                <a:gd name="T3" fmla="*/ 99 h 132"/>
                <a:gd name="T4" fmla="*/ 99 w 229"/>
                <a:gd name="T5" fmla="*/ 13 h 132"/>
                <a:gd name="T6" fmla="*/ 229 w 229"/>
                <a:gd name="T7" fmla="*/ 33 h 132"/>
                <a:gd name="T8" fmla="*/ 130 w 229"/>
                <a:gd name="T9" fmla="*/ 1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2">
                  <a:moveTo>
                    <a:pt x="130" y="119"/>
                  </a:moveTo>
                  <a:cubicBezTo>
                    <a:pt x="84" y="132"/>
                    <a:pt x="37" y="123"/>
                    <a:pt x="0" y="99"/>
                  </a:cubicBezTo>
                  <a:cubicBezTo>
                    <a:pt x="18" y="58"/>
                    <a:pt x="53" y="26"/>
                    <a:pt x="99" y="13"/>
                  </a:cubicBezTo>
                  <a:cubicBezTo>
                    <a:pt x="145" y="0"/>
                    <a:pt x="192" y="8"/>
                    <a:pt x="229" y="33"/>
                  </a:cubicBezTo>
                  <a:cubicBezTo>
                    <a:pt x="210" y="73"/>
                    <a:pt x="175" y="106"/>
                    <a:pt x="130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69D7882-626D-04E8-A8B2-115119BF2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209" y="3823993"/>
              <a:ext cx="678485" cy="392655"/>
            </a:xfrm>
            <a:custGeom>
              <a:avLst/>
              <a:gdLst>
                <a:gd name="T0" fmla="*/ 110 w 193"/>
                <a:gd name="T1" fmla="*/ 101 h 112"/>
                <a:gd name="T2" fmla="*/ 0 w 193"/>
                <a:gd name="T3" fmla="*/ 84 h 112"/>
                <a:gd name="T4" fmla="*/ 84 w 193"/>
                <a:gd name="T5" fmla="*/ 12 h 112"/>
                <a:gd name="T6" fmla="*/ 193 w 193"/>
                <a:gd name="T7" fmla="*/ 29 h 112"/>
                <a:gd name="T8" fmla="*/ 110 w 193"/>
                <a:gd name="T9" fmla="*/ 10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12">
                  <a:moveTo>
                    <a:pt x="110" y="101"/>
                  </a:moveTo>
                  <a:cubicBezTo>
                    <a:pt x="71" y="112"/>
                    <a:pt x="31" y="105"/>
                    <a:pt x="0" y="84"/>
                  </a:cubicBezTo>
                  <a:cubicBezTo>
                    <a:pt x="16" y="50"/>
                    <a:pt x="45" y="23"/>
                    <a:pt x="84" y="12"/>
                  </a:cubicBezTo>
                  <a:cubicBezTo>
                    <a:pt x="123" y="0"/>
                    <a:pt x="162" y="8"/>
                    <a:pt x="193" y="29"/>
                  </a:cubicBezTo>
                  <a:cubicBezTo>
                    <a:pt x="178" y="63"/>
                    <a:pt x="148" y="90"/>
                    <a:pt x="110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1CCD7702-4DED-B05D-E109-C679BDCF7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827" y="5746848"/>
              <a:ext cx="640952" cy="415752"/>
            </a:xfrm>
            <a:custGeom>
              <a:avLst/>
              <a:gdLst>
                <a:gd name="T0" fmla="*/ 110 w 182"/>
                <a:gd name="T1" fmla="*/ 102 h 118"/>
                <a:gd name="T2" fmla="*/ 0 w 182"/>
                <a:gd name="T3" fmla="*/ 100 h 118"/>
                <a:gd name="T4" fmla="*/ 72 w 182"/>
                <a:gd name="T5" fmla="*/ 17 h 118"/>
                <a:gd name="T6" fmla="*/ 182 w 182"/>
                <a:gd name="T7" fmla="*/ 18 h 118"/>
                <a:gd name="T8" fmla="*/ 110 w 182"/>
                <a:gd name="T9" fmla="*/ 10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8">
                  <a:moveTo>
                    <a:pt x="110" y="102"/>
                  </a:moveTo>
                  <a:cubicBezTo>
                    <a:pt x="73" y="118"/>
                    <a:pt x="33" y="116"/>
                    <a:pt x="0" y="100"/>
                  </a:cubicBezTo>
                  <a:cubicBezTo>
                    <a:pt x="10" y="64"/>
                    <a:pt x="35" y="33"/>
                    <a:pt x="72" y="17"/>
                  </a:cubicBezTo>
                  <a:cubicBezTo>
                    <a:pt x="108" y="0"/>
                    <a:pt x="149" y="2"/>
                    <a:pt x="182" y="18"/>
                  </a:cubicBezTo>
                  <a:cubicBezTo>
                    <a:pt x="172" y="54"/>
                    <a:pt x="147" y="85"/>
                    <a:pt x="110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1FDB7A3-B7E0-6D67-D723-C1A2324C9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665" y="5498552"/>
              <a:ext cx="444624" cy="609193"/>
            </a:xfrm>
            <a:custGeom>
              <a:avLst/>
              <a:gdLst>
                <a:gd name="T0" fmla="*/ 103 w 126"/>
                <a:gd name="T1" fmla="*/ 110 h 173"/>
                <a:gd name="T2" fmla="*/ 12 w 126"/>
                <a:gd name="T3" fmla="*/ 173 h 173"/>
                <a:gd name="T4" fmla="*/ 23 w 126"/>
                <a:gd name="T5" fmla="*/ 63 h 173"/>
                <a:gd name="T6" fmla="*/ 114 w 126"/>
                <a:gd name="T7" fmla="*/ 0 h 173"/>
                <a:gd name="T8" fmla="*/ 103 w 126"/>
                <a:gd name="T9" fmla="*/ 1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73">
                  <a:moveTo>
                    <a:pt x="103" y="110"/>
                  </a:moveTo>
                  <a:cubicBezTo>
                    <a:pt x="82" y="145"/>
                    <a:pt x="49" y="167"/>
                    <a:pt x="12" y="173"/>
                  </a:cubicBezTo>
                  <a:cubicBezTo>
                    <a:pt x="0" y="138"/>
                    <a:pt x="2" y="98"/>
                    <a:pt x="23" y="63"/>
                  </a:cubicBezTo>
                  <a:cubicBezTo>
                    <a:pt x="43" y="28"/>
                    <a:pt x="77" y="7"/>
                    <a:pt x="114" y="0"/>
                  </a:cubicBezTo>
                  <a:cubicBezTo>
                    <a:pt x="126" y="36"/>
                    <a:pt x="123" y="76"/>
                    <a:pt x="103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56103D-ABD1-2B3D-AC33-EC23E5C5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1114" y="4620852"/>
              <a:ext cx="762213" cy="1157755"/>
            </a:xfrm>
            <a:custGeom>
              <a:avLst/>
              <a:gdLst>
                <a:gd name="T0" fmla="*/ 185 w 217"/>
                <a:gd name="T1" fmla="*/ 202 h 328"/>
                <a:gd name="T2" fmla="*/ 27 w 217"/>
                <a:gd name="T3" fmla="*/ 328 h 328"/>
                <a:gd name="T4" fmla="*/ 33 w 217"/>
                <a:gd name="T5" fmla="*/ 127 h 328"/>
                <a:gd name="T6" fmla="*/ 190 w 217"/>
                <a:gd name="T7" fmla="*/ 0 h 328"/>
                <a:gd name="T8" fmla="*/ 185 w 217"/>
                <a:gd name="T9" fmla="*/ 202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328">
                  <a:moveTo>
                    <a:pt x="185" y="202"/>
                  </a:moveTo>
                  <a:cubicBezTo>
                    <a:pt x="152" y="268"/>
                    <a:pt x="93" y="312"/>
                    <a:pt x="27" y="328"/>
                  </a:cubicBezTo>
                  <a:cubicBezTo>
                    <a:pt x="0" y="266"/>
                    <a:pt x="0" y="192"/>
                    <a:pt x="33" y="127"/>
                  </a:cubicBezTo>
                  <a:cubicBezTo>
                    <a:pt x="65" y="61"/>
                    <a:pt x="124" y="17"/>
                    <a:pt x="190" y="0"/>
                  </a:cubicBezTo>
                  <a:cubicBezTo>
                    <a:pt x="217" y="63"/>
                    <a:pt x="217" y="136"/>
                    <a:pt x="185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4FA5AC8-FF67-D98B-99E5-ED07F357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1943" y="272774"/>
              <a:ext cx="845941" cy="984525"/>
            </a:xfrm>
            <a:custGeom>
              <a:avLst/>
              <a:gdLst>
                <a:gd name="T0" fmla="*/ 185 w 240"/>
                <a:gd name="T1" fmla="*/ 91 h 280"/>
                <a:gd name="T2" fmla="*/ 225 w 240"/>
                <a:gd name="T3" fmla="*/ 280 h 280"/>
                <a:gd name="T4" fmla="*/ 55 w 240"/>
                <a:gd name="T5" fmla="*/ 189 h 280"/>
                <a:gd name="T6" fmla="*/ 15 w 240"/>
                <a:gd name="T7" fmla="*/ 0 h 280"/>
                <a:gd name="T8" fmla="*/ 185 w 240"/>
                <a:gd name="T9" fmla="*/ 9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80">
                  <a:moveTo>
                    <a:pt x="185" y="91"/>
                  </a:moveTo>
                  <a:cubicBezTo>
                    <a:pt x="227" y="147"/>
                    <a:pt x="240" y="216"/>
                    <a:pt x="225" y="280"/>
                  </a:cubicBezTo>
                  <a:cubicBezTo>
                    <a:pt x="160" y="276"/>
                    <a:pt x="97" y="245"/>
                    <a:pt x="55" y="189"/>
                  </a:cubicBezTo>
                  <a:cubicBezTo>
                    <a:pt x="13" y="133"/>
                    <a:pt x="0" y="64"/>
                    <a:pt x="15" y="0"/>
                  </a:cubicBezTo>
                  <a:cubicBezTo>
                    <a:pt x="80" y="4"/>
                    <a:pt x="143" y="35"/>
                    <a:pt x="185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97028E4-1F95-1D28-439C-967F723B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989" y="3795700"/>
              <a:ext cx="222011" cy="1279191"/>
            </a:xfrm>
            <a:custGeom>
              <a:avLst/>
              <a:gdLst>
                <a:gd name="connsiteX0" fmla="*/ 222011 w 222011"/>
                <a:gd name="connsiteY0" fmla="*/ 0 h 1279191"/>
                <a:gd name="connsiteX1" fmla="*/ 222011 w 222011"/>
                <a:gd name="connsiteY1" fmla="*/ 1279191 h 1279191"/>
                <a:gd name="connsiteX2" fmla="*/ 182381 w 222011"/>
                <a:gd name="connsiteY2" fmla="*/ 1227648 h 1279191"/>
                <a:gd name="connsiteX3" fmla="*/ 14142 w 222011"/>
                <a:gd name="connsiteY3" fmla="*/ 804179 h 1279191"/>
                <a:gd name="connsiteX4" fmla="*/ 185629 w 222011"/>
                <a:gd name="connsiteY4" fmla="*/ 47028 h 127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11" h="1279191">
                  <a:moveTo>
                    <a:pt x="222011" y="0"/>
                  </a:moveTo>
                  <a:lnTo>
                    <a:pt x="222011" y="1279191"/>
                  </a:lnTo>
                  <a:lnTo>
                    <a:pt x="182381" y="1227648"/>
                  </a:lnTo>
                  <a:cubicBezTo>
                    <a:pt x="97821" y="1104393"/>
                    <a:pt x="38805" y="960889"/>
                    <a:pt x="14142" y="804179"/>
                  </a:cubicBezTo>
                  <a:cubicBezTo>
                    <a:pt x="-32102" y="526855"/>
                    <a:pt x="37649" y="260316"/>
                    <a:pt x="185629" y="470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4B4D291-0C14-3E70-A9E2-A9A414F7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733" y="1635518"/>
              <a:ext cx="828618" cy="412865"/>
            </a:xfrm>
            <a:custGeom>
              <a:avLst/>
              <a:gdLst>
                <a:gd name="T0" fmla="*/ 113 w 235"/>
                <a:gd name="T1" fmla="*/ 113 h 117"/>
                <a:gd name="T2" fmla="*/ 0 w 235"/>
                <a:gd name="T3" fmla="*/ 48 h 117"/>
                <a:gd name="T4" fmla="*/ 122 w 235"/>
                <a:gd name="T5" fmla="*/ 4 h 117"/>
                <a:gd name="T6" fmla="*/ 235 w 235"/>
                <a:gd name="T7" fmla="*/ 68 h 117"/>
                <a:gd name="T8" fmla="*/ 113 w 235"/>
                <a:gd name="T9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17">
                  <a:moveTo>
                    <a:pt x="113" y="113"/>
                  </a:moveTo>
                  <a:cubicBezTo>
                    <a:pt x="66" y="109"/>
                    <a:pt x="25" y="84"/>
                    <a:pt x="0" y="48"/>
                  </a:cubicBezTo>
                  <a:cubicBezTo>
                    <a:pt x="31" y="17"/>
                    <a:pt x="75" y="0"/>
                    <a:pt x="122" y="4"/>
                  </a:cubicBezTo>
                  <a:cubicBezTo>
                    <a:pt x="169" y="8"/>
                    <a:pt x="210" y="33"/>
                    <a:pt x="235" y="68"/>
                  </a:cubicBezTo>
                  <a:cubicBezTo>
                    <a:pt x="204" y="99"/>
                    <a:pt x="160" y="117"/>
                    <a:pt x="113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0AC9553-328E-B9EA-F074-A9482E96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5524536"/>
              <a:ext cx="851715" cy="744890"/>
            </a:xfrm>
            <a:custGeom>
              <a:avLst/>
              <a:gdLst>
                <a:gd name="T0" fmla="*/ 165 w 242"/>
                <a:gd name="T1" fmla="*/ 162 h 212"/>
                <a:gd name="T2" fmla="*/ 0 w 242"/>
                <a:gd name="T3" fmla="*/ 200 h 212"/>
                <a:gd name="T4" fmla="*/ 77 w 242"/>
                <a:gd name="T5" fmla="*/ 50 h 212"/>
                <a:gd name="T6" fmla="*/ 242 w 242"/>
                <a:gd name="T7" fmla="*/ 11 h 212"/>
                <a:gd name="T8" fmla="*/ 165 w 242"/>
                <a:gd name="T9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12">
                  <a:moveTo>
                    <a:pt x="165" y="162"/>
                  </a:moveTo>
                  <a:cubicBezTo>
                    <a:pt x="116" y="200"/>
                    <a:pt x="56" y="212"/>
                    <a:pt x="0" y="200"/>
                  </a:cubicBezTo>
                  <a:cubicBezTo>
                    <a:pt x="2" y="143"/>
                    <a:pt x="28" y="88"/>
                    <a:pt x="77" y="50"/>
                  </a:cubicBezTo>
                  <a:cubicBezTo>
                    <a:pt x="125" y="12"/>
                    <a:pt x="186" y="0"/>
                    <a:pt x="242" y="11"/>
                  </a:cubicBezTo>
                  <a:cubicBezTo>
                    <a:pt x="239" y="68"/>
                    <a:pt x="213" y="124"/>
                    <a:pt x="165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E9213E32-D0DB-9F57-2BDB-C34A607E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173" y="3171493"/>
              <a:ext cx="857490" cy="398429"/>
            </a:xfrm>
            <a:custGeom>
              <a:avLst/>
              <a:gdLst>
                <a:gd name="T0" fmla="*/ 121 w 243"/>
                <a:gd name="T1" fmla="*/ 113 h 113"/>
                <a:gd name="T2" fmla="*/ 0 w 243"/>
                <a:gd name="T3" fmla="*/ 56 h 113"/>
                <a:gd name="T4" fmla="*/ 122 w 243"/>
                <a:gd name="T5" fmla="*/ 0 h 113"/>
                <a:gd name="T6" fmla="*/ 243 w 243"/>
                <a:gd name="T7" fmla="*/ 57 h 113"/>
                <a:gd name="T8" fmla="*/ 121 w 24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13">
                  <a:moveTo>
                    <a:pt x="121" y="113"/>
                  </a:moveTo>
                  <a:cubicBezTo>
                    <a:pt x="72" y="112"/>
                    <a:pt x="29" y="90"/>
                    <a:pt x="0" y="56"/>
                  </a:cubicBezTo>
                  <a:cubicBezTo>
                    <a:pt x="29" y="21"/>
                    <a:pt x="73" y="0"/>
                    <a:pt x="122" y="0"/>
                  </a:cubicBezTo>
                  <a:cubicBezTo>
                    <a:pt x="170" y="0"/>
                    <a:pt x="214" y="23"/>
                    <a:pt x="243" y="57"/>
                  </a:cubicBezTo>
                  <a:cubicBezTo>
                    <a:pt x="213" y="91"/>
                    <a:pt x="170" y="113"/>
                    <a:pt x="121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F3583FA-2F33-BF1D-EB69-85FAFEFC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043" y="0"/>
              <a:ext cx="487585" cy="676978"/>
            </a:xfrm>
            <a:custGeom>
              <a:avLst/>
              <a:gdLst>
                <a:gd name="connsiteX0" fmla="*/ 11666 w 487585"/>
                <a:gd name="connsiteY0" fmla="*/ 0 h 676978"/>
                <a:gd name="connsiteX1" fmla="*/ 434755 w 487585"/>
                <a:gd name="connsiteY1" fmla="*/ 0 h 676978"/>
                <a:gd name="connsiteX2" fmla="*/ 477547 w 487585"/>
                <a:gd name="connsiteY2" fmla="*/ 138465 h 676978"/>
                <a:gd name="connsiteX3" fmla="*/ 332868 w 487585"/>
                <a:gd name="connsiteY3" fmla="*/ 676978 h 676978"/>
                <a:gd name="connsiteX4" fmla="*/ 11750 w 487585"/>
                <a:gd name="connsiteY4" fmla="*/ 219418 h 676978"/>
                <a:gd name="connsiteX5" fmla="*/ 558 w 487585"/>
                <a:gd name="connsiteY5" fmla="*/ 70930 h 67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7585" h="676978">
                  <a:moveTo>
                    <a:pt x="11666" y="0"/>
                  </a:moveTo>
                  <a:lnTo>
                    <a:pt x="434755" y="0"/>
                  </a:lnTo>
                  <a:lnTo>
                    <a:pt x="477547" y="138465"/>
                  </a:lnTo>
                  <a:cubicBezTo>
                    <a:pt x="512835" y="339087"/>
                    <a:pt x="452846" y="532670"/>
                    <a:pt x="332868" y="676978"/>
                  </a:cubicBezTo>
                  <a:cubicBezTo>
                    <a:pt x="170545" y="585466"/>
                    <a:pt x="47038" y="420040"/>
                    <a:pt x="11750" y="219418"/>
                  </a:cubicBezTo>
                  <a:cubicBezTo>
                    <a:pt x="2046" y="169262"/>
                    <a:pt x="-1483" y="119546"/>
                    <a:pt x="558" y="709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0700D61-F3FB-15D2-6EB2-CBB5088B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6911" y="3607455"/>
              <a:ext cx="1189514" cy="1013397"/>
            </a:xfrm>
            <a:custGeom>
              <a:avLst/>
              <a:gdLst>
                <a:gd name="T0" fmla="*/ 254 w 337"/>
                <a:gd name="T1" fmla="*/ 221 h 288"/>
                <a:gd name="T2" fmla="*/ 0 w 337"/>
                <a:gd name="T3" fmla="*/ 258 h 288"/>
                <a:gd name="T4" fmla="*/ 126 w 337"/>
                <a:gd name="T5" fmla="*/ 50 h 288"/>
                <a:gd name="T6" fmla="*/ 310 w 337"/>
                <a:gd name="T7" fmla="*/ 16 h 288"/>
                <a:gd name="T8" fmla="*/ 331 w 337"/>
                <a:gd name="T9" fmla="*/ 41 h 288"/>
                <a:gd name="T10" fmla="*/ 254 w 337"/>
                <a:gd name="T11" fmla="*/ 22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7" h="288">
                  <a:moveTo>
                    <a:pt x="254" y="221"/>
                  </a:moveTo>
                  <a:cubicBezTo>
                    <a:pt x="197" y="267"/>
                    <a:pt x="105" y="288"/>
                    <a:pt x="0" y="258"/>
                  </a:cubicBezTo>
                  <a:cubicBezTo>
                    <a:pt x="64" y="173"/>
                    <a:pt x="59" y="104"/>
                    <a:pt x="126" y="50"/>
                  </a:cubicBezTo>
                  <a:cubicBezTo>
                    <a:pt x="181" y="6"/>
                    <a:pt x="246" y="0"/>
                    <a:pt x="310" y="16"/>
                  </a:cubicBezTo>
                  <a:cubicBezTo>
                    <a:pt x="321" y="19"/>
                    <a:pt x="330" y="30"/>
                    <a:pt x="331" y="41"/>
                  </a:cubicBezTo>
                  <a:cubicBezTo>
                    <a:pt x="337" y="100"/>
                    <a:pt x="311" y="176"/>
                    <a:pt x="254" y="2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7DF9D59-6400-A709-F3BF-6AFF60890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4412" y="1300607"/>
              <a:ext cx="517588" cy="1683010"/>
            </a:xfrm>
            <a:custGeom>
              <a:avLst/>
              <a:gdLst>
                <a:gd name="connsiteX0" fmla="*/ 410053 w 517588"/>
                <a:gd name="connsiteY0" fmla="*/ 0 h 1683010"/>
                <a:gd name="connsiteX1" fmla="*/ 517588 w 517588"/>
                <a:gd name="connsiteY1" fmla="*/ 236418 h 1683010"/>
                <a:gd name="connsiteX2" fmla="*/ 517588 w 517588"/>
                <a:gd name="connsiteY2" fmla="*/ 1666571 h 1683010"/>
                <a:gd name="connsiteX3" fmla="*/ 488597 w 517588"/>
                <a:gd name="connsiteY3" fmla="*/ 1681308 h 1683010"/>
                <a:gd name="connsiteX4" fmla="*/ 434763 w 517588"/>
                <a:gd name="connsiteY4" fmla="*/ 1674258 h 1683010"/>
                <a:gd name="connsiteX5" fmla="*/ 7626 w 517588"/>
                <a:gd name="connsiteY5" fmla="*/ 1057426 h 1683010"/>
                <a:gd name="connsiteX6" fmla="*/ 410053 w 517588"/>
                <a:gd name="connsiteY6" fmla="*/ 0 h 168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88" h="1683010">
                  <a:moveTo>
                    <a:pt x="410053" y="0"/>
                  </a:moveTo>
                  <a:lnTo>
                    <a:pt x="517588" y="236418"/>
                  </a:lnTo>
                  <a:lnTo>
                    <a:pt x="517588" y="1666571"/>
                  </a:lnTo>
                  <a:lnTo>
                    <a:pt x="488597" y="1681308"/>
                  </a:lnTo>
                  <a:cubicBezTo>
                    <a:pt x="470946" y="1684833"/>
                    <a:pt x="452414" y="1683070"/>
                    <a:pt x="434763" y="1674258"/>
                  </a:cubicBezTo>
                  <a:cubicBezTo>
                    <a:pt x="215899" y="1586140"/>
                    <a:pt x="46456" y="1342932"/>
                    <a:pt x="7626" y="1057426"/>
                  </a:cubicBezTo>
                  <a:cubicBezTo>
                    <a:pt x="-34735" y="775446"/>
                    <a:pt x="99407" y="296080"/>
                    <a:pt x="4100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452F7D4-5702-5939-561B-74075C1F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429" y="6304270"/>
              <a:ext cx="578941" cy="553729"/>
            </a:xfrm>
            <a:custGeom>
              <a:avLst/>
              <a:gdLst>
                <a:gd name="connsiteX0" fmla="*/ 512809 w 578941"/>
                <a:gd name="connsiteY0" fmla="*/ 449 h 553729"/>
                <a:gd name="connsiteX1" fmla="*/ 569069 w 578941"/>
                <a:gd name="connsiteY1" fmla="*/ 42849 h 553729"/>
                <a:gd name="connsiteX2" fmla="*/ 502260 w 578941"/>
                <a:gd name="connsiteY2" fmla="*/ 449184 h 553729"/>
                <a:gd name="connsiteX3" fmla="*/ 415528 w 578941"/>
                <a:gd name="connsiteY3" fmla="*/ 553729 h 553729"/>
                <a:gd name="connsiteX4" fmla="*/ 0 w 578941"/>
                <a:gd name="connsiteY4" fmla="*/ 553729 h 553729"/>
                <a:gd name="connsiteX5" fmla="*/ 20539 w 578941"/>
                <a:gd name="connsiteY5" fmla="*/ 441234 h 553729"/>
                <a:gd name="connsiteX6" fmla="*/ 140090 w 578941"/>
                <a:gd name="connsiteY6" fmla="*/ 180649 h 553729"/>
                <a:gd name="connsiteX7" fmla="*/ 512809 w 578941"/>
                <a:gd name="connsiteY7" fmla="*/ 449 h 55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941" h="553729">
                  <a:moveTo>
                    <a:pt x="512809" y="449"/>
                  </a:moveTo>
                  <a:cubicBezTo>
                    <a:pt x="540939" y="-3085"/>
                    <a:pt x="565552" y="14582"/>
                    <a:pt x="569069" y="42849"/>
                  </a:cubicBezTo>
                  <a:cubicBezTo>
                    <a:pt x="593682" y="208916"/>
                    <a:pt x="572585" y="332583"/>
                    <a:pt x="502260" y="449184"/>
                  </a:cubicBezTo>
                  <a:lnTo>
                    <a:pt x="415528" y="553729"/>
                  </a:lnTo>
                  <a:lnTo>
                    <a:pt x="0" y="553729"/>
                  </a:lnTo>
                  <a:lnTo>
                    <a:pt x="20539" y="441234"/>
                  </a:lnTo>
                  <a:cubicBezTo>
                    <a:pt x="41636" y="345833"/>
                    <a:pt x="73282" y="256616"/>
                    <a:pt x="140090" y="180649"/>
                  </a:cubicBezTo>
                  <a:cubicBezTo>
                    <a:pt x="245576" y="56982"/>
                    <a:pt x="368644" y="11049"/>
                    <a:pt x="512809" y="4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74646E50-FBF3-0088-2175-0B4AA8AD7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355" y="3408241"/>
              <a:ext cx="1102899" cy="545675"/>
            </a:xfrm>
            <a:custGeom>
              <a:avLst/>
              <a:gdLst>
                <a:gd name="T0" fmla="*/ 196 w 313"/>
                <a:gd name="T1" fmla="*/ 149 h 155"/>
                <a:gd name="T2" fmla="*/ 0 w 313"/>
                <a:gd name="T3" fmla="*/ 78 h 155"/>
                <a:gd name="T4" fmla="*/ 185 w 313"/>
                <a:gd name="T5" fmla="*/ 6 h 155"/>
                <a:gd name="T6" fmla="*/ 309 w 313"/>
                <a:gd name="T7" fmla="*/ 56 h 155"/>
                <a:gd name="T8" fmla="*/ 312 w 313"/>
                <a:gd name="T9" fmla="*/ 69 h 155"/>
                <a:gd name="T10" fmla="*/ 196 w 313"/>
                <a:gd name="T11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3" h="155">
                  <a:moveTo>
                    <a:pt x="196" y="149"/>
                  </a:moveTo>
                  <a:cubicBezTo>
                    <a:pt x="145" y="155"/>
                    <a:pt x="50" y="132"/>
                    <a:pt x="0" y="78"/>
                  </a:cubicBezTo>
                  <a:cubicBezTo>
                    <a:pt x="65" y="64"/>
                    <a:pt x="125" y="13"/>
                    <a:pt x="185" y="6"/>
                  </a:cubicBezTo>
                  <a:cubicBezTo>
                    <a:pt x="236" y="0"/>
                    <a:pt x="277" y="21"/>
                    <a:pt x="309" y="56"/>
                  </a:cubicBezTo>
                  <a:cubicBezTo>
                    <a:pt x="312" y="59"/>
                    <a:pt x="313" y="64"/>
                    <a:pt x="312" y="69"/>
                  </a:cubicBezTo>
                  <a:cubicBezTo>
                    <a:pt x="295" y="106"/>
                    <a:pt x="249" y="143"/>
                    <a:pt x="196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554A76D-DF4B-FB5D-43F3-1DCDEE53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788" y="56196"/>
              <a:ext cx="285212" cy="1094774"/>
            </a:xfrm>
            <a:custGeom>
              <a:avLst/>
              <a:gdLst>
                <a:gd name="connsiteX0" fmla="*/ 285212 w 285212"/>
                <a:gd name="connsiteY0" fmla="*/ 0 h 1094774"/>
                <a:gd name="connsiteX1" fmla="*/ 285212 w 285212"/>
                <a:gd name="connsiteY1" fmla="*/ 1094774 h 1094774"/>
                <a:gd name="connsiteX2" fmla="*/ 262203 w 285212"/>
                <a:gd name="connsiteY2" fmla="*/ 1093008 h 1094774"/>
                <a:gd name="connsiteX3" fmla="*/ 1075 w 285212"/>
                <a:gd name="connsiteY3" fmla="*/ 631602 h 1094774"/>
                <a:gd name="connsiteX4" fmla="*/ 232319 w 285212"/>
                <a:gd name="connsiteY4" fmla="*/ 64476 h 10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212" h="1094774">
                  <a:moveTo>
                    <a:pt x="285212" y="0"/>
                  </a:moveTo>
                  <a:lnTo>
                    <a:pt x="285212" y="1094774"/>
                  </a:lnTo>
                  <a:lnTo>
                    <a:pt x="262203" y="1093008"/>
                  </a:lnTo>
                  <a:cubicBezTo>
                    <a:pt x="113995" y="1011998"/>
                    <a:pt x="-13040" y="839411"/>
                    <a:pt x="1075" y="631602"/>
                  </a:cubicBezTo>
                  <a:cubicBezTo>
                    <a:pt x="11661" y="483671"/>
                    <a:pt x="95690" y="250547"/>
                    <a:pt x="232319" y="644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04086D5-8E23-8730-4AD4-71611668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2663" y="633670"/>
              <a:ext cx="629403" cy="1022058"/>
            </a:xfrm>
            <a:custGeom>
              <a:avLst/>
              <a:gdLst>
                <a:gd name="T0" fmla="*/ 19 w 178"/>
                <a:gd name="T1" fmla="*/ 197 h 290"/>
                <a:gd name="T2" fmla="*/ 73 w 178"/>
                <a:gd name="T3" fmla="*/ 0 h 290"/>
                <a:gd name="T4" fmla="*/ 159 w 178"/>
                <a:gd name="T5" fmla="*/ 146 h 290"/>
                <a:gd name="T6" fmla="*/ 143 w 178"/>
                <a:gd name="T7" fmla="*/ 284 h 290"/>
                <a:gd name="T8" fmla="*/ 131 w 178"/>
                <a:gd name="T9" fmla="*/ 289 h 290"/>
                <a:gd name="T10" fmla="*/ 19 w 178"/>
                <a:gd name="T11" fmla="*/ 19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90">
                  <a:moveTo>
                    <a:pt x="19" y="197"/>
                  </a:moveTo>
                  <a:cubicBezTo>
                    <a:pt x="0" y="132"/>
                    <a:pt x="14" y="70"/>
                    <a:pt x="73" y="0"/>
                  </a:cubicBezTo>
                  <a:cubicBezTo>
                    <a:pt x="104" y="62"/>
                    <a:pt x="138" y="93"/>
                    <a:pt x="159" y="146"/>
                  </a:cubicBezTo>
                  <a:cubicBezTo>
                    <a:pt x="178" y="194"/>
                    <a:pt x="167" y="245"/>
                    <a:pt x="143" y="284"/>
                  </a:cubicBezTo>
                  <a:cubicBezTo>
                    <a:pt x="141" y="288"/>
                    <a:pt x="136" y="290"/>
                    <a:pt x="131" y="289"/>
                  </a:cubicBezTo>
                  <a:cubicBezTo>
                    <a:pt x="74" y="275"/>
                    <a:pt x="29" y="232"/>
                    <a:pt x="19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EF01020-57F2-5D4D-8807-7E267664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095" y="1687487"/>
              <a:ext cx="1296339" cy="814182"/>
            </a:xfrm>
            <a:custGeom>
              <a:avLst/>
              <a:gdLst>
                <a:gd name="T0" fmla="*/ 171 w 368"/>
                <a:gd name="T1" fmla="*/ 203 h 231"/>
                <a:gd name="T2" fmla="*/ 0 w 368"/>
                <a:gd name="T3" fmla="*/ 13 h 231"/>
                <a:gd name="T4" fmla="*/ 257 w 368"/>
                <a:gd name="T5" fmla="*/ 34 h 231"/>
                <a:gd name="T6" fmla="*/ 366 w 368"/>
                <a:gd name="T7" fmla="*/ 171 h 231"/>
                <a:gd name="T8" fmla="*/ 355 w 368"/>
                <a:gd name="T9" fmla="*/ 196 h 231"/>
                <a:gd name="T10" fmla="*/ 171 w 368"/>
                <a:gd name="T11" fmla="*/ 20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231">
                  <a:moveTo>
                    <a:pt x="171" y="203"/>
                  </a:moveTo>
                  <a:cubicBezTo>
                    <a:pt x="108" y="174"/>
                    <a:pt x="64" y="85"/>
                    <a:pt x="0" y="13"/>
                  </a:cubicBezTo>
                  <a:cubicBezTo>
                    <a:pt x="91" y="8"/>
                    <a:pt x="182" y="0"/>
                    <a:pt x="257" y="34"/>
                  </a:cubicBezTo>
                  <a:cubicBezTo>
                    <a:pt x="317" y="62"/>
                    <a:pt x="351" y="112"/>
                    <a:pt x="366" y="171"/>
                  </a:cubicBezTo>
                  <a:cubicBezTo>
                    <a:pt x="368" y="181"/>
                    <a:pt x="364" y="191"/>
                    <a:pt x="355" y="196"/>
                  </a:cubicBezTo>
                  <a:cubicBezTo>
                    <a:pt x="309" y="224"/>
                    <a:pt x="234" y="231"/>
                    <a:pt x="171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C75AC61-26F9-0C1F-AB96-2139DE622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0902" y="977244"/>
              <a:ext cx="987412" cy="640952"/>
            </a:xfrm>
            <a:custGeom>
              <a:avLst/>
              <a:gdLst>
                <a:gd name="T0" fmla="*/ 133 w 280"/>
                <a:gd name="T1" fmla="*/ 160 h 182"/>
                <a:gd name="T2" fmla="*/ 0 w 280"/>
                <a:gd name="T3" fmla="*/ 7 h 182"/>
                <a:gd name="T4" fmla="*/ 207 w 280"/>
                <a:gd name="T5" fmla="*/ 24 h 182"/>
                <a:gd name="T6" fmla="*/ 280 w 280"/>
                <a:gd name="T7" fmla="*/ 137 h 182"/>
                <a:gd name="T8" fmla="*/ 271 w 280"/>
                <a:gd name="T9" fmla="*/ 154 h 182"/>
                <a:gd name="T10" fmla="*/ 133 w 280"/>
                <a:gd name="T11" fmla="*/ 16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33" y="160"/>
                  </a:moveTo>
                  <a:cubicBezTo>
                    <a:pt x="73" y="135"/>
                    <a:pt x="17" y="81"/>
                    <a:pt x="0" y="7"/>
                  </a:cubicBezTo>
                  <a:cubicBezTo>
                    <a:pt x="76" y="16"/>
                    <a:pt x="162" y="0"/>
                    <a:pt x="207" y="24"/>
                  </a:cubicBezTo>
                  <a:cubicBezTo>
                    <a:pt x="255" y="50"/>
                    <a:pt x="274" y="88"/>
                    <a:pt x="280" y="137"/>
                  </a:cubicBezTo>
                  <a:cubicBezTo>
                    <a:pt x="280" y="144"/>
                    <a:pt x="277" y="150"/>
                    <a:pt x="271" y="154"/>
                  </a:cubicBezTo>
                  <a:cubicBezTo>
                    <a:pt x="239" y="171"/>
                    <a:pt x="184" y="182"/>
                    <a:pt x="133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C4B91423-2AA4-D359-33FB-CFA2174E5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545" y="1182233"/>
              <a:ext cx="649613" cy="534126"/>
            </a:xfrm>
            <a:custGeom>
              <a:avLst/>
              <a:gdLst>
                <a:gd name="T0" fmla="*/ 58 w 185"/>
                <a:gd name="T1" fmla="*/ 126 h 152"/>
                <a:gd name="T2" fmla="*/ 0 w 185"/>
                <a:gd name="T3" fmla="*/ 4 h 152"/>
                <a:gd name="T4" fmla="*/ 147 w 185"/>
                <a:gd name="T5" fmla="*/ 35 h 152"/>
                <a:gd name="T6" fmla="*/ 184 w 185"/>
                <a:gd name="T7" fmla="*/ 122 h 152"/>
                <a:gd name="T8" fmla="*/ 177 w 185"/>
                <a:gd name="T9" fmla="*/ 135 h 152"/>
                <a:gd name="T10" fmla="*/ 58 w 185"/>
                <a:gd name="T11" fmla="*/ 1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52">
                  <a:moveTo>
                    <a:pt x="58" y="126"/>
                  </a:moveTo>
                  <a:cubicBezTo>
                    <a:pt x="29" y="102"/>
                    <a:pt x="21" y="54"/>
                    <a:pt x="0" y="4"/>
                  </a:cubicBezTo>
                  <a:cubicBezTo>
                    <a:pt x="52" y="0"/>
                    <a:pt x="115" y="5"/>
                    <a:pt x="147" y="35"/>
                  </a:cubicBezTo>
                  <a:cubicBezTo>
                    <a:pt x="177" y="62"/>
                    <a:pt x="178" y="89"/>
                    <a:pt x="184" y="122"/>
                  </a:cubicBezTo>
                  <a:cubicBezTo>
                    <a:pt x="185" y="127"/>
                    <a:pt x="182" y="132"/>
                    <a:pt x="177" y="135"/>
                  </a:cubicBezTo>
                  <a:cubicBezTo>
                    <a:pt x="145" y="150"/>
                    <a:pt x="88" y="152"/>
                    <a:pt x="58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1098F3A-017A-24C7-434C-B87142EBE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5653" y="0"/>
              <a:ext cx="440759" cy="530420"/>
            </a:xfrm>
            <a:custGeom>
              <a:avLst/>
              <a:gdLst>
                <a:gd name="connsiteX0" fmla="*/ 46019 w 440759"/>
                <a:gd name="connsiteY0" fmla="*/ 0 h 530420"/>
                <a:gd name="connsiteX1" fmla="*/ 389756 w 440759"/>
                <a:gd name="connsiteY1" fmla="*/ 0 h 530420"/>
                <a:gd name="connsiteX2" fmla="*/ 426016 w 440759"/>
                <a:gd name="connsiteY2" fmla="*/ 88693 h 530420"/>
                <a:gd name="connsiteX3" fmla="*/ 440406 w 440759"/>
                <a:gd name="connsiteY3" fmla="*/ 230109 h 530420"/>
                <a:gd name="connsiteX4" fmla="*/ 292198 w 440759"/>
                <a:gd name="connsiteY4" fmla="*/ 518549 h 530420"/>
                <a:gd name="connsiteX5" fmla="*/ 246325 w 440759"/>
                <a:gd name="connsiteY5" fmla="*/ 529101 h 530420"/>
                <a:gd name="connsiteX6" fmla="*/ 6369 w 440759"/>
                <a:gd name="connsiteY6" fmla="*/ 282873 h 530420"/>
                <a:gd name="connsiteX7" fmla="*/ 43421 w 440759"/>
                <a:gd name="connsiteY7" fmla="*/ 6305 h 53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0759" h="530420">
                  <a:moveTo>
                    <a:pt x="46019" y="0"/>
                  </a:moveTo>
                  <a:lnTo>
                    <a:pt x="389756" y="0"/>
                  </a:lnTo>
                  <a:lnTo>
                    <a:pt x="426016" y="88693"/>
                  </a:lnTo>
                  <a:cubicBezTo>
                    <a:pt x="437319" y="133816"/>
                    <a:pt x="442171" y="180864"/>
                    <a:pt x="440406" y="230109"/>
                  </a:cubicBezTo>
                  <a:cubicBezTo>
                    <a:pt x="433349" y="353224"/>
                    <a:pt x="359245" y="451715"/>
                    <a:pt x="292198" y="518549"/>
                  </a:cubicBezTo>
                  <a:cubicBezTo>
                    <a:pt x="281612" y="529101"/>
                    <a:pt x="263968" y="532619"/>
                    <a:pt x="246325" y="529101"/>
                  </a:cubicBezTo>
                  <a:cubicBezTo>
                    <a:pt x="119289" y="490408"/>
                    <a:pt x="27541" y="398952"/>
                    <a:pt x="6369" y="282873"/>
                  </a:cubicBezTo>
                  <a:cubicBezTo>
                    <a:pt x="-11275" y="186140"/>
                    <a:pt x="9898" y="96442"/>
                    <a:pt x="43421" y="6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A2C6237-47EE-C21F-2896-F3871EA83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9088" y="70672"/>
              <a:ext cx="1019171" cy="822843"/>
            </a:xfrm>
            <a:custGeom>
              <a:avLst/>
              <a:gdLst>
                <a:gd name="T0" fmla="*/ 129 w 289"/>
                <a:gd name="T1" fmla="*/ 202 h 233"/>
                <a:gd name="T2" fmla="*/ 0 w 289"/>
                <a:gd name="T3" fmla="*/ 0 h 233"/>
                <a:gd name="T4" fmla="*/ 236 w 289"/>
                <a:gd name="T5" fmla="*/ 80 h 233"/>
                <a:gd name="T6" fmla="*/ 288 w 289"/>
                <a:gd name="T7" fmla="*/ 214 h 233"/>
                <a:gd name="T8" fmla="*/ 276 w 289"/>
                <a:gd name="T9" fmla="*/ 226 h 233"/>
                <a:gd name="T10" fmla="*/ 129 w 289"/>
                <a:gd name="T11" fmla="*/ 20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233">
                  <a:moveTo>
                    <a:pt x="129" y="202"/>
                  </a:moveTo>
                  <a:cubicBezTo>
                    <a:pt x="54" y="147"/>
                    <a:pt x="26" y="69"/>
                    <a:pt x="0" y="0"/>
                  </a:cubicBezTo>
                  <a:cubicBezTo>
                    <a:pt x="107" y="10"/>
                    <a:pt x="184" y="30"/>
                    <a:pt x="236" y="80"/>
                  </a:cubicBezTo>
                  <a:cubicBezTo>
                    <a:pt x="279" y="121"/>
                    <a:pt x="289" y="176"/>
                    <a:pt x="288" y="214"/>
                  </a:cubicBezTo>
                  <a:cubicBezTo>
                    <a:pt x="287" y="221"/>
                    <a:pt x="283" y="226"/>
                    <a:pt x="276" y="226"/>
                  </a:cubicBezTo>
                  <a:cubicBezTo>
                    <a:pt x="228" y="233"/>
                    <a:pt x="161" y="225"/>
                    <a:pt x="129" y="2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8019C3F-0941-AC2A-C521-3F17F530F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609" y="6174150"/>
              <a:ext cx="632536" cy="683850"/>
            </a:xfrm>
            <a:custGeom>
              <a:avLst/>
              <a:gdLst>
                <a:gd name="connsiteX0" fmla="*/ 540680 w 632536"/>
                <a:gd name="connsiteY0" fmla="*/ 0 h 683850"/>
                <a:gd name="connsiteX1" fmla="*/ 586595 w 632536"/>
                <a:gd name="connsiteY1" fmla="*/ 31781 h 683850"/>
                <a:gd name="connsiteX2" fmla="*/ 551276 w 632536"/>
                <a:gd name="connsiteY2" fmla="*/ 572046 h 683850"/>
                <a:gd name="connsiteX3" fmla="*/ 459438 w 632536"/>
                <a:gd name="connsiteY3" fmla="*/ 683850 h 683850"/>
                <a:gd name="connsiteX4" fmla="*/ 0 w 632536"/>
                <a:gd name="connsiteY4" fmla="*/ 683850 h 683850"/>
                <a:gd name="connsiteX5" fmla="*/ 10898 w 632536"/>
                <a:gd name="connsiteY5" fmla="*/ 616627 h 683850"/>
                <a:gd name="connsiteX6" fmla="*/ 123919 w 632536"/>
                <a:gd name="connsiteY6" fmla="*/ 275430 h 683850"/>
                <a:gd name="connsiteX7" fmla="*/ 540680 w 632536"/>
                <a:gd name="connsiteY7" fmla="*/ 0 h 68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536" h="683850">
                  <a:moveTo>
                    <a:pt x="540680" y="0"/>
                  </a:moveTo>
                  <a:cubicBezTo>
                    <a:pt x="561872" y="0"/>
                    <a:pt x="579531" y="10594"/>
                    <a:pt x="586595" y="31781"/>
                  </a:cubicBezTo>
                  <a:cubicBezTo>
                    <a:pt x="639573" y="183620"/>
                    <a:pt x="667828" y="384895"/>
                    <a:pt x="551276" y="572046"/>
                  </a:cubicBezTo>
                  <a:lnTo>
                    <a:pt x="459438" y="683850"/>
                  </a:lnTo>
                  <a:lnTo>
                    <a:pt x="0" y="683850"/>
                  </a:lnTo>
                  <a:lnTo>
                    <a:pt x="10898" y="616627"/>
                  </a:lnTo>
                  <a:cubicBezTo>
                    <a:pt x="29441" y="504955"/>
                    <a:pt x="55047" y="391958"/>
                    <a:pt x="123919" y="275430"/>
                  </a:cubicBezTo>
                  <a:cubicBezTo>
                    <a:pt x="201620" y="141246"/>
                    <a:pt x="381746" y="3531"/>
                    <a:pt x="5406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BCDA8E-0903-DF65-3E80-740D60E51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2231" y="5928478"/>
              <a:ext cx="494605" cy="929522"/>
            </a:xfrm>
            <a:custGeom>
              <a:avLst/>
              <a:gdLst>
                <a:gd name="connsiteX0" fmla="*/ 339565 w 494605"/>
                <a:gd name="connsiteY0" fmla="*/ 898 h 929522"/>
                <a:gd name="connsiteX1" fmla="*/ 388684 w 494605"/>
                <a:gd name="connsiteY1" fmla="*/ 18509 h 929522"/>
                <a:gd name="connsiteX2" fmla="*/ 476395 w 494605"/>
                <a:gd name="connsiteY2" fmla="*/ 532772 h 929522"/>
                <a:gd name="connsiteX3" fmla="*/ 294339 w 494605"/>
                <a:gd name="connsiteY3" fmla="*/ 908727 h 929522"/>
                <a:gd name="connsiteX4" fmla="*/ 277903 w 494605"/>
                <a:gd name="connsiteY4" fmla="*/ 929522 h 929522"/>
                <a:gd name="connsiteX5" fmla="*/ 100284 w 494605"/>
                <a:gd name="connsiteY5" fmla="*/ 929522 h 929522"/>
                <a:gd name="connsiteX6" fmla="*/ 80487 w 494605"/>
                <a:gd name="connsiteY6" fmla="*/ 890400 h 929522"/>
                <a:gd name="connsiteX7" fmla="*/ 20295 w 494605"/>
                <a:gd name="connsiteY7" fmla="*/ 342565 h 929522"/>
                <a:gd name="connsiteX8" fmla="*/ 339565 w 494605"/>
                <a:gd name="connsiteY8" fmla="*/ 898 h 92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4605" h="929522">
                  <a:moveTo>
                    <a:pt x="339565" y="898"/>
                  </a:moveTo>
                  <a:cubicBezTo>
                    <a:pt x="357108" y="-2625"/>
                    <a:pt x="374650" y="4420"/>
                    <a:pt x="388684" y="18509"/>
                  </a:cubicBezTo>
                  <a:cubicBezTo>
                    <a:pt x="486921" y="138269"/>
                    <a:pt x="518497" y="349610"/>
                    <a:pt x="476395" y="532772"/>
                  </a:cubicBezTo>
                  <a:cubicBezTo>
                    <a:pt x="444819" y="667502"/>
                    <a:pt x="395481" y="774493"/>
                    <a:pt x="294339" y="908727"/>
                  </a:cubicBezTo>
                  <a:lnTo>
                    <a:pt x="277903" y="929522"/>
                  </a:lnTo>
                  <a:lnTo>
                    <a:pt x="100284" y="929522"/>
                  </a:lnTo>
                  <a:lnTo>
                    <a:pt x="80487" y="890400"/>
                  </a:lnTo>
                  <a:cubicBezTo>
                    <a:pt x="3191" y="715714"/>
                    <a:pt x="-21806" y="514280"/>
                    <a:pt x="20295" y="342565"/>
                  </a:cubicBezTo>
                  <a:cubicBezTo>
                    <a:pt x="62397" y="169970"/>
                    <a:pt x="192210" y="36121"/>
                    <a:pt x="339565" y="8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864DB57-8E53-0EF6-65A4-4D1A51A9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3280" y="4115597"/>
              <a:ext cx="926782" cy="516803"/>
            </a:xfrm>
            <a:custGeom>
              <a:avLst/>
              <a:gdLst>
                <a:gd name="T0" fmla="*/ 179 w 263"/>
                <a:gd name="T1" fmla="*/ 132 h 147"/>
                <a:gd name="T2" fmla="*/ 0 w 263"/>
                <a:gd name="T3" fmla="*/ 112 h 147"/>
                <a:gd name="T4" fmla="*/ 148 w 263"/>
                <a:gd name="T5" fmla="*/ 13 h 147"/>
                <a:gd name="T6" fmla="*/ 257 w 263"/>
                <a:gd name="T7" fmla="*/ 40 h 147"/>
                <a:gd name="T8" fmla="*/ 261 w 263"/>
                <a:gd name="T9" fmla="*/ 54 h 147"/>
                <a:gd name="T10" fmla="*/ 179 w 263"/>
                <a:gd name="T11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147">
                  <a:moveTo>
                    <a:pt x="179" y="132"/>
                  </a:moveTo>
                  <a:cubicBezTo>
                    <a:pt x="141" y="143"/>
                    <a:pt x="54" y="147"/>
                    <a:pt x="0" y="112"/>
                  </a:cubicBezTo>
                  <a:cubicBezTo>
                    <a:pt x="57" y="81"/>
                    <a:pt x="106" y="26"/>
                    <a:pt x="148" y="13"/>
                  </a:cubicBezTo>
                  <a:cubicBezTo>
                    <a:pt x="190" y="0"/>
                    <a:pt x="225" y="13"/>
                    <a:pt x="257" y="40"/>
                  </a:cubicBezTo>
                  <a:cubicBezTo>
                    <a:pt x="261" y="44"/>
                    <a:pt x="263" y="49"/>
                    <a:pt x="261" y="54"/>
                  </a:cubicBezTo>
                  <a:cubicBezTo>
                    <a:pt x="250" y="87"/>
                    <a:pt x="218" y="120"/>
                    <a:pt x="179" y="1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60E9F92-453F-8D55-39C2-4F5FD06A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458" y="5042379"/>
              <a:ext cx="666936" cy="545675"/>
            </a:xfrm>
            <a:custGeom>
              <a:avLst/>
              <a:gdLst>
                <a:gd name="T0" fmla="*/ 128 w 189"/>
                <a:gd name="T1" fmla="*/ 107 h 155"/>
                <a:gd name="T2" fmla="*/ 0 w 189"/>
                <a:gd name="T3" fmla="*/ 155 h 155"/>
                <a:gd name="T4" fmla="*/ 50 w 189"/>
                <a:gd name="T5" fmla="*/ 36 h 155"/>
                <a:gd name="T6" fmla="*/ 173 w 189"/>
                <a:gd name="T7" fmla="*/ 7 h 155"/>
                <a:gd name="T8" fmla="*/ 181 w 189"/>
                <a:gd name="T9" fmla="*/ 15 h 155"/>
                <a:gd name="T10" fmla="*/ 128 w 189"/>
                <a:gd name="T11" fmla="*/ 10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55">
                  <a:moveTo>
                    <a:pt x="128" y="107"/>
                  </a:moveTo>
                  <a:cubicBezTo>
                    <a:pt x="83" y="130"/>
                    <a:pt x="49" y="136"/>
                    <a:pt x="0" y="155"/>
                  </a:cubicBezTo>
                  <a:cubicBezTo>
                    <a:pt x="6" y="105"/>
                    <a:pt x="21" y="60"/>
                    <a:pt x="50" y="36"/>
                  </a:cubicBezTo>
                  <a:cubicBezTo>
                    <a:pt x="86" y="6"/>
                    <a:pt x="134" y="0"/>
                    <a:pt x="173" y="7"/>
                  </a:cubicBezTo>
                  <a:cubicBezTo>
                    <a:pt x="177" y="8"/>
                    <a:pt x="180" y="11"/>
                    <a:pt x="181" y="15"/>
                  </a:cubicBezTo>
                  <a:cubicBezTo>
                    <a:pt x="189" y="54"/>
                    <a:pt x="168" y="87"/>
                    <a:pt x="128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E9B685-285E-CA9E-CB22-C52A8E731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110" y="1456514"/>
              <a:ext cx="944105" cy="519691"/>
            </a:xfrm>
            <a:custGeom>
              <a:avLst/>
              <a:gdLst>
                <a:gd name="T0" fmla="*/ 144 w 268"/>
                <a:gd name="T1" fmla="*/ 130 h 148"/>
                <a:gd name="T2" fmla="*/ 0 w 268"/>
                <a:gd name="T3" fmla="*/ 58 h 148"/>
                <a:gd name="T4" fmla="*/ 142 w 268"/>
                <a:gd name="T5" fmla="*/ 6 h 148"/>
                <a:gd name="T6" fmla="*/ 265 w 268"/>
                <a:gd name="T7" fmla="*/ 88 h 148"/>
                <a:gd name="T8" fmla="*/ 265 w 268"/>
                <a:gd name="T9" fmla="*/ 101 h 148"/>
                <a:gd name="T10" fmla="*/ 144 w 268"/>
                <a:gd name="T11" fmla="*/ 1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148">
                  <a:moveTo>
                    <a:pt x="144" y="130"/>
                  </a:moveTo>
                  <a:cubicBezTo>
                    <a:pt x="88" y="109"/>
                    <a:pt x="56" y="85"/>
                    <a:pt x="0" y="58"/>
                  </a:cubicBezTo>
                  <a:cubicBezTo>
                    <a:pt x="48" y="24"/>
                    <a:pt x="99" y="0"/>
                    <a:pt x="142" y="6"/>
                  </a:cubicBezTo>
                  <a:cubicBezTo>
                    <a:pt x="197" y="13"/>
                    <a:pt x="240" y="49"/>
                    <a:pt x="265" y="88"/>
                  </a:cubicBezTo>
                  <a:cubicBezTo>
                    <a:pt x="268" y="92"/>
                    <a:pt x="268" y="98"/>
                    <a:pt x="265" y="101"/>
                  </a:cubicBezTo>
                  <a:cubicBezTo>
                    <a:pt x="238" y="139"/>
                    <a:pt x="193" y="148"/>
                    <a:pt x="144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9216B6D-19C2-3996-68DD-25E14281D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8315" y="0"/>
              <a:ext cx="380203" cy="79581"/>
            </a:xfrm>
            <a:custGeom>
              <a:avLst/>
              <a:gdLst>
                <a:gd name="connsiteX0" fmla="*/ 0 w 380203"/>
                <a:gd name="connsiteY0" fmla="*/ 0 h 79581"/>
                <a:gd name="connsiteX1" fmla="*/ 380203 w 380203"/>
                <a:gd name="connsiteY1" fmla="*/ 0 h 79581"/>
                <a:gd name="connsiteX2" fmla="*/ 350066 w 380203"/>
                <a:gd name="connsiteY2" fmla="*/ 57590 h 79581"/>
                <a:gd name="connsiteX3" fmla="*/ 293630 w 380203"/>
                <a:gd name="connsiteY3" fmla="*/ 78702 h 79581"/>
                <a:gd name="connsiteX4" fmla="*/ 7923 w 380203"/>
                <a:gd name="connsiteY4" fmla="*/ 4369 h 79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03" h="79581">
                  <a:moveTo>
                    <a:pt x="0" y="0"/>
                  </a:moveTo>
                  <a:lnTo>
                    <a:pt x="380203" y="0"/>
                  </a:lnTo>
                  <a:lnTo>
                    <a:pt x="350066" y="57590"/>
                  </a:lnTo>
                  <a:cubicBezTo>
                    <a:pt x="335957" y="75184"/>
                    <a:pt x="314793" y="82221"/>
                    <a:pt x="293630" y="78702"/>
                  </a:cubicBezTo>
                  <a:cubicBezTo>
                    <a:pt x="189576" y="59349"/>
                    <a:pt x="91695" y="42635"/>
                    <a:pt x="7923" y="4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35B4067-8BDC-DFCC-3C98-F8261D653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703" y="6476385"/>
              <a:ext cx="477647" cy="381615"/>
            </a:xfrm>
            <a:custGeom>
              <a:avLst/>
              <a:gdLst>
                <a:gd name="connsiteX0" fmla="*/ 361307 w 477647"/>
                <a:gd name="connsiteY0" fmla="*/ 606 h 381615"/>
                <a:gd name="connsiteX1" fmla="*/ 440688 w 477647"/>
                <a:gd name="connsiteY1" fmla="*/ 2803 h 381615"/>
                <a:gd name="connsiteX2" fmla="*/ 472485 w 477647"/>
                <a:gd name="connsiteY2" fmla="*/ 34444 h 381615"/>
                <a:gd name="connsiteX3" fmla="*/ 387693 w 477647"/>
                <a:gd name="connsiteY3" fmla="*/ 326245 h 381615"/>
                <a:gd name="connsiteX4" fmla="*/ 303279 w 477647"/>
                <a:gd name="connsiteY4" fmla="*/ 381615 h 381615"/>
                <a:gd name="connsiteX5" fmla="*/ 0 w 477647"/>
                <a:gd name="connsiteY5" fmla="*/ 381615 h 381615"/>
                <a:gd name="connsiteX6" fmla="*/ 1108 w 477647"/>
                <a:gd name="connsiteY6" fmla="*/ 378815 h 381615"/>
                <a:gd name="connsiteX7" fmla="*/ 161582 w 477647"/>
                <a:gd name="connsiteY7" fmla="*/ 83664 h 381615"/>
                <a:gd name="connsiteX8" fmla="*/ 361307 w 477647"/>
                <a:gd name="connsiteY8" fmla="*/ 606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647" h="381615">
                  <a:moveTo>
                    <a:pt x="361307" y="606"/>
                  </a:moveTo>
                  <a:cubicBezTo>
                    <a:pt x="386810" y="-712"/>
                    <a:pt x="413308" y="167"/>
                    <a:pt x="440688" y="2803"/>
                  </a:cubicBezTo>
                  <a:cubicBezTo>
                    <a:pt x="458353" y="2803"/>
                    <a:pt x="472485" y="16866"/>
                    <a:pt x="472485" y="34444"/>
                  </a:cubicBezTo>
                  <a:cubicBezTo>
                    <a:pt x="483084" y="129367"/>
                    <a:pt x="486617" y="241869"/>
                    <a:pt x="387693" y="326245"/>
                  </a:cubicBezTo>
                  <a:lnTo>
                    <a:pt x="303279" y="381615"/>
                  </a:lnTo>
                  <a:lnTo>
                    <a:pt x="0" y="381615"/>
                  </a:lnTo>
                  <a:lnTo>
                    <a:pt x="1108" y="378815"/>
                  </a:lnTo>
                  <a:cubicBezTo>
                    <a:pt x="49631" y="255712"/>
                    <a:pt x="92689" y="154856"/>
                    <a:pt x="161582" y="83664"/>
                  </a:cubicBezTo>
                  <a:cubicBezTo>
                    <a:pt x="217227" y="28292"/>
                    <a:pt x="284795" y="4561"/>
                    <a:pt x="361307" y="6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FE054E00-5781-115B-1CF1-09A970AB0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7737" y="2683561"/>
              <a:ext cx="606306" cy="303153"/>
            </a:xfrm>
            <a:custGeom>
              <a:avLst/>
              <a:gdLst>
                <a:gd name="T0" fmla="*/ 96 w 172"/>
                <a:gd name="T1" fmla="*/ 0 h 86"/>
                <a:gd name="T2" fmla="*/ 0 w 172"/>
                <a:gd name="T3" fmla="*/ 45 h 86"/>
                <a:gd name="T4" fmla="*/ 99 w 172"/>
                <a:gd name="T5" fmla="*/ 85 h 86"/>
                <a:gd name="T6" fmla="*/ 168 w 172"/>
                <a:gd name="T7" fmla="*/ 46 h 86"/>
                <a:gd name="T8" fmla="*/ 167 w 172"/>
                <a:gd name="T9" fmla="*/ 29 h 86"/>
                <a:gd name="T10" fmla="*/ 96 w 172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6">
                  <a:moveTo>
                    <a:pt x="96" y="0"/>
                  </a:moveTo>
                  <a:cubicBezTo>
                    <a:pt x="67" y="0"/>
                    <a:pt x="31" y="14"/>
                    <a:pt x="0" y="45"/>
                  </a:cubicBezTo>
                  <a:cubicBezTo>
                    <a:pt x="31" y="61"/>
                    <a:pt x="66" y="84"/>
                    <a:pt x="99" y="85"/>
                  </a:cubicBezTo>
                  <a:cubicBezTo>
                    <a:pt x="130" y="86"/>
                    <a:pt x="151" y="68"/>
                    <a:pt x="168" y="46"/>
                  </a:cubicBezTo>
                  <a:cubicBezTo>
                    <a:pt x="172" y="41"/>
                    <a:pt x="172" y="34"/>
                    <a:pt x="167" y="29"/>
                  </a:cubicBezTo>
                  <a:cubicBezTo>
                    <a:pt x="151" y="13"/>
                    <a:pt x="124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BF8C8EB0-8786-911A-69BD-2B2934A86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536" y="4955764"/>
              <a:ext cx="941218" cy="574547"/>
            </a:xfrm>
            <a:custGeom>
              <a:avLst/>
              <a:gdLst>
                <a:gd name="T0" fmla="*/ 138 w 267"/>
                <a:gd name="T1" fmla="*/ 20 h 163"/>
                <a:gd name="T2" fmla="*/ 0 w 267"/>
                <a:gd name="T3" fmla="*/ 145 h 163"/>
                <a:gd name="T4" fmla="*/ 191 w 267"/>
                <a:gd name="T5" fmla="*/ 137 h 163"/>
                <a:gd name="T6" fmla="*/ 267 w 267"/>
                <a:gd name="T7" fmla="*/ 39 h 163"/>
                <a:gd name="T8" fmla="*/ 260 w 267"/>
                <a:gd name="T9" fmla="*/ 29 h 163"/>
                <a:gd name="T10" fmla="*/ 138 w 267"/>
                <a:gd name="T11" fmla="*/ 2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163">
                  <a:moveTo>
                    <a:pt x="138" y="20"/>
                  </a:moveTo>
                  <a:cubicBezTo>
                    <a:pt x="82" y="46"/>
                    <a:pt x="47" y="96"/>
                    <a:pt x="0" y="145"/>
                  </a:cubicBezTo>
                  <a:cubicBezTo>
                    <a:pt x="61" y="163"/>
                    <a:pt x="144" y="154"/>
                    <a:pt x="191" y="137"/>
                  </a:cubicBezTo>
                  <a:cubicBezTo>
                    <a:pt x="238" y="118"/>
                    <a:pt x="267" y="80"/>
                    <a:pt x="267" y="39"/>
                  </a:cubicBezTo>
                  <a:cubicBezTo>
                    <a:pt x="267" y="34"/>
                    <a:pt x="264" y="31"/>
                    <a:pt x="260" y="29"/>
                  </a:cubicBezTo>
                  <a:cubicBezTo>
                    <a:pt x="229" y="12"/>
                    <a:pt x="180" y="0"/>
                    <a:pt x="13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7CA4FCD4-19E9-F404-DB0E-E7134071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419" y="2062820"/>
              <a:ext cx="1079802" cy="534126"/>
            </a:xfrm>
            <a:custGeom>
              <a:avLst/>
              <a:gdLst>
                <a:gd name="T0" fmla="*/ 194 w 306"/>
                <a:gd name="T1" fmla="*/ 10 h 152"/>
                <a:gd name="T2" fmla="*/ 0 w 306"/>
                <a:gd name="T3" fmla="*/ 66 h 152"/>
                <a:gd name="T4" fmla="*/ 167 w 306"/>
                <a:gd name="T5" fmla="*/ 141 h 152"/>
                <a:gd name="T6" fmla="*/ 298 w 306"/>
                <a:gd name="T7" fmla="*/ 105 h 152"/>
                <a:gd name="T8" fmla="*/ 301 w 306"/>
                <a:gd name="T9" fmla="*/ 82 h 152"/>
                <a:gd name="T10" fmla="*/ 194 w 306"/>
                <a:gd name="T11" fmla="*/ 1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152">
                  <a:moveTo>
                    <a:pt x="194" y="10"/>
                  </a:moveTo>
                  <a:cubicBezTo>
                    <a:pt x="146" y="0"/>
                    <a:pt x="60" y="26"/>
                    <a:pt x="0" y="66"/>
                  </a:cubicBezTo>
                  <a:cubicBezTo>
                    <a:pt x="54" y="97"/>
                    <a:pt x="114" y="130"/>
                    <a:pt x="167" y="141"/>
                  </a:cubicBezTo>
                  <a:cubicBezTo>
                    <a:pt x="218" y="152"/>
                    <a:pt x="264" y="136"/>
                    <a:pt x="298" y="105"/>
                  </a:cubicBezTo>
                  <a:cubicBezTo>
                    <a:pt x="305" y="100"/>
                    <a:pt x="306" y="90"/>
                    <a:pt x="301" y="82"/>
                  </a:cubicBezTo>
                  <a:cubicBezTo>
                    <a:pt x="281" y="50"/>
                    <a:pt x="240" y="19"/>
                    <a:pt x="194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8D4AE83F-5F78-CCCC-565B-4BDEF4BE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356" y="258338"/>
              <a:ext cx="736228" cy="707357"/>
            </a:xfrm>
            <a:custGeom>
              <a:avLst/>
              <a:gdLst>
                <a:gd name="T0" fmla="*/ 171 w 209"/>
                <a:gd name="T1" fmla="*/ 76 h 201"/>
                <a:gd name="T2" fmla="*/ 0 w 209"/>
                <a:gd name="T3" fmla="*/ 0 h 201"/>
                <a:gd name="T4" fmla="*/ 73 w 209"/>
                <a:gd name="T5" fmla="*/ 165 h 201"/>
                <a:gd name="T6" fmla="*/ 196 w 209"/>
                <a:gd name="T7" fmla="*/ 189 h 201"/>
                <a:gd name="T8" fmla="*/ 207 w 209"/>
                <a:gd name="T9" fmla="*/ 176 h 201"/>
                <a:gd name="T10" fmla="*/ 171 w 209"/>
                <a:gd name="T11" fmla="*/ 7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201">
                  <a:moveTo>
                    <a:pt x="171" y="76"/>
                  </a:moveTo>
                  <a:cubicBezTo>
                    <a:pt x="136" y="40"/>
                    <a:pt x="56" y="9"/>
                    <a:pt x="0" y="0"/>
                  </a:cubicBezTo>
                  <a:cubicBezTo>
                    <a:pt x="12" y="36"/>
                    <a:pt x="37" y="133"/>
                    <a:pt x="73" y="165"/>
                  </a:cubicBezTo>
                  <a:cubicBezTo>
                    <a:pt x="110" y="198"/>
                    <a:pt x="150" y="201"/>
                    <a:pt x="196" y="189"/>
                  </a:cubicBezTo>
                  <a:cubicBezTo>
                    <a:pt x="202" y="187"/>
                    <a:pt x="207" y="182"/>
                    <a:pt x="207" y="176"/>
                  </a:cubicBezTo>
                  <a:cubicBezTo>
                    <a:pt x="209" y="139"/>
                    <a:pt x="202" y="108"/>
                    <a:pt x="171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835A1DD0-DB46-3945-82CF-5105EF8C2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853" y="2596946"/>
              <a:ext cx="1255919" cy="629403"/>
            </a:xfrm>
            <a:custGeom>
              <a:avLst/>
              <a:gdLst>
                <a:gd name="T0" fmla="*/ 212 w 356"/>
                <a:gd name="T1" fmla="*/ 174 h 179"/>
                <a:gd name="T2" fmla="*/ 0 w 356"/>
                <a:gd name="T3" fmla="*/ 110 h 179"/>
                <a:gd name="T4" fmla="*/ 171 w 356"/>
                <a:gd name="T5" fmla="*/ 10 h 179"/>
                <a:gd name="T6" fmla="*/ 352 w 356"/>
                <a:gd name="T7" fmla="*/ 91 h 179"/>
                <a:gd name="T8" fmla="*/ 350 w 356"/>
                <a:gd name="T9" fmla="*/ 110 h 179"/>
                <a:gd name="T10" fmla="*/ 212 w 356"/>
                <a:gd name="T11" fmla="*/ 17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179">
                  <a:moveTo>
                    <a:pt x="212" y="174"/>
                  </a:moveTo>
                  <a:cubicBezTo>
                    <a:pt x="146" y="179"/>
                    <a:pt x="89" y="144"/>
                    <a:pt x="0" y="110"/>
                  </a:cubicBezTo>
                  <a:cubicBezTo>
                    <a:pt x="34" y="72"/>
                    <a:pt x="108" y="20"/>
                    <a:pt x="171" y="10"/>
                  </a:cubicBezTo>
                  <a:cubicBezTo>
                    <a:pt x="236" y="0"/>
                    <a:pt x="316" y="34"/>
                    <a:pt x="352" y="91"/>
                  </a:cubicBezTo>
                  <a:cubicBezTo>
                    <a:pt x="356" y="97"/>
                    <a:pt x="355" y="104"/>
                    <a:pt x="350" y="110"/>
                  </a:cubicBezTo>
                  <a:cubicBezTo>
                    <a:pt x="316" y="144"/>
                    <a:pt x="271" y="170"/>
                    <a:pt x="212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1EE870-5954-8DA9-57FB-A144BB7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1698" y="0"/>
              <a:ext cx="490556" cy="255065"/>
            </a:xfrm>
            <a:custGeom>
              <a:avLst/>
              <a:gdLst>
                <a:gd name="connsiteX0" fmla="*/ 0 w 490556"/>
                <a:gd name="connsiteY0" fmla="*/ 0 h 255065"/>
                <a:gd name="connsiteX1" fmla="*/ 462198 w 490556"/>
                <a:gd name="connsiteY1" fmla="*/ 0 h 255065"/>
                <a:gd name="connsiteX2" fmla="*/ 482076 w 490556"/>
                <a:gd name="connsiteY2" fmla="*/ 44519 h 255065"/>
                <a:gd name="connsiteX3" fmla="*/ 483837 w 490556"/>
                <a:gd name="connsiteY3" fmla="*/ 219414 h 255065"/>
                <a:gd name="connsiteX4" fmla="*/ 452133 w 490556"/>
                <a:gd name="connsiteY4" fmla="*/ 251053 h 255065"/>
                <a:gd name="connsiteX5" fmla="*/ 25885 w 490556"/>
                <a:gd name="connsiteY5" fmla="*/ 54187 h 255065"/>
                <a:gd name="connsiteX6" fmla="*/ 1054 w 490556"/>
                <a:gd name="connsiteY6" fmla="*/ 3116 h 2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556" h="255065">
                  <a:moveTo>
                    <a:pt x="0" y="0"/>
                  </a:moveTo>
                  <a:lnTo>
                    <a:pt x="462198" y="0"/>
                  </a:lnTo>
                  <a:lnTo>
                    <a:pt x="482076" y="44519"/>
                  </a:lnTo>
                  <a:cubicBezTo>
                    <a:pt x="493525" y="102524"/>
                    <a:pt x="492644" y="161408"/>
                    <a:pt x="483837" y="219414"/>
                  </a:cubicBezTo>
                  <a:cubicBezTo>
                    <a:pt x="483837" y="236991"/>
                    <a:pt x="469747" y="247537"/>
                    <a:pt x="452133" y="251053"/>
                  </a:cubicBezTo>
                  <a:cubicBezTo>
                    <a:pt x="286566" y="275661"/>
                    <a:pt x="103385" y="184259"/>
                    <a:pt x="25885" y="54187"/>
                  </a:cubicBezTo>
                  <a:cubicBezTo>
                    <a:pt x="16638" y="38367"/>
                    <a:pt x="8382" y="21229"/>
                    <a:pt x="1054" y="3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8AB1CF-D8B6-D0B3-0856-B8A0F688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8012" y="6604048"/>
              <a:ext cx="484591" cy="253953"/>
            </a:xfrm>
            <a:custGeom>
              <a:avLst/>
              <a:gdLst>
                <a:gd name="connsiteX0" fmla="*/ 301011 w 484591"/>
                <a:gd name="connsiteY0" fmla="*/ 1718 h 253953"/>
                <a:gd name="connsiteX1" fmla="*/ 456276 w 484591"/>
                <a:gd name="connsiteY1" fmla="*/ 21106 h 253953"/>
                <a:gd name="connsiteX2" fmla="*/ 480978 w 484591"/>
                <a:gd name="connsiteY2" fmla="*/ 52831 h 253953"/>
                <a:gd name="connsiteX3" fmla="*/ 476898 w 484591"/>
                <a:gd name="connsiteY3" fmla="*/ 176427 h 253953"/>
                <a:gd name="connsiteX4" fmla="*/ 447187 w 484591"/>
                <a:gd name="connsiteY4" fmla="*/ 253953 h 253953"/>
                <a:gd name="connsiteX5" fmla="*/ 0 w 484591"/>
                <a:gd name="connsiteY5" fmla="*/ 253953 h 253953"/>
                <a:gd name="connsiteX6" fmla="*/ 27208 w 484591"/>
                <a:gd name="connsiteY6" fmla="*/ 201722 h 253953"/>
                <a:gd name="connsiteX7" fmla="*/ 145745 w 484591"/>
                <a:gd name="connsiteY7" fmla="*/ 56356 h 253953"/>
                <a:gd name="connsiteX8" fmla="*/ 301011 w 484591"/>
                <a:gd name="connsiteY8" fmla="*/ 1718 h 25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4591" h="253953">
                  <a:moveTo>
                    <a:pt x="301011" y="1718"/>
                  </a:moveTo>
                  <a:cubicBezTo>
                    <a:pt x="352178" y="-3570"/>
                    <a:pt x="403345" y="3481"/>
                    <a:pt x="456276" y="21106"/>
                  </a:cubicBezTo>
                  <a:cubicBezTo>
                    <a:pt x="470391" y="28156"/>
                    <a:pt x="477449" y="38731"/>
                    <a:pt x="480978" y="52831"/>
                  </a:cubicBezTo>
                  <a:cubicBezTo>
                    <a:pt x="487153" y="96013"/>
                    <a:pt x="485168" y="137432"/>
                    <a:pt x="476898" y="176427"/>
                  </a:cubicBezTo>
                  <a:lnTo>
                    <a:pt x="447187" y="253953"/>
                  </a:lnTo>
                  <a:lnTo>
                    <a:pt x="0" y="253953"/>
                  </a:lnTo>
                  <a:lnTo>
                    <a:pt x="27208" y="201722"/>
                  </a:lnTo>
                  <a:cubicBezTo>
                    <a:pt x="63867" y="136165"/>
                    <a:pt x="102077" y="84116"/>
                    <a:pt x="145745" y="56356"/>
                  </a:cubicBezTo>
                  <a:cubicBezTo>
                    <a:pt x="198677" y="24631"/>
                    <a:pt x="249844" y="7005"/>
                    <a:pt x="301011" y="17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C7E4295-C5DF-7B8C-F623-092CCAACB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285" y="0"/>
              <a:ext cx="763729" cy="645716"/>
            </a:xfrm>
            <a:custGeom>
              <a:avLst/>
              <a:gdLst>
                <a:gd name="connsiteX0" fmla="*/ 0 w 763729"/>
                <a:gd name="connsiteY0" fmla="*/ 0 h 645716"/>
                <a:gd name="connsiteX1" fmla="*/ 185294 w 763729"/>
                <a:gd name="connsiteY1" fmla="*/ 0 h 645716"/>
                <a:gd name="connsiteX2" fmla="*/ 355055 w 763729"/>
                <a:gd name="connsiteY2" fmla="*/ 58725 h 645716"/>
                <a:gd name="connsiteX3" fmla="*/ 656721 w 763729"/>
                <a:gd name="connsiteY3" fmla="*/ 212533 h 645716"/>
                <a:gd name="connsiteX4" fmla="*/ 744799 w 763729"/>
                <a:gd name="connsiteY4" fmla="*/ 600357 h 645716"/>
                <a:gd name="connsiteX5" fmla="*/ 698998 w 763729"/>
                <a:gd name="connsiteY5" fmla="*/ 639140 h 645716"/>
                <a:gd name="connsiteX6" fmla="*/ 297364 w 763729"/>
                <a:gd name="connsiteY6" fmla="*/ 550998 h 645716"/>
                <a:gd name="connsiteX7" fmla="*/ 13974 w 763729"/>
                <a:gd name="connsiteY7" fmla="*/ 84451 h 64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3729" h="645716">
                  <a:moveTo>
                    <a:pt x="0" y="0"/>
                  </a:moveTo>
                  <a:lnTo>
                    <a:pt x="185294" y="0"/>
                  </a:lnTo>
                  <a:lnTo>
                    <a:pt x="355055" y="58725"/>
                  </a:lnTo>
                  <a:cubicBezTo>
                    <a:pt x="479685" y="103237"/>
                    <a:pt x="593305" y="150833"/>
                    <a:pt x="656721" y="212533"/>
                  </a:cubicBezTo>
                  <a:cubicBezTo>
                    <a:pt x="758891" y="307726"/>
                    <a:pt x="787076" y="469907"/>
                    <a:pt x="744799" y="600357"/>
                  </a:cubicBezTo>
                  <a:cubicBezTo>
                    <a:pt x="737753" y="621511"/>
                    <a:pt x="720137" y="635614"/>
                    <a:pt x="698998" y="639140"/>
                  </a:cubicBezTo>
                  <a:cubicBezTo>
                    <a:pt x="582736" y="656768"/>
                    <a:pt x="417150" y="642665"/>
                    <a:pt x="297364" y="550998"/>
                  </a:cubicBezTo>
                  <a:cubicBezTo>
                    <a:pt x="125612" y="418785"/>
                    <a:pt x="50967" y="248891"/>
                    <a:pt x="13974" y="84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5D173788-730B-26E3-F522-0EF2C87C7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533" y="3875962"/>
              <a:ext cx="1166417" cy="588983"/>
            </a:xfrm>
            <a:custGeom>
              <a:avLst/>
              <a:gdLst>
                <a:gd name="T0" fmla="*/ 220 w 331"/>
                <a:gd name="T1" fmla="*/ 147 h 167"/>
                <a:gd name="T2" fmla="*/ 0 w 331"/>
                <a:gd name="T3" fmla="*/ 134 h 167"/>
                <a:gd name="T4" fmla="*/ 186 w 331"/>
                <a:gd name="T5" fmla="*/ 11 h 167"/>
                <a:gd name="T6" fmla="*/ 324 w 331"/>
                <a:gd name="T7" fmla="*/ 37 h 167"/>
                <a:gd name="T8" fmla="*/ 329 w 331"/>
                <a:gd name="T9" fmla="*/ 53 h 167"/>
                <a:gd name="T10" fmla="*/ 220 w 331"/>
                <a:gd name="T11" fmla="*/ 1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67">
                  <a:moveTo>
                    <a:pt x="220" y="147"/>
                  </a:moveTo>
                  <a:cubicBezTo>
                    <a:pt x="126" y="167"/>
                    <a:pt x="78" y="146"/>
                    <a:pt x="0" y="134"/>
                  </a:cubicBezTo>
                  <a:cubicBezTo>
                    <a:pt x="61" y="65"/>
                    <a:pt x="108" y="29"/>
                    <a:pt x="186" y="11"/>
                  </a:cubicBezTo>
                  <a:cubicBezTo>
                    <a:pt x="230" y="0"/>
                    <a:pt x="284" y="6"/>
                    <a:pt x="324" y="37"/>
                  </a:cubicBezTo>
                  <a:cubicBezTo>
                    <a:pt x="329" y="41"/>
                    <a:pt x="331" y="47"/>
                    <a:pt x="329" y="53"/>
                  </a:cubicBezTo>
                  <a:cubicBezTo>
                    <a:pt x="316" y="92"/>
                    <a:pt x="277" y="134"/>
                    <a:pt x="220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E91ED03-981B-F4C4-AC04-5F4B46CE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7761" y="2689335"/>
              <a:ext cx="1140432" cy="537014"/>
            </a:xfrm>
            <a:custGeom>
              <a:avLst/>
              <a:gdLst>
                <a:gd name="T0" fmla="*/ 183 w 324"/>
                <a:gd name="T1" fmla="*/ 147 h 153"/>
                <a:gd name="T2" fmla="*/ 0 w 324"/>
                <a:gd name="T3" fmla="*/ 22 h 153"/>
                <a:gd name="T4" fmla="*/ 204 w 324"/>
                <a:gd name="T5" fmla="*/ 6 h 153"/>
                <a:gd name="T6" fmla="*/ 319 w 324"/>
                <a:gd name="T7" fmla="*/ 77 h 153"/>
                <a:gd name="T8" fmla="*/ 318 w 324"/>
                <a:gd name="T9" fmla="*/ 99 h 153"/>
                <a:gd name="T10" fmla="*/ 183 w 324"/>
                <a:gd name="T11" fmla="*/ 14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53">
                  <a:moveTo>
                    <a:pt x="183" y="147"/>
                  </a:moveTo>
                  <a:cubicBezTo>
                    <a:pt x="129" y="141"/>
                    <a:pt x="45" y="83"/>
                    <a:pt x="0" y="22"/>
                  </a:cubicBezTo>
                  <a:cubicBezTo>
                    <a:pt x="85" y="14"/>
                    <a:pt x="140" y="0"/>
                    <a:pt x="204" y="6"/>
                  </a:cubicBezTo>
                  <a:cubicBezTo>
                    <a:pt x="256" y="12"/>
                    <a:pt x="293" y="39"/>
                    <a:pt x="319" y="77"/>
                  </a:cubicBezTo>
                  <a:cubicBezTo>
                    <a:pt x="324" y="84"/>
                    <a:pt x="323" y="93"/>
                    <a:pt x="318" y="99"/>
                  </a:cubicBezTo>
                  <a:cubicBezTo>
                    <a:pt x="291" y="130"/>
                    <a:pt x="237" y="153"/>
                    <a:pt x="183" y="1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A8B0A40F-01EB-7132-7907-C38E509DC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257" y="3174380"/>
              <a:ext cx="1362744" cy="528352"/>
            </a:xfrm>
            <a:custGeom>
              <a:avLst/>
              <a:gdLst>
                <a:gd name="T0" fmla="*/ 244 w 387"/>
                <a:gd name="T1" fmla="*/ 140 h 150"/>
                <a:gd name="T2" fmla="*/ 0 w 387"/>
                <a:gd name="T3" fmla="*/ 81 h 150"/>
                <a:gd name="T4" fmla="*/ 244 w 387"/>
                <a:gd name="T5" fmla="*/ 3 h 150"/>
                <a:gd name="T6" fmla="*/ 380 w 387"/>
                <a:gd name="T7" fmla="*/ 49 h 150"/>
                <a:gd name="T8" fmla="*/ 382 w 387"/>
                <a:gd name="T9" fmla="*/ 71 h 150"/>
                <a:gd name="T10" fmla="*/ 244 w 387"/>
                <a:gd name="T11" fmla="*/ 14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150">
                  <a:moveTo>
                    <a:pt x="244" y="140"/>
                  </a:moveTo>
                  <a:cubicBezTo>
                    <a:pt x="143" y="150"/>
                    <a:pt x="64" y="123"/>
                    <a:pt x="0" y="81"/>
                  </a:cubicBezTo>
                  <a:cubicBezTo>
                    <a:pt x="90" y="59"/>
                    <a:pt x="173" y="8"/>
                    <a:pt x="244" y="3"/>
                  </a:cubicBezTo>
                  <a:cubicBezTo>
                    <a:pt x="301" y="0"/>
                    <a:pt x="346" y="16"/>
                    <a:pt x="380" y="49"/>
                  </a:cubicBezTo>
                  <a:cubicBezTo>
                    <a:pt x="386" y="55"/>
                    <a:pt x="387" y="64"/>
                    <a:pt x="382" y="71"/>
                  </a:cubicBezTo>
                  <a:cubicBezTo>
                    <a:pt x="358" y="105"/>
                    <a:pt x="303" y="134"/>
                    <a:pt x="244" y="1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C8D3910-75DA-88C0-78C6-5234CA68A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5937" y="1361237"/>
              <a:ext cx="958541" cy="1062479"/>
            </a:xfrm>
            <a:custGeom>
              <a:avLst/>
              <a:gdLst>
                <a:gd name="T0" fmla="*/ 63 w 272"/>
                <a:gd name="T1" fmla="*/ 231 h 302"/>
                <a:gd name="T2" fmla="*/ 5 w 272"/>
                <a:gd name="T3" fmla="*/ 0 h 302"/>
                <a:gd name="T4" fmla="*/ 212 w 272"/>
                <a:gd name="T5" fmla="*/ 122 h 302"/>
                <a:gd name="T6" fmla="*/ 262 w 272"/>
                <a:gd name="T7" fmla="*/ 285 h 302"/>
                <a:gd name="T8" fmla="*/ 242 w 272"/>
                <a:gd name="T9" fmla="*/ 302 h 302"/>
                <a:gd name="T10" fmla="*/ 63 w 272"/>
                <a:gd name="T11" fmla="*/ 23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302">
                  <a:moveTo>
                    <a:pt x="63" y="231"/>
                  </a:moveTo>
                  <a:cubicBezTo>
                    <a:pt x="14" y="176"/>
                    <a:pt x="0" y="101"/>
                    <a:pt x="5" y="0"/>
                  </a:cubicBezTo>
                  <a:cubicBezTo>
                    <a:pt x="79" y="68"/>
                    <a:pt x="155" y="66"/>
                    <a:pt x="212" y="122"/>
                  </a:cubicBezTo>
                  <a:cubicBezTo>
                    <a:pt x="251" y="160"/>
                    <a:pt x="272" y="224"/>
                    <a:pt x="262" y="285"/>
                  </a:cubicBezTo>
                  <a:cubicBezTo>
                    <a:pt x="260" y="294"/>
                    <a:pt x="252" y="302"/>
                    <a:pt x="242" y="302"/>
                  </a:cubicBezTo>
                  <a:cubicBezTo>
                    <a:pt x="179" y="302"/>
                    <a:pt x="113" y="288"/>
                    <a:pt x="63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8F0ADBA5-BED2-B1DE-29C0-E235C4EF7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559" y="4886472"/>
              <a:ext cx="1065366" cy="742003"/>
            </a:xfrm>
            <a:custGeom>
              <a:avLst/>
              <a:gdLst>
                <a:gd name="T0" fmla="*/ 209 w 302"/>
                <a:gd name="T1" fmla="*/ 172 h 211"/>
                <a:gd name="T2" fmla="*/ 0 w 302"/>
                <a:gd name="T3" fmla="*/ 179 h 211"/>
                <a:gd name="T4" fmla="*/ 137 w 302"/>
                <a:gd name="T5" fmla="*/ 30 h 211"/>
                <a:gd name="T6" fmla="*/ 293 w 302"/>
                <a:gd name="T7" fmla="*/ 21 h 211"/>
                <a:gd name="T8" fmla="*/ 302 w 302"/>
                <a:gd name="T9" fmla="*/ 35 h 211"/>
                <a:gd name="T10" fmla="*/ 209 w 302"/>
                <a:gd name="T11" fmla="*/ 17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11">
                  <a:moveTo>
                    <a:pt x="209" y="172"/>
                  </a:moveTo>
                  <a:cubicBezTo>
                    <a:pt x="156" y="202"/>
                    <a:pt x="79" y="211"/>
                    <a:pt x="0" y="179"/>
                  </a:cubicBezTo>
                  <a:cubicBezTo>
                    <a:pt x="56" y="125"/>
                    <a:pt x="74" y="66"/>
                    <a:pt x="137" y="30"/>
                  </a:cubicBezTo>
                  <a:cubicBezTo>
                    <a:pt x="190" y="0"/>
                    <a:pt x="244" y="2"/>
                    <a:pt x="293" y="21"/>
                  </a:cubicBezTo>
                  <a:cubicBezTo>
                    <a:pt x="299" y="24"/>
                    <a:pt x="302" y="29"/>
                    <a:pt x="302" y="35"/>
                  </a:cubicBezTo>
                  <a:cubicBezTo>
                    <a:pt x="299" y="81"/>
                    <a:pt x="264" y="141"/>
                    <a:pt x="209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923D81A2-8230-F303-D003-74DAB0C8E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1" y="4698806"/>
              <a:ext cx="886361" cy="747777"/>
            </a:xfrm>
            <a:custGeom>
              <a:avLst/>
              <a:gdLst>
                <a:gd name="T0" fmla="*/ 187 w 251"/>
                <a:gd name="T1" fmla="*/ 162 h 212"/>
                <a:gd name="T2" fmla="*/ 0 w 251"/>
                <a:gd name="T3" fmla="*/ 191 h 212"/>
                <a:gd name="T4" fmla="*/ 106 w 251"/>
                <a:gd name="T5" fmla="*/ 37 h 212"/>
                <a:gd name="T6" fmla="*/ 233 w 251"/>
                <a:gd name="T7" fmla="*/ 13 h 212"/>
                <a:gd name="T8" fmla="*/ 247 w 251"/>
                <a:gd name="T9" fmla="*/ 28 h 212"/>
                <a:gd name="T10" fmla="*/ 187 w 251"/>
                <a:gd name="T11" fmla="*/ 16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212">
                  <a:moveTo>
                    <a:pt x="187" y="162"/>
                  </a:moveTo>
                  <a:cubicBezTo>
                    <a:pt x="144" y="196"/>
                    <a:pt x="76" y="212"/>
                    <a:pt x="0" y="191"/>
                  </a:cubicBezTo>
                  <a:cubicBezTo>
                    <a:pt x="43" y="132"/>
                    <a:pt x="67" y="67"/>
                    <a:pt x="106" y="37"/>
                  </a:cubicBezTo>
                  <a:cubicBezTo>
                    <a:pt x="148" y="4"/>
                    <a:pt x="187" y="0"/>
                    <a:pt x="233" y="13"/>
                  </a:cubicBezTo>
                  <a:cubicBezTo>
                    <a:pt x="240" y="15"/>
                    <a:pt x="246" y="21"/>
                    <a:pt x="247" y="28"/>
                  </a:cubicBezTo>
                  <a:cubicBezTo>
                    <a:pt x="251" y="71"/>
                    <a:pt x="230" y="128"/>
                    <a:pt x="187" y="1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03560F7C-2E3E-39B9-094A-DFAE8E18B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243" y="4210874"/>
              <a:ext cx="1345421" cy="695808"/>
            </a:xfrm>
            <a:custGeom>
              <a:avLst/>
              <a:gdLst>
                <a:gd name="T0" fmla="*/ 278 w 382"/>
                <a:gd name="T1" fmla="*/ 174 h 198"/>
                <a:gd name="T2" fmla="*/ 0 w 382"/>
                <a:gd name="T3" fmla="*/ 141 h 198"/>
                <a:gd name="T4" fmla="*/ 218 w 382"/>
                <a:gd name="T5" fmla="*/ 16 h 198"/>
                <a:gd name="T6" fmla="*/ 373 w 382"/>
                <a:gd name="T7" fmla="*/ 29 h 198"/>
                <a:gd name="T8" fmla="*/ 382 w 382"/>
                <a:gd name="T9" fmla="*/ 45 h 198"/>
                <a:gd name="T10" fmla="*/ 278 w 382"/>
                <a:gd name="T11" fmla="*/ 17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98">
                  <a:moveTo>
                    <a:pt x="278" y="174"/>
                  </a:moveTo>
                  <a:cubicBezTo>
                    <a:pt x="223" y="198"/>
                    <a:pt x="75" y="185"/>
                    <a:pt x="0" y="141"/>
                  </a:cubicBezTo>
                  <a:cubicBezTo>
                    <a:pt x="84" y="96"/>
                    <a:pt x="122" y="45"/>
                    <a:pt x="218" y="16"/>
                  </a:cubicBezTo>
                  <a:cubicBezTo>
                    <a:pt x="270" y="0"/>
                    <a:pt x="325" y="2"/>
                    <a:pt x="373" y="29"/>
                  </a:cubicBezTo>
                  <a:cubicBezTo>
                    <a:pt x="379" y="33"/>
                    <a:pt x="382" y="39"/>
                    <a:pt x="382" y="45"/>
                  </a:cubicBezTo>
                  <a:cubicBezTo>
                    <a:pt x="375" y="93"/>
                    <a:pt x="335" y="150"/>
                    <a:pt x="278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702B85C-E98E-D7B5-7745-48B1EF00D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605" y="5322345"/>
              <a:ext cx="365395" cy="1437900"/>
            </a:xfrm>
            <a:custGeom>
              <a:avLst/>
              <a:gdLst>
                <a:gd name="connsiteX0" fmla="*/ 364532 w 365395"/>
                <a:gd name="connsiteY0" fmla="*/ 37 h 1437900"/>
                <a:gd name="connsiteX1" fmla="*/ 365395 w 365395"/>
                <a:gd name="connsiteY1" fmla="*/ 347 h 1437900"/>
                <a:gd name="connsiteX2" fmla="*/ 365395 w 365395"/>
                <a:gd name="connsiteY2" fmla="*/ 1221898 h 1437900"/>
                <a:gd name="connsiteX3" fmla="*/ 313152 w 365395"/>
                <a:gd name="connsiteY3" fmla="*/ 1283144 h 1437900"/>
                <a:gd name="connsiteX4" fmla="*/ 125679 w 365395"/>
                <a:gd name="connsiteY4" fmla="*/ 1437900 h 1437900"/>
                <a:gd name="connsiteX5" fmla="*/ 9122 w 365395"/>
                <a:gd name="connsiteY5" fmla="*/ 606959 h 1437900"/>
                <a:gd name="connsiteX6" fmla="*/ 334068 w 365395"/>
                <a:gd name="connsiteY6" fmla="*/ 11920 h 1437900"/>
                <a:gd name="connsiteX7" fmla="*/ 364532 w 365395"/>
                <a:gd name="connsiteY7" fmla="*/ 37 h 143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5395" h="1437900">
                  <a:moveTo>
                    <a:pt x="364532" y="37"/>
                  </a:moveTo>
                  <a:lnTo>
                    <a:pt x="365395" y="347"/>
                  </a:lnTo>
                  <a:lnTo>
                    <a:pt x="365395" y="1221898"/>
                  </a:lnTo>
                  <a:lnTo>
                    <a:pt x="313152" y="1283144"/>
                  </a:lnTo>
                  <a:cubicBezTo>
                    <a:pt x="257247" y="1341955"/>
                    <a:pt x="194554" y="1394769"/>
                    <a:pt x="125679" y="1437900"/>
                  </a:cubicBezTo>
                  <a:cubicBezTo>
                    <a:pt x="104487" y="1117495"/>
                    <a:pt x="-36794" y="895676"/>
                    <a:pt x="9122" y="606959"/>
                  </a:cubicBezTo>
                  <a:cubicBezTo>
                    <a:pt x="44442" y="364014"/>
                    <a:pt x="178659" y="124590"/>
                    <a:pt x="334068" y="11920"/>
                  </a:cubicBezTo>
                  <a:cubicBezTo>
                    <a:pt x="342898" y="3118"/>
                    <a:pt x="353494" y="-403"/>
                    <a:pt x="3645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E7C4E7AA-FD08-BAF3-E06D-CB79D58EA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9996" y="3330287"/>
              <a:ext cx="1316550" cy="727567"/>
            </a:xfrm>
            <a:custGeom>
              <a:avLst/>
              <a:gdLst>
                <a:gd name="T0" fmla="*/ 219 w 374"/>
                <a:gd name="T1" fmla="*/ 198 h 207"/>
                <a:gd name="T2" fmla="*/ 0 w 374"/>
                <a:gd name="T3" fmla="*/ 109 h 207"/>
                <a:gd name="T4" fmla="*/ 202 w 374"/>
                <a:gd name="T5" fmla="*/ 8 h 207"/>
                <a:gd name="T6" fmla="*/ 366 w 374"/>
                <a:gd name="T7" fmla="*/ 70 h 207"/>
                <a:gd name="T8" fmla="*/ 370 w 374"/>
                <a:gd name="T9" fmla="*/ 92 h 207"/>
                <a:gd name="T10" fmla="*/ 219 w 374"/>
                <a:gd name="T11" fmla="*/ 19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207">
                  <a:moveTo>
                    <a:pt x="219" y="198"/>
                  </a:moveTo>
                  <a:cubicBezTo>
                    <a:pt x="151" y="207"/>
                    <a:pt x="68" y="180"/>
                    <a:pt x="0" y="109"/>
                  </a:cubicBezTo>
                  <a:cubicBezTo>
                    <a:pt x="73" y="71"/>
                    <a:pt x="122" y="18"/>
                    <a:pt x="202" y="8"/>
                  </a:cubicBezTo>
                  <a:cubicBezTo>
                    <a:pt x="268" y="0"/>
                    <a:pt x="330" y="31"/>
                    <a:pt x="366" y="70"/>
                  </a:cubicBezTo>
                  <a:cubicBezTo>
                    <a:pt x="372" y="76"/>
                    <a:pt x="374" y="84"/>
                    <a:pt x="370" y="92"/>
                  </a:cubicBezTo>
                  <a:cubicBezTo>
                    <a:pt x="348" y="141"/>
                    <a:pt x="288" y="190"/>
                    <a:pt x="219" y="1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15FE4254-2B79-B418-D85D-A8DD4734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69" y="5746848"/>
              <a:ext cx="978751" cy="739116"/>
            </a:xfrm>
            <a:custGeom>
              <a:avLst/>
              <a:gdLst>
                <a:gd name="T0" fmla="*/ 205 w 278"/>
                <a:gd name="T1" fmla="*/ 160 h 210"/>
                <a:gd name="T2" fmla="*/ 0 w 278"/>
                <a:gd name="T3" fmla="*/ 174 h 210"/>
                <a:gd name="T4" fmla="*/ 129 w 278"/>
                <a:gd name="T5" fmla="*/ 35 h 210"/>
                <a:gd name="T6" fmla="*/ 263 w 278"/>
                <a:gd name="T7" fmla="*/ 20 h 210"/>
                <a:gd name="T8" fmla="*/ 274 w 278"/>
                <a:gd name="T9" fmla="*/ 35 h 210"/>
                <a:gd name="T10" fmla="*/ 205 w 278"/>
                <a:gd name="T11" fmla="*/ 16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10">
                  <a:moveTo>
                    <a:pt x="205" y="160"/>
                  </a:moveTo>
                  <a:cubicBezTo>
                    <a:pt x="162" y="189"/>
                    <a:pt x="85" y="210"/>
                    <a:pt x="0" y="174"/>
                  </a:cubicBezTo>
                  <a:cubicBezTo>
                    <a:pt x="56" y="119"/>
                    <a:pt x="77" y="69"/>
                    <a:pt x="129" y="35"/>
                  </a:cubicBezTo>
                  <a:cubicBezTo>
                    <a:pt x="171" y="7"/>
                    <a:pt x="225" y="0"/>
                    <a:pt x="263" y="20"/>
                  </a:cubicBezTo>
                  <a:cubicBezTo>
                    <a:pt x="269" y="23"/>
                    <a:pt x="273" y="28"/>
                    <a:pt x="274" y="35"/>
                  </a:cubicBezTo>
                  <a:cubicBezTo>
                    <a:pt x="278" y="81"/>
                    <a:pt x="250" y="130"/>
                    <a:pt x="205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899C20AA-4E43-4A8C-F988-1E1ED238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8556" y="881967"/>
              <a:ext cx="845941" cy="482157"/>
            </a:xfrm>
            <a:custGeom>
              <a:avLst/>
              <a:gdLst>
                <a:gd name="T0" fmla="*/ 151 w 240"/>
                <a:gd name="T1" fmla="*/ 14 h 137"/>
                <a:gd name="T2" fmla="*/ 0 w 240"/>
                <a:gd name="T3" fmla="*/ 24 h 137"/>
                <a:gd name="T4" fmla="*/ 118 w 240"/>
                <a:gd name="T5" fmla="*/ 121 h 137"/>
                <a:gd name="T6" fmla="*/ 229 w 240"/>
                <a:gd name="T7" fmla="*/ 106 h 137"/>
                <a:gd name="T8" fmla="*/ 236 w 240"/>
                <a:gd name="T9" fmla="*/ 84 h 137"/>
                <a:gd name="T10" fmla="*/ 151 w 240"/>
                <a:gd name="T11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37">
                  <a:moveTo>
                    <a:pt x="151" y="14"/>
                  </a:moveTo>
                  <a:cubicBezTo>
                    <a:pt x="110" y="0"/>
                    <a:pt x="55" y="1"/>
                    <a:pt x="0" y="24"/>
                  </a:cubicBezTo>
                  <a:cubicBezTo>
                    <a:pt x="28" y="62"/>
                    <a:pt x="74" y="105"/>
                    <a:pt x="118" y="121"/>
                  </a:cubicBezTo>
                  <a:cubicBezTo>
                    <a:pt x="160" y="137"/>
                    <a:pt x="198" y="124"/>
                    <a:pt x="229" y="106"/>
                  </a:cubicBezTo>
                  <a:cubicBezTo>
                    <a:pt x="237" y="101"/>
                    <a:pt x="240" y="92"/>
                    <a:pt x="236" y="84"/>
                  </a:cubicBezTo>
                  <a:cubicBezTo>
                    <a:pt x="221" y="57"/>
                    <a:pt x="188" y="28"/>
                    <a:pt x="15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Dynmic Internal use only" descr="{&quot;templafy&quot;:{&quot;id&quot;:&quot;86ccec9a-e16c-4f01-a2e6-23a99f9419ae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15DBACD7-E492-5845-35EF-5BDAB4558120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CAE4657E-921F-C9EA-1197-A53CCFB295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8775" y="5738400"/>
            <a:ext cx="1396799" cy="7586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359997" y="1360800"/>
            <a:ext cx="5826491" cy="3553199"/>
          </a:xfrm>
          <a:noFill/>
        </p:spPr>
        <p:txBody>
          <a:bodyPr anchor="ctr" anchorCtr="0"/>
          <a:lstStyle>
            <a:lvl1pPr algn="l">
              <a:lnSpc>
                <a:spcPct val="83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AD9BD32B-968C-E244-F68C-4B7CB432FB4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73199" y="6318000"/>
            <a:ext cx="359212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6">
            <a:extLst>
              <a:ext uri="{FF2B5EF4-FFF2-40B4-BE49-F238E27FC236}">
                <a16:creationId xmlns:a16="http://schemas.microsoft.com/office/drawing/2014/main" id="{CA792341-6222-D67E-268A-9549DA4AFCF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312100" y="5619750"/>
            <a:ext cx="5574600" cy="1009650"/>
          </a:xfrm>
        </p:spPr>
        <p:txBody>
          <a:bodyPr/>
          <a:lstStyle>
            <a:lvl1pPr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9" name="TextBox 58"/>
          <p:cNvSpPr txBox="1"/>
          <p:nvPr userDrawn="1"/>
        </p:nvSpPr>
        <p:spPr>
          <a:xfrm>
            <a:off x="1754371" y="6443330"/>
            <a:ext cx="202019" cy="61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00" dirty="0">
                <a:solidFill>
                  <a:schemeClr val="tx1"/>
                </a:solidFill>
              </a:rPr>
              <a:t>SM</a:t>
            </a:r>
          </a:p>
        </p:txBody>
      </p:sp>
    </p:spTree>
    <p:extLst>
      <p:ext uri="{BB962C8B-B14F-4D97-AF65-F5344CB8AC3E}">
        <p14:creationId xmlns:p14="http://schemas.microsoft.com/office/powerpoint/2010/main" val="720822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38965-D44B-29BA-39C0-2E8B3AA5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5098" y="6318000"/>
            <a:ext cx="158810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kern="1200" cap="none" spc="0" baseline="0" smtClean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09873-2B9C-41A1-868D-0951AEC96D54}" type="datetime4">
              <a:rPr lang="en-US" smtClean="0">
                <a:solidFill>
                  <a:srgbClr val="0033FF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8682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7C7C7-70A7-FB30-223A-CB2357C22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5098" y="6318000"/>
            <a:ext cx="158810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kern="1200" cap="none" spc="0" baseline="0" smtClean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09873-2B9C-41A1-868D-0951AEC96D54}" type="datetime4">
              <a:rPr lang="en-US" smtClean="0">
                <a:solidFill>
                  <a:srgbClr val="0033FF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A712-3FB5-BB07-6772-0C564A5FD3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E808F-8C95-AF3A-F901-FCC3D3D2EB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8085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B066-265C-B73A-A4F8-335B2D5DF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11880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738965-D44B-29BA-39C0-2E8B3AA5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5098" y="6318000"/>
            <a:ext cx="158810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kern="1200" cap="none" spc="0" baseline="0" smtClean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09873-2B9C-41A1-868D-0951AEC96D54}" type="datetime4">
              <a:rPr lang="en-US" smtClean="0">
                <a:solidFill>
                  <a:srgbClr val="0033FF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61A42-C183-BC65-7D6E-BBC2454EE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AE2AB-BC3C-2F5B-A155-188131B7D8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F1C6F61-BC14-5469-6715-9DC230121C2D}"/>
              </a:ext>
            </a:extLst>
          </p:cNvPr>
          <p:cNvSpPr/>
          <p:nvPr userDrawn="1"/>
        </p:nvSpPr>
        <p:spPr>
          <a:xfrm>
            <a:off x="9713765" y="-16042"/>
            <a:ext cx="2499167" cy="6690272"/>
          </a:xfrm>
          <a:custGeom>
            <a:avLst/>
            <a:gdLst>
              <a:gd name="connsiteX0" fmla="*/ 1334972 w 3878077"/>
              <a:gd name="connsiteY0" fmla="*/ 0 h 6858000"/>
              <a:gd name="connsiteX1" fmla="*/ 3878077 w 3878077"/>
              <a:gd name="connsiteY1" fmla="*/ 0 h 6858000"/>
              <a:gd name="connsiteX2" fmla="*/ 3878077 w 3878077"/>
              <a:gd name="connsiteY2" fmla="*/ 6858000 h 6858000"/>
              <a:gd name="connsiteX3" fmla="*/ 38848 w 3878077"/>
              <a:gd name="connsiteY3" fmla="*/ 6858000 h 6858000"/>
              <a:gd name="connsiteX4" fmla="*/ 21989 w 3878077"/>
              <a:gd name="connsiteY4" fmla="*/ 6723686 h 6858000"/>
              <a:gd name="connsiteX5" fmla="*/ 32079 w 3878077"/>
              <a:gd name="connsiteY5" fmla="*/ 5586155 h 6858000"/>
              <a:gd name="connsiteX6" fmla="*/ 1334972 w 3878077"/>
              <a:gd name="connsiteY6" fmla="*/ 0 h 6858000"/>
              <a:gd name="connsiteX0" fmla="*/ 1334972 w 3878077"/>
              <a:gd name="connsiteY0" fmla="*/ 0 h 6858000"/>
              <a:gd name="connsiteX1" fmla="*/ 3878077 w 3878077"/>
              <a:gd name="connsiteY1" fmla="*/ 0 h 6858000"/>
              <a:gd name="connsiteX2" fmla="*/ 2514498 w 3878077"/>
              <a:gd name="connsiteY2" fmla="*/ 6858000 h 6858000"/>
              <a:gd name="connsiteX3" fmla="*/ 38848 w 3878077"/>
              <a:gd name="connsiteY3" fmla="*/ 6858000 h 6858000"/>
              <a:gd name="connsiteX4" fmla="*/ 21989 w 3878077"/>
              <a:gd name="connsiteY4" fmla="*/ 6723686 h 6858000"/>
              <a:gd name="connsiteX5" fmla="*/ 32079 w 3878077"/>
              <a:gd name="connsiteY5" fmla="*/ 5586155 h 6858000"/>
              <a:gd name="connsiteX6" fmla="*/ 1334972 w 3878077"/>
              <a:gd name="connsiteY6" fmla="*/ 0 h 6858000"/>
              <a:gd name="connsiteX0" fmla="*/ 1334972 w 2771172"/>
              <a:gd name="connsiteY0" fmla="*/ 0 h 6858000"/>
              <a:gd name="connsiteX1" fmla="*/ 2771172 w 2771172"/>
              <a:gd name="connsiteY1" fmla="*/ 16484 h 6858000"/>
              <a:gd name="connsiteX2" fmla="*/ 2514498 w 2771172"/>
              <a:gd name="connsiteY2" fmla="*/ 6858000 h 6858000"/>
              <a:gd name="connsiteX3" fmla="*/ 38848 w 2771172"/>
              <a:gd name="connsiteY3" fmla="*/ 6858000 h 6858000"/>
              <a:gd name="connsiteX4" fmla="*/ 21989 w 2771172"/>
              <a:gd name="connsiteY4" fmla="*/ 6723686 h 6858000"/>
              <a:gd name="connsiteX5" fmla="*/ 32079 w 2771172"/>
              <a:gd name="connsiteY5" fmla="*/ 5586155 h 6858000"/>
              <a:gd name="connsiteX6" fmla="*/ 1334972 w 2771172"/>
              <a:gd name="connsiteY6" fmla="*/ 0 h 6858000"/>
              <a:gd name="connsiteX0" fmla="*/ 1334972 w 2530541"/>
              <a:gd name="connsiteY0" fmla="*/ 0 h 6858000"/>
              <a:gd name="connsiteX1" fmla="*/ 2530541 w 2530541"/>
              <a:gd name="connsiteY1" fmla="*/ 16484 h 6858000"/>
              <a:gd name="connsiteX2" fmla="*/ 2514498 w 2530541"/>
              <a:gd name="connsiteY2" fmla="*/ 6858000 h 6858000"/>
              <a:gd name="connsiteX3" fmla="*/ 38848 w 2530541"/>
              <a:gd name="connsiteY3" fmla="*/ 6858000 h 6858000"/>
              <a:gd name="connsiteX4" fmla="*/ 21989 w 2530541"/>
              <a:gd name="connsiteY4" fmla="*/ 6723686 h 6858000"/>
              <a:gd name="connsiteX5" fmla="*/ 32079 w 2530541"/>
              <a:gd name="connsiteY5" fmla="*/ 5586155 h 6858000"/>
              <a:gd name="connsiteX6" fmla="*/ 1334972 w 2530541"/>
              <a:gd name="connsiteY6" fmla="*/ 0 h 6858000"/>
              <a:gd name="connsiteX0" fmla="*/ 1334972 w 2514572"/>
              <a:gd name="connsiteY0" fmla="*/ 0 h 6858000"/>
              <a:gd name="connsiteX1" fmla="*/ 2241783 w 2514572"/>
              <a:gd name="connsiteY1" fmla="*/ 16484 h 6858000"/>
              <a:gd name="connsiteX2" fmla="*/ 2514498 w 2514572"/>
              <a:gd name="connsiteY2" fmla="*/ 6858000 h 6858000"/>
              <a:gd name="connsiteX3" fmla="*/ 38848 w 2514572"/>
              <a:gd name="connsiteY3" fmla="*/ 6858000 h 6858000"/>
              <a:gd name="connsiteX4" fmla="*/ 21989 w 2514572"/>
              <a:gd name="connsiteY4" fmla="*/ 6723686 h 6858000"/>
              <a:gd name="connsiteX5" fmla="*/ 32079 w 2514572"/>
              <a:gd name="connsiteY5" fmla="*/ 5586155 h 6858000"/>
              <a:gd name="connsiteX6" fmla="*/ 1334972 w 2514572"/>
              <a:gd name="connsiteY6" fmla="*/ 0 h 6858000"/>
              <a:gd name="connsiteX0" fmla="*/ 1334972 w 2514961"/>
              <a:gd name="connsiteY0" fmla="*/ 0 h 6858000"/>
              <a:gd name="connsiteX1" fmla="*/ 2482415 w 2514961"/>
              <a:gd name="connsiteY1" fmla="*/ 16484 h 6858000"/>
              <a:gd name="connsiteX2" fmla="*/ 2514498 w 2514961"/>
              <a:gd name="connsiteY2" fmla="*/ 6858000 h 6858000"/>
              <a:gd name="connsiteX3" fmla="*/ 38848 w 2514961"/>
              <a:gd name="connsiteY3" fmla="*/ 6858000 h 6858000"/>
              <a:gd name="connsiteX4" fmla="*/ 21989 w 2514961"/>
              <a:gd name="connsiteY4" fmla="*/ 6723686 h 6858000"/>
              <a:gd name="connsiteX5" fmla="*/ 32079 w 2514961"/>
              <a:gd name="connsiteY5" fmla="*/ 5586155 h 6858000"/>
              <a:gd name="connsiteX6" fmla="*/ 1334972 w 2514961"/>
              <a:gd name="connsiteY6" fmla="*/ 0 h 6858000"/>
              <a:gd name="connsiteX0" fmla="*/ 1334972 w 2482415"/>
              <a:gd name="connsiteY0" fmla="*/ 0 h 6874484"/>
              <a:gd name="connsiteX1" fmla="*/ 2482415 w 2482415"/>
              <a:gd name="connsiteY1" fmla="*/ 16484 h 6874484"/>
              <a:gd name="connsiteX2" fmla="*/ 2145530 w 2482415"/>
              <a:gd name="connsiteY2" fmla="*/ 6874484 h 6874484"/>
              <a:gd name="connsiteX3" fmla="*/ 38848 w 2482415"/>
              <a:gd name="connsiteY3" fmla="*/ 6858000 h 6874484"/>
              <a:gd name="connsiteX4" fmla="*/ 21989 w 2482415"/>
              <a:gd name="connsiteY4" fmla="*/ 6723686 h 6874484"/>
              <a:gd name="connsiteX5" fmla="*/ 32079 w 2482415"/>
              <a:gd name="connsiteY5" fmla="*/ 5586155 h 6874484"/>
              <a:gd name="connsiteX6" fmla="*/ 1334972 w 2482415"/>
              <a:gd name="connsiteY6" fmla="*/ 0 h 6874484"/>
              <a:gd name="connsiteX0" fmla="*/ 1334972 w 2483957"/>
              <a:gd name="connsiteY0" fmla="*/ 0 h 6907451"/>
              <a:gd name="connsiteX1" fmla="*/ 2482415 w 2483957"/>
              <a:gd name="connsiteY1" fmla="*/ 16484 h 6907451"/>
              <a:gd name="connsiteX2" fmla="*/ 2482414 w 2483957"/>
              <a:gd name="connsiteY2" fmla="*/ 6907451 h 6907451"/>
              <a:gd name="connsiteX3" fmla="*/ 38848 w 2483957"/>
              <a:gd name="connsiteY3" fmla="*/ 6858000 h 6907451"/>
              <a:gd name="connsiteX4" fmla="*/ 21989 w 2483957"/>
              <a:gd name="connsiteY4" fmla="*/ 6723686 h 6907451"/>
              <a:gd name="connsiteX5" fmla="*/ 32079 w 2483957"/>
              <a:gd name="connsiteY5" fmla="*/ 5586155 h 6907451"/>
              <a:gd name="connsiteX6" fmla="*/ 1334972 w 2483957"/>
              <a:gd name="connsiteY6" fmla="*/ 0 h 6907451"/>
              <a:gd name="connsiteX0" fmla="*/ 1334972 w 2483957"/>
              <a:gd name="connsiteY0" fmla="*/ 16484 h 6923935"/>
              <a:gd name="connsiteX1" fmla="*/ 2482415 w 2483957"/>
              <a:gd name="connsiteY1" fmla="*/ 0 h 6923935"/>
              <a:gd name="connsiteX2" fmla="*/ 2482414 w 2483957"/>
              <a:gd name="connsiteY2" fmla="*/ 6923935 h 6923935"/>
              <a:gd name="connsiteX3" fmla="*/ 38848 w 2483957"/>
              <a:gd name="connsiteY3" fmla="*/ 6874484 h 6923935"/>
              <a:gd name="connsiteX4" fmla="*/ 21989 w 2483957"/>
              <a:gd name="connsiteY4" fmla="*/ 6740170 h 6923935"/>
              <a:gd name="connsiteX5" fmla="*/ 32079 w 2483957"/>
              <a:gd name="connsiteY5" fmla="*/ 5602639 h 6923935"/>
              <a:gd name="connsiteX6" fmla="*/ 1334972 w 2483957"/>
              <a:gd name="connsiteY6" fmla="*/ 16484 h 6923935"/>
              <a:gd name="connsiteX0" fmla="*/ 1334972 w 2514961"/>
              <a:gd name="connsiteY0" fmla="*/ 16484 h 6890968"/>
              <a:gd name="connsiteX1" fmla="*/ 2482415 w 2514961"/>
              <a:gd name="connsiteY1" fmla="*/ 0 h 6890968"/>
              <a:gd name="connsiteX2" fmla="*/ 2514498 w 2514961"/>
              <a:gd name="connsiteY2" fmla="*/ 6890968 h 6890968"/>
              <a:gd name="connsiteX3" fmla="*/ 38848 w 2514961"/>
              <a:gd name="connsiteY3" fmla="*/ 6874484 h 6890968"/>
              <a:gd name="connsiteX4" fmla="*/ 21989 w 2514961"/>
              <a:gd name="connsiteY4" fmla="*/ 6740170 h 6890968"/>
              <a:gd name="connsiteX5" fmla="*/ 32079 w 2514961"/>
              <a:gd name="connsiteY5" fmla="*/ 5602639 h 6890968"/>
              <a:gd name="connsiteX6" fmla="*/ 1334972 w 2514961"/>
              <a:gd name="connsiteY6" fmla="*/ 16484 h 6890968"/>
              <a:gd name="connsiteX0" fmla="*/ 1334972 w 2499167"/>
              <a:gd name="connsiteY0" fmla="*/ 16484 h 6874484"/>
              <a:gd name="connsiteX1" fmla="*/ 2482415 w 2499167"/>
              <a:gd name="connsiteY1" fmla="*/ 0 h 6874484"/>
              <a:gd name="connsiteX2" fmla="*/ 2498456 w 2499167"/>
              <a:gd name="connsiteY2" fmla="*/ 6874484 h 6874484"/>
              <a:gd name="connsiteX3" fmla="*/ 38848 w 2499167"/>
              <a:gd name="connsiteY3" fmla="*/ 6874484 h 6874484"/>
              <a:gd name="connsiteX4" fmla="*/ 21989 w 2499167"/>
              <a:gd name="connsiteY4" fmla="*/ 6740170 h 6874484"/>
              <a:gd name="connsiteX5" fmla="*/ 32079 w 2499167"/>
              <a:gd name="connsiteY5" fmla="*/ 5602639 h 6874484"/>
              <a:gd name="connsiteX6" fmla="*/ 1334972 w 2499167"/>
              <a:gd name="connsiteY6" fmla="*/ 16484 h 687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9167" h="6874484">
                <a:moveTo>
                  <a:pt x="1334972" y="16484"/>
                </a:moveTo>
                <a:lnTo>
                  <a:pt x="2482415" y="0"/>
                </a:lnTo>
                <a:cubicBezTo>
                  <a:pt x="2477067" y="2280505"/>
                  <a:pt x="2503804" y="4593979"/>
                  <a:pt x="2498456" y="6874484"/>
                </a:cubicBezTo>
                <a:lnTo>
                  <a:pt x="38848" y="6874484"/>
                </a:lnTo>
                <a:lnTo>
                  <a:pt x="21989" y="6740170"/>
                </a:lnTo>
                <a:cubicBezTo>
                  <a:pt x="-8544" y="6406552"/>
                  <a:pt x="-9164" y="6029026"/>
                  <a:pt x="32079" y="5602639"/>
                </a:cubicBezTo>
                <a:cubicBezTo>
                  <a:pt x="208736" y="3775541"/>
                  <a:pt x="1334972" y="16484"/>
                  <a:pt x="1334972" y="1648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7F0586-EBB0-791B-98A3-98DB51718F94}"/>
              </a:ext>
            </a:extLst>
          </p:cNvPr>
          <p:cNvSpPr/>
          <p:nvPr userDrawn="1"/>
        </p:nvSpPr>
        <p:spPr>
          <a:xfrm>
            <a:off x="10331116" y="4869726"/>
            <a:ext cx="1395664" cy="13956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5FABDFE-9057-D1E5-2B93-9E69D300DD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3448" y="5046562"/>
            <a:ext cx="965793" cy="965793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8781B68-5EA9-7F3D-FB12-89CC46ADE12A}"/>
              </a:ext>
            </a:extLst>
          </p:cNvPr>
          <p:cNvSpPr/>
          <p:nvPr userDrawn="1"/>
        </p:nvSpPr>
        <p:spPr>
          <a:xfrm>
            <a:off x="7026720" y="0"/>
            <a:ext cx="2499167" cy="6690272"/>
          </a:xfrm>
          <a:custGeom>
            <a:avLst/>
            <a:gdLst>
              <a:gd name="connsiteX0" fmla="*/ 1334972 w 3878077"/>
              <a:gd name="connsiteY0" fmla="*/ 0 h 6858000"/>
              <a:gd name="connsiteX1" fmla="*/ 3878077 w 3878077"/>
              <a:gd name="connsiteY1" fmla="*/ 0 h 6858000"/>
              <a:gd name="connsiteX2" fmla="*/ 3878077 w 3878077"/>
              <a:gd name="connsiteY2" fmla="*/ 6858000 h 6858000"/>
              <a:gd name="connsiteX3" fmla="*/ 38848 w 3878077"/>
              <a:gd name="connsiteY3" fmla="*/ 6858000 h 6858000"/>
              <a:gd name="connsiteX4" fmla="*/ 21989 w 3878077"/>
              <a:gd name="connsiteY4" fmla="*/ 6723686 h 6858000"/>
              <a:gd name="connsiteX5" fmla="*/ 32079 w 3878077"/>
              <a:gd name="connsiteY5" fmla="*/ 5586155 h 6858000"/>
              <a:gd name="connsiteX6" fmla="*/ 1334972 w 3878077"/>
              <a:gd name="connsiteY6" fmla="*/ 0 h 6858000"/>
              <a:gd name="connsiteX0" fmla="*/ 1334972 w 3878077"/>
              <a:gd name="connsiteY0" fmla="*/ 0 h 6858000"/>
              <a:gd name="connsiteX1" fmla="*/ 3878077 w 3878077"/>
              <a:gd name="connsiteY1" fmla="*/ 0 h 6858000"/>
              <a:gd name="connsiteX2" fmla="*/ 2514498 w 3878077"/>
              <a:gd name="connsiteY2" fmla="*/ 6858000 h 6858000"/>
              <a:gd name="connsiteX3" fmla="*/ 38848 w 3878077"/>
              <a:gd name="connsiteY3" fmla="*/ 6858000 h 6858000"/>
              <a:gd name="connsiteX4" fmla="*/ 21989 w 3878077"/>
              <a:gd name="connsiteY4" fmla="*/ 6723686 h 6858000"/>
              <a:gd name="connsiteX5" fmla="*/ 32079 w 3878077"/>
              <a:gd name="connsiteY5" fmla="*/ 5586155 h 6858000"/>
              <a:gd name="connsiteX6" fmla="*/ 1334972 w 3878077"/>
              <a:gd name="connsiteY6" fmla="*/ 0 h 6858000"/>
              <a:gd name="connsiteX0" fmla="*/ 1334972 w 2771172"/>
              <a:gd name="connsiteY0" fmla="*/ 0 h 6858000"/>
              <a:gd name="connsiteX1" fmla="*/ 2771172 w 2771172"/>
              <a:gd name="connsiteY1" fmla="*/ 16484 h 6858000"/>
              <a:gd name="connsiteX2" fmla="*/ 2514498 w 2771172"/>
              <a:gd name="connsiteY2" fmla="*/ 6858000 h 6858000"/>
              <a:gd name="connsiteX3" fmla="*/ 38848 w 2771172"/>
              <a:gd name="connsiteY3" fmla="*/ 6858000 h 6858000"/>
              <a:gd name="connsiteX4" fmla="*/ 21989 w 2771172"/>
              <a:gd name="connsiteY4" fmla="*/ 6723686 h 6858000"/>
              <a:gd name="connsiteX5" fmla="*/ 32079 w 2771172"/>
              <a:gd name="connsiteY5" fmla="*/ 5586155 h 6858000"/>
              <a:gd name="connsiteX6" fmla="*/ 1334972 w 2771172"/>
              <a:gd name="connsiteY6" fmla="*/ 0 h 6858000"/>
              <a:gd name="connsiteX0" fmla="*/ 1334972 w 2530541"/>
              <a:gd name="connsiteY0" fmla="*/ 0 h 6858000"/>
              <a:gd name="connsiteX1" fmla="*/ 2530541 w 2530541"/>
              <a:gd name="connsiteY1" fmla="*/ 16484 h 6858000"/>
              <a:gd name="connsiteX2" fmla="*/ 2514498 w 2530541"/>
              <a:gd name="connsiteY2" fmla="*/ 6858000 h 6858000"/>
              <a:gd name="connsiteX3" fmla="*/ 38848 w 2530541"/>
              <a:gd name="connsiteY3" fmla="*/ 6858000 h 6858000"/>
              <a:gd name="connsiteX4" fmla="*/ 21989 w 2530541"/>
              <a:gd name="connsiteY4" fmla="*/ 6723686 h 6858000"/>
              <a:gd name="connsiteX5" fmla="*/ 32079 w 2530541"/>
              <a:gd name="connsiteY5" fmla="*/ 5586155 h 6858000"/>
              <a:gd name="connsiteX6" fmla="*/ 1334972 w 2530541"/>
              <a:gd name="connsiteY6" fmla="*/ 0 h 6858000"/>
              <a:gd name="connsiteX0" fmla="*/ 1334972 w 2514572"/>
              <a:gd name="connsiteY0" fmla="*/ 0 h 6858000"/>
              <a:gd name="connsiteX1" fmla="*/ 2241783 w 2514572"/>
              <a:gd name="connsiteY1" fmla="*/ 16484 h 6858000"/>
              <a:gd name="connsiteX2" fmla="*/ 2514498 w 2514572"/>
              <a:gd name="connsiteY2" fmla="*/ 6858000 h 6858000"/>
              <a:gd name="connsiteX3" fmla="*/ 38848 w 2514572"/>
              <a:gd name="connsiteY3" fmla="*/ 6858000 h 6858000"/>
              <a:gd name="connsiteX4" fmla="*/ 21989 w 2514572"/>
              <a:gd name="connsiteY4" fmla="*/ 6723686 h 6858000"/>
              <a:gd name="connsiteX5" fmla="*/ 32079 w 2514572"/>
              <a:gd name="connsiteY5" fmla="*/ 5586155 h 6858000"/>
              <a:gd name="connsiteX6" fmla="*/ 1334972 w 2514572"/>
              <a:gd name="connsiteY6" fmla="*/ 0 h 6858000"/>
              <a:gd name="connsiteX0" fmla="*/ 1334972 w 2514961"/>
              <a:gd name="connsiteY0" fmla="*/ 0 h 6858000"/>
              <a:gd name="connsiteX1" fmla="*/ 2482415 w 2514961"/>
              <a:gd name="connsiteY1" fmla="*/ 16484 h 6858000"/>
              <a:gd name="connsiteX2" fmla="*/ 2514498 w 2514961"/>
              <a:gd name="connsiteY2" fmla="*/ 6858000 h 6858000"/>
              <a:gd name="connsiteX3" fmla="*/ 38848 w 2514961"/>
              <a:gd name="connsiteY3" fmla="*/ 6858000 h 6858000"/>
              <a:gd name="connsiteX4" fmla="*/ 21989 w 2514961"/>
              <a:gd name="connsiteY4" fmla="*/ 6723686 h 6858000"/>
              <a:gd name="connsiteX5" fmla="*/ 32079 w 2514961"/>
              <a:gd name="connsiteY5" fmla="*/ 5586155 h 6858000"/>
              <a:gd name="connsiteX6" fmla="*/ 1334972 w 2514961"/>
              <a:gd name="connsiteY6" fmla="*/ 0 h 6858000"/>
              <a:gd name="connsiteX0" fmla="*/ 1334972 w 2482415"/>
              <a:gd name="connsiteY0" fmla="*/ 0 h 6874484"/>
              <a:gd name="connsiteX1" fmla="*/ 2482415 w 2482415"/>
              <a:gd name="connsiteY1" fmla="*/ 16484 h 6874484"/>
              <a:gd name="connsiteX2" fmla="*/ 2145530 w 2482415"/>
              <a:gd name="connsiteY2" fmla="*/ 6874484 h 6874484"/>
              <a:gd name="connsiteX3" fmla="*/ 38848 w 2482415"/>
              <a:gd name="connsiteY3" fmla="*/ 6858000 h 6874484"/>
              <a:gd name="connsiteX4" fmla="*/ 21989 w 2482415"/>
              <a:gd name="connsiteY4" fmla="*/ 6723686 h 6874484"/>
              <a:gd name="connsiteX5" fmla="*/ 32079 w 2482415"/>
              <a:gd name="connsiteY5" fmla="*/ 5586155 h 6874484"/>
              <a:gd name="connsiteX6" fmla="*/ 1334972 w 2482415"/>
              <a:gd name="connsiteY6" fmla="*/ 0 h 6874484"/>
              <a:gd name="connsiteX0" fmla="*/ 1334972 w 2483957"/>
              <a:gd name="connsiteY0" fmla="*/ 0 h 6907451"/>
              <a:gd name="connsiteX1" fmla="*/ 2482415 w 2483957"/>
              <a:gd name="connsiteY1" fmla="*/ 16484 h 6907451"/>
              <a:gd name="connsiteX2" fmla="*/ 2482414 w 2483957"/>
              <a:gd name="connsiteY2" fmla="*/ 6907451 h 6907451"/>
              <a:gd name="connsiteX3" fmla="*/ 38848 w 2483957"/>
              <a:gd name="connsiteY3" fmla="*/ 6858000 h 6907451"/>
              <a:gd name="connsiteX4" fmla="*/ 21989 w 2483957"/>
              <a:gd name="connsiteY4" fmla="*/ 6723686 h 6907451"/>
              <a:gd name="connsiteX5" fmla="*/ 32079 w 2483957"/>
              <a:gd name="connsiteY5" fmla="*/ 5586155 h 6907451"/>
              <a:gd name="connsiteX6" fmla="*/ 1334972 w 2483957"/>
              <a:gd name="connsiteY6" fmla="*/ 0 h 6907451"/>
              <a:gd name="connsiteX0" fmla="*/ 1334972 w 2483957"/>
              <a:gd name="connsiteY0" fmla="*/ 16484 h 6923935"/>
              <a:gd name="connsiteX1" fmla="*/ 2482415 w 2483957"/>
              <a:gd name="connsiteY1" fmla="*/ 0 h 6923935"/>
              <a:gd name="connsiteX2" fmla="*/ 2482414 w 2483957"/>
              <a:gd name="connsiteY2" fmla="*/ 6923935 h 6923935"/>
              <a:gd name="connsiteX3" fmla="*/ 38848 w 2483957"/>
              <a:gd name="connsiteY3" fmla="*/ 6874484 h 6923935"/>
              <a:gd name="connsiteX4" fmla="*/ 21989 w 2483957"/>
              <a:gd name="connsiteY4" fmla="*/ 6740170 h 6923935"/>
              <a:gd name="connsiteX5" fmla="*/ 32079 w 2483957"/>
              <a:gd name="connsiteY5" fmla="*/ 5602639 h 6923935"/>
              <a:gd name="connsiteX6" fmla="*/ 1334972 w 2483957"/>
              <a:gd name="connsiteY6" fmla="*/ 16484 h 6923935"/>
              <a:gd name="connsiteX0" fmla="*/ 1334972 w 2514961"/>
              <a:gd name="connsiteY0" fmla="*/ 16484 h 6890968"/>
              <a:gd name="connsiteX1" fmla="*/ 2482415 w 2514961"/>
              <a:gd name="connsiteY1" fmla="*/ 0 h 6890968"/>
              <a:gd name="connsiteX2" fmla="*/ 2514498 w 2514961"/>
              <a:gd name="connsiteY2" fmla="*/ 6890968 h 6890968"/>
              <a:gd name="connsiteX3" fmla="*/ 38848 w 2514961"/>
              <a:gd name="connsiteY3" fmla="*/ 6874484 h 6890968"/>
              <a:gd name="connsiteX4" fmla="*/ 21989 w 2514961"/>
              <a:gd name="connsiteY4" fmla="*/ 6740170 h 6890968"/>
              <a:gd name="connsiteX5" fmla="*/ 32079 w 2514961"/>
              <a:gd name="connsiteY5" fmla="*/ 5602639 h 6890968"/>
              <a:gd name="connsiteX6" fmla="*/ 1334972 w 2514961"/>
              <a:gd name="connsiteY6" fmla="*/ 16484 h 6890968"/>
              <a:gd name="connsiteX0" fmla="*/ 1334972 w 2499167"/>
              <a:gd name="connsiteY0" fmla="*/ 16484 h 6874484"/>
              <a:gd name="connsiteX1" fmla="*/ 2482415 w 2499167"/>
              <a:gd name="connsiteY1" fmla="*/ 0 h 6874484"/>
              <a:gd name="connsiteX2" fmla="*/ 2498456 w 2499167"/>
              <a:gd name="connsiteY2" fmla="*/ 6874484 h 6874484"/>
              <a:gd name="connsiteX3" fmla="*/ 38848 w 2499167"/>
              <a:gd name="connsiteY3" fmla="*/ 6874484 h 6874484"/>
              <a:gd name="connsiteX4" fmla="*/ 21989 w 2499167"/>
              <a:gd name="connsiteY4" fmla="*/ 6740170 h 6874484"/>
              <a:gd name="connsiteX5" fmla="*/ 32079 w 2499167"/>
              <a:gd name="connsiteY5" fmla="*/ 5602639 h 6874484"/>
              <a:gd name="connsiteX6" fmla="*/ 1334972 w 2499167"/>
              <a:gd name="connsiteY6" fmla="*/ 16484 h 687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9167" h="6874484">
                <a:moveTo>
                  <a:pt x="1334972" y="16484"/>
                </a:moveTo>
                <a:lnTo>
                  <a:pt x="2482415" y="0"/>
                </a:lnTo>
                <a:cubicBezTo>
                  <a:pt x="2477067" y="2280505"/>
                  <a:pt x="2503804" y="4593979"/>
                  <a:pt x="2498456" y="6874484"/>
                </a:cubicBezTo>
                <a:lnTo>
                  <a:pt x="38848" y="6874484"/>
                </a:lnTo>
                <a:lnTo>
                  <a:pt x="21989" y="6740170"/>
                </a:lnTo>
                <a:cubicBezTo>
                  <a:pt x="-8544" y="6406552"/>
                  <a:pt x="-9164" y="6029026"/>
                  <a:pt x="32079" y="5602639"/>
                </a:cubicBezTo>
                <a:cubicBezTo>
                  <a:pt x="208736" y="3775541"/>
                  <a:pt x="1334972" y="16484"/>
                  <a:pt x="1334972" y="1648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1A3CCE-B857-3D05-DF99-B8A168A1D0FE}"/>
              </a:ext>
            </a:extLst>
          </p:cNvPr>
          <p:cNvSpPr/>
          <p:nvPr userDrawn="1"/>
        </p:nvSpPr>
        <p:spPr>
          <a:xfrm>
            <a:off x="7644071" y="4885768"/>
            <a:ext cx="1395664" cy="13956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31F165-5672-D0E9-FD9A-EFC07FF2CBA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2829" y="5186286"/>
            <a:ext cx="805199" cy="805199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0F63C2E-1578-E6F3-B566-925CC295BCCC}"/>
              </a:ext>
            </a:extLst>
          </p:cNvPr>
          <p:cNvSpPr/>
          <p:nvPr userDrawn="1"/>
        </p:nvSpPr>
        <p:spPr>
          <a:xfrm>
            <a:off x="4383174" y="0"/>
            <a:ext cx="2499167" cy="6690272"/>
          </a:xfrm>
          <a:custGeom>
            <a:avLst/>
            <a:gdLst>
              <a:gd name="connsiteX0" fmla="*/ 1334972 w 3878077"/>
              <a:gd name="connsiteY0" fmla="*/ 0 h 6858000"/>
              <a:gd name="connsiteX1" fmla="*/ 3878077 w 3878077"/>
              <a:gd name="connsiteY1" fmla="*/ 0 h 6858000"/>
              <a:gd name="connsiteX2" fmla="*/ 3878077 w 3878077"/>
              <a:gd name="connsiteY2" fmla="*/ 6858000 h 6858000"/>
              <a:gd name="connsiteX3" fmla="*/ 38848 w 3878077"/>
              <a:gd name="connsiteY3" fmla="*/ 6858000 h 6858000"/>
              <a:gd name="connsiteX4" fmla="*/ 21989 w 3878077"/>
              <a:gd name="connsiteY4" fmla="*/ 6723686 h 6858000"/>
              <a:gd name="connsiteX5" fmla="*/ 32079 w 3878077"/>
              <a:gd name="connsiteY5" fmla="*/ 5586155 h 6858000"/>
              <a:gd name="connsiteX6" fmla="*/ 1334972 w 3878077"/>
              <a:gd name="connsiteY6" fmla="*/ 0 h 6858000"/>
              <a:gd name="connsiteX0" fmla="*/ 1334972 w 3878077"/>
              <a:gd name="connsiteY0" fmla="*/ 0 h 6858000"/>
              <a:gd name="connsiteX1" fmla="*/ 3878077 w 3878077"/>
              <a:gd name="connsiteY1" fmla="*/ 0 h 6858000"/>
              <a:gd name="connsiteX2" fmla="*/ 2514498 w 3878077"/>
              <a:gd name="connsiteY2" fmla="*/ 6858000 h 6858000"/>
              <a:gd name="connsiteX3" fmla="*/ 38848 w 3878077"/>
              <a:gd name="connsiteY3" fmla="*/ 6858000 h 6858000"/>
              <a:gd name="connsiteX4" fmla="*/ 21989 w 3878077"/>
              <a:gd name="connsiteY4" fmla="*/ 6723686 h 6858000"/>
              <a:gd name="connsiteX5" fmla="*/ 32079 w 3878077"/>
              <a:gd name="connsiteY5" fmla="*/ 5586155 h 6858000"/>
              <a:gd name="connsiteX6" fmla="*/ 1334972 w 3878077"/>
              <a:gd name="connsiteY6" fmla="*/ 0 h 6858000"/>
              <a:gd name="connsiteX0" fmla="*/ 1334972 w 2771172"/>
              <a:gd name="connsiteY0" fmla="*/ 0 h 6858000"/>
              <a:gd name="connsiteX1" fmla="*/ 2771172 w 2771172"/>
              <a:gd name="connsiteY1" fmla="*/ 16484 h 6858000"/>
              <a:gd name="connsiteX2" fmla="*/ 2514498 w 2771172"/>
              <a:gd name="connsiteY2" fmla="*/ 6858000 h 6858000"/>
              <a:gd name="connsiteX3" fmla="*/ 38848 w 2771172"/>
              <a:gd name="connsiteY3" fmla="*/ 6858000 h 6858000"/>
              <a:gd name="connsiteX4" fmla="*/ 21989 w 2771172"/>
              <a:gd name="connsiteY4" fmla="*/ 6723686 h 6858000"/>
              <a:gd name="connsiteX5" fmla="*/ 32079 w 2771172"/>
              <a:gd name="connsiteY5" fmla="*/ 5586155 h 6858000"/>
              <a:gd name="connsiteX6" fmla="*/ 1334972 w 2771172"/>
              <a:gd name="connsiteY6" fmla="*/ 0 h 6858000"/>
              <a:gd name="connsiteX0" fmla="*/ 1334972 w 2530541"/>
              <a:gd name="connsiteY0" fmla="*/ 0 h 6858000"/>
              <a:gd name="connsiteX1" fmla="*/ 2530541 w 2530541"/>
              <a:gd name="connsiteY1" fmla="*/ 16484 h 6858000"/>
              <a:gd name="connsiteX2" fmla="*/ 2514498 w 2530541"/>
              <a:gd name="connsiteY2" fmla="*/ 6858000 h 6858000"/>
              <a:gd name="connsiteX3" fmla="*/ 38848 w 2530541"/>
              <a:gd name="connsiteY3" fmla="*/ 6858000 h 6858000"/>
              <a:gd name="connsiteX4" fmla="*/ 21989 w 2530541"/>
              <a:gd name="connsiteY4" fmla="*/ 6723686 h 6858000"/>
              <a:gd name="connsiteX5" fmla="*/ 32079 w 2530541"/>
              <a:gd name="connsiteY5" fmla="*/ 5586155 h 6858000"/>
              <a:gd name="connsiteX6" fmla="*/ 1334972 w 2530541"/>
              <a:gd name="connsiteY6" fmla="*/ 0 h 6858000"/>
              <a:gd name="connsiteX0" fmla="*/ 1334972 w 2514572"/>
              <a:gd name="connsiteY0" fmla="*/ 0 h 6858000"/>
              <a:gd name="connsiteX1" fmla="*/ 2241783 w 2514572"/>
              <a:gd name="connsiteY1" fmla="*/ 16484 h 6858000"/>
              <a:gd name="connsiteX2" fmla="*/ 2514498 w 2514572"/>
              <a:gd name="connsiteY2" fmla="*/ 6858000 h 6858000"/>
              <a:gd name="connsiteX3" fmla="*/ 38848 w 2514572"/>
              <a:gd name="connsiteY3" fmla="*/ 6858000 h 6858000"/>
              <a:gd name="connsiteX4" fmla="*/ 21989 w 2514572"/>
              <a:gd name="connsiteY4" fmla="*/ 6723686 h 6858000"/>
              <a:gd name="connsiteX5" fmla="*/ 32079 w 2514572"/>
              <a:gd name="connsiteY5" fmla="*/ 5586155 h 6858000"/>
              <a:gd name="connsiteX6" fmla="*/ 1334972 w 2514572"/>
              <a:gd name="connsiteY6" fmla="*/ 0 h 6858000"/>
              <a:gd name="connsiteX0" fmla="*/ 1334972 w 2514961"/>
              <a:gd name="connsiteY0" fmla="*/ 0 h 6858000"/>
              <a:gd name="connsiteX1" fmla="*/ 2482415 w 2514961"/>
              <a:gd name="connsiteY1" fmla="*/ 16484 h 6858000"/>
              <a:gd name="connsiteX2" fmla="*/ 2514498 w 2514961"/>
              <a:gd name="connsiteY2" fmla="*/ 6858000 h 6858000"/>
              <a:gd name="connsiteX3" fmla="*/ 38848 w 2514961"/>
              <a:gd name="connsiteY3" fmla="*/ 6858000 h 6858000"/>
              <a:gd name="connsiteX4" fmla="*/ 21989 w 2514961"/>
              <a:gd name="connsiteY4" fmla="*/ 6723686 h 6858000"/>
              <a:gd name="connsiteX5" fmla="*/ 32079 w 2514961"/>
              <a:gd name="connsiteY5" fmla="*/ 5586155 h 6858000"/>
              <a:gd name="connsiteX6" fmla="*/ 1334972 w 2514961"/>
              <a:gd name="connsiteY6" fmla="*/ 0 h 6858000"/>
              <a:gd name="connsiteX0" fmla="*/ 1334972 w 2482415"/>
              <a:gd name="connsiteY0" fmla="*/ 0 h 6874484"/>
              <a:gd name="connsiteX1" fmla="*/ 2482415 w 2482415"/>
              <a:gd name="connsiteY1" fmla="*/ 16484 h 6874484"/>
              <a:gd name="connsiteX2" fmla="*/ 2145530 w 2482415"/>
              <a:gd name="connsiteY2" fmla="*/ 6874484 h 6874484"/>
              <a:gd name="connsiteX3" fmla="*/ 38848 w 2482415"/>
              <a:gd name="connsiteY3" fmla="*/ 6858000 h 6874484"/>
              <a:gd name="connsiteX4" fmla="*/ 21989 w 2482415"/>
              <a:gd name="connsiteY4" fmla="*/ 6723686 h 6874484"/>
              <a:gd name="connsiteX5" fmla="*/ 32079 w 2482415"/>
              <a:gd name="connsiteY5" fmla="*/ 5586155 h 6874484"/>
              <a:gd name="connsiteX6" fmla="*/ 1334972 w 2482415"/>
              <a:gd name="connsiteY6" fmla="*/ 0 h 6874484"/>
              <a:gd name="connsiteX0" fmla="*/ 1334972 w 2483957"/>
              <a:gd name="connsiteY0" fmla="*/ 0 h 6907451"/>
              <a:gd name="connsiteX1" fmla="*/ 2482415 w 2483957"/>
              <a:gd name="connsiteY1" fmla="*/ 16484 h 6907451"/>
              <a:gd name="connsiteX2" fmla="*/ 2482414 w 2483957"/>
              <a:gd name="connsiteY2" fmla="*/ 6907451 h 6907451"/>
              <a:gd name="connsiteX3" fmla="*/ 38848 w 2483957"/>
              <a:gd name="connsiteY3" fmla="*/ 6858000 h 6907451"/>
              <a:gd name="connsiteX4" fmla="*/ 21989 w 2483957"/>
              <a:gd name="connsiteY4" fmla="*/ 6723686 h 6907451"/>
              <a:gd name="connsiteX5" fmla="*/ 32079 w 2483957"/>
              <a:gd name="connsiteY5" fmla="*/ 5586155 h 6907451"/>
              <a:gd name="connsiteX6" fmla="*/ 1334972 w 2483957"/>
              <a:gd name="connsiteY6" fmla="*/ 0 h 6907451"/>
              <a:gd name="connsiteX0" fmla="*/ 1334972 w 2483957"/>
              <a:gd name="connsiteY0" fmla="*/ 16484 h 6923935"/>
              <a:gd name="connsiteX1" fmla="*/ 2482415 w 2483957"/>
              <a:gd name="connsiteY1" fmla="*/ 0 h 6923935"/>
              <a:gd name="connsiteX2" fmla="*/ 2482414 w 2483957"/>
              <a:gd name="connsiteY2" fmla="*/ 6923935 h 6923935"/>
              <a:gd name="connsiteX3" fmla="*/ 38848 w 2483957"/>
              <a:gd name="connsiteY3" fmla="*/ 6874484 h 6923935"/>
              <a:gd name="connsiteX4" fmla="*/ 21989 w 2483957"/>
              <a:gd name="connsiteY4" fmla="*/ 6740170 h 6923935"/>
              <a:gd name="connsiteX5" fmla="*/ 32079 w 2483957"/>
              <a:gd name="connsiteY5" fmla="*/ 5602639 h 6923935"/>
              <a:gd name="connsiteX6" fmla="*/ 1334972 w 2483957"/>
              <a:gd name="connsiteY6" fmla="*/ 16484 h 6923935"/>
              <a:gd name="connsiteX0" fmla="*/ 1334972 w 2514961"/>
              <a:gd name="connsiteY0" fmla="*/ 16484 h 6890968"/>
              <a:gd name="connsiteX1" fmla="*/ 2482415 w 2514961"/>
              <a:gd name="connsiteY1" fmla="*/ 0 h 6890968"/>
              <a:gd name="connsiteX2" fmla="*/ 2514498 w 2514961"/>
              <a:gd name="connsiteY2" fmla="*/ 6890968 h 6890968"/>
              <a:gd name="connsiteX3" fmla="*/ 38848 w 2514961"/>
              <a:gd name="connsiteY3" fmla="*/ 6874484 h 6890968"/>
              <a:gd name="connsiteX4" fmla="*/ 21989 w 2514961"/>
              <a:gd name="connsiteY4" fmla="*/ 6740170 h 6890968"/>
              <a:gd name="connsiteX5" fmla="*/ 32079 w 2514961"/>
              <a:gd name="connsiteY5" fmla="*/ 5602639 h 6890968"/>
              <a:gd name="connsiteX6" fmla="*/ 1334972 w 2514961"/>
              <a:gd name="connsiteY6" fmla="*/ 16484 h 6890968"/>
              <a:gd name="connsiteX0" fmla="*/ 1334972 w 2499167"/>
              <a:gd name="connsiteY0" fmla="*/ 16484 h 6874484"/>
              <a:gd name="connsiteX1" fmla="*/ 2482415 w 2499167"/>
              <a:gd name="connsiteY1" fmla="*/ 0 h 6874484"/>
              <a:gd name="connsiteX2" fmla="*/ 2498456 w 2499167"/>
              <a:gd name="connsiteY2" fmla="*/ 6874484 h 6874484"/>
              <a:gd name="connsiteX3" fmla="*/ 38848 w 2499167"/>
              <a:gd name="connsiteY3" fmla="*/ 6874484 h 6874484"/>
              <a:gd name="connsiteX4" fmla="*/ 21989 w 2499167"/>
              <a:gd name="connsiteY4" fmla="*/ 6740170 h 6874484"/>
              <a:gd name="connsiteX5" fmla="*/ 32079 w 2499167"/>
              <a:gd name="connsiteY5" fmla="*/ 5602639 h 6874484"/>
              <a:gd name="connsiteX6" fmla="*/ 1334972 w 2499167"/>
              <a:gd name="connsiteY6" fmla="*/ 16484 h 687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9167" h="6874484">
                <a:moveTo>
                  <a:pt x="1334972" y="16484"/>
                </a:moveTo>
                <a:lnTo>
                  <a:pt x="2482415" y="0"/>
                </a:lnTo>
                <a:cubicBezTo>
                  <a:pt x="2477067" y="2280505"/>
                  <a:pt x="2503804" y="4593979"/>
                  <a:pt x="2498456" y="6874484"/>
                </a:cubicBezTo>
                <a:lnTo>
                  <a:pt x="38848" y="6874484"/>
                </a:lnTo>
                <a:lnTo>
                  <a:pt x="21989" y="6740170"/>
                </a:lnTo>
                <a:cubicBezTo>
                  <a:pt x="-8544" y="6406552"/>
                  <a:pt x="-9164" y="6029026"/>
                  <a:pt x="32079" y="5602639"/>
                </a:cubicBezTo>
                <a:cubicBezTo>
                  <a:pt x="208736" y="3775541"/>
                  <a:pt x="1334972" y="16484"/>
                  <a:pt x="1334972" y="164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/>
            <a:endParaRPr lang="en-US" sz="2000" noProof="0" dirty="0" err="1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7D5F51-5A05-88DC-E1B9-DD214EF3FD3B}"/>
              </a:ext>
            </a:extLst>
          </p:cNvPr>
          <p:cNvSpPr/>
          <p:nvPr userDrawn="1"/>
        </p:nvSpPr>
        <p:spPr>
          <a:xfrm>
            <a:off x="5000525" y="4885768"/>
            <a:ext cx="1395664" cy="13956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4758FBF-5D6E-5BFC-DA6D-F3054030B95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3450" y="5237496"/>
            <a:ext cx="668926" cy="66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8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5">
          <p15:clr>
            <a:srgbClr val="A4A3A4"/>
          </p15:clr>
        </p15:guide>
        <p15:guide id="2" orient="horz" pos="3735">
          <p15:clr>
            <a:srgbClr val="A4A3A4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>
            <a:extLst>
              <a:ext uri="{FF2B5EF4-FFF2-40B4-BE49-F238E27FC236}">
                <a16:creationId xmlns:a16="http://schemas.microsoft.com/office/drawing/2014/main" id="{52F63F90-DCD3-8552-993B-E8A1FEACBD85}"/>
              </a:ext>
            </a:extLst>
          </p:cNvPr>
          <p:cNvSpPr/>
          <p:nvPr userDrawn="1"/>
        </p:nvSpPr>
        <p:spPr>
          <a:xfrm>
            <a:off x="7716252" y="-155309"/>
            <a:ext cx="4475747" cy="3176337"/>
          </a:xfrm>
          <a:custGeom>
            <a:avLst/>
            <a:gdLst>
              <a:gd name="connsiteX0" fmla="*/ 0 w 4860758"/>
              <a:gd name="connsiteY0" fmla="*/ 0 h 3304674"/>
              <a:gd name="connsiteX1" fmla="*/ 4860758 w 4860758"/>
              <a:gd name="connsiteY1" fmla="*/ 0 h 3304674"/>
              <a:gd name="connsiteX2" fmla="*/ 4860758 w 4860758"/>
              <a:gd name="connsiteY2" fmla="*/ 3304674 h 3304674"/>
              <a:gd name="connsiteX3" fmla="*/ 0 w 4860758"/>
              <a:gd name="connsiteY3" fmla="*/ 3304674 h 3304674"/>
              <a:gd name="connsiteX4" fmla="*/ 0 w 4860758"/>
              <a:gd name="connsiteY4" fmla="*/ 0 h 3304674"/>
              <a:gd name="connsiteX0" fmla="*/ 0 w 4860758"/>
              <a:gd name="connsiteY0" fmla="*/ 3304674 h 3304674"/>
              <a:gd name="connsiteX1" fmla="*/ 4860758 w 4860758"/>
              <a:gd name="connsiteY1" fmla="*/ 0 h 3304674"/>
              <a:gd name="connsiteX2" fmla="*/ 4860758 w 4860758"/>
              <a:gd name="connsiteY2" fmla="*/ 3304674 h 3304674"/>
              <a:gd name="connsiteX3" fmla="*/ 0 w 4860758"/>
              <a:gd name="connsiteY3" fmla="*/ 3304674 h 330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758" h="3304674">
                <a:moveTo>
                  <a:pt x="0" y="3304674"/>
                </a:moveTo>
                <a:lnTo>
                  <a:pt x="4860758" y="0"/>
                </a:lnTo>
                <a:lnTo>
                  <a:pt x="4860758" y="3304674"/>
                </a:lnTo>
                <a:lnTo>
                  <a:pt x="0" y="3304674"/>
                </a:lnTo>
                <a:close/>
              </a:path>
            </a:pathLst>
          </a:custGeom>
          <a:solidFill>
            <a:srgbClr val="110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A93E7F0C-C1CE-AF78-AE88-F88D4996BDBF}"/>
              </a:ext>
            </a:extLst>
          </p:cNvPr>
          <p:cNvSpPr/>
          <p:nvPr userDrawn="1"/>
        </p:nvSpPr>
        <p:spPr>
          <a:xfrm>
            <a:off x="2558715" y="3509767"/>
            <a:ext cx="4475747" cy="3176337"/>
          </a:xfrm>
          <a:custGeom>
            <a:avLst/>
            <a:gdLst>
              <a:gd name="connsiteX0" fmla="*/ 0 w 4860758"/>
              <a:gd name="connsiteY0" fmla="*/ 0 h 3304674"/>
              <a:gd name="connsiteX1" fmla="*/ 4860758 w 4860758"/>
              <a:gd name="connsiteY1" fmla="*/ 0 h 3304674"/>
              <a:gd name="connsiteX2" fmla="*/ 4860758 w 4860758"/>
              <a:gd name="connsiteY2" fmla="*/ 3304674 h 3304674"/>
              <a:gd name="connsiteX3" fmla="*/ 0 w 4860758"/>
              <a:gd name="connsiteY3" fmla="*/ 3304674 h 3304674"/>
              <a:gd name="connsiteX4" fmla="*/ 0 w 4860758"/>
              <a:gd name="connsiteY4" fmla="*/ 0 h 3304674"/>
              <a:gd name="connsiteX0" fmla="*/ 0 w 4860758"/>
              <a:gd name="connsiteY0" fmla="*/ 3304674 h 3304674"/>
              <a:gd name="connsiteX1" fmla="*/ 4860758 w 4860758"/>
              <a:gd name="connsiteY1" fmla="*/ 0 h 3304674"/>
              <a:gd name="connsiteX2" fmla="*/ 4860758 w 4860758"/>
              <a:gd name="connsiteY2" fmla="*/ 3304674 h 3304674"/>
              <a:gd name="connsiteX3" fmla="*/ 0 w 4860758"/>
              <a:gd name="connsiteY3" fmla="*/ 3304674 h 330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758" h="3304674">
                <a:moveTo>
                  <a:pt x="0" y="3304674"/>
                </a:moveTo>
                <a:lnTo>
                  <a:pt x="4860758" y="0"/>
                </a:lnTo>
                <a:lnTo>
                  <a:pt x="4860758" y="3304674"/>
                </a:lnTo>
                <a:lnTo>
                  <a:pt x="0" y="3304674"/>
                </a:lnTo>
                <a:close/>
              </a:path>
            </a:pathLst>
          </a:custGeom>
          <a:solidFill>
            <a:srgbClr val="FAA1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14A6B10C-F16E-5EFB-1F5B-6FF876B5AD90}"/>
              </a:ext>
            </a:extLst>
          </p:cNvPr>
          <p:cNvSpPr/>
          <p:nvPr userDrawn="1"/>
        </p:nvSpPr>
        <p:spPr>
          <a:xfrm>
            <a:off x="7716251" y="3507239"/>
            <a:ext cx="4475747" cy="3176337"/>
          </a:xfrm>
          <a:custGeom>
            <a:avLst/>
            <a:gdLst>
              <a:gd name="connsiteX0" fmla="*/ 0 w 4860758"/>
              <a:gd name="connsiteY0" fmla="*/ 0 h 3304674"/>
              <a:gd name="connsiteX1" fmla="*/ 4860758 w 4860758"/>
              <a:gd name="connsiteY1" fmla="*/ 0 h 3304674"/>
              <a:gd name="connsiteX2" fmla="*/ 4860758 w 4860758"/>
              <a:gd name="connsiteY2" fmla="*/ 3304674 h 3304674"/>
              <a:gd name="connsiteX3" fmla="*/ 0 w 4860758"/>
              <a:gd name="connsiteY3" fmla="*/ 3304674 h 3304674"/>
              <a:gd name="connsiteX4" fmla="*/ 0 w 4860758"/>
              <a:gd name="connsiteY4" fmla="*/ 0 h 3304674"/>
              <a:gd name="connsiteX0" fmla="*/ 0 w 4860758"/>
              <a:gd name="connsiteY0" fmla="*/ 3304674 h 3304674"/>
              <a:gd name="connsiteX1" fmla="*/ 4860758 w 4860758"/>
              <a:gd name="connsiteY1" fmla="*/ 0 h 3304674"/>
              <a:gd name="connsiteX2" fmla="*/ 4860758 w 4860758"/>
              <a:gd name="connsiteY2" fmla="*/ 3304674 h 3304674"/>
              <a:gd name="connsiteX3" fmla="*/ 0 w 4860758"/>
              <a:gd name="connsiteY3" fmla="*/ 3304674 h 330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0758" h="3304674">
                <a:moveTo>
                  <a:pt x="0" y="3304674"/>
                </a:moveTo>
                <a:lnTo>
                  <a:pt x="4860758" y="0"/>
                </a:lnTo>
                <a:lnTo>
                  <a:pt x="4860758" y="3304674"/>
                </a:lnTo>
                <a:lnTo>
                  <a:pt x="0" y="3304674"/>
                </a:lnTo>
                <a:close/>
              </a:path>
            </a:pathLst>
          </a:custGeom>
          <a:solidFill>
            <a:srgbClr val="A1F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779E17-D35B-04A5-7892-7753C6AD7212}"/>
              </a:ext>
            </a:extLst>
          </p:cNvPr>
          <p:cNvSpPr txBox="1"/>
          <p:nvPr userDrawn="1"/>
        </p:nvSpPr>
        <p:spPr>
          <a:xfrm>
            <a:off x="322510" y="296697"/>
            <a:ext cx="51248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Examples of specialty callout boxes</a:t>
            </a:r>
          </a:p>
        </p:txBody>
      </p:sp>
      <p:sp>
        <p:nvSpPr>
          <p:cNvPr id="6" name="Graphic 18">
            <a:extLst>
              <a:ext uri="{FF2B5EF4-FFF2-40B4-BE49-F238E27FC236}">
                <a16:creationId xmlns:a16="http://schemas.microsoft.com/office/drawing/2014/main" id="{6B60DBC1-FB00-2855-DA19-E7EA1C4E7ADF}"/>
              </a:ext>
            </a:extLst>
          </p:cNvPr>
          <p:cNvSpPr/>
          <p:nvPr userDrawn="1"/>
        </p:nvSpPr>
        <p:spPr>
          <a:xfrm>
            <a:off x="7620000" y="-164432"/>
            <a:ext cx="4572000" cy="316139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0033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B2175BCE-20E8-72B1-126D-BA3F7A9C69B0}"/>
              </a:ext>
            </a:extLst>
          </p:cNvPr>
          <p:cNvSpPr txBox="1">
            <a:spLocks/>
          </p:cNvSpPr>
          <p:nvPr userDrawn="1"/>
        </p:nvSpPr>
        <p:spPr>
          <a:xfrm>
            <a:off x="8711011" y="345843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Leaf callout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Bullet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Bullet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Bullet 3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Graphic 18">
            <a:extLst>
              <a:ext uri="{FF2B5EF4-FFF2-40B4-BE49-F238E27FC236}">
                <a16:creationId xmlns:a16="http://schemas.microsoft.com/office/drawing/2014/main" id="{C2358ED7-69CF-B86B-8852-1550B52B87D7}"/>
              </a:ext>
            </a:extLst>
          </p:cNvPr>
          <p:cNvSpPr/>
          <p:nvPr userDrawn="1"/>
        </p:nvSpPr>
        <p:spPr>
          <a:xfrm>
            <a:off x="2462463" y="3524708"/>
            <a:ext cx="4572000" cy="316139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FF4D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Graphic 18">
            <a:extLst>
              <a:ext uri="{FF2B5EF4-FFF2-40B4-BE49-F238E27FC236}">
                <a16:creationId xmlns:a16="http://schemas.microsoft.com/office/drawing/2014/main" id="{17E4D22F-D9C1-B53A-36EE-E4E41D331199}"/>
              </a:ext>
            </a:extLst>
          </p:cNvPr>
          <p:cNvSpPr/>
          <p:nvPr userDrawn="1"/>
        </p:nvSpPr>
        <p:spPr>
          <a:xfrm>
            <a:off x="7619999" y="3522180"/>
            <a:ext cx="4572000" cy="3161398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94659" h="4629150">
                <a:moveTo>
                  <a:pt x="5869858" y="2392532"/>
                </a:moveTo>
                <a:cubicBezTo>
                  <a:pt x="6347728" y="1671299"/>
                  <a:pt x="6547276" y="904155"/>
                  <a:pt x="6694437" y="-53"/>
                </a:cubicBezTo>
                <a:cubicBezTo>
                  <a:pt x="5560962" y="147680"/>
                  <a:pt x="4554075" y="128820"/>
                  <a:pt x="3484512" y="181684"/>
                </a:cubicBezTo>
                <a:lnTo>
                  <a:pt x="3484512" y="183303"/>
                </a:lnTo>
                <a:cubicBezTo>
                  <a:pt x="2560587" y="214259"/>
                  <a:pt x="1649426" y="581448"/>
                  <a:pt x="969341" y="1277535"/>
                </a:cubicBezTo>
                <a:cubicBezTo>
                  <a:pt x="59608" y="2208890"/>
                  <a:pt x="-205568" y="3492955"/>
                  <a:pt x="155429" y="4629097"/>
                </a:cubicBezTo>
                <a:cubicBezTo>
                  <a:pt x="1796206" y="3608303"/>
                  <a:pt x="4711333" y="4223332"/>
                  <a:pt x="5869858" y="2392532"/>
                </a:cubicBezTo>
              </a:path>
            </a:pathLst>
          </a:custGeom>
          <a:solidFill>
            <a:srgbClr val="00874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AC146D96-055D-4C92-A075-4699594CD8B8}"/>
              </a:ext>
            </a:extLst>
          </p:cNvPr>
          <p:cNvSpPr txBox="1">
            <a:spLocks/>
          </p:cNvSpPr>
          <p:nvPr userDrawn="1"/>
        </p:nvSpPr>
        <p:spPr>
          <a:xfrm>
            <a:off x="8554100" y="4085823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Leaf callout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Text information in a short paragraph or a quote</a:t>
            </a:r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F5814773-F110-1191-8353-A255B0A8ED3D}"/>
              </a:ext>
            </a:extLst>
          </p:cNvPr>
          <p:cNvSpPr txBox="1">
            <a:spLocks/>
          </p:cNvSpPr>
          <p:nvPr userDrawn="1"/>
        </p:nvSpPr>
        <p:spPr>
          <a:xfrm>
            <a:off x="3478178" y="4028582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Leaf callout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Text information in a short paragraph or a quote</a:t>
            </a:r>
          </a:p>
        </p:txBody>
      </p:sp>
    </p:spTree>
    <p:extLst>
      <p:ext uri="{BB962C8B-B14F-4D97-AF65-F5344CB8AC3E}">
        <p14:creationId xmlns:p14="http://schemas.microsoft.com/office/powerpoint/2010/main" val="37442397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779E17-D35B-04A5-7892-7753C6AD7212}"/>
              </a:ext>
            </a:extLst>
          </p:cNvPr>
          <p:cNvSpPr txBox="1"/>
          <p:nvPr userDrawn="1"/>
        </p:nvSpPr>
        <p:spPr>
          <a:xfrm>
            <a:off x="322510" y="296697"/>
            <a:ext cx="51248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Examples of specialty callout boxes</a:t>
            </a:r>
          </a:p>
        </p:txBody>
      </p:sp>
      <p:sp>
        <p:nvSpPr>
          <p:cNvPr id="3" name="Graphic 18">
            <a:extLst>
              <a:ext uri="{FF2B5EF4-FFF2-40B4-BE49-F238E27FC236}">
                <a16:creationId xmlns:a16="http://schemas.microsoft.com/office/drawing/2014/main" id="{BC1B5021-4336-7C7E-2317-70B2586EC505}"/>
              </a:ext>
            </a:extLst>
          </p:cNvPr>
          <p:cNvSpPr/>
          <p:nvPr userDrawn="1"/>
        </p:nvSpPr>
        <p:spPr>
          <a:xfrm rot="10800000">
            <a:off x="128859" y="3798668"/>
            <a:ext cx="6005716" cy="2884436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515401 w 6339979"/>
              <a:gd name="connsiteY0" fmla="*/ 2392585 h 4497028"/>
              <a:gd name="connsiteX1" fmla="*/ 6339980 w 6339979"/>
              <a:gd name="connsiteY1" fmla="*/ 0 h 4497028"/>
              <a:gd name="connsiteX2" fmla="*/ 3130055 w 6339979"/>
              <a:gd name="connsiteY2" fmla="*/ 181737 h 4497028"/>
              <a:gd name="connsiteX3" fmla="*/ 3130055 w 6339979"/>
              <a:gd name="connsiteY3" fmla="*/ 183356 h 4497028"/>
              <a:gd name="connsiteX4" fmla="*/ 614884 w 6339979"/>
              <a:gd name="connsiteY4" fmla="*/ 1277588 h 4497028"/>
              <a:gd name="connsiteX5" fmla="*/ 153299 w 6339979"/>
              <a:gd name="connsiteY5" fmla="*/ 4497028 h 4497028"/>
              <a:gd name="connsiteX6" fmla="*/ 5515401 w 6339979"/>
              <a:gd name="connsiteY6" fmla="*/ 2392585 h 4497028"/>
              <a:gd name="connsiteX0" fmla="*/ 5692167 w 6516746"/>
              <a:gd name="connsiteY0" fmla="*/ 2392585 h 4497028"/>
              <a:gd name="connsiteX1" fmla="*/ 6516746 w 6516746"/>
              <a:gd name="connsiteY1" fmla="*/ 0 h 4497028"/>
              <a:gd name="connsiteX2" fmla="*/ 3306821 w 6516746"/>
              <a:gd name="connsiteY2" fmla="*/ 181737 h 4497028"/>
              <a:gd name="connsiteX3" fmla="*/ 3306821 w 6516746"/>
              <a:gd name="connsiteY3" fmla="*/ 183356 h 4497028"/>
              <a:gd name="connsiteX4" fmla="*/ 318212 w 6516746"/>
              <a:gd name="connsiteY4" fmla="*/ 1927189 h 4497028"/>
              <a:gd name="connsiteX5" fmla="*/ 330065 w 6516746"/>
              <a:gd name="connsiteY5" fmla="*/ 4497028 h 4497028"/>
              <a:gd name="connsiteX6" fmla="*/ 5692167 w 6516746"/>
              <a:gd name="connsiteY6" fmla="*/ 2392585 h 4497028"/>
              <a:gd name="connsiteX0" fmla="*/ 5539230 w 6363809"/>
              <a:gd name="connsiteY0" fmla="*/ 2392585 h 4497028"/>
              <a:gd name="connsiteX1" fmla="*/ 6363809 w 6363809"/>
              <a:gd name="connsiteY1" fmla="*/ 0 h 4497028"/>
              <a:gd name="connsiteX2" fmla="*/ 3153884 w 6363809"/>
              <a:gd name="connsiteY2" fmla="*/ 181737 h 4497028"/>
              <a:gd name="connsiteX3" fmla="*/ 3153884 w 6363809"/>
              <a:gd name="connsiteY3" fmla="*/ 183356 h 4497028"/>
              <a:gd name="connsiteX4" fmla="*/ 165275 w 6363809"/>
              <a:gd name="connsiteY4" fmla="*/ 1927189 h 4497028"/>
              <a:gd name="connsiteX5" fmla="*/ 177128 w 6363809"/>
              <a:gd name="connsiteY5" fmla="*/ 4497028 h 4497028"/>
              <a:gd name="connsiteX6" fmla="*/ 5539230 w 6363809"/>
              <a:gd name="connsiteY6" fmla="*/ 2392585 h 4497028"/>
              <a:gd name="connsiteX0" fmla="*/ 5395563 w 6220142"/>
              <a:gd name="connsiteY0" fmla="*/ 2392585 h 4497028"/>
              <a:gd name="connsiteX1" fmla="*/ 6220142 w 6220142"/>
              <a:gd name="connsiteY1" fmla="*/ 0 h 4497028"/>
              <a:gd name="connsiteX2" fmla="*/ 3010217 w 6220142"/>
              <a:gd name="connsiteY2" fmla="*/ 181737 h 4497028"/>
              <a:gd name="connsiteX3" fmla="*/ 3010217 w 6220142"/>
              <a:gd name="connsiteY3" fmla="*/ 183356 h 4497028"/>
              <a:gd name="connsiteX4" fmla="*/ 21608 w 6220142"/>
              <a:gd name="connsiteY4" fmla="*/ 1927189 h 4497028"/>
              <a:gd name="connsiteX5" fmla="*/ 33461 w 6220142"/>
              <a:gd name="connsiteY5" fmla="*/ 4497028 h 4497028"/>
              <a:gd name="connsiteX6" fmla="*/ 5395563 w 6220142"/>
              <a:gd name="connsiteY6" fmla="*/ 2392585 h 4497028"/>
              <a:gd name="connsiteX0" fmla="*/ 5395563 w 6231152"/>
              <a:gd name="connsiteY0" fmla="*/ 2414605 h 4519048"/>
              <a:gd name="connsiteX1" fmla="*/ 6231152 w 6231152"/>
              <a:gd name="connsiteY1" fmla="*/ 0 h 4519048"/>
              <a:gd name="connsiteX2" fmla="*/ 3010217 w 6231152"/>
              <a:gd name="connsiteY2" fmla="*/ 203757 h 4519048"/>
              <a:gd name="connsiteX3" fmla="*/ 3010217 w 6231152"/>
              <a:gd name="connsiteY3" fmla="*/ 205376 h 4519048"/>
              <a:gd name="connsiteX4" fmla="*/ 21608 w 6231152"/>
              <a:gd name="connsiteY4" fmla="*/ 1949209 h 4519048"/>
              <a:gd name="connsiteX5" fmla="*/ 33461 w 6231152"/>
              <a:gd name="connsiteY5" fmla="*/ 4519048 h 4519048"/>
              <a:gd name="connsiteX6" fmla="*/ 5395563 w 6231152"/>
              <a:gd name="connsiteY6" fmla="*/ 2414605 h 4519048"/>
              <a:gd name="connsiteX0" fmla="*/ 5395563 w 6231152"/>
              <a:gd name="connsiteY0" fmla="*/ 2414605 h 4519048"/>
              <a:gd name="connsiteX1" fmla="*/ 6231152 w 6231152"/>
              <a:gd name="connsiteY1" fmla="*/ 0 h 4519048"/>
              <a:gd name="connsiteX2" fmla="*/ 3010217 w 6231152"/>
              <a:gd name="connsiteY2" fmla="*/ 203757 h 4519048"/>
              <a:gd name="connsiteX3" fmla="*/ 3010217 w 6231152"/>
              <a:gd name="connsiteY3" fmla="*/ 205376 h 4519048"/>
              <a:gd name="connsiteX4" fmla="*/ 21608 w 6231152"/>
              <a:gd name="connsiteY4" fmla="*/ 1949209 h 4519048"/>
              <a:gd name="connsiteX5" fmla="*/ 33461 w 6231152"/>
              <a:gd name="connsiteY5" fmla="*/ 4519048 h 4519048"/>
              <a:gd name="connsiteX6" fmla="*/ 5593746 w 6231152"/>
              <a:gd name="connsiteY6" fmla="*/ 2029249 h 4519048"/>
              <a:gd name="connsiteX0" fmla="*/ 5395563 w 6231152"/>
              <a:gd name="connsiteY0" fmla="*/ 2414605 h 4519048"/>
              <a:gd name="connsiteX1" fmla="*/ 6231152 w 6231152"/>
              <a:gd name="connsiteY1" fmla="*/ 0 h 4519048"/>
              <a:gd name="connsiteX2" fmla="*/ 3010217 w 6231152"/>
              <a:gd name="connsiteY2" fmla="*/ 203757 h 4519048"/>
              <a:gd name="connsiteX3" fmla="*/ 3010217 w 6231152"/>
              <a:gd name="connsiteY3" fmla="*/ 205376 h 4519048"/>
              <a:gd name="connsiteX4" fmla="*/ 21608 w 6231152"/>
              <a:gd name="connsiteY4" fmla="*/ 1949209 h 4519048"/>
              <a:gd name="connsiteX5" fmla="*/ 33461 w 6231152"/>
              <a:gd name="connsiteY5" fmla="*/ 4519048 h 4519048"/>
              <a:gd name="connsiteX6" fmla="*/ 5593746 w 6231152"/>
              <a:gd name="connsiteY6" fmla="*/ 2029249 h 4519048"/>
              <a:gd name="connsiteX0" fmla="*/ 5602728 w 6438317"/>
              <a:gd name="connsiteY0" fmla="*/ 2414605 h 4530670"/>
              <a:gd name="connsiteX1" fmla="*/ 6438317 w 6438317"/>
              <a:gd name="connsiteY1" fmla="*/ 0 h 4530670"/>
              <a:gd name="connsiteX2" fmla="*/ 3217382 w 6438317"/>
              <a:gd name="connsiteY2" fmla="*/ 203757 h 4530670"/>
              <a:gd name="connsiteX3" fmla="*/ 3217382 w 6438317"/>
              <a:gd name="connsiteY3" fmla="*/ 205376 h 4530670"/>
              <a:gd name="connsiteX4" fmla="*/ 228773 w 6438317"/>
              <a:gd name="connsiteY4" fmla="*/ 1949209 h 4530670"/>
              <a:gd name="connsiteX5" fmla="*/ 205450 w 6438317"/>
              <a:gd name="connsiteY5" fmla="*/ 4530670 h 4530670"/>
              <a:gd name="connsiteX6" fmla="*/ 5800911 w 6438317"/>
              <a:gd name="connsiteY6" fmla="*/ 2029249 h 4530670"/>
              <a:gd name="connsiteX0" fmla="*/ 5607005 w 6442594"/>
              <a:gd name="connsiteY0" fmla="*/ 2414605 h 4530670"/>
              <a:gd name="connsiteX1" fmla="*/ 6442594 w 6442594"/>
              <a:gd name="connsiteY1" fmla="*/ 0 h 4530670"/>
              <a:gd name="connsiteX2" fmla="*/ 3221659 w 6442594"/>
              <a:gd name="connsiteY2" fmla="*/ 203757 h 4530670"/>
              <a:gd name="connsiteX3" fmla="*/ 3221659 w 6442594"/>
              <a:gd name="connsiteY3" fmla="*/ 205376 h 4530670"/>
              <a:gd name="connsiteX4" fmla="*/ 227187 w 6442594"/>
              <a:gd name="connsiteY4" fmla="*/ 1896911 h 4530670"/>
              <a:gd name="connsiteX5" fmla="*/ 209727 w 6442594"/>
              <a:gd name="connsiteY5" fmla="*/ 4530670 h 4530670"/>
              <a:gd name="connsiteX6" fmla="*/ 5805188 w 6442594"/>
              <a:gd name="connsiteY6" fmla="*/ 2029249 h 4530670"/>
              <a:gd name="connsiteX0" fmla="*/ 5397278 w 6232867"/>
              <a:gd name="connsiteY0" fmla="*/ 2414605 h 4530670"/>
              <a:gd name="connsiteX1" fmla="*/ 6232867 w 6232867"/>
              <a:gd name="connsiteY1" fmla="*/ 0 h 4530670"/>
              <a:gd name="connsiteX2" fmla="*/ 3011932 w 6232867"/>
              <a:gd name="connsiteY2" fmla="*/ 203757 h 4530670"/>
              <a:gd name="connsiteX3" fmla="*/ 3011932 w 6232867"/>
              <a:gd name="connsiteY3" fmla="*/ 205376 h 4530670"/>
              <a:gd name="connsiteX4" fmla="*/ 17460 w 6232867"/>
              <a:gd name="connsiteY4" fmla="*/ 1896911 h 4530670"/>
              <a:gd name="connsiteX5" fmla="*/ 0 w 6232867"/>
              <a:gd name="connsiteY5" fmla="*/ 4530670 h 4530670"/>
              <a:gd name="connsiteX6" fmla="*/ 5595461 w 6232867"/>
              <a:gd name="connsiteY6" fmla="*/ 2029249 h 4530670"/>
              <a:gd name="connsiteX0" fmla="*/ 5397961 w 6233550"/>
              <a:gd name="connsiteY0" fmla="*/ 2414605 h 4530670"/>
              <a:gd name="connsiteX1" fmla="*/ 6233550 w 6233550"/>
              <a:gd name="connsiteY1" fmla="*/ 0 h 4530670"/>
              <a:gd name="connsiteX2" fmla="*/ 3012615 w 6233550"/>
              <a:gd name="connsiteY2" fmla="*/ 203757 h 4530670"/>
              <a:gd name="connsiteX3" fmla="*/ 3012615 w 6233550"/>
              <a:gd name="connsiteY3" fmla="*/ 205376 h 4530670"/>
              <a:gd name="connsiteX4" fmla="*/ 18143 w 6233550"/>
              <a:gd name="connsiteY4" fmla="*/ 1896911 h 4530670"/>
              <a:gd name="connsiteX5" fmla="*/ 683 w 6233550"/>
              <a:gd name="connsiteY5" fmla="*/ 4530670 h 4530670"/>
              <a:gd name="connsiteX6" fmla="*/ 5596144 w 6233550"/>
              <a:gd name="connsiteY6" fmla="*/ 2029249 h 4530670"/>
              <a:gd name="connsiteX0" fmla="*/ 5404655 w 6240244"/>
              <a:gd name="connsiteY0" fmla="*/ 2414605 h 4530670"/>
              <a:gd name="connsiteX1" fmla="*/ 6240244 w 6240244"/>
              <a:gd name="connsiteY1" fmla="*/ 0 h 4530670"/>
              <a:gd name="connsiteX2" fmla="*/ 3019309 w 6240244"/>
              <a:gd name="connsiteY2" fmla="*/ 203757 h 4530670"/>
              <a:gd name="connsiteX3" fmla="*/ 3019309 w 6240244"/>
              <a:gd name="connsiteY3" fmla="*/ 205376 h 4530670"/>
              <a:gd name="connsiteX4" fmla="*/ 13112 w 6240244"/>
              <a:gd name="connsiteY4" fmla="*/ 1891100 h 4530670"/>
              <a:gd name="connsiteX5" fmla="*/ 7377 w 6240244"/>
              <a:gd name="connsiteY5" fmla="*/ 4530670 h 4530670"/>
              <a:gd name="connsiteX6" fmla="*/ 5602838 w 6240244"/>
              <a:gd name="connsiteY6" fmla="*/ 2029249 h 4530670"/>
              <a:gd name="connsiteX0" fmla="*/ 5397278 w 6232867"/>
              <a:gd name="connsiteY0" fmla="*/ 2414605 h 4530670"/>
              <a:gd name="connsiteX1" fmla="*/ 6232867 w 6232867"/>
              <a:gd name="connsiteY1" fmla="*/ 0 h 4530670"/>
              <a:gd name="connsiteX2" fmla="*/ 3011932 w 6232867"/>
              <a:gd name="connsiteY2" fmla="*/ 203757 h 4530670"/>
              <a:gd name="connsiteX3" fmla="*/ 3011932 w 6232867"/>
              <a:gd name="connsiteY3" fmla="*/ 205376 h 4530670"/>
              <a:gd name="connsiteX4" fmla="*/ 5735 w 6232867"/>
              <a:gd name="connsiteY4" fmla="*/ 1891100 h 4530670"/>
              <a:gd name="connsiteX5" fmla="*/ 0 w 6232867"/>
              <a:gd name="connsiteY5" fmla="*/ 4530670 h 4530670"/>
              <a:gd name="connsiteX6" fmla="*/ 5595461 w 6232867"/>
              <a:gd name="connsiteY6" fmla="*/ 2029249 h 4530670"/>
              <a:gd name="connsiteX0" fmla="*/ 6232867 w 6232867"/>
              <a:gd name="connsiteY0" fmla="*/ 0 h 4530670"/>
              <a:gd name="connsiteX1" fmla="*/ 3011932 w 6232867"/>
              <a:gd name="connsiteY1" fmla="*/ 203757 h 4530670"/>
              <a:gd name="connsiteX2" fmla="*/ 3011932 w 6232867"/>
              <a:gd name="connsiteY2" fmla="*/ 205376 h 4530670"/>
              <a:gd name="connsiteX3" fmla="*/ 5735 w 6232867"/>
              <a:gd name="connsiteY3" fmla="*/ 1891100 h 4530670"/>
              <a:gd name="connsiteX4" fmla="*/ 0 w 6232867"/>
              <a:gd name="connsiteY4" fmla="*/ 4530670 h 4530670"/>
              <a:gd name="connsiteX5" fmla="*/ 5595461 w 6232867"/>
              <a:gd name="connsiteY5" fmla="*/ 2029249 h 4530670"/>
              <a:gd name="connsiteX0" fmla="*/ 6232867 w 6232867"/>
              <a:gd name="connsiteY0" fmla="*/ 0 h 4530670"/>
              <a:gd name="connsiteX1" fmla="*/ 3011932 w 6232867"/>
              <a:gd name="connsiteY1" fmla="*/ 203757 h 4530670"/>
              <a:gd name="connsiteX2" fmla="*/ 3011932 w 6232867"/>
              <a:gd name="connsiteY2" fmla="*/ 205376 h 4530670"/>
              <a:gd name="connsiteX3" fmla="*/ 5735 w 6232867"/>
              <a:gd name="connsiteY3" fmla="*/ 1891100 h 4530670"/>
              <a:gd name="connsiteX4" fmla="*/ 0 w 6232867"/>
              <a:gd name="connsiteY4" fmla="*/ 4530670 h 4530670"/>
              <a:gd name="connsiteX5" fmla="*/ 5577873 w 6232867"/>
              <a:gd name="connsiteY5" fmla="*/ 1895598 h 4530670"/>
              <a:gd name="connsiteX0" fmla="*/ 6232867 w 6232867"/>
              <a:gd name="connsiteY0" fmla="*/ 0 h 4530670"/>
              <a:gd name="connsiteX1" fmla="*/ 3011932 w 6232867"/>
              <a:gd name="connsiteY1" fmla="*/ 203757 h 4530670"/>
              <a:gd name="connsiteX2" fmla="*/ 3011932 w 6232867"/>
              <a:gd name="connsiteY2" fmla="*/ 205376 h 4530670"/>
              <a:gd name="connsiteX3" fmla="*/ 5735 w 6232867"/>
              <a:gd name="connsiteY3" fmla="*/ 1891100 h 4530670"/>
              <a:gd name="connsiteX4" fmla="*/ 0 w 6232867"/>
              <a:gd name="connsiteY4" fmla="*/ 4530670 h 4530670"/>
              <a:gd name="connsiteX5" fmla="*/ 5577873 w 6232867"/>
              <a:gd name="connsiteY5" fmla="*/ 1895598 h 4530670"/>
              <a:gd name="connsiteX0" fmla="*/ 5300696 w 5577873"/>
              <a:gd name="connsiteY0" fmla="*/ 1128487 h 4328453"/>
              <a:gd name="connsiteX1" fmla="*/ 3011932 w 5577873"/>
              <a:gd name="connsiteY1" fmla="*/ 1540 h 4328453"/>
              <a:gd name="connsiteX2" fmla="*/ 3011932 w 5577873"/>
              <a:gd name="connsiteY2" fmla="*/ 3159 h 4328453"/>
              <a:gd name="connsiteX3" fmla="*/ 5735 w 5577873"/>
              <a:gd name="connsiteY3" fmla="*/ 1688883 h 4328453"/>
              <a:gd name="connsiteX4" fmla="*/ 0 w 5577873"/>
              <a:gd name="connsiteY4" fmla="*/ 4328453 h 4328453"/>
              <a:gd name="connsiteX5" fmla="*/ 5577873 w 5577873"/>
              <a:gd name="connsiteY5" fmla="*/ 1693381 h 4328453"/>
              <a:gd name="connsiteX0" fmla="*/ 4960659 w 5577873"/>
              <a:gd name="connsiteY0" fmla="*/ 1714928 h 4327989"/>
              <a:gd name="connsiteX1" fmla="*/ 3011932 w 5577873"/>
              <a:gd name="connsiteY1" fmla="*/ 1076 h 4327989"/>
              <a:gd name="connsiteX2" fmla="*/ 3011932 w 5577873"/>
              <a:gd name="connsiteY2" fmla="*/ 2695 h 4327989"/>
              <a:gd name="connsiteX3" fmla="*/ 5735 w 5577873"/>
              <a:gd name="connsiteY3" fmla="*/ 1688419 h 4327989"/>
              <a:gd name="connsiteX4" fmla="*/ 0 w 5577873"/>
              <a:gd name="connsiteY4" fmla="*/ 4327989 h 4327989"/>
              <a:gd name="connsiteX5" fmla="*/ 5577873 w 5577873"/>
              <a:gd name="connsiteY5" fmla="*/ 1692917 h 4327989"/>
              <a:gd name="connsiteX0" fmla="*/ 4925483 w 5577873"/>
              <a:gd name="connsiteY0" fmla="*/ 1697504 h 4327998"/>
              <a:gd name="connsiteX1" fmla="*/ 3011932 w 5577873"/>
              <a:gd name="connsiteY1" fmla="*/ 1085 h 4327998"/>
              <a:gd name="connsiteX2" fmla="*/ 3011932 w 5577873"/>
              <a:gd name="connsiteY2" fmla="*/ 2704 h 4327998"/>
              <a:gd name="connsiteX3" fmla="*/ 5735 w 5577873"/>
              <a:gd name="connsiteY3" fmla="*/ 1688428 h 4327998"/>
              <a:gd name="connsiteX4" fmla="*/ 0 w 5577873"/>
              <a:gd name="connsiteY4" fmla="*/ 4327998 h 4327998"/>
              <a:gd name="connsiteX5" fmla="*/ 5577873 w 5577873"/>
              <a:gd name="connsiteY5" fmla="*/ 1692926 h 4327998"/>
              <a:gd name="connsiteX0" fmla="*/ 4925483 w 5577873"/>
              <a:gd name="connsiteY0" fmla="*/ 1697504 h 4327998"/>
              <a:gd name="connsiteX1" fmla="*/ 3011932 w 5577873"/>
              <a:gd name="connsiteY1" fmla="*/ 1085 h 4327998"/>
              <a:gd name="connsiteX2" fmla="*/ 5735 w 5577873"/>
              <a:gd name="connsiteY2" fmla="*/ 1688428 h 4327998"/>
              <a:gd name="connsiteX3" fmla="*/ 0 w 5577873"/>
              <a:gd name="connsiteY3" fmla="*/ 4327998 h 4327998"/>
              <a:gd name="connsiteX4" fmla="*/ 5577873 w 5577873"/>
              <a:gd name="connsiteY4" fmla="*/ 1692926 h 4327998"/>
              <a:gd name="connsiteX0" fmla="*/ 5103439 w 5755829"/>
              <a:gd name="connsiteY0" fmla="*/ 234636 h 2865130"/>
              <a:gd name="connsiteX1" fmla="*/ 2644656 w 5755829"/>
              <a:gd name="connsiteY1" fmla="*/ 118792 h 2865130"/>
              <a:gd name="connsiteX2" fmla="*/ 183691 w 5755829"/>
              <a:gd name="connsiteY2" fmla="*/ 225560 h 2865130"/>
              <a:gd name="connsiteX3" fmla="*/ 177956 w 5755829"/>
              <a:gd name="connsiteY3" fmla="*/ 2865130 h 2865130"/>
              <a:gd name="connsiteX4" fmla="*/ 5755829 w 5755829"/>
              <a:gd name="connsiteY4" fmla="*/ 230058 h 2865130"/>
              <a:gd name="connsiteX0" fmla="*/ 5285568 w 5937958"/>
              <a:gd name="connsiteY0" fmla="*/ 202015 h 2832509"/>
              <a:gd name="connsiteX1" fmla="*/ 365820 w 5937958"/>
              <a:gd name="connsiteY1" fmla="*/ 192939 h 2832509"/>
              <a:gd name="connsiteX2" fmla="*/ 360085 w 5937958"/>
              <a:gd name="connsiteY2" fmla="*/ 2832509 h 2832509"/>
              <a:gd name="connsiteX3" fmla="*/ 5937958 w 5937958"/>
              <a:gd name="connsiteY3" fmla="*/ 197437 h 2832509"/>
              <a:gd name="connsiteX0" fmla="*/ 4925483 w 5577873"/>
              <a:gd name="connsiteY0" fmla="*/ 420772 h 3051266"/>
              <a:gd name="connsiteX1" fmla="*/ 5735 w 5577873"/>
              <a:gd name="connsiteY1" fmla="*/ 411696 h 3051266"/>
              <a:gd name="connsiteX2" fmla="*/ 0 w 5577873"/>
              <a:gd name="connsiteY2" fmla="*/ 3051266 h 3051266"/>
              <a:gd name="connsiteX3" fmla="*/ 5577873 w 5577873"/>
              <a:gd name="connsiteY3" fmla="*/ 416194 h 3051266"/>
              <a:gd name="connsiteX0" fmla="*/ 4925483 w 5577873"/>
              <a:gd name="connsiteY0" fmla="*/ 126375 h 2756869"/>
              <a:gd name="connsiteX1" fmla="*/ 5735 w 5577873"/>
              <a:gd name="connsiteY1" fmla="*/ 117299 h 2756869"/>
              <a:gd name="connsiteX2" fmla="*/ 0 w 5577873"/>
              <a:gd name="connsiteY2" fmla="*/ 2756869 h 2756869"/>
              <a:gd name="connsiteX3" fmla="*/ 5577873 w 5577873"/>
              <a:gd name="connsiteY3" fmla="*/ 121797 h 2756869"/>
              <a:gd name="connsiteX0" fmla="*/ 4925483 w 5577873"/>
              <a:gd name="connsiteY0" fmla="*/ 126378 h 2756872"/>
              <a:gd name="connsiteX1" fmla="*/ 5735 w 5577873"/>
              <a:gd name="connsiteY1" fmla="*/ 117302 h 2756872"/>
              <a:gd name="connsiteX2" fmla="*/ 0 w 5577873"/>
              <a:gd name="connsiteY2" fmla="*/ 2756872 h 2756872"/>
              <a:gd name="connsiteX3" fmla="*/ 5577873 w 5577873"/>
              <a:gd name="connsiteY3" fmla="*/ 121800 h 2756872"/>
              <a:gd name="connsiteX0" fmla="*/ 4925483 w 5577873"/>
              <a:gd name="connsiteY0" fmla="*/ 126378 h 2756872"/>
              <a:gd name="connsiteX1" fmla="*/ 5735 w 5577873"/>
              <a:gd name="connsiteY1" fmla="*/ 117302 h 2756872"/>
              <a:gd name="connsiteX2" fmla="*/ 0 w 5577873"/>
              <a:gd name="connsiteY2" fmla="*/ 2756872 h 2756872"/>
              <a:gd name="connsiteX3" fmla="*/ 5577873 w 5577873"/>
              <a:gd name="connsiteY3" fmla="*/ 121800 h 2756872"/>
              <a:gd name="connsiteX0" fmla="*/ 4925483 w 5577873"/>
              <a:gd name="connsiteY0" fmla="*/ 122704 h 2753198"/>
              <a:gd name="connsiteX1" fmla="*/ 5735 w 5577873"/>
              <a:gd name="connsiteY1" fmla="*/ 113628 h 2753198"/>
              <a:gd name="connsiteX2" fmla="*/ 0 w 5577873"/>
              <a:gd name="connsiteY2" fmla="*/ 2753198 h 2753198"/>
              <a:gd name="connsiteX3" fmla="*/ 5577873 w 5577873"/>
              <a:gd name="connsiteY3" fmla="*/ 118126 h 2753198"/>
              <a:gd name="connsiteX0" fmla="*/ 4925483 w 5577873"/>
              <a:gd name="connsiteY0" fmla="*/ 122704 h 2753198"/>
              <a:gd name="connsiteX1" fmla="*/ 5735 w 5577873"/>
              <a:gd name="connsiteY1" fmla="*/ 113628 h 2753198"/>
              <a:gd name="connsiteX2" fmla="*/ 0 w 5577873"/>
              <a:gd name="connsiteY2" fmla="*/ 2753198 h 2753198"/>
              <a:gd name="connsiteX3" fmla="*/ 5577873 w 5577873"/>
              <a:gd name="connsiteY3" fmla="*/ 118126 h 2753198"/>
              <a:gd name="connsiteX0" fmla="*/ 4925483 w 5577873"/>
              <a:gd name="connsiteY0" fmla="*/ 9076 h 2639570"/>
              <a:gd name="connsiteX1" fmla="*/ 5735 w 5577873"/>
              <a:gd name="connsiteY1" fmla="*/ 0 h 2639570"/>
              <a:gd name="connsiteX2" fmla="*/ 0 w 5577873"/>
              <a:gd name="connsiteY2" fmla="*/ 2639570 h 2639570"/>
              <a:gd name="connsiteX3" fmla="*/ 5577873 w 5577873"/>
              <a:gd name="connsiteY3" fmla="*/ 4498 h 2639570"/>
              <a:gd name="connsiteX0" fmla="*/ 4925483 w 5577873"/>
              <a:gd name="connsiteY0" fmla="*/ 9076 h 2639570"/>
              <a:gd name="connsiteX1" fmla="*/ 5735 w 5577873"/>
              <a:gd name="connsiteY1" fmla="*/ 0 h 2639570"/>
              <a:gd name="connsiteX2" fmla="*/ 0 w 5577873"/>
              <a:gd name="connsiteY2" fmla="*/ 2639570 h 2639570"/>
              <a:gd name="connsiteX3" fmla="*/ 5577873 w 5577873"/>
              <a:gd name="connsiteY3" fmla="*/ 4498 h 2639570"/>
              <a:gd name="connsiteX0" fmla="*/ 4925483 w 5577873"/>
              <a:gd name="connsiteY0" fmla="*/ 12642 h 2643136"/>
              <a:gd name="connsiteX1" fmla="*/ 5735 w 5577873"/>
              <a:gd name="connsiteY1" fmla="*/ 3566 h 2643136"/>
              <a:gd name="connsiteX2" fmla="*/ 0 w 5577873"/>
              <a:gd name="connsiteY2" fmla="*/ 2643136 h 2643136"/>
              <a:gd name="connsiteX3" fmla="*/ 5577873 w 5577873"/>
              <a:gd name="connsiteY3" fmla="*/ 8064 h 2643136"/>
              <a:gd name="connsiteX0" fmla="*/ 5735 w 5577873"/>
              <a:gd name="connsiteY0" fmla="*/ 0 h 2639570"/>
              <a:gd name="connsiteX1" fmla="*/ 0 w 5577873"/>
              <a:gd name="connsiteY1" fmla="*/ 2639570 h 2639570"/>
              <a:gd name="connsiteX2" fmla="*/ 5577873 w 5577873"/>
              <a:gd name="connsiteY2" fmla="*/ 4498 h 263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77873" h="2639570">
                <a:moveTo>
                  <a:pt x="5735" y="0"/>
                </a:moveTo>
                <a:cubicBezTo>
                  <a:pt x="-1256" y="1798105"/>
                  <a:pt x="2340" y="1228173"/>
                  <a:pt x="0" y="2639570"/>
                </a:cubicBezTo>
                <a:cubicBezTo>
                  <a:pt x="1640777" y="1618776"/>
                  <a:pt x="4919954" y="2324335"/>
                  <a:pt x="5577873" y="4498"/>
                </a:cubicBezTo>
              </a:path>
            </a:pathLst>
          </a:custGeom>
          <a:solidFill>
            <a:srgbClr val="FF4D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Graphic 18">
            <a:extLst>
              <a:ext uri="{FF2B5EF4-FFF2-40B4-BE49-F238E27FC236}">
                <a16:creationId xmlns:a16="http://schemas.microsoft.com/office/drawing/2014/main" id="{B6D96507-9BDC-0FAD-E090-DD138378CCB7}"/>
              </a:ext>
            </a:extLst>
          </p:cNvPr>
          <p:cNvSpPr/>
          <p:nvPr userDrawn="1"/>
        </p:nvSpPr>
        <p:spPr>
          <a:xfrm>
            <a:off x="6182701" y="4826405"/>
            <a:ext cx="6007098" cy="1851594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698" h="3908413">
                <a:moveTo>
                  <a:pt x="5916698" y="0"/>
                </a:moveTo>
                <a:cubicBezTo>
                  <a:pt x="5381711" y="30290"/>
                  <a:pt x="3869173" y="93407"/>
                  <a:pt x="3459668" y="112412"/>
                </a:cubicBezTo>
                <a:lnTo>
                  <a:pt x="3459668" y="114031"/>
                </a:lnTo>
                <a:cubicBezTo>
                  <a:pt x="2535743" y="144987"/>
                  <a:pt x="1520557" y="578057"/>
                  <a:pt x="944497" y="1208263"/>
                </a:cubicBezTo>
                <a:cubicBezTo>
                  <a:pt x="368437" y="1838469"/>
                  <a:pt x="-41187" y="2776607"/>
                  <a:pt x="3306" y="3895266"/>
                </a:cubicBezTo>
                <a:lnTo>
                  <a:pt x="5915508" y="3908413"/>
                </a:ln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B2175BCE-20E8-72B1-126D-BA3F7A9C69B0}"/>
              </a:ext>
            </a:extLst>
          </p:cNvPr>
          <p:cNvSpPr txBox="1">
            <a:spLocks/>
          </p:cNvSpPr>
          <p:nvPr userDrawn="1"/>
        </p:nvSpPr>
        <p:spPr>
          <a:xfrm>
            <a:off x="2192605" y="4826405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Leaf callout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0" dirty="0">
                <a:solidFill>
                  <a:schemeClr val="bg1"/>
                </a:solidFill>
              </a:rPr>
              <a:t>Text of a couple of lines 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71D2E212-46C5-BA2B-3135-B24EFBC80C3B}"/>
              </a:ext>
            </a:extLst>
          </p:cNvPr>
          <p:cNvSpPr txBox="1">
            <a:spLocks/>
          </p:cNvSpPr>
          <p:nvPr userDrawn="1"/>
        </p:nvSpPr>
        <p:spPr>
          <a:xfrm>
            <a:off x="8316314" y="5240886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Leaf callout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0" dirty="0">
                <a:solidFill>
                  <a:schemeClr val="bg1"/>
                </a:solidFill>
              </a:rPr>
              <a:t>Text of a couple of lines </a:t>
            </a:r>
          </a:p>
        </p:txBody>
      </p:sp>
    </p:spTree>
    <p:extLst>
      <p:ext uri="{BB962C8B-B14F-4D97-AF65-F5344CB8AC3E}">
        <p14:creationId xmlns:p14="http://schemas.microsoft.com/office/powerpoint/2010/main" val="16492932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raphic 18">
            <a:extLst>
              <a:ext uri="{FF2B5EF4-FFF2-40B4-BE49-F238E27FC236}">
                <a16:creationId xmlns:a16="http://schemas.microsoft.com/office/drawing/2014/main" id="{B732F51A-065D-E7D6-A7E5-83C87C436701}"/>
              </a:ext>
            </a:extLst>
          </p:cNvPr>
          <p:cNvSpPr/>
          <p:nvPr userDrawn="1"/>
        </p:nvSpPr>
        <p:spPr>
          <a:xfrm>
            <a:off x="0" y="1416714"/>
            <a:ext cx="4022042" cy="2672245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698" h="3908413">
                <a:moveTo>
                  <a:pt x="5916698" y="0"/>
                </a:moveTo>
                <a:cubicBezTo>
                  <a:pt x="5381711" y="30290"/>
                  <a:pt x="3869173" y="93407"/>
                  <a:pt x="3459668" y="112412"/>
                </a:cubicBezTo>
                <a:lnTo>
                  <a:pt x="3459668" y="114031"/>
                </a:lnTo>
                <a:cubicBezTo>
                  <a:pt x="2535743" y="144987"/>
                  <a:pt x="1520557" y="578057"/>
                  <a:pt x="944497" y="1208263"/>
                </a:cubicBezTo>
                <a:cubicBezTo>
                  <a:pt x="368437" y="1838469"/>
                  <a:pt x="-41187" y="2776607"/>
                  <a:pt x="3306" y="3895266"/>
                </a:cubicBezTo>
                <a:lnTo>
                  <a:pt x="5915508" y="3908413"/>
                </a:lnTo>
              </a:path>
            </a:pathLst>
          </a:custGeom>
          <a:solidFill>
            <a:srgbClr val="FF4D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7A95095A-F5B0-81B5-1445-D50E8DB87C03}"/>
              </a:ext>
            </a:extLst>
          </p:cNvPr>
          <p:cNvSpPr txBox="1">
            <a:spLocks/>
          </p:cNvSpPr>
          <p:nvPr userDrawn="1"/>
        </p:nvSpPr>
        <p:spPr>
          <a:xfrm>
            <a:off x="631871" y="1786432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</a:rPr>
              <a:t>Basic Corner callout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</a:rPr>
              <a:t>Data shows satisfaction and progress with virtual care matches or exceeds that of face-to-face.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Graphic 18">
            <a:extLst>
              <a:ext uri="{FF2B5EF4-FFF2-40B4-BE49-F238E27FC236}">
                <a16:creationId xmlns:a16="http://schemas.microsoft.com/office/drawing/2014/main" id="{E34C533E-CFFB-C6FB-ADC5-668EFEBBB42B}"/>
              </a:ext>
            </a:extLst>
          </p:cNvPr>
          <p:cNvSpPr/>
          <p:nvPr userDrawn="1"/>
        </p:nvSpPr>
        <p:spPr>
          <a:xfrm>
            <a:off x="8169960" y="1348359"/>
            <a:ext cx="4022042" cy="2672245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698" h="3908413">
                <a:moveTo>
                  <a:pt x="5916698" y="0"/>
                </a:moveTo>
                <a:cubicBezTo>
                  <a:pt x="5381711" y="30290"/>
                  <a:pt x="3869173" y="93407"/>
                  <a:pt x="3459668" y="112412"/>
                </a:cubicBezTo>
                <a:lnTo>
                  <a:pt x="3459668" y="114031"/>
                </a:lnTo>
                <a:cubicBezTo>
                  <a:pt x="2535743" y="144987"/>
                  <a:pt x="1520557" y="578057"/>
                  <a:pt x="944497" y="1208263"/>
                </a:cubicBezTo>
                <a:cubicBezTo>
                  <a:pt x="368437" y="1838469"/>
                  <a:pt x="-41187" y="2776607"/>
                  <a:pt x="3306" y="3895266"/>
                </a:cubicBezTo>
                <a:lnTo>
                  <a:pt x="5915508" y="3908413"/>
                </a:lnTo>
              </a:path>
            </a:pathLst>
          </a:custGeom>
          <a:solidFill>
            <a:srgbClr val="0033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8">
            <a:extLst>
              <a:ext uri="{FF2B5EF4-FFF2-40B4-BE49-F238E27FC236}">
                <a16:creationId xmlns:a16="http://schemas.microsoft.com/office/drawing/2014/main" id="{69D9D525-5F9B-6053-8FAE-31F0E95957F9}"/>
              </a:ext>
            </a:extLst>
          </p:cNvPr>
          <p:cNvSpPr/>
          <p:nvPr userDrawn="1"/>
        </p:nvSpPr>
        <p:spPr>
          <a:xfrm>
            <a:off x="4084980" y="1424314"/>
            <a:ext cx="4022042" cy="2672245"/>
          </a:xfrm>
          <a:custGeom>
            <a:avLst/>
            <a:gdLst>
              <a:gd name="connsiteX0" fmla="*/ 5869858 w 6694659"/>
              <a:gd name="connsiteY0" fmla="*/ 2392532 h 4629150"/>
              <a:gd name="connsiteX1" fmla="*/ 6694437 w 6694659"/>
              <a:gd name="connsiteY1" fmla="*/ -53 h 4629150"/>
              <a:gd name="connsiteX2" fmla="*/ 3484512 w 6694659"/>
              <a:gd name="connsiteY2" fmla="*/ 181684 h 4629150"/>
              <a:gd name="connsiteX3" fmla="*/ 3484512 w 6694659"/>
              <a:gd name="connsiteY3" fmla="*/ 183303 h 4629150"/>
              <a:gd name="connsiteX4" fmla="*/ 969341 w 6694659"/>
              <a:gd name="connsiteY4" fmla="*/ 1277535 h 4629150"/>
              <a:gd name="connsiteX5" fmla="*/ 155429 w 6694659"/>
              <a:gd name="connsiteY5" fmla="*/ 4629097 h 4629150"/>
              <a:gd name="connsiteX6" fmla="*/ 5869858 w 6694659"/>
              <a:gd name="connsiteY6" fmla="*/ 2392532 h 4629150"/>
              <a:gd name="connsiteX0" fmla="*/ 5870081 w 6695101"/>
              <a:gd name="connsiteY0" fmla="*/ 2554201 h 4790766"/>
              <a:gd name="connsiteX1" fmla="*/ 6694660 w 6695101"/>
              <a:gd name="connsiteY1" fmla="*/ 161616 h 4790766"/>
              <a:gd name="connsiteX2" fmla="*/ 5941765 w 6695101"/>
              <a:gd name="connsiteY2" fmla="*/ 230941 h 4790766"/>
              <a:gd name="connsiteX3" fmla="*/ 3484735 w 6695101"/>
              <a:gd name="connsiteY3" fmla="*/ 343353 h 4790766"/>
              <a:gd name="connsiteX4" fmla="*/ 3484735 w 6695101"/>
              <a:gd name="connsiteY4" fmla="*/ 344972 h 4790766"/>
              <a:gd name="connsiteX5" fmla="*/ 969564 w 6695101"/>
              <a:gd name="connsiteY5" fmla="*/ 1439204 h 4790766"/>
              <a:gd name="connsiteX6" fmla="*/ 155652 w 6695101"/>
              <a:gd name="connsiteY6" fmla="*/ 4790766 h 4790766"/>
              <a:gd name="connsiteX7" fmla="*/ 5870081 w 6695101"/>
              <a:gd name="connsiteY7" fmla="*/ 2554201 h 4790766"/>
              <a:gd name="connsiteX0" fmla="*/ 5870081 w 6695101"/>
              <a:gd name="connsiteY0" fmla="*/ 2554201 h 5023170"/>
              <a:gd name="connsiteX1" fmla="*/ 6694660 w 6695101"/>
              <a:gd name="connsiteY1" fmla="*/ 161616 h 5023170"/>
              <a:gd name="connsiteX2" fmla="*/ 5941765 w 6695101"/>
              <a:gd name="connsiteY2" fmla="*/ 230941 h 5023170"/>
              <a:gd name="connsiteX3" fmla="*/ 3484735 w 6695101"/>
              <a:gd name="connsiteY3" fmla="*/ 343353 h 5023170"/>
              <a:gd name="connsiteX4" fmla="*/ 3484735 w 6695101"/>
              <a:gd name="connsiteY4" fmla="*/ 344972 h 5023170"/>
              <a:gd name="connsiteX5" fmla="*/ 969564 w 6695101"/>
              <a:gd name="connsiteY5" fmla="*/ 1439204 h 5023170"/>
              <a:gd name="connsiteX6" fmla="*/ 155652 w 6695101"/>
              <a:gd name="connsiteY6" fmla="*/ 4790766 h 5023170"/>
              <a:gd name="connsiteX7" fmla="*/ 5924070 w 6695101"/>
              <a:gd name="connsiteY7" fmla="*/ 4303450 h 5023170"/>
              <a:gd name="connsiteX0" fmla="*/ 5934868 w 6695101"/>
              <a:gd name="connsiteY0" fmla="*/ 2543403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695101"/>
              <a:gd name="connsiteY0" fmla="*/ 2532606 h 5023169"/>
              <a:gd name="connsiteX1" fmla="*/ 6694660 w 6695101"/>
              <a:gd name="connsiteY1" fmla="*/ 161616 h 5023169"/>
              <a:gd name="connsiteX2" fmla="*/ 5941765 w 6695101"/>
              <a:gd name="connsiteY2" fmla="*/ 230941 h 5023169"/>
              <a:gd name="connsiteX3" fmla="*/ 3484735 w 6695101"/>
              <a:gd name="connsiteY3" fmla="*/ 343353 h 5023169"/>
              <a:gd name="connsiteX4" fmla="*/ 3484735 w 6695101"/>
              <a:gd name="connsiteY4" fmla="*/ 344972 h 5023169"/>
              <a:gd name="connsiteX5" fmla="*/ 969564 w 6695101"/>
              <a:gd name="connsiteY5" fmla="*/ 1439204 h 5023169"/>
              <a:gd name="connsiteX6" fmla="*/ 155652 w 6695101"/>
              <a:gd name="connsiteY6" fmla="*/ 4790766 h 5023169"/>
              <a:gd name="connsiteX7" fmla="*/ 5924070 w 6695101"/>
              <a:gd name="connsiteY7" fmla="*/ 4303450 h 5023169"/>
              <a:gd name="connsiteX0" fmla="*/ 5945665 w 6124889"/>
              <a:gd name="connsiteY0" fmla="*/ 2301665 h 4792228"/>
              <a:gd name="connsiteX1" fmla="*/ 5941765 w 6124889"/>
              <a:gd name="connsiteY1" fmla="*/ 0 h 4792228"/>
              <a:gd name="connsiteX2" fmla="*/ 3484735 w 6124889"/>
              <a:gd name="connsiteY2" fmla="*/ 112412 h 4792228"/>
              <a:gd name="connsiteX3" fmla="*/ 3484735 w 6124889"/>
              <a:gd name="connsiteY3" fmla="*/ 114031 h 4792228"/>
              <a:gd name="connsiteX4" fmla="*/ 969564 w 6124889"/>
              <a:gd name="connsiteY4" fmla="*/ 1208263 h 4792228"/>
              <a:gd name="connsiteX5" fmla="*/ 155652 w 6124889"/>
              <a:gd name="connsiteY5" fmla="*/ 4559825 h 4792228"/>
              <a:gd name="connsiteX6" fmla="*/ 5924070 w 6124889"/>
              <a:gd name="connsiteY6" fmla="*/ 4072509 h 4792228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945665 w 6186192"/>
              <a:gd name="connsiteY0" fmla="*/ 2302050 h 4792613"/>
              <a:gd name="connsiteX1" fmla="*/ 5941765 w 6186192"/>
              <a:gd name="connsiteY1" fmla="*/ 385 h 4792613"/>
              <a:gd name="connsiteX2" fmla="*/ 3484735 w 6186192"/>
              <a:gd name="connsiteY2" fmla="*/ 112797 h 4792613"/>
              <a:gd name="connsiteX3" fmla="*/ 3484735 w 6186192"/>
              <a:gd name="connsiteY3" fmla="*/ 114416 h 4792613"/>
              <a:gd name="connsiteX4" fmla="*/ 969564 w 6186192"/>
              <a:gd name="connsiteY4" fmla="*/ 1208648 h 4792613"/>
              <a:gd name="connsiteX5" fmla="*/ 155652 w 6186192"/>
              <a:gd name="connsiteY5" fmla="*/ 4560210 h 4792613"/>
              <a:gd name="connsiteX6" fmla="*/ 5924070 w 6186192"/>
              <a:gd name="connsiteY6" fmla="*/ 4072894 h 4792613"/>
              <a:gd name="connsiteX0" fmla="*/ 5610932 w 6121585"/>
              <a:gd name="connsiteY0" fmla="*/ 2302050 h 4792613"/>
              <a:gd name="connsiteX1" fmla="*/ 5941765 w 6121585"/>
              <a:gd name="connsiteY1" fmla="*/ 385 h 4792613"/>
              <a:gd name="connsiteX2" fmla="*/ 3484735 w 6121585"/>
              <a:gd name="connsiteY2" fmla="*/ 112797 h 4792613"/>
              <a:gd name="connsiteX3" fmla="*/ 3484735 w 6121585"/>
              <a:gd name="connsiteY3" fmla="*/ 114416 h 4792613"/>
              <a:gd name="connsiteX4" fmla="*/ 969564 w 6121585"/>
              <a:gd name="connsiteY4" fmla="*/ 1208648 h 4792613"/>
              <a:gd name="connsiteX5" fmla="*/ 155652 w 6121585"/>
              <a:gd name="connsiteY5" fmla="*/ 4560210 h 4792613"/>
              <a:gd name="connsiteX6" fmla="*/ 5924070 w 6121585"/>
              <a:gd name="connsiteY6" fmla="*/ 4072894 h 4792613"/>
              <a:gd name="connsiteX0" fmla="*/ 5941765 w 5941765"/>
              <a:gd name="connsiteY0" fmla="*/ 0 h 4792228"/>
              <a:gd name="connsiteX1" fmla="*/ 3484735 w 5941765"/>
              <a:gd name="connsiteY1" fmla="*/ 112412 h 4792228"/>
              <a:gd name="connsiteX2" fmla="*/ 3484735 w 5941765"/>
              <a:gd name="connsiteY2" fmla="*/ 114031 h 4792228"/>
              <a:gd name="connsiteX3" fmla="*/ 969564 w 5941765"/>
              <a:gd name="connsiteY3" fmla="*/ 1208263 h 4792228"/>
              <a:gd name="connsiteX4" fmla="*/ 155652 w 5941765"/>
              <a:gd name="connsiteY4" fmla="*/ 4559825 h 4792228"/>
              <a:gd name="connsiteX5" fmla="*/ 5924070 w 5941765"/>
              <a:gd name="connsiteY5" fmla="*/ 4072509 h 4792228"/>
              <a:gd name="connsiteX0" fmla="*/ 5941765 w 5941765"/>
              <a:gd name="connsiteY0" fmla="*/ 0 h 4779362"/>
              <a:gd name="connsiteX1" fmla="*/ 3484735 w 5941765"/>
              <a:gd name="connsiteY1" fmla="*/ 112412 h 4779362"/>
              <a:gd name="connsiteX2" fmla="*/ 3484735 w 5941765"/>
              <a:gd name="connsiteY2" fmla="*/ 114031 h 4779362"/>
              <a:gd name="connsiteX3" fmla="*/ 969564 w 5941765"/>
              <a:gd name="connsiteY3" fmla="*/ 1208263 h 4779362"/>
              <a:gd name="connsiteX4" fmla="*/ 155652 w 5941765"/>
              <a:gd name="connsiteY4" fmla="*/ 4559825 h 4779362"/>
              <a:gd name="connsiteX5" fmla="*/ 5940575 w 5941765"/>
              <a:gd name="connsiteY5" fmla="*/ 4056101 h 4779362"/>
              <a:gd name="connsiteX0" fmla="*/ 5941765 w 5941765"/>
              <a:gd name="connsiteY0" fmla="*/ 0 h 4559825"/>
              <a:gd name="connsiteX1" fmla="*/ 3484735 w 5941765"/>
              <a:gd name="connsiteY1" fmla="*/ 112412 h 4559825"/>
              <a:gd name="connsiteX2" fmla="*/ 3484735 w 5941765"/>
              <a:gd name="connsiteY2" fmla="*/ 114031 h 4559825"/>
              <a:gd name="connsiteX3" fmla="*/ 969564 w 5941765"/>
              <a:gd name="connsiteY3" fmla="*/ 1208263 h 4559825"/>
              <a:gd name="connsiteX4" fmla="*/ 155652 w 5941765"/>
              <a:gd name="connsiteY4" fmla="*/ 4559825 h 4559825"/>
              <a:gd name="connsiteX5" fmla="*/ 5940575 w 5941765"/>
              <a:gd name="connsiteY5" fmla="*/ 4056101 h 4559825"/>
              <a:gd name="connsiteX0" fmla="*/ 5941765 w 5941765"/>
              <a:gd name="connsiteY0" fmla="*/ 0 h 4742927"/>
              <a:gd name="connsiteX1" fmla="*/ 3484735 w 5941765"/>
              <a:gd name="connsiteY1" fmla="*/ 112412 h 4742927"/>
              <a:gd name="connsiteX2" fmla="*/ 3484735 w 5941765"/>
              <a:gd name="connsiteY2" fmla="*/ 114031 h 4742927"/>
              <a:gd name="connsiteX3" fmla="*/ 969564 w 5941765"/>
              <a:gd name="connsiteY3" fmla="*/ 1208263 h 4742927"/>
              <a:gd name="connsiteX4" fmla="*/ 155652 w 5941765"/>
              <a:gd name="connsiteY4" fmla="*/ 4559825 h 4742927"/>
              <a:gd name="connsiteX5" fmla="*/ 690472 w 5941765"/>
              <a:gd name="connsiteY5" fmla="*/ 4274750 h 4742927"/>
              <a:gd name="connsiteX6" fmla="*/ 5940575 w 5941765"/>
              <a:gd name="connsiteY6" fmla="*/ 4056101 h 4742927"/>
              <a:gd name="connsiteX0" fmla="*/ 5941765 w 5941765"/>
              <a:gd name="connsiteY0" fmla="*/ 0 h 4782541"/>
              <a:gd name="connsiteX1" fmla="*/ 3484735 w 5941765"/>
              <a:gd name="connsiteY1" fmla="*/ 112412 h 4782541"/>
              <a:gd name="connsiteX2" fmla="*/ 3484735 w 5941765"/>
              <a:gd name="connsiteY2" fmla="*/ 114031 h 4782541"/>
              <a:gd name="connsiteX3" fmla="*/ 969564 w 5941765"/>
              <a:gd name="connsiteY3" fmla="*/ 1208263 h 4782541"/>
              <a:gd name="connsiteX4" fmla="*/ 155652 w 5941765"/>
              <a:gd name="connsiteY4" fmla="*/ 4559825 h 4782541"/>
              <a:gd name="connsiteX5" fmla="*/ 129308 w 5941765"/>
              <a:gd name="connsiteY5" fmla="*/ 4447054 h 4782541"/>
              <a:gd name="connsiteX6" fmla="*/ 690472 w 5941765"/>
              <a:gd name="connsiteY6" fmla="*/ 4274750 h 4782541"/>
              <a:gd name="connsiteX7" fmla="*/ 5940575 w 5941765"/>
              <a:gd name="connsiteY7" fmla="*/ 4056101 h 4782541"/>
              <a:gd name="connsiteX0" fmla="*/ 6211274 w 6211274"/>
              <a:gd name="connsiteY0" fmla="*/ 0 h 4782542"/>
              <a:gd name="connsiteX1" fmla="*/ 3754244 w 6211274"/>
              <a:gd name="connsiteY1" fmla="*/ 112412 h 4782542"/>
              <a:gd name="connsiteX2" fmla="*/ 3754244 w 6211274"/>
              <a:gd name="connsiteY2" fmla="*/ 114031 h 4782542"/>
              <a:gd name="connsiteX3" fmla="*/ 1239073 w 6211274"/>
              <a:gd name="connsiteY3" fmla="*/ 1208263 h 4782542"/>
              <a:gd name="connsiteX4" fmla="*/ 425161 w 6211274"/>
              <a:gd name="connsiteY4" fmla="*/ 4559825 h 4782542"/>
              <a:gd name="connsiteX5" fmla="*/ 398817 w 6211274"/>
              <a:gd name="connsiteY5" fmla="*/ 4447054 h 4782542"/>
              <a:gd name="connsiteX6" fmla="*/ 415321 w 6211274"/>
              <a:gd name="connsiteY6" fmla="*/ 4192700 h 4782542"/>
              <a:gd name="connsiteX7" fmla="*/ 6210084 w 6211274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23785 w 6223785"/>
              <a:gd name="connsiteY0" fmla="*/ 0 h 4782542"/>
              <a:gd name="connsiteX1" fmla="*/ 3766755 w 6223785"/>
              <a:gd name="connsiteY1" fmla="*/ 112412 h 4782542"/>
              <a:gd name="connsiteX2" fmla="*/ 3766755 w 6223785"/>
              <a:gd name="connsiteY2" fmla="*/ 114031 h 4782542"/>
              <a:gd name="connsiteX3" fmla="*/ 1251584 w 6223785"/>
              <a:gd name="connsiteY3" fmla="*/ 1208263 h 4782542"/>
              <a:gd name="connsiteX4" fmla="*/ 437672 w 6223785"/>
              <a:gd name="connsiteY4" fmla="*/ 4559825 h 4782542"/>
              <a:gd name="connsiteX5" fmla="*/ 411328 w 6223785"/>
              <a:gd name="connsiteY5" fmla="*/ 4447054 h 4782542"/>
              <a:gd name="connsiteX6" fmla="*/ 411328 w 6223785"/>
              <a:gd name="connsiteY6" fmla="*/ 4217315 h 4782542"/>
              <a:gd name="connsiteX7" fmla="*/ 6222595 w 6223785"/>
              <a:gd name="connsiteY7" fmla="*/ 4056101 h 4782542"/>
              <a:gd name="connsiteX0" fmla="*/ 6230069 w 6230069"/>
              <a:gd name="connsiteY0" fmla="*/ 0 h 4782542"/>
              <a:gd name="connsiteX1" fmla="*/ 3773039 w 6230069"/>
              <a:gd name="connsiteY1" fmla="*/ 112412 h 4782542"/>
              <a:gd name="connsiteX2" fmla="*/ 3773039 w 6230069"/>
              <a:gd name="connsiteY2" fmla="*/ 114031 h 4782542"/>
              <a:gd name="connsiteX3" fmla="*/ 1257868 w 6230069"/>
              <a:gd name="connsiteY3" fmla="*/ 1208263 h 4782542"/>
              <a:gd name="connsiteX4" fmla="*/ 443956 w 6230069"/>
              <a:gd name="connsiteY4" fmla="*/ 4559825 h 4782542"/>
              <a:gd name="connsiteX5" fmla="*/ 417612 w 6230069"/>
              <a:gd name="connsiteY5" fmla="*/ 4447054 h 4782542"/>
              <a:gd name="connsiteX6" fmla="*/ 409360 w 6230069"/>
              <a:gd name="connsiteY6" fmla="*/ 3880913 h 4782542"/>
              <a:gd name="connsiteX7" fmla="*/ 6228879 w 6230069"/>
              <a:gd name="connsiteY7" fmla="*/ 4056101 h 4782542"/>
              <a:gd name="connsiteX0" fmla="*/ 6230070 w 6245386"/>
              <a:gd name="connsiteY0" fmla="*/ 0 h 4782542"/>
              <a:gd name="connsiteX1" fmla="*/ 3773040 w 6245386"/>
              <a:gd name="connsiteY1" fmla="*/ 112412 h 4782542"/>
              <a:gd name="connsiteX2" fmla="*/ 3773040 w 6245386"/>
              <a:gd name="connsiteY2" fmla="*/ 114031 h 4782542"/>
              <a:gd name="connsiteX3" fmla="*/ 1257869 w 6245386"/>
              <a:gd name="connsiteY3" fmla="*/ 1208263 h 4782542"/>
              <a:gd name="connsiteX4" fmla="*/ 443957 w 6245386"/>
              <a:gd name="connsiteY4" fmla="*/ 4559825 h 4782542"/>
              <a:gd name="connsiteX5" fmla="*/ 417613 w 6245386"/>
              <a:gd name="connsiteY5" fmla="*/ 4447054 h 4782542"/>
              <a:gd name="connsiteX6" fmla="*/ 409361 w 6245386"/>
              <a:gd name="connsiteY6" fmla="*/ 3880913 h 4782542"/>
              <a:gd name="connsiteX7" fmla="*/ 6245385 w 6245386"/>
              <a:gd name="connsiteY7" fmla="*/ 3875594 h 4782542"/>
              <a:gd name="connsiteX0" fmla="*/ 6229768 w 6245083"/>
              <a:gd name="connsiteY0" fmla="*/ 0 h 4782542"/>
              <a:gd name="connsiteX1" fmla="*/ 3772738 w 6245083"/>
              <a:gd name="connsiteY1" fmla="*/ 112412 h 4782542"/>
              <a:gd name="connsiteX2" fmla="*/ 3772738 w 6245083"/>
              <a:gd name="connsiteY2" fmla="*/ 114031 h 4782542"/>
              <a:gd name="connsiteX3" fmla="*/ 1257567 w 6245083"/>
              <a:gd name="connsiteY3" fmla="*/ 1208263 h 4782542"/>
              <a:gd name="connsiteX4" fmla="*/ 443655 w 6245083"/>
              <a:gd name="connsiteY4" fmla="*/ 4559825 h 4782542"/>
              <a:gd name="connsiteX5" fmla="*/ 417311 w 6245083"/>
              <a:gd name="connsiteY5" fmla="*/ 4447054 h 4782542"/>
              <a:gd name="connsiteX6" fmla="*/ 409059 w 6245083"/>
              <a:gd name="connsiteY6" fmla="*/ 3880913 h 4782542"/>
              <a:gd name="connsiteX7" fmla="*/ 6245083 w 6245083"/>
              <a:gd name="connsiteY7" fmla="*/ 3875594 h 4782542"/>
              <a:gd name="connsiteX0" fmla="*/ 6231021 w 6246336"/>
              <a:gd name="connsiteY0" fmla="*/ 0 h 4782542"/>
              <a:gd name="connsiteX1" fmla="*/ 3773991 w 6246336"/>
              <a:gd name="connsiteY1" fmla="*/ 112412 h 4782542"/>
              <a:gd name="connsiteX2" fmla="*/ 3773991 w 6246336"/>
              <a:gd name="connsiteY2" fmla="*/ 114031 h 4782542"/>
              <a:gd name="connsiteX3" fmla="*/ 1258820 w 6246336"/>
              <a:gd name="connsiteY3" fmla="*/ 1208263 h 4782542"/>
              <a:gd name="connsiteX4" fmla="*/ 444908 w 6246336"/>
              <a:gd name="connsiteY4" fmla="*/ 4559825 h 4782542"/>
              <a:gd name="connsiteX5" fmla="*/ 418564 w 6246336"/>
              <a:gd name="connsiteY5" fmla="*/ 4447054 h 4782542"/>
              <a:gd name="connsiteX6" fmla="*/ 410312 w 6246336"/>
              <a:gd name="connsiteY6" fmla="*/ 3880913 h 4782542"/>
              <a:gd name="connsiteX7" fmla="*/ 6246336 w 6246336"/>
              <a:gd name="connsiteY7" fmla="*/ 3875594 h 4782542"/>
              <a:gd name="connsiteX0" fmla="*/ 6231022 w 6246337"/>
              <a:gd name="connsiteY0" fmla="*/ 0 h 4782542"/>
              <a:gd name="connsiteX1" fmla="*/ 3773992 w 6246337"/>
              <a:gd name="connsiteY1" fmla="*/ 112412 h 4782542"/>
              <a:gd name="connsiteX2" fmla="*/ 3773992 w 6246337"/>
              <a:gd name="connsiteY2" fmla="*/ 114031 h 4782542"/>
              <a:gd name="connsiteX3" fmla="*/ 1258821 w 6246337"/>
              <a:gd name="connsiteY3" fmla="*/ 1208263 h 4782542"/>
              <a:gd name="connsiteX4" fmla="*/ 444909 w 6246337"/>
              <a:gd name="connsiteY4" fmla="*/ 4559825 h 4782542"/>
              <a:gd name="connsiteX5" fmla="*/ 418565 w 6246337"/>
              <a:gd name="connsiteY5" fmla="*/ 4447054 h 4782542"/>
              <a:gd name="connsiteX6" fmla="*/ 410313 w 6246337"/>
              <a:gd name="connsiteY6" fmla="*/ 3880913 h 4782542"/>
              <a:gd name="connsiteX7" fmla="*/ 6246337 w 6246337"/>
              <a:gd name="connsiteY7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6282084 w 6297399"/>
              <a:gd name="connsiteY0" fmla="*/ 0 h 4782542"/>
              <a:gd name="connsiteX1" fmla="*/ 3825054 w 6297399"/>
              <a:gd name="connsiteY1" fmla="*/ 112412 h 4782542"/>
              <a:gd name="connsiteX2" fmla="*/ 3825054 w 6297399"/>
              <a:gd name="connsiteY2" fmla="*/ 114031 h 4782542"/>
              <a:gd name="connsiteX3" fmla="*/ 1309883 w 6297399"/>
              <a:gd name="connsiteY3" fmla="*/ 1208263 h 4782542"/>
              <a:gd name="connsiteX4" fmla="*/ 495971 w 6297399"/>
              <a:gd name="connsiteY4" fmla="*/ 4559825 h 4782542"/>
              <a:gd name="connsiteX5" fmla="*/ 469627 w 6297399"/>
              <a:gd name="connsiteY5" fmla="*/ 4447054 h 4782542"/>
              <a:gd name="connsiteX6" fmla="*/ 378395 w 6297399"/>
              <a:gd name="connsiteY6" fmla="*/ 3882566 h 4782542"/>
              <a:gd name="connsiteX7" fmla="*/ 461375 w 6297399"/>
              <a:gd name="connsiteY7" fmla="*/ 3880913 h 4782542"/>
              <a:gd name="connsiteX8" fmla="*/ 6297399 w 6297399"/>
              <a:gd name="connsiteY8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9 w 5957081"/>
              <a:gd name="connsiteY5" fmla="*/ 4447054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782542"/>
              <a:gd name="connsiteX1" fmla="*/ 3484736 w 5957081"/>
              <a:gd name="connsiteY1" fmla="*/ 112412 h 4782542"/>
              <a:gd name="connsiteX2" fmla="*/ 3484736 w 5957081"/>
              <a:gd name="connsiteY2" fmla="*/ 114031 h 4782542"/>
              <a:gd name="connsiteX3" fmla="*/ 969565 w 5957081"/>
              <a:gd name="connsiteY3" fmla="*/ 1208263 h 4782542"/>
              <a:gd name="connsiteX4" fmla="*/ 155653 w 5957081"/>
              <a:gd name="connsiteY4" fmla="*/ 4559825 h 4782542"/>
              <a:gd name="connsiteX5" fmla="*/ 129308 w 5957081"/>
              <a:gd name="connsiteY5" fmla="*/ 4447055 h 4782542"/>
              <a:gd name="connsiteX6" fmla="*/ 38077 w 5957081"/>
              <a:gd name="connsiteY6" fmla="*/ 3882566 h 4782542"/>
              <a:gd name="connsiteX7" fmla="*/ 121057 w 5957081"/>
              <a:gd name="connsiteY7" fmla="*/ 3880913 h 4782542"/>
              <a:gd name="connsiteX8" fmla="*/ 1689 w 5957081"/>
              <a:gd name="connsiteY8" fmla="*/ 3812385 h 4782542"/>
              <a:gd name="connsiteX9" fmla="*/ 5957081 w 5957081"/>
              <a:gd name="connsiteY9" fmla="*/ 3875594 h 4782542"/>
              <a:gd name="connsiteX0" fmla="*/ 5941766 w 5957081"/>
              <a:gd name="connsiteY0" fmla="*/ 0 h 4672754"/>
              <a:gd name="connsiteX1" fmla="*/ 3484736 w 5957081"/>
              <a:gd name="connsiteY1" fmla="*/ 112412 h 4672754"/>
              <a:gd name="connsiteX2" fmla="*/ 3484736 w 5957081"/>
              <a:gd name="connsiteY2" fmla="*/ 114031 h 4672754"/>
              <a:gd name="connsiteX3" fmla="*/ 969565 w 5957081"/>
              <a:gd name="connsiteY3" fmla="*/ 1208263 h 4672754"/>
              <a:gd name="connsiteX4" fmla="*/ 155653 w 5957081"/>
              <a:gd name="connsiteY4" fmla="*/ 4559825 h 4672754"/>
              <a:gd name="connsiteX5" fmla="*/ 38077 w 5957081"/>
              <a:gd name="connsiteY5" fmla="*/ 3882566 h 4672754"/>
              <a:gd name="connsiteX6" fmla="*/ 121057 w 5957081"/>
              <a:gd name="connsiteY6" fmla="*/ 3880913 h 4672754"/>
              <a:gd name="connsiteX7" fmla="*/ 1689 w 5957081"/>
              <a:gd name="connsiteY7" fmla="*/ 3812385 h 4672754"/>
              <a:gd name="connsiteX8" fmla="*/ 5957081 w 5957081"/>
              <a:gd name="connsiteY8" fmla="*/ 3875594 h 4672754"/>
              <a:gd name="connsiteX0" fmla="*/ 5941766 w 5957081"/>
              <a:gd name="connsiteY0" fmla="*/ 0 h 4559843"/>
              <a:gd name="connsiteX1" fmla="*/ 3484736 w 5957081"/>
              <a:gd name="connsiteY1" fmla="*/ 112412 h 4559843"/>
              <a:gd name="connsiteX2" fmla="*/ 3484736 w 5957081"/>
              <a:gd name="connsiteY2" fmla="*/ 114031 h 4559843"/>
              <a:gd name="connsiteX3" fmla="*/ 969565 w 5957081"/>
              <a:gd name="connsiteY3" fmla="*/ 1208263 h 4559843"/>
              <a:gd name="connsiteX4" fmla="*/ 155653 w 5957081"/>
              <a:gd name="connsiteY4" fmla="*/ 4559825 h 4559843"/>
              <a:gd name="connsiteX5" fmla="*/ 38077 w 5957081"/>
              <a:gd name="connsiteY5" fmla="*/ 3882566 h 4559843"/>
              <a:gd name="connsiteX6" fmla="*/ 121057 w 5957081"/>
              <a:gd name="connsiteY6" fmla="*/ 3880913 h 4559843"/>
              <a:gd name="connsiteX7" fmla="*/ 1689 w 5957081"/>
              <a:gd name="connsiteY7" fmla="*/ 3812385 h 4559843"/>
              <a:gd name="connsiteX8" fmla="*/ 5957081 w 5957081"/>
              <a:gd name="connsiteY8" fmla="*/ 3875594 h 4559843"/>
              <a:gd name="connsiteX0" fmla="*/ 5952977 w 5968292"/>
              <a:gd name="connsiteY0" fmla="*/ 0 h 3961054"/>
              <a:gd name="connsiteX1" fmla="*/ 3495947 w 5968292"/>
              <a:gd name="connsiteY1" fmla="*/ 112412 h 3961054"/>
              <a:gd name="connsiteX2" fmla="*/ 3495947 w 5968292"/>
              <a:gd name="connsiteY2" fmla="*/ 114031 h 3961054"/>
              <a:gd name="connsiteX3" fmla="*/ 980776 w 5968292"/>
              <a:gd name="connsiteY3" fmla="*/ 1208263 h 3961054"/>
              <a:gd name="connsiteX4" fmla="*/ 143470 w 5968292"/>
              <a:gd name="connsiteY4" fmla="*/ 3960903 h 3961054"/>
              <a:gd name="connsiteX5" fmla="*/ 49288 w 5968292"/>
              <a:gd name="connsiteY5" fmla="*/ 3882566 h 3961054"/>
              <a:gd name="connsiteX6" fmla="*/ 132268 w 5968292"/>
              <a:gd name="connsiteY6" fmla="*/ 3880913 h 3961054"/>
              <a:gd name="connsiteX7" fmla="*/ 12900 w 5968292"/>
              <a:gd name="connsiteY7" fmla="*/ 3812385 h 3961054"/>
              <a:gd name="connsiteX8" fmla="*/ 5968292 w 5968292"/>
              <a:gd name="connsiteY8" fmla="*/ 3875594 h 3961054"/>
              <a:gd name="connsiteX0" fmla="*/ 5947391 w 5962706"/>
              <a:gd name="connsiteY0" fmla="*/ 0 h 3961053"/>
              <a:gd name="connsiteX1" fmla="*/ 3490361 w 5962706"/>
              <a:gd name="connsiteY1" fmla="*/ 112412 h 3961053"/>
              <a:gd name="connsiteX2" fmla="*/ 3490361 w 5962706"/>
              <a:gd name="connsiteY2" fmla="*/ 114031 h 3961053"/>
              <a:gd name="connsiteX3" fmla="*/ 975190 w 5962706"/>
              <a:gd name="connsiteY3" fmla="*/ 1208263 h 3961053"/>
              <a:gd name="connsiteX4" fmla="*/ 137884 w 5962706"/>
              <a:gd name="connsiteY4" fmla="*/ 3960903 h 3961053"/>
              <a:gd name="connsiteX5" fmla="*/ 43702 w 5962706"/>
              <a:gd name="connsiteY5" fmla="*/ 3882566 h 3961053"/>
              <a:gd name="connsiteX6" fmla="*/ 21410 w 5962706"/>
              <a:gd name="connsiteY6" fmla="*/ 3886726 h 3961053"/>
              <a:gd name="connsiteX7" fmla="*/ 7314 w 5962706"/>
              <a:gd name="connsiteY7" fmla="*/ 3812385 h 3961053"/>
              <a:gd name="connsiteX8" fmla="*/ 5962706 w 5962706"/>
              <a:gd name="connsiteY8" fmla="*/ 3875594 h 3961053"/>
              <a:gd name="connsiteX0" fmla="*/ 6373983 w 6389298"/>
              <a:gd name="connsiteY0" fmla="*/ 0 h 3961082"/>
              <a:gd name="connsiteX1" fmla="*/ 3916953 w 6389298"/>
              <a:gd name="connsiteY1" fmla="*/ 112412 h 3961082"/>
              <a:gd name="connsiteX2" fmla="*/ 3916953 w 6389298"/>
              <a:gd name="connsiteY2" fmla="*/ 114031 h 3961082"/>
              <a:gd name="connsiteX3" fmla="*/ 1401782 w 6389298"/>
              <a:gd name="connsiteY3" fmla="*/ 1208263 h 3961082"/>
              <a:gd name="connsiteX4" fmla="*/ 564476 w 6389298"/>
              <a:gd name="connsiteY4" fmla="*/ 3960903 h 3961082"/>
              <a:gd name="connsiteX5" fmla="*/ 470294 w 6389298"/>
              <a:gd name="connsiteY5" fmla="*/ 3882566 h 3961082"/>
              <a:gd name="connsiteX6" fmla="*/ 433906 w 6389298"/>
              <a:gd name="connsiteY6" fmla="*/ 3812385 h 3961082"/>
              <a:gd name="connsiteX7" fmla="*/ 6389298 w 6389298"/>
              <a:gd name="connsiteY7" fmla="*/ 3875594 h 3961082"/>
              <a:gd name="connsiteX0" fmla="*/ 6373555 w 6388870"/>
              <a:gd name="connsiteY0" fmla="*/ 0 h 4123932"/>
              <a:gd name="connsiteX1" fmla="*/ 3916525 w 6388870"/>
              <a:gd name="connsiteY1" fmla="*/ 112412 h 4123932"/>
              <a:gd name="connsiteX2" fmla="*/ 3916525 w 6388870"/>
              <a:gd name="connsiteY2" fmla="*/ 114031 h 4123932"/>
              <a:gd name="connsiteX3" fmla="*/ 1401354 w 6388870"/>
              <a:gd name="connsiteY3" fmla="*/ 1208263 h 4123932"/>
              <a:gd name="connsiteX4" fmla="*/ 564048 w 6388870"/>
              <a:gd name="connsiteY4" fmla="*/ 3960903 h 4123932"/>
              <a:gd name="connsiteX5" fmla="*/ 433478 w 6388870"/>
              <a:gd name="connsiteY5" fmla="*/ 3812385 h 4123932"/>
              <a:gd name="connsiteX6" fmla="*/ 6388870 w 6388870"/>
              <a:gd name="connsiteY6" fmla="*/ 3875594 h 4123932"/>
              <a:gd name="connsiteX0" fmla="*/ 5914705 w 5930020"/>
              <a:gd name="connsiteY0" fmla="*/ 0 h 4141885"/>
              <a:gd name="connsiteX1" fmla="*/ 3457675 w 5930020"/>
              <a:gd name="connsiteY1" fmla="*/ 112412 h 4141885"/>
              <a:gd name="connsiteX2" fmla="*/ 3457675 w 5930020"/>
              <a:gd name="connsiteY2" fmla="*/ 114031 h 4141885"/>
              <a:gd name="connsiteX3" fmla="*/ 942504 w 5930020"/>
              <a:gd name="connsiteY3" fmla="*/ 1208263 h 4141885"/>
              <a:gd name="connsiteX4" fmla="*/ 105198 w 5930020"/>
              <a:gd name="connsiteY4" fmla="*/ 3960903 h 4141885"/>
              <a:gd name="connsiteX5" fmla="*/ 5930020 w 5930020"/>
              <a:gd name="connsiteY5" fmla="*/ 3875594 h 4141885"/>
              <a:gd name="connsiteX0" fmla="*/ 5914705 w 5930020"/>
              <a:gd name="connsiteY0" fmla="*/ 0 h 4141886"/>
              <a:gd name="connsiteX1" fmla="*/ 3457675 w 5930020"/>
              <a:gd name="connsiteY1" fmla="*/ 112412 h 4141886"/>
              <a:gd name="connsiteX2" fmla="*/ 3457675 w 5930020"/>
              <a:gd name="connsiteY2" fmla="*/ 114031 h 4141886"/>
              <a:gd name="connsiteX3" fmla="*/ 942504 w 5930020"/>
              <a:gd name="connsiteY3" fmla="*/ 1208263 h 4141886"/>
              <a:gd name="connsiteX4" fmla="*/ 105198 w 5930020"/>
              <a:gd name="connsiteY4" fmla="*/ 3960903 h 4141886"/>
              <a:gd name="connsiteX5" fmla="*/ 5930020 w 5930020"/>
              <a:gd name="connsiteY5" fmla="*/ 3875594 h 4141886"/>
              <a:gd name="connsiteX0" fmla="*/ 5937276 w 5952591"/>
              <a:gd name="connsiteY0" fmla="*/ 0 h 4091707"/>
              <a:gd name="connsiteX1" fmla="*/ 3480246 w 5952591"/>
              <a:gd name="connsiteY1" fmla="*/ 112412 h 4091707"/>
              <a:gd name="connsiteX2" fmla="*/ 3480246 w 5952591"/>
              <a:gd name="connsiteY2" fmla="*/ 114031 h 4091707"/>
              <a:gd name="connsiteX3" fmla="*/ 965075 w 5952591"/>
              <a:gd name="connsiteY3" fmla="*/ 1208263 h 4091707"/>
              <a:gd name="connsiteX4" fmla="*/ 103012 w 5952591"/>
              <a:gd name="connsiteY4" fmla="*/ 3895265 h 4091707"/>
              <a:gd name="connsiteX5" fmla="*/ 5952591 w 5952591"/>
              <a:gd name="connsiteY5" fmla="*/ 3875594 h 4091707"/>
              <a:gd name="connsiteX0" fmla="*/ 5937276 w 5952591"/>
              <a:gd name="connsiteY0" fmla="*/ 0 h 3895264"/>
              <a:gd name="connsiteX1" fmla="*/ 3480246 w 5952591"/>
              <a:gd name="connsiteY1" fmla="*/ 112412 h 3895264"/>
              <a:gd name="connsiteX2" fmla="*/ 3480246 w 5952591"/>
              <a:gd name="connsiteY2" fmla="*/ 114031 h 3895264"/>
              <a:gd name="connsiteX3" fmla="*/ 965075 w 5952591"/>
              <a:gd name="connsiteY3" fmla="*/ 1208263 h 3895264"/>
              <a:gd name="connsiteX4" fmla="*/ 103012 w 5952591"/>
              <a:gd name="connsiteY4" fmla="*/ 3895265 h 3895264"/>
              <a:gd name="connsiteX5" fmla="*/ 5952591 w 5952591"/>
              <a:gd name="connsiteY5" fmla="*/ 3875594 h 3895264"/>
              <a:gd name="connsiteX0" fmla="*/ 5937276 w 5937276"/>
              <a:gd name="connsiteY0" fmla="*/ 0 h 3908413"/>
              <a:gd name="connsiteX1" fmla="*/ 3480246 w 5937276"/>
              <a:gd name="connsiteY1" fmla="*/ 112412 h 3908413"/>
              <a:gd name="connsiteX2" fmla="*/ 3480246 w 5937276"/>
              <a:gd name="connsiteY2" fmla="*/ 114031 h 3908413"/>
              <a:gd name="connsiteX3" fmla="*/ 965075 w 5937276"/>
              <a:gd name="connsiteY3" fmla="*/ 1208263 h 3908413"/>
              <a:gd name="connsiteX4" fmla="*/ 103012 w 5937276"/>
              <a:gd name="connsiteY4" fmla="*/ 3895265 h 3908413"/>
              <a:gd name="connsiteX5" fmla="*/ 5936086 w 5937276"/>
              <a:gd name="connsiteY5" fmla="*/ 3908413 h 3908413"/>
              <a:gd name="connsiteX0" fmla="*/ 6009959 w 6009959"/>
              <a:gd name="connsiteY0" fmla="*/ 0 h 3908413"/>
              <a:gd name="connsiteX1" fmla="*/ 3552929 w 6009959"/>
              <a:gd name="connsiteY1" fmla="*/ 112412 h 3908413"/>
              <a:gd name="connsiteX2" fmla="*/ 3552929 w 6009959"/>
              <a:gd name="connsiteY2" fmla="*/ 114031 h 3908413"/>
              <a:gd name="connsiteX3" fmla="*/ 1037758 w 6009959"/>
              <a:gd name="connsiteY3" fmla="*/ 1208263 h 3908413"/>
              <a:gd name="connsiteX4" fmla="*/ 96567 w 6009959"/>
              <a:gd name="connsiteY4" fmla="*/ 3895266 h 3908413"/>
              <a:gd name="connsiteX5" fmla="*/ 6008769 w 6009959"/>
              <a:gd name="connsiteY5" fmla="*/ 3908413 h 3908413"/>
              <a:gd name="connsiteX0" fmla="*/ 5916698 w 5916698"/>
              <a:gd name="connsiteY0" fmla="*/ 0 h 3908413"/>
              <a:gd name="connsiteX1" fmla="*/ 3459668 w 5916698"/>
              <a:gd name="connsiteY1" fmla="*/ 112412 h 3908413"/>
              <a:gd name="connsiteX2" fmla="*/ 3459668 w 5916698"/>
              <a:gd name="connsiteY2" fmla="*/ 114031 h 3908413"/>
              <a:gd name="connsiteX3" fmla="*/ 944497 w 5916698"/>
              <a:gd name="connsiteY3" fmla="*/ 1208263 h 3908413"/>
              <a:gd name="connsiteX4" fmla="*/ 3306 w 5916698"/>
              <a:gd name="connsiteY4" fmla="*/ 3895266 h 3908413"/>
              <a:gd name="connsiteX5" fmla="*/ 5915508 w 5916698"/>
              <a:gd name="connsiteY5" fmla="*/ 3908413 h 390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698" h="3908413">
                <a:moveTo>
                  <a:pt x="5916698" y="0"/>
                </a:moveTo>
                <a:cubicBezTo>
                  <a:pt x="5381711" y="30290"/>
                  <a:pt x="3869173" y="93407"/>
                  <a:pt x="3459668" y="112412"/>
                </a:cubicBezTo>
                <a:lnTo>
                  <a:pt x="3459668" y="114031"/>
                </a:lnTo>
                <a:cubicBezTo>
                  <a:pt x="2535743" y="144987"/>
                  <a:pt x="1520557" y="578057"/>
                  <a:pt x="944497" y="1208263"/>
                </a:cubicBezTo>
                <a:cubicBezTo>
                  <a:pt x="368437" y="1838469"/>
                  <a:pt x="-41187" y="2776607"/>
                  <a:pt x="3306" y="3895266"/>
                </a:cubicBezTo>
                <a:lnTo>
                  <a:pt x="5915508" y="3908413"/>
                </a:lnTo>
              </a:path>
            </a:pathLst>
          </a:custGeom>
          <a:solidFill>
            <a:srgbClr val="00874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06C7653-C5B7-2E32-2094-2E392393A213}"/>
              </a:ext>
            </a:extLst>
          </p:cNvPr>
          <p:cNvSpPr/>
          <p:nvPr userDrawn="1"/>
        </p:nvSpPr>
        <p:spPr>
          <a:xfrm>
            <a:off x="-312821" y="5041232"/>
            <a:ext cx="12825663" cy="1648327"/>
          </a:xfrm>
          <a:custGeom>
            <a:avLst/>
            <a:gdLst>
              <a:gd name="connsiteX0" fmla="*/ 0 w 16851086"/>
              <a:gd name="connsiteY0" fmla="*/ 8425543 h 16851086"/>
              <a:gd name="connsiteX1" fmla="*/ 8425543 w 16851086"/>
              <a:gd name="connsiteY1" fmla="*/ 0 h 16851086"/>
              <a:gd name="connsiteX2" fmla="*/ 16851086 w 16851086"/>
              <a:gd name="connsiteY2" fmla="*/ 8425543 h 16851086"/>
              <a:gd name="connsiteX3" fmla="*/ 8425543 w 16851086"/>
              <a:gd name="connsiteY3" fmla="*/ 16851086 h 16851086"/>
              <a:gd name="connsiteX4" fmla="*/ 0 w 16851086"/>
              <a:gd name="connsiteY4" fmla="*/ 8425543 h 16851086"/>
              <a:gd name="connsiteX0" fmla="*/ 0 w 16851086"/>
              <a:gd name="connsiteY0" fmla="*/ 8425543 h 9478735"/>
              <a:gd name="connsiteX1" fmla="*/ 8425543 w 16851086"/>
              <a:gd name="connsiteY1" fmla="*/ 0 h 9478735"/>
              <a:gd name="connsiteX2" fmla="*/ 16851086 w 16851086"/>
              <a:gd name="connsiteY2" fmla="*/ 8425543 h 9478735"/>
              <a:gd name="connsiteX3" fmla="*/ 0 w 16851086"/>
              <a:gd name="connsiteY3" fmla="*/ 8425543 h 9478735"/>
              <a:gd name="connsiteX0" fmla="*/ 0 w 16851086"/>
              <a:gd name="connsiteY0" fmla="*/ 8425543 h 9095526"/>
              <a:gd name="connsiteX1" fmla="*/ 8425543 w 16851086"/>
              <a:gd name="connsiteY1" fmla="*/ 0 h 9095526"/>
              <a:gd name="connsiteX2" fmla="*/ 16851086 w 16851086"/>
              <a:gd name="connsiteY2" fmla="*/ 8425543 h 9095526"/>
              <a:gd name="connsiteX3" fmla="*/ 0 w 16851086"/>
              <a:gd name="connsiteY3" fmla="*/ 8425543 h 9095526"/>
              <a:gd name="connsiteX0" fmla="*/ 0 w 16851086"/>
              <a:gd name="connsiteY0" fmla="*/ 8425543 h 9095526"/>
              <a:gd name="connsiteX1" fmla="*/ 8425543 w 16851086"/>
              <a:gd name="connsiteY1" fmla="*/ 0 h 9095526"/>
              <a:gd name="connsiteX2" fmla="*/ 16851086 w 16851086"/>
              <a:gd name="connsiteY2" fmla="*/ 8425543 h 9095526"/>
              <a:gd name="connsiteX3" fmla="*/ 0 w 16851086"/>
              <a:gd name="connsiteY3" fmla="*/ 8425543 h 9095526"/>
              <a:gd name="connsiteX0" fmla="*/ 0 w 16851086"/>
              <a:gd name="connsiteY0" fmla="*/ 8425543 h 8529030"/>
              <a:gd name="connsiteX1" fmla="*/ 8425543 w 16851086"/>
              <a:gd name="connsiteY1" fmla="*/ 0 h 8529030"/>
              <a:gd name="connsiteX2" fmla="*/ 16851086 w 16851086"/>
              <a:gd name="connsiteY2" fmla="*/ 8425543 h 8529030"/>
              <a:gd name="connsiteX3" fmla="*/ 0 w 16851086"/>
              <a:gd name="connsiteY3" fmla="*/ 8425543 h 8529030"/>
              <a:gd name="connsiteX0" fmla="*/ 0 w 16851086"/>
              <a:gd name="connsiteY0" fmla="*/ 8425543 h 8425543"/>
              <a:gd name="connsiteX1" fmla="*/ 8425543 w 16851086"/>
              <a:gd name="connsiteY1" fmla="*/ 0 h 8425543"/>
              <a:gd name="connsiteX2" fmla="*/ 16851086 w 16851086"/>
              <a:gd name="connsiteY2" fmla="*/ 8425543 h 8425543"/>
              <a:gd name="connsiteX3" fmla="*/ 0 w 16851086"/>
              <a:gd name="connsiteY3" fmla="*/ 8425543 h 842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1086" h="8425543">
                <a:moveTo>
                  <a:pt x="0" y="8425543"/>
                </a:moveTo>
                <a:cubicBezTo>
                  <a:pt x="0" y="3772244"/>
                  <a:pt x="3772244" y="0"/>
                  <a:pt x="8425543" y="0"/>
                </a:cubicBezTo>
                <a:cubicBezTo>
                  <a:pt x="13078842" y="0"/>
                  <a:pt x="16851086" y="3772244"/>
                  <a:pt x="16851086" y="8425543"/>
                </a:cubicBezTo>
                <a:lnTo>
                  <a:pt x="0" y="8425543"/>
                </a:lnTo>
                <a:close/>
              </a:path>
            </a:pathLst>
          </a:custGeom>
          <a:solidFill>
            <a:srgbClr val="008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669760C9-9E6D-4ACA-5B88-E91395FF723B}"/>
              </a:ext>
            </a:extLst>
          </p:cNvPr>
          <p:cNvSpPr txBox="1">
            <a:spLocks/>
          </p:cNvSpPr>
          <p:nvPr userDrawn="1"/>
        </p:nvSpPr>
        <p:spPr>
          <a:xfrm>
            <a:off x="2835442" y="4912829"/>
            <a:ext cx="6613358" cy="13395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Bottom curve callout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Using key filters to pinpoint someone who seems like they will be a fit. If, after several visits, you aren’t connecting, it’s okay to seek out someone new.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B53F0E-2EF9-3587-907B-C0BA044A08B5}"/>
              </a:ext>
            </a:extLst>
          </p:cNvPr>
          <p:cNvSpPr txBox="1"/>
          <p:nvPr userDrawn="1"/>
        </p:nvSpPr>
        <p:spPr>
          <a:xfrm>
            <a:off x="451290" y="372651"/>
            <a:ext cx="51248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Examples of specialty callout boxes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AE1E448C-D9DA-EE12-6A4F-1006391CC11B}"/>
              </a:ext>
            </a:extLst>
          </p:cNvPr>
          <p:cNvSpPr txBox="1">
            <a:spLocks/>
          </p:cNvSpPr>
          <p:nvPr userDrawn="1"/>
        </p:nvSpPr>
        <p:spPr>
          <a:xfrm>
            <a:off x="4653913" y="1835490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</a:rPr>
              <a:t>Basic Corner callout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</a:rPr>
              <a:t>Data shows satisfaction and progress with virtual care matches or exceeds that of face-to-face.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4159BEF4-A1EF-A5D7-525D-68037719BF7A}"/>
              </a:ext>
            </a:extLst>
          </p:cNvPr>
          <p:cNvSpPr txBox="1">
            <a:spLocks/>
          </p:cNvSpPr>
          <p:nvPr userDrawn="1"/>
        </p:nvSpPr>
        <p:spPr>
          <a:xfrm>
            <a:off x="8930744" y="1710477"/>
            <a:ext cx="3052362" cy="2310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</a:rPr>
              <a:t>Basic Corner callout</a:t>
            </a:r>
          </a:p>
          <a:p>
            <a:pPr marL="0" indent="0" algn="r">
              <a:buNone/>
            </a:pPr>
            <a:r>
              <a:rPr lang="en-US" dirty="0">
                <a:solidFill>
                  <a:schemeClr val="bg1"/>
                </a:solidFill>
              </a:rPr>
              <a:t>Data shows satisfaction and progress with virtual care matches or exceeds that of face-to-face.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825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7C7C7-70A7-FB30-223A-CB2357C22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5098" y="6318000"/>
            <a:ext cx="158810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kern="1200" cap="none" spc="0" baseline="0" smtClean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09873-2B9C-41A1-868D-0951AEC96D54}" type="datetime4">
              <a:rPr lang="en-US" smtClean="0">
                <a:solidFill>
                  <a:srgbClr val="0033FF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A712-3FB5-BB07-6772-0C564A5FD3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3D803E-6780-E119-019E-BC78772E018B}"/>
              </a:ext>
            </a:extLst>
          </p:cNvPr>
          <p:cNvSpPr/>
          <p:nvPr userDrawn="1"/>
        </p:nvSpPr>
        <p:spPr>
          <a:xfrm>
            <a:off x="5803900" y="0"/>
            <a:ext cx="6388100" cy="6657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F4242025-E9E3-8CAC-40E2-81960E0036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776" y="728247"/>
            <a:ext cx="411480" cy="411480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744B4FC2-16CD-5A32-8C23-C560224D59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3047" y="728247"/>
            <a:ext cx="411480" cy="411480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2218DE0E-9604-0AE6-4D83-38F99ECF00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3047" y="1350005"/>
            <a:ext cx="411480" cy="411480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3753BECA-F798-F521-0A05-9D533FB9BDF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7776" y="1971763"/>
            <a:ext cx="411480" cy="41148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594463CE-94D2-1FBA-974A-669AF9AAFA5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02186" y="3215279"/>
            <a:ext cx="411480" cy="411480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4456BA21-E864-2C2B-23AF-F87BBF86EF7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71841" y="4413075"/>
            <a:ext cx="411480" cy="411480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A38F7743-5230-3885-50DF-B2130509EB4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13047" y="2593521"/>
            <a:ext cx="411480" cy="411480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BE47C6A3-C437-F65A-BD4D-5C217E8A6C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010117" y="3837037"/>
            <a:ext cx="411480" cy="411480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49CC7CDA-4117-FCE3-D029-B0BC3F189B9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102186" y="2593521"/>
            <a:ext cx="411480" cy="411480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C2D19FEE-098D-B07A-ACF3-A0B4437BE905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10117" y="1971763"/>
            <a:ext cx="411480" cy="411480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820710E4-68C9-D836-FCC6-7ADDCE6A12E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02186" y="1971763"/>
            <a:ext cx="365760" cy="365760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086C4FA3-67D7-E198-59BC-66A95B8F7A63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47776" y="3837037"/>
            <a:ext cx="365760" cy="365760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5080AEDC-5CAA-3AA6-2084-A09C89BD2EF4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102186" y="3837037"/>
            <a:ext cx="365760" cy="365760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F0D04D61-3D59-5AD6-6D1B-7F6665A0A4F3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102186" y="4413075"/>
            <a:ext cx="365760" cy="36576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CAD67836-7C56-47E9-F51F-7F08FB22261F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971841" y="2593521"/>
            <a:ext cx="365760" cy="365760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CD8CC110-30C3-B260-5033-785EB46F716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971841" y="3215279"/>
            <a:ext cx="365760" cy="365760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C4643093-CB9D-5B98-DD8E-1BB84E6AE2EE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878257" y="2593521"/>
            <a:ext cx="365760" cy="365760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C86D4835-9D75-93F3-EC42-A700FB6A676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010117" y="2593521"/>
            <a:ext cx="365760" cy="365760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D5BF0F22-5154-EEAD-27AF-0D28A8B73583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47776" y="1350005"/>
            <a:ext cx="411480" cy="411480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24D9F208-A2EA-91E8-9989-62F73E619E87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247776" y="3215279"/>
            <a:ext cx="411480" cy="411480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BEB2C42E-5C1E-B45F-733E-DA047B6BE4AA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102186" y="728247"/>
            <a:ext cx="411480" cy="411480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743ED695-CBB2-9A53-6605-21CB55F08C26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102186" y="1350005"/>
            <a:ext cx="411480" cy="411480"/>
          </a:xfrm>
          <a:prstGeom prst="rect">
            <a:avLst/>
          </a:prstGeom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8B30320F-8462-51CA-6090-5E68B78A0EAA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010117" y="728247"/>
            <a:ext cx="411480" cy="411480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0E807FC4-4F4B-8F6C-71A1-FD34316C441A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878257" y="1350005"/>
            <a:ext cx="411480" cy="411480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2EE0B2C5-38F5-AC52-EF6C-07276AE2BDDF}"/>
              </a:ext>
            </a:extLst>
          </p:cNvPr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213047" y="1971763"/>
            <a:ext cx="411480" cy="411480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381DFF4E-58A5-E55B-FA92-F05C5FA2D1FC}"/>
              </a:ext>
            </a:extLst>
          </p:cNvPr>
          <p:cNvPicPr>
            <a:picLocks noChangeAspect="1"/>
          </p:cNvPicPr>
          <p:nvPr userDrawn="1"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3971841" y="728247"/>
            <a:ext cx="411480" cy="411480"/>
          </a:xfrm>
          <a:prstGeom prst="rect">
            <a:avLst/>
          </a:prstGeom>
        </p:spPr>
      </p:pic>
      <p:pic>
        <p:nvPicPr>
          <p:cNvPr id="116" name="Graphic 115">
            <a:extLst>
              <a:ext uri="{FF2B5EF4-FFF2-40B4-BE49-F238E27FC236}">
                <a16:creationId xmlns:a16="http://schemas.microsoft.com/office/drawing/2014/main" id="{AA0B926B-5148-BFEF-7488-3ED423EA5E6D}"/>
              </a:ext>
            </a:extLst>
          </p:cNvPr>
          <p:cNvPicPr>
            <a:picLocks noChangeAspect="1"/>
          </p:cNvPicPr>
          <p:nvPr userDrawn="1"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3971841" y="1971763"/>
            <a:ext cx="411480" cy="411480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2A98E712-02BD-BE12-8E54-F55CC026B259}"/>
              </a:ext>
            </a:extLst>
          </p:cNvPr>
          <p:cNvPicPr>
            <a:picLocks noChangeAspect="1"/>
          </p:cNvPicPr>
          <p:nvPr userDrawn="1"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4878257" y="728247"/>
            <a:ext cx="411480" cy="411480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97F3B9D1-A21C-48C8-188B-738498AF85D6}"/>
              </a:ext>
            </a:extLst>
          </p:cNvPr>
          <p:cNvPicPr>
            <a:picLocks noChangeAspect="1"/>
          </p:cNvPicPr>
          <p:nvPr userDrawn="1"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247776" y="2593521"/>
            <a:ext cx="411480" cy="411480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0BBCE7D0-2C56-9247-B264-B3F617F3F52C}"/>
              </a:ext>
            </a:extLst>
          </p:cNvPr>
          <p:cNvPicPr>
            <a:picLocks noChangeAspect="1"/>
          </p:cNvPicPr>
          <p:nvPr userDrawn="1"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1213047" y="3215279"/>
            <a:ext cx="411480" cy="411480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3924E027-5F6B-37CD-9EC6-5CA417F4A850}"/>
              </a:ext>
            </a:extLst>
          </p:cNvPr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3010117" y="3215279"/>
            <a:ext cx="411480" cy="411480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D6033F21-2711-787C-56E1-4186A748627D}"/>
              </a:ext>
            </a:extLst>
          </p:cNvPr>
          <p:cNvPicPr>
            <a:picLocks noChangeAspect="1"/>
          </p:cNvPicPr>
          <p:nvPr userDrawn="1"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4878257" y="1971763"/>
            <a:ext cx="411480" cy="411480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DC19DBC1-AB3F-6955-4916-375E66C78B14}"/>
              </a:ext>
            </a:extLst>
          </p:cNvPr>
          <p:cNvPicPr>
            <a:picLocks noChangeAspect="1"/>
          </p:cNvPicPr>
          <p:nvPr userDrawn="1"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3971841" y="1350005"/>
            <a:ext cx="411480" cy="411480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C3B67D7D-A3B6-3024-0266-7BE5C8EA5D0F}"/>
              </a:ext>
            </a:extLst>
          </p:cNvPr>
          <p:cNvPicPr>
            <a:picLocks noChangeAspect="1"/>
          </p:cNvPicPr>
          <p:nvPr userDrawn="1"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3971841" y="3837037"/>
            <a:ext cx="411480" cy="411480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:a16="http://schemas.microsoft.com/office/drawing/2014/main" id="{8DD97156-5C6D-AB57-0EBC-9FBBF2B4EEAA}"/>
              </a:ext>
            </a:extLst>
          </p:cNvPr>
          <p:cNvPicPr>
            <a:picLocks noChangeAspect="1"/>
          </p:cNvPicPr>
          <p:nvPr userDrawn="1"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4878257" y="3215279"/>
            <a:ext cx="411480" cy="411480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C1F2D223-D869-2CE5-F1A8-414D5204493D}"/>
              </a:ext>
            </a:extLst>
          </p:cNvPr>
          <p:cNvPicPr>
            <a:picLocks noChangeAspect="1"/>
          </p:cNvPicPr>
          <p:nvPr userDrawn="1"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213047" y="3837037"/>
            <a:ext cx="411480" cy="411480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A2D97459-726C-D9AE-5294-7B9C849A65F8}"/>
              </a:ext>
            </a:extLst>
          </p:cNvPr>
          <p:cNvPicPr>
            <a:picLocks noChangeAspect="1"/>
          </p:cNvPicPr>
          <p:nvPr userDrawn="1"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3010117" y="4413075"/>
            <a:ext cx="411480" cy="411480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72E87967-0502-2765-6A3D-B1A2B1D38041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4878257" y="3837037"/>
            <a:ext cx="411480" cy="411480"/>
          </a:xfrm>
          <a:prstGeom prst="rect">
            <a:avLst/>
          </a:prstGeom>
        </p:spPr>
      </p:pic>
      <p:pic>
        <p:nvPicPr>
          <p:cNvPr id="128" name="Graphic 127">
            <a:extLst>
              <a:ext uri="{FF2B5EF4-FFF2-40B4-BE49-F238E27FC236}">
                <a16:creationId xmlns:a16="http://schemas.microsoft.com/office/drawing/2014/main" id="{1E672E11-0000-5F19-9A73-234269A658E8}"/>
              </a:ext>
            </a:extLst>
          </p:cNvPr>
          <p:cNvPicPr>
            <a:picLocks noChangeAspect="1"/>
          </p:cNvPicPr>
          <p:nvPr userDrawn="1"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213047" y="4413075"/>
            <a:ext cx="411480" cy="411480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A412D714-EE7F-6960-D1C3-5FB51BEDC805}"/>
              </a:ext>
            </a:extLst>
          </p:cNvPr>
          <p:cNvPicPr>
            <a:picLocks noChangeAspect="1"/>
          </p:cNvPicPr>
          <p:nvPr userDrawn="1"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247776" y="4413075"/>
            <a:ext cx="411480" cy="411480"/>
          </a:xfrm>
          <a:prstGeom prst="rect">
            <a:avLst/>
          </a:prstGeom>
        </p:spPr>
      </p:pic>
      <p:pic>
        <p:nvPicPr>
          <p:cNvPr id="130" name="Graphic 129">
            <a:extLst>
              <a:ext uri="{FF2B5EF4-FFF2-40B4-BE49-F238E27FC236}">
                <a16:creationId xmlns:a16="http://schemas.microsoft.com/office/drawing/2014/main" id="{B0B69CF4-B1AA-B1F6-5E53-41A40B8DDD1F}"/>
              </a:ext>
            </a:extLst>
          </p:cNvPr>
          <p:cNvPicPr>
            <a:picLocks noChangeAspect="1"/>
          </p:cNvPicPr>
          <p:nvPr userDrawn="1"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3010117" y="1350005"/>
            <a:ext cx="411480" cy="411480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685C8531-7A60-3CCF-25E0-ADECE44DFB49}"/>
              </a:ext>
            </a:extLst>
          </p:cNvPr>
          <p:cNvSpPr txBox="1"/>
          <p:nvPr userDrawn="1"/>
        </p:nvSpPr>
        <p:spPr>
          <a:xfrm>
            <a:off x="247776" y="210192"/>
            <a:ext cx="109164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Medical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8491BC6-7713-C48E-FE7B-906BEC504E25}"/>
              </a:ext>
            </a:extLst>
          </p:cNvPr>
          <p:cNvSpPr txBox="1"/>
          <p:nvPr userDrawn="1"/>
        </p:nvSpPr>
        <p:spPr>
          <a:xfrm>
            <a:off x="6415853" y="210192"/>
            <a:ext cx="10900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Objects</a:t>
            </a:r>
          </a:p>
        </p:txBody>
      </p:sp>
      <p:pic>
        <p:nvPicPr>
          <p:cNvPr id="133" name="Graphic 132">
            <a:extLst>
              <a:ext uri="{FF2B5EF4-FFF2-40B4-BE49-F238E27FC236}">
                <a16:creationId xmlns:a16="http://schemas.microsoft.com/office/drawing/2014/main" id="{0593CA72-5CD7-1989-6612-756606F05054}"/>
              </a:ext>
            </a:extLst>
          </p:cNvPr>
          <p:cNvPicPr>
            <a:picLocks noChangeAspect="1"/>
          </p:cNvPicPr>
          <p:nvPr userDrawn="1"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7312542" y="1321147"/>
            <a:ext cx="411480" cy="411480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9CB907F2-85C3-2535-74DC-59B92FECB21F}"/>
              </a:ext>
            </a:extLst>
          </p:cNvPr>
          <p:cNvPicPr>
            <a:picLocks noChangeAspect="1"/>
          </p:cNvPicPr>
          <p:nvPr userDrawn="1"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8260678" y="718312"/>
            <a:ext cx="411480" cy="411480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55C34F7C-7179-8E9E-EF10-7E01360F74B4}"/>
              </a:ext>
            </a:extLst>
          </p:cNvPr>
          <p:cNvPicPr>
            <a:picLocks noChangeAspect="1"/>
          </p:cNvPicPr>
          <p:nvPr userDrawn="1"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11134126" y="1321147"/>
            <a:ext cx="411480" cy="411480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FD0CA6AC-9482-4C44-8F5F-B32EB15915B9}"/>
              </a:ext>
            </a:extLst>
          </p:cNvPr>
          <p:cNvPicPr>
            <a:picLocks noChangeAspect="1"/>
          </p:cNvPicPr>
          <p:nvPr userDrawn="1"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6348904" y="1321147"/>
            <a:ext cx="411480" cy="411480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2539666B-5635-E266-025E-0200B999B3F4}"/>
              </a:ext>
            </a:extLst>
          </p:cNvPr>
          <p:cNvPicPr>
            <a:picLocks noChangeAspect="1"/>
          </p:cNvPicPr>
          <p:nvPr userDrawn="1"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9113574" y="3158638"/>
            <a:ext cx="411480" cy="411480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A1FC462F-4DCB-FF21-D322-8F1185DF4561}"/>
              </a:ext>
            </a:extLst>
          </p:cNvPr>
          <p:cNvPicPr>
            <a:picLocks noChangeAspect="1"/>
          </p:cNvPicPr>
          <p:nvPr userDrawn="1"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9159741" y="1321147"/>
            <a:ext cx="411480" cy="411480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84D6CD8A-73C6-3752-D839-635C46EC7F6C}"/>
              </a:ext>
            </a:extLst>
          </p:cNvPr>
          <p:cNvPicPr>
            <a:picLocks noChangeAspect="1"/>
          </p:cNvPicPr>
          <p:nvPr userDrawn="1"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8260678" y="1908864"/>
            <a:ext cx="411480" cy="411480"/>
          </a:xfrm>
          <a:prstGeom prst="rect">
            <a:avLst/>
          </a:prstGeom>
        </p:spPr>
      </p:pic>
      <p:pic>
        <p:nvPicPr>
          <p:cNvPr id="140" name="Graphic 139">
            <a:extLst>
              <a:ext uri="{FF2B5EF4-FFF2-40B4-BE49-F238E27FC236}">
                <a16:creationId xmlns:a16="http://schemas.microsoft.com/office/drawing/2014/main" id="{6CFE0272-D1AA-A018-FB4C-B2E0AD5DE5B1}"/>
              </a:ext>
            </a:extLst>
          </p:cNvPr>
          <p:cNvPicPr>
            <a:picLocks noChangeAspect="1"/>
          </p:cNvPicPr>
          <p:nvPr userDrawn="1"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9113574" y="2533751"/>
            <a:ext cx="411480" cy="411480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BADF903B-3DA5-AAC8-E68A-426C373E0ED9}"/>
              </a:ext>
            </a:extLst>
          </p:cNvPr>
          <p:cNvPicPr>
            <a:picLocks noChangeAspect="1"/>
          </p:cNvPicPr>
          <p:nvPr userDrawn="1"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11133679" y="718312"/>
            <a:ext cx="411480" cy="41148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55DA836D-C88F-8584-02F1-7CBC081F029F}"/>
              </a:ext>
            </a:extLst>
          </p:cNvPr>
          <p:cNvPicPr>
            <a:picLocks noChangeAspect="1"/>
          </p:cNvPicPr>
          <p:nvPr userDrawn="1"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266375" y="2533751"/>
            <a:ext cx="411480" cy="411480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FFBE1505-EB22-494E-5BD1-B09C82950580}"/>
              </a:ext>
            </a:extLst>
          </p:cNvPr>
          <p:cNvPicPr>
            <a:picLocks noChangeAspect="1"/>
          </p:cNvPicPr>
          <p:nvPr userDrawn="1"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11087959" y="3158638"/>
            <a:ext cx="411480" cy="411480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6433A05A-8B60-B9D6-E0DB-B38B58B688AD}"/>
              </a:ext>
            </a:extLst>
          </p:cNvPr>
          <p:cNvPicPr>
            <a:picLocks noChangeAspect="1"/>
          </p:cNvPicPr>
          <p:nvPr userDrawn="1"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7312095" y="718312"/>
            <a:ext cx="411480" cy="411480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229C150A-AD2B-EC99-5E43-645DA10E494B}"/>
              </a:ext>
            </a:extLst>
          </p:cNvPr>
          <p:cNvPicPr>
            <a:picLocks noChangeAspect="1"/>
          </p:cNvPicPr>
          <p:nvPr userDrawn="1"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11133679" y="3776824"/>
            <a:ext cx="411480" cy="411480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130AFFC2-F5E1-E009-EBB1-380382CD6E12}"/>
              </a:ext>
            </a:extLst>
          </p:cNvPr>
          <p:cNvPicPr>
            <a:picLocks noChangeAspect="1"/>
          </p:cNvPicPr>
          <p:nvPr userDrawn="1"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8252778" y="4441474"/>
            <a:ext cx="411480" cy="41148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660FD0FA-F776-3817-6723-160A47DAF1C1}"/>
              </a:ext>
            </a:extLst>
          </p:cNvPr>
          <p:cNvPicPr>
            <a:picLocks noChangeAspect="1"/>
          </p:cNvPicPr>
          <p:nvPr userDrawn="1"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10170041" y="718312"/>
            <a:ext cx="411480" cy="411480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1824E3AB-8CBA-216B-5AF7-C0954737EDB8}"/>
              </a:ext>
            </a:extLst>
          </p:cNvPr>
          <p:cNvPicPr>
            <a:picLocks noChangeAspect="1"/>
          </p:cNvPicPr>
          <p:nvPr userDrawn="1"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10124321" y="2533751"/>
            <a:ext cx="411480" cy="411480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0499F262-CB21-02C9-F4CD-3D16CE03996A}"/>
              </a:ext>
            </a:extLst>
          </p:cNvPr>
          <p:cNvPicPr>
            <a:picLocks noChangeAspect="1"/>
          </p:cNvPicPr>
          <p:nvPr userDrawn="1"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7312095" y="1908864"/>
            <a:ext cx="411480" cy="411480"/>
          </a:xfrm>
          <a:prstGeom prst="rect">
            <a:avLst/>
          </a:prstGeom>
        </p:spPr>
      </p:pic>
      <p:pic>
        <p:nvPicPr>
          <p:cNvPr id="150" name="Graphic 149">
            <a:extLst>
              <a:ext uri="{FF2B5EF4-FFF2-40B4-BE49-F238E27FC236}">
                <a16:creationId xmlns:a16="http://schemas.microsoft.com/office/drawing/2014/main" id="{FFA8BECD-6F4D-2B47-A4A1-E07AEE09B90B}"/>
              </a:ext>
            </a:extLst>
          </p:cNvPr>
          <p:cNvPicPr>
            <a:picLocks noChangeAspect="1"/>
          </p:cNvPicPr>
          <p:nvPr userDrawn="1"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10170041" y="3776824"/>
            <a:ext cx="365760" cy="365760"/>
          </a:xfrm>
          <a:prstGeom prst="rect">
            <a:avLst/>
          </a:prstGeom>
        </p:spPr>
      </p:pic>
      <p:pic>
        <p:nvPicPr>
          <p:cNvPr id="151" name="Graphic 150">
            <a:extLst>
              <a:ext uri="{FF2B5EF4-FFF2-40B4-BE49-F238E27FC236}">
                <a16:creationId xmlns:a16="http://schemas.microsoft.com/office/drawing/2014/main" id="{7D03AE30-3AAE-B350-1C14-201D7D7CEC69}"/>
              </a:ext>
            </a:extLst>
          </p:cNvPr>
          <p:cNvPicPr>
            <a:picLocks noChangeAspect="1"/>
          </p:cNvPicPr>
          <p:nvPr userDrawn="1"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6348457" y="3776824"/>
            <a:ext cx="365760" cy="365760"/>
          </a:xfrm>
          <a:prstGeom prst="rect">
            <a:avLst/>
          </a:prstGeom>
        </p:spPr>
      </p:pic>
      <p:pic>
        <p:nvPicPr>
          <p:cNvPr id="152" name="Graphic 151">
            <a:extLst>
              <a:ext uri="{FF2B5EF4-FFF2-40B4-BE49-F238E27FC236}">
                <a16:creationId xmlns:a16="http://schemas.microsoft.com/office/drawing/2014/main" id="{CD8D5E5B-7CCA-3ABE-2EAD-9AB780B61F84}"/>
              </a:ext>
            </a:extLst>
          </p:cNvPr>
          <p:cNvPicPr>
            <a:picLocks noChangeAspect="1"/>
          </p:cNvPicPr>
          <p:nvPr userDrawn="1"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6348457" y="718312"/>
            <a:ext cx="411480" cy="411480"/>
          </a:xfrm>
          <a:prstGeom prst="rect">
            <a:avLst/>
          </a:prstGeom>
        </p:spPr>
      </p:pic>
      <p:pic>
        <p:nvPicPr>
          <p:cNvPr id="153" name="Graphic 152">
            <a:extLst>
              <a:ext uri="{FF2B5EF4-FFF2-40B4-BE49-F238E27FC236}">
                <a16:creationId xmlns:a16="http://schemas.microsoft.com/office/drawing/2014/main" id="{F61E2104-7894-3B1C-28D6-1932DD47CBDD}"/>
              </a:ext>
            </a:extLst>
          </p:cNvPr>
          <p:cNvPicPr>
            <a:picLocks noChangeAspect="1"/>
          </p:cNvPicPr>
          <p:nvPr userDrawn="1"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7304195" y="4441474"/>
            <a:ext cx="411480" cy="411480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8E7C0ED6-28C8-88A9-4024-805F36FBF7A3}"/>
              </a:ext>
            </a:extLst>
          </p:cNvPr>
          <p:cNvPicPr>
            <a:picLocks noChangeAspect="1"/>
          </p:cNvPicPr>
          <p:nvPr userDrawn="1"/>
        </p:nvPicPr>
        <p:blipFill>
          <a:blip r:embed="rId1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8261125" y="1321147"/>
            <a:ext cx="411480" cy="411480"/>
          </a:xfrm>
          <a:prstGeom prst="rect">
            <a:avLst/>
          </a:prstGeom>
        </p:spPr>
      </p:pic>
      <p:pic>
        <p:nvPicPr>
          <p:cNvPr id="155" name="Graphic 154">
            <a:extLst>
              <a:ext uri="{FF2B5EF4-FFF2-40B4-BE49-F238E27FC236}">
                <a16:creationId xmlns:a16="http://schemas.microsoft.com/office/drawing/2014/main" id="{50215011-ABC3-1B22-72B1-98AE19DFC572}"/>
              </a:ext>
            </a:extLst>
          </p:cNvPr>
          <p:cNvPicPr>
            <a:picLocks noChangeAspect="1"/>
          </p:cNvPicPr>
          <p:nvPr userDrawn="1"/>
        </p:nvPicPr>
        <p:blipFill>
          <a:blip r:embed="rId1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9159294" y="718312"/>
            <a:ext cx="411480" cy="411480"/>
          </a:xfrm>
          <a:prstGeom prst="rect">
            <a:avLst/>
          </a:prstGeom>
        </p:spPr>
      </p:pic>
      <p:pic>
        <p:nvPicPr>
          <p:cNvPr id="156" name="Graphic 155">
            <a:extLst>
              <a:ext uri="{FF2B5EF4-FFF2-40B4-BE49-F238E27FC236}">
                <a16:creationId xmlns:a16="http://schemas.microsoft.com/office/drawing/2014/main" id="{AB2FD2A5-97AB-3BEE-09A3-23AF07332F4B}"/>
              </a:ext>
            </a:extLst>
          </p:cNvPr>
          <p:cNvPicPr>
            <a:picLocks noChangeAspect="1"/>
          </p:cNvPicPr>
          <p:nvPr userDrawn="1"/>
        </p:nvPicPr>
        <p:blipFill>
          <a:blip r:embed="rId1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11133679" y="1908864"/>
            <a:ext cx="411480" cy="411480"/>
          </a:xfrm>
          <a:prstGeom prst="rect">
            <a:avLst/>
          </a:prstGeom>
        </p:spPr>
      </p:pic>
      <p:pic>
        <p:nvPicPr>
          <p:cNvPr id="157" name="Graphic 156">
            <a:extLst>
              <a:ext uri="{FF2B5EF4-FFF2-40B4-BE49-F238E27FC236}">
                <a16:creationId xmlns:a16="http://schemas.microsoft.com/office/drawing/2014/main" id="{0FE2BFD2-3A01-7A64-BB88-AE8343C71345}"/>
              </a:ext>
            </a:extLst>
          </p:cNvPr>
          <p:cNvPicPr>
            <a:picLocks noChangeAspect="1"/>
          </p:cNvPicPr>
          <p:nvPr userDrawn="1"/>
        </p:nvPicPr>
        <p:blipFill>
          <a:blip r:embed="rId1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6302737" y="2533751"/>
            <a:ext cx="411480" cy="411480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8571D9BA-19E7-8546-AAC3-5D504BBD7A55}"/>
              </a:ext>
            </a:extLst>
          </p:cNvPr>
          <p:cNvPicPr>
            <a:picLocks noChangeAspect="1"/>
          </p:cNvPicPr>
          <p:nvPr userDrawn="1"/>
        </p:nvPicPr>
        <p:blipFill>
          <a:blip r:embed="rId1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6340557" y="4441474"/>
            <a:ext cx="411480" cy="411480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1A469CD7-757C-812F-EDAB-144794EF3C6E}"/>
              </a:ext>
            </a:extLst>
          </p:cNvPr>
          <p:cNvPicPr>
            <a:picLocks noChangeAspect="1"/>
          </p:cNvPicPr>
          <p:nvPr userDrawn="1"/>
        </p:nvPicPr>
        <p:blipFill>
          <a:blip r:embed="rId1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7266375" y="3158638"/>
            <a:ext cx="411480" cy="411480"/>
          </a:xfrm>
          <a:prstGeom prst="rect">
            <a:avLst/>
          </a:prstGeom>
        </p:spPr>
      </p:pic>
      <p:pic>
        <p:nvPicPr>
          <p:cNvPr id="160" name="Graphic 159">
            <a:extLst>
              <a:ext uri="{FF2B5EF4-FFF2-40B4-BE49-F238E27FC236}">
                <a16:creationId xmlns:a16="http://schemas.microsoft.com/office/drawing/2014/main" id="{0170969C-14DC-D93B-1D82-88E74C132952}"/>
              </a:ext>
            </a:extLst>
          </p:cNvPr>
          <p:cNvPicPr>
            <a:picLocks noChangeAspect="1"/>
          </p:cNvPicPr>
          <p:nvPr userDrawn="1"/>
        </p:nvPicPr>
        <p:blipFill>
          <a:blip r:embed="rId1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7312095" y="3776824"/>
            <a:ext cx="411480" cy="411480"/>
          </a:xfrm>
          <a:prstGeom prst="rect">
            <a:avLst/>
          </a:prstGeom>
        </p:spPr>
      </p:pic>
      <p:pic>
        <p:nvPicPr>
          <p:cNvPr id="161" name="Graphic 160">
            <a:extLst>
              <a:ext uri="{FF2B5EF4-FFF2-40B4-BE49-F238E27FC236}">
                <a16:creationId xmlns:a16="http://schemas.microsoft.com/office/drawing/2014/main" id="{D3AA69AD-77A0-620E-D3EC-BE30CF32455B}"/>
              </a:ext>
            </a:extLst>
          </p:cNvPr>
          <p:cNvPicPr>
            <a:picLocks noChangeAspect="1"/>
          </p:cNvPicPr>
          <p:nvPr userDrawn="1"/>
        </p:nvPicPr>
        <p:blipFill>
          <a:blip r:embed="rId1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6302737" y="3158638"/>
            <a:ext cx="411480" cy="411480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663EEA3E-032A-827D-B302-825ABA09CB1D}"/>
              </a:ext>
            </a:extLst>
          </p:cNvPr>
          <p:cNvPicPr>
            <a:picLocks noChangeAspect="1"/>
          </p:cNvPicPr>
          <p:nvPr userDrawn="1"/>
        </p:nvPicPr>
        <p:blipFill>
          <a:blip r:embed="rId14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8214958" y="3158638"/>
            <a:ext cx="411480" cy="411480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862CCFC7-E7C0-8382-BFAF-AA38001650A3}"/>
              </a:ext>
            </a:extLst>
          </p:cNvPr>
          <p:cNvPicPr>
            <a:picLocks noChangeAspect="1"/>
          </p:cNvPicPr>
          <p:nvPr userDrawn="1"/>
        </p:nvPicPr>
        <p:blipFill>
          <a:blip r:embed="rId1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10170488" y="1321147"/>
            <a:ext cx="411480" cy="411480"/>
          </a:xfrm>
          <a:prstGeom prst="rect">
            <a:avLst/>
          </a:prstGeom>
        </p:spPr>
      </p:pic>
      <p:pic>
        <p:nvPicPr>
          <p:cNvPr id="164" name="Graphic 163">
            <a:extLst>
              <a:ext uri="{FF2B5EF4-FFF2-40B4-BE49-F238E27FC236}">
                <a16:creationId xmlns:a16="http://schemas.microsoft.com/office/drawing/2014/main" id="{E4010F4F-D314-C857-1B17-524B7A11399E}"/>
              </a:ext>
            </a:extLst>
          </p:cNvPr>
          <p:cNvPicPr>
            <a:picLocks noChangeAspect="1"/>
          </p:cNvPicPr>
          <p:nvPr userDrawn="1"/>
        </p:nvPicPr>
        <p:blipFill>
          <a:blip r:embed="rId1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9159294" y="3776824"/>
            <a:ext cx="411480" cy="411480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F955D9D0-EFC3-B51F-FCB8-9BE9EB2037B1}"/>
              </a:ext>
            </a:extLst>
          </p:cNvPr>
          <p:cNvPicPr>
            <a:picLocks noChangeAspect="1"/>
          </p:cNvPicPr>
          <p:nvPr userDrawn="1"/>
        </p:nvPicPr>
        <p:blipFill>
          <a:blip r:embed="rId1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>
            <a:off x="11087959" y="2533751"/>
            <a:ext cx="411480" cy="411480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46CD87EE-0717-6D0D-F906-54BC6F96F302}"/>
              </a:ext>
            </a:extLst>
          </p:cNvPr>
          <p:cNvPicPr>
            <a:picLocks noChangeAspect="1"/>
          </p:cNvPicPr>
          <p:nvPr userDrawn="1"/>
        </p:nvPicPr>
        <p:blipFill>
          <a:blip r:embed="rId1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0"/>
              </a:ext>
            </a:extLst>
          </a:blip>
          <a:stretch>
            <a:fillRect/>
          </a:stretch>
        </p:blipFill>
        <p:spPr>
          <a:xfrm>
            <a:off x="8214958" y="2533751"/>
            <a:ext cx="411480" cy="411480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3C5EBF99-0AB1-92C3-B8A6-E1304273D049}"/>
              </a:ext>
            </a:extLst>
          </p:cNvPr>
          <p:cNvPicPr>
            <a:picLocks noChangeAspect="1"/>
          </p:cNvPicPr>
          <p:nvPr userDrawn="1"/>
        </p:nvPicPr>
        <p:blipFill>
          <a:blip r:embed="rId1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2"/>
              </a:ext>
            </a:extLst>
          </a:blip>
          <a:stretch>
            <a:fillRect/>
          </a:stretch>
        </p:blipFill>
        <p:spPr>
          <a:xfrm>
            <a:off x="9159294" y="1908864"/>
            <a:ext cx="411480" cy="41148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B02EF0C5-6F58-94F6-5353-7351C976E2AD}"/>
              </a:ext>
            </a:extLst>
          </p:cNvPr>
          <p:cNvPicPr>
            <a:picLocks noChangeAspect="1"/>
          </p:cNvPicPr>
          <p:nvPr userDrawn="1"/>
        </p:nvPicPr>
        <p:blipFill>
          <a:blip r:embed="rId1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4"/>
              </a:ext>
            </a:extLst>
          </a:blip>
          <a:stretch>
            <a:fillRect/>
          </a:stretch>
        </p:blipFill>
        <p:spPr>
          <a:xfrm>
            <a:off x="10170041" y="1908864"/>
            <a:ext cx="411480" cy="411480"/>
          </a:xfrm>
          <a:prstGeom prst="rect">
            <a:avLst/>
          </a:prstGeom>
        </p:spPr>
      </p:pic>
      <p:pic>
        <p:nvPicPr>
          <p:cNvPr id="169" name="Graphic 168">
            <a:extLst>
              <a:ext uri="{FF2B5EF4-FFF2-40B4-BE49-F238E27FC236}">
                <a16:creationId xmlns:a16="http://schemas.microsoft.com/office/drawing/2014/main" id="{CAD38AA7-92B5-4049-649B-3A6715F131D9}"/>
              </a:ext>
            </a:extLst>
          </p:cNvPr>
          <p:cNvPicPr>
            <a:picLocks noChangeAspect="1"/>
          </p:cNvPicPr>
          <p:nvPr userDrawn="1"/>
        </p:nvPicPr>
        <p:blipFill>
          <a:blip r:embed="rId1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6"/>
              </a:ext>
            </a:extLst>
          </a:blip>
          <a:stretch>
            <a:fillRect/>
          </a:stretch>
        </p:blipFill>
        <p:spPr>
          <a:xfrm>
            <a:off x="6348457" y="1908864"/>
            <a:ext cx="411480" cy="411480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3CE42362-1654-3853-9FC0-7A6FBFE9D3C9}"/>
              </a:ext>
            </a:extLst>
          </p:cNvPr>
          <p:cNvPicPr>
            <a:picLocks noChangeAspect="1"/>
          </p:cNvPicPr>
          <p:nvPr userDrawn="1"/>
        </p:nvPicPr>
        <p:blipFill>
          <a:blip r:embed="rId1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8"/>
              </a:ext>
            </a:extLst>
          </a:blip>
          <a:stretch>
            <a:fillRect/>
          </a:stretch>
        </p:blipFill>
        <p:spPr>
          <a:xfrm>
            <a:off x="10143534" y="3158638"/>
            <a:ext cx="411480" cy="411480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C4F778AB-BBFD-3844-692E-6B3402A25DDE}"/>
              </a:ext>
            </a:extLst>
          </p:cNvPr>
          <p:cNvPicPr>
            <a:picLocks noChangeAspect="1"/>
          </p:cNvPicPr>
          <p:nvPr userDrawn="1"/>
        </p:nvPicPr>
        <p:blipFill>
          <a:blip r:embed="rId1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0"/>
              </a:ext>
            </a:extLst>
          </a:blip>
          <a:stretch>
            <a:fillRect/>
          </a:stretch>
        </p:blipFill>
        <p:spPr>
          <a:xfrm>
            <a:off x="8260678" y="3776824"/>
            <a:ext cx="365760" cy="365760"/>
          </a:xfrm>
          <a:prstGeom prst="rect">
            <a:avLst/>
          </a:prstGeom>
        </p:spPr>
      </p:pic>
      <p:pic>
        <p:nvPicPr>
          <p:cNvPr id="172" name="Graphic 171">
            <a:extLst>
              <a:ext uri="{FF2B5EF4-FFF2-40B4-BE49-F238E27FC236}">
                <a16:creationId xmlns:a16="http://schemas.microsoft.com/office/drawing/2014/main" id="{90C2743E-65BC-463F-F212-9CBCDB146FF1}"/>
              </a:ext>
            </a:extLst>
          </p:cNvPr>
          <p:cNvPicPr>
            <a:picLocks noChangeAspect="1"/>
          </p:cNvPicPr>
          <p:nvPr userDrawn="1"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2"/>
              </a:ext>
            </a:extLst>
          </a:blip>
          <a:stretch>
            <a:fillRect/>
          </a:stretch>
        </p:blipFill>
        <p:spPr>
          <a:xfrm>
            <a:off x="4878257" y="4413075"/>
            <a:ext cx="411480" cy="411480"/>
          </a:xfrm>
          <a:prstGeom prst="rect">
            <a:avLst/>
          </a:prstGeom>
        </p:spPr>
      </p:pic>
      <p:sp>
        <p:nvSpPr>
          <p:cNvPr id="173" name="Freeform 5">
            <a:extLst>
              <a:ext uri="{FF2B5EF4-FFF2-40B4-BE49-F238E27FC236}">
                <a16:creationId xmlns:a16="http://schemas.microsoft.com/office/drawing/2014/main" id="{D4AA4CA9-E08F-3DF8-7FF4-C7266614120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178421" y="4441474"/>
            <a:ext cx="358629" cy="411480"/>
          </a:xfrm>
          <a:custGeom>
            <a:avLst/>
            <a:gdLst>
              <a:gd name="T0" fmla="*/ 742 w 742"/>
              <a:gd name="T1" fmla="*/ 226 h 851"/>
              <a:gd name="T2" fmla="*/ 742 w 742"/>
              <a:gd name="T3" fmla="*/ 222 h 851"/>
              <a:gd name="T4" fmla="*/ 742 w 742"/>
              <a:gd name="T5" fmla="*/ 220 h 851"/>
              <a:gd name="T6" fmla="*/ 741 w 742"/>
              <a:gd name="T7" fmla="*/ 218 h 851"/>
              <a:gd name="T8" fmla="*/ 739 w 742"/>
              <a:gd name="T9" fmla="*/ 214 h 851"/>
              <a:gd name="T10" fmla="*/ 738 w 742"/>
              <a:gd name="T11" fmla="*/ 212 h 851"/>
              <a:gd name="T12" fmla="*/ 736 w 742"/>
              <a:gd name="T13" fmla="*/ 209 h 851"/>
              <a:gd name="T14" fmla="*/ 735 w 742"/>
              <a:gd name="T15" fmla="*/ 208 h 851"/>
              <a:gd name="T16" fmla="*/ 731 w 742"/>
              <a:gd name="T17" fmla="*/ 205 h 851"/>
              <a:gd name="T18" fmla="*/ 384 w 742"/>
              <a:gd name="T19" fmla="*/ 4 h 851"/>
              <a:gd name="T20" fmla="*/ 12 w 742"/>
              <a:gd name="T21" fmla="*/ 204 h 851"/>
              <a:gd name="T22" fmla="*/ 9 w 742"/>
              <a:gd name="T23" fmla="*/ 206 h 851"/>
              <a:gd name="T24" fmla="*/ 7 w 742"/>
              <a:gd name="T25" fmla="*/ 208 h 851"/>
              <a:gd name="T26" fmla="*/ 6 w 742"/>
              <a:gd name="T27" fmla="*/ 210 h 851"/>
              <a:gd name="T28" fmla="*/ 3 w 742"/>
              <a:gd name="T29" fmla="*/ 213 h 851"/>
              <a:gd name="T30" fmla="*/ 2 w 742"/>
              <a:gd name="T31" fmla="*/ 216 h 851"/>
              <a:gd name="T32" fmla="*/ 1 w 742"/>
              <a:gd name="T33" fmla="*/ 219 h 851"/>
              <a:gd name="T34" fmla="*/ 0 w 742"/>
              <a:gd name="T35" fmla="*/ 220 h 851"/>
              <a:gd name="T36" fmla="*/ 0 w 742"/>
              <a:gd name="T37" fmla="*/ 225 h 851"/>
              <a:gd name="T38" fmla="*/ 0 w 742"/>
              <a:gd name="T39" fmla="*/ 626 h 851"/>
              <a:gd name="T40" fmla="*/ 359 w 742"/>
              <a:gd name="T41" fmla="*/ 848 h 851"/>
              <a:gd name="T42" fmla="*/ 363 w 742"/>
              <a:gd name="T43" fmla="*/ 849 h 851"/>
              <a:gd name="T44" fmla="*/ 371 w 742"/>
              <a:gd name="T45" fmla="*/ 851 h 851"/>
              <a:gd name="T46" fmla="*/ 377 w 742"/>
              <a:gd name="T47" fmla="*/ 850 h 851"/>
              <a:gd name="T48" fmla="*/ 384 w 742"/>
              <a:gd name="T49" fmla="*/ 848 h 851"/>
              <a:gd name="T50" fmla="*/ 730 w 742"/>
              <a:gd name="T51" fmla="*/ 648 h 851"/>
              <a:gd name="T52" fmla="*/ 371 w 742"/>
              <a:gd name="T53" fmla="*/ 55 h 851"/>
              <a:gd name="T54" fmla="*/ 118 w 742"/>
              <a:gd name="T55" fmla="*/ 201 h 851"/>
              <a:gd name="T56" fmla="*/ 50 w 742"/>
              <a:gd name="T57" fmla="*/ 612 h 851"/>
              <a:gd name="T58" fmla="*/ 303 w 742"/>
              <a:gd name="T59" fmla="*/ 758 h 851"/>
              <a:gd name="T60" fmla="*/ 371 w 742"/>
              <a:gd name="T61" fmla="*/ 776 h 851"/>
              <a:gd name="T62" fmla="*/ 674 w 742"/>
              <a:gd name="T63" fmla="*/ 251 h 851"/>
              <a:gd name="T64" fmla="*/ 692 w 742"/>
              <a:gd name="T65" fmla="*/ 612 h 851"/>
              <a:gd name="T66" fmla="*/ 692 w 742"/>
              <a:gd name="T67" fmla="*/ 319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42" h="851">
                <a:moveTo>
                  <a:pt x="742" y="626"/>
                </a:moveTo>
                <a:lnTo>
                  <a:pt x="742" y="226"/>
                </a:lnTo>
                <a:lnTo>
                  <a:pt x="742" y="225"/>
                </a:lnTo>
                <a:cubicBezTo>
                  <a:pt x="742" y="224"/>
                  <a:pt x="742" y="223"/>
                  <a:pt x="742" y="222"/>
                </a:cubicBezTo>
                <a:cubicBezTo>
                  <a:pt x="742" y="222"/>
                  <a:pt x="742" y="221"/>
                  <a:pt x="742" y="220"/>
                </a:cubicBezTo>
                <a:cubicBezTo>
                  <a:pt x="742" y="220"/>
                  <a:pt x="742" y="220"/>
                  <a:pt x="742" y="220"/>
                </a:cubicBezTo>
                <a:lnTo>
                  <a:pt x="742" y="219"/>
                </a:lnTo>
                <a:cubicBezTo>
                  <a:pt x="741" y="219"/>
                  <a:pt x="741" y="218"/>
                  <a:pt x="741" y="218"/>
                </a:cubicBezTo>
                <a:cubicBezTo>
                  <a:pt x="741" y="217"/>
                  <a:pt x="741" y="216"/>
                  <a:pt x="740" y="216"/>
                </a:cubicBezTo>
                <a:lnTo>
                  <a:pt x="739" y="214"/>
                </a:lnTo>
                <a:cubicBezTo>
                  <a:pt x="739" y="214"/>
                  <a:pt x="739" y="214"/>
                  <a:pt x="739" y="213"/>
                </a:cubicBezTo>
                <a:cubicBezTo>
                  <a:pt x="739" y="213"/>
                  <a:pt x="738" y="212"/>
                  <a:pt x="738" y="212"/>
                </a:cubicBezTo>
                <a:cubicBezTo>
                  <a:pt x="737" y="211"/>
                  <a:pt x="737" y="210"/>
                  <a:pt x="736" y="210"/>
                </a:cubicBezTo>
                <a:cubicBezTo>
                  <a:pt x="736" y="210"/>
                  <a:pt x="736" y="209"/>
                  <a:pt x="736" y="209"/>
                </a:cubicBezTo>
                <a:cubicBezTo>
                  <a:pt x="736" y="209"/>
                  <a:pt x="736" y="209"/>
                  <a:pt x="735" y="209"/>
                </a:cubicBezTo>
                <a:cubicBezTo>
                  <a:pt x="735" y="208"/>
                  <a:pt x="735" y="208"/>
                  <a:pt x="735" y="208"/>
                </a:cubicBezTo>
                <a:lnTo>
                  <a:pt x="733" y="207"/>
                </a:lnTo>
                <a:cubicBezTo>
                  <a:pt x="732" y="206"/>
                  <a:pt x="732" y="206"/>
                  <a:pt x="731" y="205"/>
                </a:cubicBezTo>
                <a:cubicBezTo>
                  <a:pt x="731" y="205"/>
                  <a:pt x="730" y="205"/>
                  <a:pt x="730" y="205"/>
                </a:cubicBezTo>
                <a:lnTo>
                  <a:pt x="384" y="4"/>
                </a:lnTo>
                <a:cubicBezTo>
                  <a:pt x="376" y="0"/>
                  <a:pt x="366" y="0"/>
                  <a:pt x="359" y="4"/>
                </a:cubicBezTo>
                <a:lnTo>
                  <a:pt x="12" y="204"/>
                </a:lnTo>
                <a:cubicBezTo>
                  <a:pt x="12" y="204"/>
                  <a:pt x="12" y="205"/>
                  <a:pt x="11" y="205"/>
                </a:cubicBezTo>
                <a:cubicBezTo>
                  <a:pt x="11" y="205"/>
                  <a:pt x="10" y="206"/>
                  <a:pt x="9" y="206"/>
                </a:cubicBezTo>
                <a:lnTo>
                  <a:pt x="7" y="208"/>
                </a:lnTo>
                <a:cubicBezTo>
                  <a:pt x="7" y="208"/>
                  <a:pt x="7" y="208"/>
                  <a:pt x="7" y="208"/>
                </a:cubicBezTo>
                <a:cubicBezTo>
                  <a:pt x="7" y="208"/>
                  <a:pt x="7" y="209"/>
                  <a:pt x="7" y="209"/>
                </a:cubicBezTo>
                <a:cubicBezTo>
                  <a:pt x="6" y="209"/>
                  <a:pt x="6" y="209"/>
                  <a:pt x="6" y="210"/>
                </a:cubicBezTo>
                <a:cubicBezTo>
                  <a:pt x="5" y="210"/>
                  <a:pt x="5" y="211"/>
                  <a:pt x="4" y="212"/>
                </a:cubicBezTo>
                <a:cubicBezTo>
                  <a:pt x="4" y="212"/>
                  <a:pt x="4" y="213"/>
                  <a:pt x="3" y="213"/>
                </a:cubicBezTo>
                <a:cubicBezTo>
                  <a:pt x="3" y="213"/>
                  <a:pt x="3" y="214"/>
                  <a:pt x="3" y="214"/>
                </a:cubicBezTo>
                <a:lnTo>
                  <a:pt x="2" y="216"/>
                </a:lnTo>
                <a:cubicBezTo>
                  <a:pt x="2" y="216"/>
                  <a:pt x="1" y="217"/>
                  <a:pt x="1" y="218"/>
                </a:cubicBezTo>
                <a:cubicBezTo>
                  <a:pt x="1" y="218"/>
                  <a:pt x="1" y="219"/>
                  <a:pt x="1" y="219"/>
                </a:cubicBezTo>
                <a:lnTo>
                  <a:pt x="1" y="219"/>
                </a:lnTo>
                <a:cubicBezTo>
                  <a:pt x="1" y="220"/>
                  <a:pt x="1" y="220"/>
                  <a:pt x="0" y="220"/>
                </a:cubicBezTo>
                <a:lnTo>
                  <a:pt x="0" y="222"/>
                </a:lnTo>
                <a:cubicBezTo>
                  <a:pt x="0" y="223"/>
                  <a:pt x="0" y="224"/>
                  <a:pt x="0" y="225"/>
                </a:cubicBezTo>
                <a:lnTo>
                  <a:pt x="0" y="226"/>
                </a:lnTo>
                <a:lnTo>
                  <a:pt x="0" y="626"/>
                </a:lnTo>
                <a:cubicBezTo>
                  <a:pt x="0" y="635"/>
                  <a:pt x="5" y="643"/>
                  <a:pt x="12" y="647"/>
                </a:cubicBezTo>
                <a:lnTo>
                  <a:pt x="359" y="848"/>
                </a:lnTo>
                <a:lnTo>
                  <a:pt x="359" y="848"/>
                </a:lnTo>
                <a:cubicBezTo>
                  <a:pt x="360" y="848"/>
                  <a:pt x="361" y="849"/>
                  <a:pt x="363" y="849"/>
                </a:cubicBezTo>
                <a:cubicBezTo>
                  <a:pt x="363" y="849"/>
                  <a:pt x="364" y="850"/>
                  <a:pt x="365" y="850"/>
                </a:cubicBezTo>
                <a:cubicBezTo>
                  <a:pt x="367" y="851"/>
                  <a:pt x="369" y="851"/>
                  <a:pt x="371" y="851"/>
                </a:cubicBezTo>
                <a:lnTo>
                  <a:pt x="371" y="851"/>
                </a:lnTo>
                <a:cubicBezTo>
                  <a:pt x="373" y="851"/>
                  <a:pt x="375" y="851"/>
                  <a:pt x="377" y="850"/>
                </a:cubicBezTo>
                <a:cubicBezTo>
                  <a:pt x="378" y="850"/>
                  <a:pt x="379" y="849"/>
                  <a:pt x="380" y="849"/>
                </a:cubicBezTo>
                <a:cubicBezTo>
                  <a:pt x="381" y="849"/>
                  <a:pt x="382" y="848"/>
                  <a:pt x="384" y="848"/>
                </a:cubicBezTo>
                <a:lnTo>
                  <a:pt x="384" y="848"/>
                </a:lnTo>
                <a:lnTo>
                  <a:pt x="730" y="648"/>
                </a:lnTo>
                <a:cubicBezTo>
                  <a:pt x="738" y="643"/>
                  <a:pt x="742" y="635"/>
                  <a:pt x="742" y="626"/>
                </a:cubicBezTo>
                <a:close/>
                <a:moveTo>
                  <a:pt x="371" y="55"/>
                </a:moveTo>
                <a:lnTo>
                  <a:pt x="624" y="201"/>
                </a:lnTo>
                <a:lnTo>
                  <a:pt x="118" y="201"/>
                </a:lnTo>
                <a:lnTo>
                  <a:pt x="371" y="55"/>
                </a:lnTo>
                <a:close/>
                <a:moveTo>
                  <a:pt x="50" y="612"/>
                </a:moveTo>
                <a:lnTo>
                  <a:pt x="50" y="319"/>
                </a:lnTo>
                <a:lnTo>
                  <a:pt x="303" y="758"/>
                </a:lnTo>
                <a:lnTo>
                  <a:pt x="50" y="612"/>
                </a:lnTo>
                <a:close/>
                <a:moveTo>
                  <a:pt x="371" y="776"/>
                </a:moveTo>
                <a:lnTo>
                  <a:pt x="68" y="251"/>
                </a:lnTo>
                <a:lnTo>
                  <a:pt x="674" y="251"/>
                </a:lnTo>
                <a:lnTo>
                  <a:pt x="371" y="776"/>
                </a:lnTo>
                <a:close/>
                <a:moveTo>
                  <a:pt x="692" y="612"/>
                </a:moveTo>
                <a:lnTo>
                  <a:pt x="439" y="758"/>
                </a:lnTo>
                <a:lnTo>
                  <a:pt x="692" y="319"/>
                </a:lnTo>
                <a:lnTo>
                  <a:pt x="692" y="61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597F23DE-A407-A463-FDE4-86E291BD28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134458" y="4441474"/>
            <a:ext cx="365760" cy="409406"/>
            <a:chOff x="5139266" y="1328280"/>
            <a:chExt cx="637631" cy="713720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FC9C7C2-1E8B-A4F4-C90A-B6808A465706}"/>
                </a:ext>
              </a:extLst>
            </p:cNvPr>
            <p:cNvSpPr/>
            <p:nvPr/>
          </p:nvSpPr>
          <p:spPr>
            <a:xfrm>
              <a:off x="5361270" y="1328280"/>
              <a:ext cx="182879" cy="1732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1600" noProof="0" dirty="0" err="1"/>
            </a:p>
          </p:txBody>
        </p:sp>
        <p:sp>
          <p:nvSpPr>
            <p:cNvPr id="176" name="Flowchart: Manual Operation 175">
              <a:extLst>
                <a:ext uri="{FF2B5EF4-FFF2-40B4-BE49-F238E27FC236}">
                  <a16:creationId xmlns:a16="http://schemas.microsoft.com/office/drawing/2014/main" id="{8B06F9CD-9CBB-D969-8746-430862D21E07}"/>
                </a:ext>
              </a:extLst>
            </p:cNvPr>
            <p:cNvSpPr/>
            <p:nvPr/>
          </p:nvSpPr>
          <p:spPr>
            <a:xfrm flipV="1">
              <a:off x="5422093" y="1565042"/>
              <a:ext cx="49489" cy="465888"/>
            </a:xfrm>
            <a:prstGeom prst="flowChartManualOperation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1600" noProof="0" dirty="0" err="1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3C388B0-C395-886B-C362-136C8D5177C5}"/>
                </a:ext>
              </a:extLst>
            </p:cNvPr>
            <p:cNvSpPr/>
            <p:nvPr/>
          </p:nvSpPr>
          <p:spPr>
            <a:xfrm>
              <a:off x="5139266" y="1742514"/>
              <a:ext cx="637631" cy="299486"/>
            </a:xfrm>
            <a:custGeom>
              <a:avLst/>
              <a:gdLst>
                <a:gd name="connsiteX0" fmla="*/ 0 w 1809549"/>
                <a:gd name="connsiteY0" fmla="*/ 0 h 914419"/>
                <a:gd name="connsiteX1" fmla="*/ 904774 w 1809549"/>
                <a:gd name="connsiteY1" fmla="*/ 914400 h 914419"/>
                <a:gd name="connsiteX2" fmla="*/ 1809549 w 1809549"/>
                <a:gd name="connsiteY2" fmla="*/ 28876 h 914419"/>
                <a:gd name="connsiteX3" fmla="*/ 1809549 w 1809549"/>
                <a:gd name="connsiteY3" fmla="*/ 28876 h 914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549" h="914419">
                  <a:moveTo>
                    <a:pt x="0" y="0"/>
                  </a:moveTo>
                  <a:cubicBezTo>
                    <a:pt x="301591" y="454793"/>
                    <a:pt x="603183" y="909587"/>
                    <a:pt x="904774" y="914400"/>
                  </a:cubicBezTo>
                  <a:cubicBezTo>
                    <a:pt x="1206365" y="919213"/>
                    <a:pt x="1809549" y="28876"/>
                    <a:pt x="1809549" y="28876"/>
                  </a:cubicBezTo>
                  <a:lnTo>
                    <a:pt x="1809549" y="28876"/>
                  </a:lnTo>
                </a:path>
              </a:pathLst>
            </a:custGeom>
            <a:noFill/>
            <a:ln w="25400">
              <a:solidFill>
                <a:schemeClr val="accent5"/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5C96640-0E15-759A-1646-78563A41DA12}"/>
                </a:ext>
              </a:extLst>
            </p:cNvPr>
            <p:cNvCxnSpPr>
              <a:cxnSpLocks/>
            </p:cNvCxnSpPr>
            <p:nvPr/>
          </p:nvCxnSpPr>
          <p:spPr>
            <a:xfrm>
              <a:off x="5344512" y="1533287"/>
              <a:ext cx="217771" cy="0"/>
            </a:xfrm>
            <a:prstGeom prst="line">
              <a:avLst/>
            </a:prstGeom>
            <a:ln w="254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9" name="Graphic 178">
            <a:extLst>
              <a:ext uri="{FF2B5EF4-FFF2-40B4-BE49-F238E27FC236}">
                <a16:creationId xmlns:a16="http://schemas.microsoft.com/office/drawing/2014/main" id="{3F146431-AC6E-426F-93F1-E1C90EEDCF41}"/>
              </a:ext>
            </a:extLst>
          </p:cNvPr>
          <p:cNvPicPr>
            <a:picLocks noChangeAspect="1"/>
          </p:cNvPicPr>
          <p:nvPr userDrawn="1"/>
        </p:nvPicPr>
        <p:blipFill>
          <a:blip r:embed="rId16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4"/>
              </a:ext>
            </a:extLst>
          </a:blip>
          <a:srcRect/>
          <a:stretch/>
        </p:blipFill>
        <p:spPr>
          <a:xfrm>
            <a:off x="1213047" y="5034833"/>
            <a:ext cx="397076" cy="397076"/>
          </a:xfrm>
          <a:prstGeom prst="rect">
            <a:avLst/>
          </a:prstGeom>
        </p:spPr>
      </p:pic>
      <p:pic>
        <p:nvPicPr>
          <p:cNvPr id="180" name="Graphic 179">
            <a:extLst>
              <a:ext uri="{FF2B5EF4-FFF2-40B4-BE49-F238E27FC236}">
                <a16:creationId xmlns:a16="http://schemas.microsoft.com/office/drawing/2014/main" id="{B627BC63-3392-2018-0332-6F92D8EC59ED}"/>
              </a:ext>
            </a:extLst>
          </p:cNvPr>
          <p:cNvPicPr>
            <a:picLocks noChangeAspect="1"/>
          </p:cNvPicPr>
          <p:nvPr userDrawn="1"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6"/>
              </a:ext>
            </a:extLst>
          </a:blip>
          <a:stretch>
            <a:fillRect/>
          </a:stretch>
        </p:blipFill>
        <p:spPr>
          <a:xfrm>
            <a:off x="247776" y="5034833"/>
            <a:ext cx="365760" cy="365760"/>
          </a:xfrm>
          <a:prstGeom prst="rect">
            <a:avLst/>
          </a:prstGeom>
        </p:spPr>
      </p:pic>
      <p:pic>
        <p:nvPicPr>
          <p:cNvPr id="181" name="Graphic 180">
            <a:extLst>
              <a:ext uri="{FF2B5EF4-FFF2-40B4-BE49-F238E27FC236}">
                <a16:creationId xmlns:a16="http://schemas.microsoft.com/office/drawing/2014/main" id="{55839393-0729-83B5-43C7-035DC3972AE6}"/>
              </a:ext>
            </a:extLst>
          </p:cNvPr>
          <p:cNvPicPr>
            <a:picLocks noChangeAspect="1"/>
          </p:cNvPicPr>
          <p:nvPr userDrawn="1"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8"/>
              </a:ext>
            </a:extLst>
          </a:blip>
          <a:stretch>
            <a:fillRect/>
          </a:stretch>
        </p:blipFill>
        <p:spPr>
          <a:xfrm>
            <a:off x="11125779" y="4441474"/>
            <a:ext cx="411480" cy="411480"/>
          </a:xfrm>
          <a:prstGeom prst="rect">
            <a:avLst/>
          </a:prstGeom>
        </p:spPr>
      </p:pic>
      <p:pic>
        <p:nvPicPr>
          <p:cNvPr id="182" name="Graphic 181">
            <a:extLst>
              <a:ext uri="{FF2B5EF4-FFF2-40B4-BE49-F238E27FC236}">
                <a16:creationId xmlns:a16="http://schemas.microsoft.com/office/drawing/2014/main" id="{3992B3A7-0627-0720-4481-1EAE491A78E1}"/>
              </a:ext>
            </a:extLst>
          </p:cNvPr>
          <p:cNvPicPr>
            <a:picLocks noChangeAspect="1"/>
          </p:cNvPicPr>
          <p:nvPr userDrawn="1"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0"/>
              </a:ext>
            </a:extLst>
          </a:blip>
          <a:stretch>
            <a:fillRect/>
          </a:stretch>
        </p:blipFill>
        <p:spPr>
          <a:xfrm>
            <a:off x="2102186" y="5034833"/>
            <a:ext cx="365760" cy="365760"/>
          </a:xfrm>
          <a:prstGeom prst="rect">
            <a:avLst/>
          </a:prstGeom>
        </p:spPr>
      </p:pic>
      <p:pic>
        <p:nvPicPr>
          <p:cNvPr id="183" name="Graphic 182">
            <a:extLst>
              <a:ext uri="{FF2B5EF4-FFF2-40B4-BE49-F238E27FC236}">
                <a16:creationId xmlns:a16="http://schemas.microsoft.com/office/drawing/2014/main" id="{1D6E1166-968B-7B4F-1B99-0884F9C31EB8}"/>
              </a:ext>
            </a:extLst>
          </p:cNvPr>
          <p:cNvPicPr>
            <a:picLocks noChangeAspect="1"/>
          </p:cNvPicPr>
          <p:nvPr userDrawn="1"/>
        </p:nvPicPr>
        <p:blipFill>
          <a:blip r:embed="rId17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2"/>
              </a:ext>
            </a:extLst>
          </a:blip>
          <a:stretch>
            <a:fillRect/>
          </a:stretch>
        </p:blipFill>
        <p:spPr>
          <a:xfrm>
            <a:off x="6319687" y="5073446"/>
            <a:ext cx="453220" cy="453220"/>
          </a:xfrm>
          <a:prstGeom prst="rect">
            <a:avLst/>
          </a:prstGeom>
        </p:spPr>
      </p:pic>
      <p:pic>
        <p:nvPicPr>
          <p:cNvPr id="184" name="Graphic 183">
            <a:extLst>
              <a:ext uri="{FF2B5EF4-FFF2-40B4-BE49-F238E27FC236}">
                <a16:creationId xmlns:a16="http://schemas.microsoft.com/office/drawing/2014/main" id="{575C93B9-577D-5733-7A08-9787AE0285FA}"/>
              </a:ext>
            </a:extLst>
          </p:cNvPr>
          <p:cNvPicPr>
            <a:picLocks noChangeAspect="1"/>
          </p:cNvPicPr>
          <p:nvPr userDrawn="1"/>
        </p:nvPicPr>
        <p:blipFill>
          <a:blip r:embed="rId17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4"/>
              </a:ext>
            </a:extLst>
          </a:blip>
          <a:stretch>
            <a:fillRect/>
          </a:stretch>
        </p:blipFill>
        <p:spPr>
          <a:xfrm>
            <a:off x="3010117" y="5034833"/>
            <a:ext cx="411480" cy="411480"/>
          </a:xfrm>
          <a:prstGeom prst="rect">
            <a:avLst/>
          </a:prstGeom>
        </p:spPr>
      </p:pic>
      <p:pic>
        <p:nvPicPr>
          <p:cNvPr id="185" name="Graphic 184">
            <a:extLst>
              <a:ext uri="{FF2B5EF4-FFF2-40B4-BE49-F238E27FC236}">
                <a16:creationId xmlns:a16="http://schemas.microsoft.com/office/drawing/2014/main" id="{6DCDFBAF-A61B-E7B7-C127-3E27BFEF284D}"/>
              </a:ext>
            </a:extLst>
          </p:cNvPr>
          <p:cNvPicPr>
            <a:picLocks noChangeAspect="1"/>
          </p:cNvPicPr>
          <p:nvPr userDrawn="1"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6"/>
              </a:ext>
            </a:extLst>
          </a:blip>
          <a:stretch>
            <a:fillRect/>
          </a:stretch>
        </p:blipFill>
        <p:spPr>
          <a:xfrm>
            <a:off x="3971841" y="5034833"/>
            <a:ext cx="411481" cy="411481"/>
          </a:xfrm>
          <a:prstGeom prst="rect">
            <a:avLst/>
          </a:prstGeom>
        </p:spPr>
      </p:pic>
      <p:pic>
        <p:nvPicPr>
          <p:cNvPr id="186" name="Graphic 185">
            <a:extLst>
              <a:ext uri="{FF2B5EF4-FFF2-40B4-BE49-F238E27FC236}">
                <a16:creationId xmlns:a16="http://schemas.microsoft.com/office/drawing/2014/main" id="{5A78E4C5-9661-1A32-58A7-B2190090274E}"/>
              </a:ext>
            </a:extLst>
          </p:cNvPr>
          <p:cNvPicPr>
            <a:picLocks noChangeAspect="1"/>
          </p:cNvPicPr>
          <p:nvPr userDrawn="1"/>
        </p:nvPicPr>
        <p:blipFill>
          <a:blip r:embed="rId17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8"/>
              </a:ext>
            </a:extLst>
          </a:blip>
          <a:stretch>
            <a:fillRect/>
          </a:stretch>
        </p:blipFill>
        <p:spPr>
          <a:xfrm>
            <a:off x="4878257" y="5034833"/>
            <a:ext cx="411480" cy="411480"/>
          </a:xfrm>
          <a:prstGeom prst="rect">
            <a:avLst/>
          </a:prstGeom>
        </p:spPr>
      </p:pic>
      <p:pic>
        <p:nvPicPr>
          <p:cNvPr id="187" name="Graphic 186">
            <a:extLst>
              <a:ext uri="{FF2B5EF4-FFF2-40B4-BE49-F238E27FC236}">
                <a16:creationId xmlns:a16="http://schemas.microsoft.com/office/drawing/2014/main" id="{32029F5A-3FF1-8481-D974-77DA2B362076}"/>
              </a:ext>
            </a:extLst>
          </p:cNvPr>
          <p:cNvPicPr>
            <a:picLocks noChangeAspect="1"/>
          </p:cNvPicPr>
          <p:nvPr userDrawn="1"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0"/>
              </a:ext>
            </a:extLst>
          </a:blip>
          <a:stretch>
            <a:fillRect/>
          </a:stretch>
        </p:blipFill>
        <p:spPr>
          <a:xfrm>
            <a:off x="247776" y="5610869"/>
            <a:ext cx="349103" cy="349103"/>
          </a:xfrm>
          <a:prstGeom prst="rect">
            <a:avLst/>
          </a:prstGeom>
        </p:spPr>
      </p:pic>
      <p:pic>
        <p:nvPicPr>
          <p:cNvPr id="188" name="Graphic 187">
            <a:extLst>
              <a:ext uri="{FF2B5EF4-FFF2-40B4-BE49-F238E27FC236}">
                <a16:creationId xmlns:a16="http://schemas.microsoft.com/office/drawing/2014/main" id="{E8E3B284-F8E3-F715-4DB3-A6E5B74AD3BD}"/>
              </a:ext>
            </a:extLst>
          </p:cNvPr>
          <p:cNvPicPr>
            <a:picLocks noChangeAspect="1"/>
          </p:cNvPicPr>
          <p:nvPr userDrawn="1"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2"/>
              </a:ext>
            </a:extLst>
          </a:blip>
          <a:stretch>
            <a:fillRect/>
          </a:stretch>
        </p:blipFill>
        <p:spPr>
          <a:xfrm>
            <a:off x="7274787" y="5019056"/>
            <a:ext cx="411480" cy="411480"/>
          </a:xfrm>
          <a:prstGeom prst="rect">
            <a:avLst/>
          </a:prstGeom>
        </p:spPr>
      </p:pic>
      <p:pic>
        <p:nvPicPr>
          <p:cNvPr id="189" name="Graphic 188">
            <a:extLst>
              <a:ext uri="{FF2B5EF4-FFF2-40B4-BE49-F238E27FC236}">
                <a16:creationId xmlns:a16="http://schemas.microsoft.com/office/drawing/2014/main" id="{2B178EDE-5A07-8E25-50FB-4CBC58DCF79A}"/>
              </a:ext>
            </a:extLst>
          </p:cNvPr>
          <p:cNvPicPr>
            <a:picLocks noChangeAspect="1"/>
          </p:cNvPicPr>
          <p:nvPr userDrawn="1"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4"/>
              </a:ext>
            </a:extLst>
          </a:blip>
          <a:stretch>
            <a:fillRect/>
          </a:stretch>
        </p:blipFill>
        <p:spPr>
          <a:xfrm>
            <a:off x="1213047" y="5610869"/>
            <a:ext cx="378182" cy="378182"/>
          </a:xfrm>
          <a:prstGeom prst="rect">
            <a:avLst/>
          </a:prstGeom>
        </p:spPr>
      </p:pic>
      <p:pic>
        <p:nvPicPr>
          <p:cNvPr id="190" name="Graphic 189">
            <a:extLst>
              <a:ext uri="{FF2B5EF4-FFF2-40B4-BE49-F238E27FC236}">
                <a16:creationId xmlns:a16="http://schemas.microsoft.com/office/drawing/2014/main" id="{FAFC7ECB-65FA-650F-39DD-29A4AD2390F3}"/>
              </a:ext>
            </a:extLst>
          </p:cNvPr>
          <p:cNvPicPr>
            <a:picLocks noChangeAspect="1"/>
          </p:cNvPicPr>
          <p:nvPr userDrawn="1"/>
        </p:nvPicPr>
        <p:blipFill>
          <a:blip r:embed="rId18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6"/>
              </a:ext>
            </a:extLst>
          </a:blip>
          <a:stretch>
            <a:fillRect/>
          </a:stretch>
        </p:blipFill>
        <p:spPr>
          <a:xfrm>
            <a:off x="2102186" y="5610869"/>
            <a:ext cx="389046" cy="38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747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7C7C7-70A7-FB30-223A-CB2357C22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5098" y="6318000"/>
            <a:ext cx="158810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kern="1200" cap="none" spc="0" baseline="0" smtClean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09873-2B9C-41A1-868D-0951AEC96D54}" type="datetime4">
              <a:rPr lang="en-US" smtClean="0">
                <a:solidFill>
                  <a:srgbClr val="0033FF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A712-3FB5-BB07-6772-0C564A5FD3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E808F-8C95-AF3A-F901-FCC3D3D2EB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74A4A9-6291-778F-331C-4033018AE32E}"/>
              </a:ext>
            </a:extLst>
          </p:cNvPr>
          <p:cNvSpPr/>
          <p:nvPr userDrawn="1"/>
        </p:nvSpPr>
        <p:spPr>
          <a:xfrm>
            <a:off x="4530903" y="0"/>
            <a:ext cx="7661097" cy="6667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D4C6261E-088A-DE85-A8BF-394E762A6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744" y="660929"/>
            <a:ext cx="411480" cy="411480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F604A053-61E7-C19B-9C75-72A24FD8ED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9048" y="660929"/>
            <a:ext cx="411480" cy="41148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CA37CDA9-D5A0-03AF-AF1F-CCF618A72D9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37631" y="660929"/>
            <a:ext cx="411480" cy="411480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DA6458EA-3087-466A-54E5-D8866BF7A42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04787" y="660929"/>
            <a:ext cx="411480" cy="41148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F73E184E-FB11-273A-1E0A-400BD6849B8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56201" y="660929"/>
            <a:ext cx="411480" cy="41148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F72E1CC-FCA8-9DF9-7F98-57F0A3520C5A}"/>
              </a:ext>
            </a:extLst>
          </p:cNvPr>
          <p:cNvSpPr txBox="1"/>
          <p:nvPr userDrawn="1"/>
        </p:nvSpPr>
        <p:spPr>
          <a:xfrm>
            <a:off x="313752" y="185224"/>
            <a:ext cx="129041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Financial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59EED31-058C-7053-0B34-9DEA0383C802}"/>
              </a:ext>
            </a:extLst>
          </p:cNvPr>
          <p:cNvSpPr txBox="1"/>
          <p:nvPr userDrawn="1"/>
        </p:nvSpPr>
        <p:spPr>
          <a:xfrm>
            <a:off x="322510" y="1964273"/>
            <a:ext cx="164788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Technology</a:t>
            </a:r>
          </a:p>
        </p:txBody>
      </p:sp>
      <p:pic>
        <p:nvPicPr>
          <p:cNvPr id="85" name="Graphic 84">
            <a:extLst>
              <a:ext uri="{FF2B5EF4-FFF2-40B4-BE49-F238E27FC236}">
                <a16:creationId xmlns:a16="http://schemas.microsoft.com/office/drawing/2014/main" id="{016A9636-D6D9-2807-3DDF-7B06E6F972A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014" y="3376449"/>
            <a:ext cx="411480" cy="41148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6D4D0BA2-2D2B-8ECA-B404-536A1B8D727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88967" y="2479441"/>
            <a:ext cx="411480" cy="41148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4D8BFEAA-2EB1-0805-50EA-A5B60A50D67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71814" y="2479441"/>
            <a:ext cx="411480" cy="411480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A3E79D60-383D-F325-8003-FE6468927C2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58076" y="2479441"/>
            <a:ext cx="411480" cy="411480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6A80CB3A-28A8-9481-0B13-A364603ED538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018728" y="4314273"/>
            <a:ext cx="411480" cy="411480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5C42580E-77DA-374F-FE03-25173DA77853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3093" y="4314273"/>
            <a:ext cx="411480" cy="411480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CCA172E0-B6EA-2A03-5BBD-69279CE58DA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957851" y="5132670"/>
            <a:ext cx="449276" cy="449276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5AFF1054-A56C-68BF-AC70-F8F4642C040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22510" y="2479441"/>
            <a:ext cx="411480" cy="411480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8F5663C7-80D9-0DBB-B36C-B2C5A6D47A7D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753836" y="3376449"/>
            <a:ext cx="411480" cy="41148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F0D06573-3AB9-051F-531D-D596F88D64B8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85971" y="3376449"/>
            <a:ext cx="411480" cy="411480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E626EA0C-067B-D30D-5353-6140E3F4880F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2944338" y="2479441"/>
            <a:ext cx="411480" cy="411480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CBC3A633-7A2A-3980-777C-8D3D0A754CE0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36023" y="5170466"/>
            <a:ext cx="411480" cy="411480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A08BD37B-221B-FC45-8AD4-CAAD3C964289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221674" y="5170466"/>
            <a:ext cx="411480" cy="411480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F9FE3A1E-DFDE-B832-7348-1F26F339FC40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754363" y="4314273"/>
            <a:ext cx="411480" cy="411480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BCBD08A6-D00B-4A48-8F7F-7DB525CAC09C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143883" y="4314273"/>
            <a:ext cx="411480" cy="411480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621D481E-11E7-C3D1-C867-20A8519AFB93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140390" y="3376449"/>
            <a:ext cx="411480" cy="411480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077E301E-24C0-083B-3BDF-8D8FD126A80C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021537" y="3376449"/>
            <a:ext cx="411480" cy="411480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768B6571-5D5B-C82C-0CC8-885C3BB0959E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893573" y="4314273"/>
            <a:ext cx="411480" cy="411480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EBDCE899-1FFF-2195-970A-9C7C31CDA158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2096519" y="5170466"/>
            <a:ext cx="411480" cy="411480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CB57F067-EFAE-1C10-923E-8B2AB4BBDD75}"/>
              </a:ext>
            </a:extLst>
          </p:cNvPr>
          <p:cNvSpPr txBox="1"/>
          <p:nvPr userDrawn="1"/>
        </p:nvSpPr>
        <p:spPr>
          <a:xfrm>
            <a:off x="4771846" y="413188"/>
            <a:ext cx="127599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Business</a:t>
            </a:r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AF507A45-A3A6-759B-C8CE-900510255D06}"/>
              </a:ext>
            </a:extLst>
          </p:cNvPr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4812422" y="1681740"/>
            <a:ext cx="411480" cy="411480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AFA09CDF-32C7-F49A-37A8-FDCF1FCB55AD}"/>
              </a:ext>
            </a:extLst>
          </p:cNvPr>
          <p:cNvPicPr>
            <a:picLocks noChangeAspect="1"/>
          </p:cNvPicPr>
          <p:nvPr userDrawn="1"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5650336" y="1681740"/>
            <a:ext cx="411480" cy="411480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5BCDC601-8999-43BF-52BF-F37C397E77CC}"/>
              </a:ext>
            </a:extLst>
          </p:cNvPr>
          <p:cNvPicPr>
            <a:picLocks noChangeAspect="1"/>
          </p:cNvPicPr>
          <p:nvPr userDrawn="1"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7368673" y="1681740"/>
            <a:ext cx="411480" cy="411480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22DEE35C-1B83-480C-7866-1718017721B4}"/>
              </a:ext>
            </a:extLst>
          </p:cNvPr>
          <p:cNvPicPr>
            <a:picLocks noChangeAspect="1"/>
          </p:cNvPicPr>
          <p:nvPr userDrawn="1"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9925836" y="1681740"/>
            <a:ext cx="411480" cy="411480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A89A8FD5-AAB3-8F67-50BA-C89A8C0ED482}"/>
              </a:ext>
            </a:extLst>
          </p:cNvPr>
          <p:cNvPicPr>
            <a:picLocks noChangeAspect="1"/>
          </p:cNvPicPr>
          <p:nvPr userDrawn="1"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5696724" y="2471830"/>
            <a:ext cx="411480" cy="411480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5932DF70-CD16-0DCB-448D-83997FE2E5E4}"/>
              </a:ext>
            </a:extLst>
          </p:cNvPr>
          <p:cNvPicPr>
            <a:picLocks noChangeAspect="1"/>
          </p:cNvPicPr>
          <p:nvPr userDrawn="1"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6504517" y="2471830"/>
            <a:ext cx="411480" cy="411480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F0215555-41BE-B71D-D273-C684CD8351AE}"/>
              </a:ext>
            </a:extLst>
          </p:cNvPr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7368673" y="2471830"/>
            <a:ext cx="411480" cy="411480"/>
          </a:xfrm>
          <a:prstGeom prst="rect">
            <a:avLst/>
          </a:prstGeom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4394D62C-8AA4-E27F-65A8-FA017D94B3EC}"/>
              </a:ext>
            </a:extLst>
          </p:cNvPr>
          <p:cNvPicPr>
            <a:picLocks noChangeAspect="1"/>
          </p:cNvPicPr>
          <p:nvPr userDrawn="1"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8238375" y="2471830"/>
            <a:ext cx="411480" cy="411480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B543DE59-0194-6C20-F765-0C8115FF8357}"/>
              </a:ext>
            </a:extLst>
          </p:cNvPr>
          <p:cNvPicPr>
            <a:picLocks noChangeAspect="1"/>
          </p:cNvPicPr>
          <p:nvPr userDrawn="1"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11405071" y="1681740"/>
            <a:ext cx="411480" cy="411480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FB7D23FA-B8B6-196C-442B-BE203341B9E1}"/>
              </a:ext>
            </a:extLst>
          </p:cNvPr>
          <p:cNvPicPr>
            <a:picLocks noChangeAspect="1"/>
          </p:cNvPicPr>
          <p:nvPr userDrawn="1"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0680568" y="1681740"/>
            <a:ext cx="411480" cy="411480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19C67A5F-3426-BD44-1066-F1229BC0D8C8}"/>
              </a:ext>
            </a:extLst>
          </p:cNvPr>
          <p:cNvPicPr>
            <a:picLocks noChangeAspect="1"/>
          </p:cNvPicPr>
          <p:nvPr userDrawn="1"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1425217" y="2471830"/>
            <a:ext cx="411480" cy="411480"/>
          </a:xfrm>
          <a:prstGeom prst="rect">
            <a:avLst/>
          </a:prstGeom>
        </p:spPr>
      </p:pic>
      <p:pic>
        <p:nvPicPr>
          <p:cNvPr id="116" name="Graphic 115">
            <a:extLst>
              <a:ext uri="{FF2B5EF4-FFF2-40B4-BE49-F238E27FC236}">
                <a16:creationId xmlns:a16="http://schemas.microsoft.com/office/drawing/2014/main" id="{D9CCB762-6F89-5076-6048-975A10B39012}"/>
              </a:ext>
            </a:extLst>
          </p:cNvPr>
          <p:cNvPicPr>
            <a:picLocks noChangeAspect="1"/>
          </p:cNvPicPr>
          <p:nvPr userDrawn="1"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0723574" y="2517550"/>
            <a:ext cx="365760" cy="365760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71417A0F-8ADB-80C3-E114-AB249081597C}"/>
              </a:ext>
            </a:extLst>
          </p:cNvPr>
          <p:cNvPicPr>
            <a:picLocks noChangeAspect="1"/>
          </p:cNvPicPr>
          <p:nvPr userDrawn="1"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4849087" y="920610"/>
            <a:ext cx="411480" cy="411480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75282716-E553-3A1A-0F28-7644668BDC8E}"/>
              </a:ext>
            </a:extLst>
          </p:cNvPr>
          <p:cNvPicPr>
            <a:picLocks noChangeAspect="1"/>
          </p:cNvPicPr>
          <p:nvPr userDrawn="1"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8199432" y="920610"/>
            <a:ext cx="411480" cy="411480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FD0ECED9-A068-4A8F-917D-5B970B35678D}"/>
              </a:ext>
            </a:extLst>
          </p:cNvPr>
          <p:cNvPicPr>
            <a:picLocks noChangeAspect="1"/>
          </p:cNvPicPr>
          <p:nvPr userDrawn="1"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5689124" y="920610"/>
            <a:ext cx="411480" cy="411480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18C6AC4E-1B48-2475-2F6E-09FB448E300F}"/>
              </a:ext>
            </a:extLst>
          </p:cNvPr>
          <p:cNvPicPr>
            <a:picLocks noChangeAspect="1"/>
          </p:cNvPicPr>
          <p:nvPr userDrawn="1"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6546238" y="920610"/>
            <a:ext cx="411480" cy="411480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D5F0334E-64FA-341E-91DE-7C01432A907A}"/>
              </a:ext>
            </a:extLst>
          </p:cNvPr>
          <p:cNvPicPr>
            <a:picLocks noChangeAspect="1"/>
          </p:cNvPicPr>
          <p:nvPr userDrawn="1"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7403352" y="920610"/>
            <a:ext cx="411480" cy="411480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50FA5161-9DF5-7985-C924-460CE3F63091}"/>
              </a:ext>
            </a:extLst>
          </p:cNvPr>
          <p:cNvPicPr>
            <a:picLocks noChangeAspect="1"/>
          </p:cNvPicPr>
          <p:nvPr userDrawn="1"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9117580" y="920610"/>
            <a:ext cx="411480" cy="411480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9681DFFA-E7C4-8E33-58A8-6F435D615119}"/>
              </a:ext>
            </a:extLst>
          </p:cNvPr>
          <p:cNvPicPr>
            <a:picLocks noChangeAspect="1"/>
          </p:cNvPicPr>
          <p:nvPr userDrawn="1"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9974694" y="920610"/>
            <a:ext cx="411480" cy="411480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:a16="http://schemas.microsoft.com/office/drawing/2014/main" id="{7C403760-647E-7C45-DCE9-85BC04A842B1}"/>
              </a:ext>
            </a:extLst>
          </p:cNvPr>
          <p:cNvPicPr>
            <a:picLocks noChangeAspect="1"/>
          </p:cNvPicPr>
          <p:nvPr userDrawn="1"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6497397" y="1681740"/>
            <a:ext cx="411480" cy="411480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176325E1-7BCA-ABB3-6344-80306D4A39BB}"/>
              </a:ext>
            </a:extLst>
          </p:cNvPr>
          <p:cNvPicPr>
            <a:picLocks noChangeAspect="1"/>
          </p:cNvPicPr>
          <p:nvPr userDrawn="1"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8194479" y="1681740"/>
            <a:ext cx="411480" cy="411480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DFA6BDDD-ED88-8EEB-AD3F-C3B51E98396F}"/>
              </a:ext>
            </a:extLst>
          </p:cNvPr>
          <p:cNvPicPr>
            <a:picLocks noChangeAspect="1"/>
          </p:cNvPicPr>
          <p:nvPr userDrawn="1"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9086688" y="1681740"/>
            <a:ext cx="411480" cy="411480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5881AF3E-742A-0046-CE78-E6FA108B4A9F}"/>
              </a:ext>
            </a:extLst>
          </p:cNvPr>
          <p:cNvPicPr>
            <a:picLocks noChangeAspect="1"/>
          </p:cNvPicPr>
          <p:nvPr userDrawn="1"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4832568" y="2471830"/>
            <a:ext cx="411480" cy="411480"/>
          </a:xfrm>
          <a:prstGeom prst="rect">
            <a:avLst/>
          </a:prstGeom>
        </p:spPr>
      </p:pic>
      <p:pic>
        <p:nvPicPr>
          <p:cNvPr id="128" name="Graphic 127">
            <a:extLst>
              <a:ext uri="{FF2B5EF4-FFF2-40B4-BE49-F238E27FC236}">
                <a16:creationId xmlns:a16="http://schemas.microsoft.com/office/drawing/2014/main" id="{A5894ACB-860D-893D-EB94-414F19616001}"/>
              </a:ext>
            </a:extLst>
          </p:cNvPr>
          <p:cNvPicPr>
            <a:picLocks noChangeAspect="1"/>
          </p:cNvPicPr>
          <p:nvPr userDrawn="1"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9106834" y="2471830"/>
            <a:ext cx="411480" cy="411480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51667DA7-A70D-40EA-6BE5-47299DDA7BDA}"/>
              </a:ext>
            </a:extLst>
          </p:cNvPr>
          <p:cNvPicPr>
            <a:picLocks noChangeAspect="1"/>
          </p:cNvPicPr>
          <p:nvPr userDrawn="1"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10753697" y="920610"/>
            <a:ext cx="411480" cy="411480"/>
          </a:xfrm>
          <a:prstGeom prst="rect">
            <a:avLst/>
          </a:prstGeom>
        </p:spPr>
      </p:pic>
      <p:pic>
        <p:nvPicPr>
          <p:cNvPr id="130" name="Graphic 129">
            <a:extLst>
              <a:ext uri="{FF2B5EF4-FFF2-40B4-BE49-F238E27FC236}">
                <a16:creationId xmlns:a16="http://schemas.microsoft.com/office/drawing/2014/main" id="{6F0FBF28-B11D-2C06-4390-81AE636A771A}"/>
              </a:ext>
            </a:extLst>
          </p:cNvPr>
          <p:cNvPicPr>
            <a:picLocks noChangeAspect="1"/>
          </p:cNvPicPr>
          <p:nvPr userDrawn="1"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9970990" y="2471830"/>
            <a:ext cx="411480" cy="411480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46A5D985-55A6-BB75-0C5B-0B50E1428D2B}"/>
              </a:ext>
            </a:extLst>
          </p:cNvPr>
          <p:cNvPicPr>
            <a:picLocks noChangeAspect="1"/>
          </p:cNvPicPr>
          <p:nvPr userDrawn="1"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11405071" y="920610"/>
            <a:ext cx="411480" cy="411480"/>
          </a:xfrm>
          <a:prstGeom prst="rect">
            <a:avLst/>
          </a:prstGeom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B9856046-AC08-A70E-7387-C24FFAC5F93F}"/>
              </a:ext>
            </a:extLst>
          </p:cNvPr>
          <p:cNvSpPr txBox="1"/>
          <p:nvPr userDrawn="1"/>
        </p:nvSpPr>
        <p:spPr>
          <a:xfrm>
            <a:off x="4691954" y="3922536"/>
            <a:ext cx="344966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Wellness (food/fitness)</a:t>
            </a:r>
          </a:p>
        </p:txBody>
      </p:sp>
      <p:pic>
        <p:nvPicPr>
          <p:cNvPr id="133" name="Graphic 132">
            <a:extLst>
              <a:ext uri="{FF2B5EF4-FFF2-40B4-BE49-F238E27FC236}">
                <a16:creationId xmlns:a16="http://schemas.microsoft.com/office/drawing/2014/main" id="{7251453D-DF5B-F4C3-F1DF-BBB8875BC803}"/>
              </a:ext>
            </a:extLst>
          </p:cNvPr>
          <p:cNvPicPr>
            <a:picLocks noChangeAspect="1"/>
          </p:cNvPicPr>
          <p:nvPr userDrawn="1"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5490984" y="4367457"/>
            <a:ext cx="411480" cy="411480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BEBA0455-B978-916B-7039-641F73CB3338}"/>
              </a:ext>
            </a:extLst>
          </p:cNvPr>
          <p:cNvPicPr>
            <a:picLocks noChangeAspect="1"/>
          </p:cNvPicPr>
          <p:nvPr userDrawn="1"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300659" y="4387624"/>
            <a:ext cx="411480" cy="411480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4FA7F7A3-6A33-A957-EB2C-03A4B5524B32}"/>
              </a:ext>
            </a:extLst>
          </p:cNvPr>
          <p:cNvPicPr>
            <a:picLocks noChangeAspect="1"/>
          </p:cNvPicPr>
          <p:nvPr userDrawn="1"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9892694" y="4415548"/>
            <a:ext cx="411480" cy="411480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125809E0-F413-EAAD-3638-EB30D37EFDB7}"/>
              </a:ext>
            </a:extLst>
          </p:cNvPr>
          <p:cNvPicPr>
            <a:picLocks noChangeAspect="1"/>
          </p:cNvPicPr>
          <p:nvPr userDrawn="1"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7218529" y="4387624"/>
            <a:ext cx="411480" cy="411480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70A039BF-3EA3-2286-0441-36E4DBA3BB7B}"/>
              </a:ext>
            </a:extLst>
          </p:cNvPr>
          <p:cNvPicPr>
            <a:picLocks noChangeAspect="1"/>
          </p:cNvPicPr>
          <p:nvPr userDrawn="1"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10646982" y="4406374"/>
            <a:ext cx="411480" cy="411480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45182EC2-86DA-0735-574C-96D18316EC4A}"/>
              </a:ext>
            </a:extLst>
          </p:cNvPr>
          <p:cNvPicPr>
            <a:picLocks noChangeAspect="1"/>
          </p:cNvPicPr>
          <p:nvPr userDrawn="1"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5588919" y="5078254"/>
            <a:ext cx="411480" cy="411480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358A068F-BE38-FF7D-0FFF-4564031AA7B7}"/>
              </a:ext>
            </a:extLst>
          </p:cNvPr>
          <p:cNvPicPr>
            <a:picLocks noChangeAspect="1"/>
          </p:cNvPicPr>
          <p:nvPr userDrawn="1"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4702882" y="5028501"/>
            <a:ext cx="411480" cy="411480"/>
          </a:xfrm>
          <a:prstGeom prst="rect">
            <a:avLst/>
          </a:prstGeom>
        </p:spPr>
      </p:pic>
      <p:pic>
        <p:nvPicPr>
          <p:cNvPr id="140" name="Graphic 139">
            <a:extLst>
              <a:ext uri="{FF2B5EF4-FFF2-40B4-BE49-F238E27FC236}">
                <a16:creationId xmlns:a16="http://schemas.microsoft.com/office/drawing/2014/main" id="{D5780893-834F-F3F1-D23F-C2C4FC6AC230}"/>
              </a:ext>
            </a:extLst>
          </p:cNvPr>
          <p:cNvPicPr>
            <a:picLocks noChangeAspect="1"/>
          </p:cNvPicPr>
          <p:nvPr userDrawn="1"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4703062" y="5751404"/>
            <a:ext cx="411480" cy="411480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D7F87F5F-A746-DB28-CE77-04A0E02E3177}"/>
              </a:ext>
            </a:extLst>
          </p:cNvPr>
          <p:cNvPicPr>
            <a:picLocks noChangeAspect="1"/>
          </p:cNvPicPr>
          <p:nvPr userDrawn="1"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6317300" y="5078633"/>
            <a:ext cx="411480" cy="41148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AFE4882C-16C3-B16A-9368-13A7B0F78BC6}"/>
              </a:ext>
            </a:extLst>
          </p:cNvPr>
          <p:cNvPicPr>
            <a:picLocks noChangeAspect="1"/>
          </p:cNvPicPr>
          <p:nvPr userDrawn="1"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4632456" y="4359633"/>
            <a:ext cx="411480" cy="411480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3169AD12-42EC-70E5-F828-55F4F46680AA}"/>
              </a:ext>
            </a:extLst>
          </p:cNvPr>
          <p:cNvPicPr>
            <a:picLocks noChangeAspect="1"/>
          </p:cNvPicPr>
          <p:nvPr userDrawn="1"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8982880" y="4438825"/>
            <a:ext cx="411480" cy="411480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013C4CF1-860F-477B-B99C-5C91DEFD1860}"/>
              </a:ext>
            </a:extLst>
          </p:cNvPr>
          <p:cNvPicPr>
            <a:picLocks noChangeAspect="1"/>
          </p:cNvPicPr>
          <p:nvPr userDrawn="1"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8102997" y="4422899"/>
            <a:ext cx="411480" cy="411480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5E33B5D7-F934-8ACE-E7BB-0E6ED568DBE7}"/>
              </a:ext>
            </a:extLst>
          </p:cNvPr>
          <p:cNvPicPr>
            <a:picLocks noChangeAspect="1"/>
          </p:cNvPicPr>
          <p:nvPr userDrawn="1"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7282812" y="5078254"/>
            <a:ext cx="411480" cy="411480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AF696FAC-AA12-F3DD-A463-70DBF375C2F3}"/>
              </a:ext>
            </a:extLst>
          </p:cNvPr>
          <p:cNvPicPr>
            <a:picLocks noChangeAspect="1"/>
          </p:cNvPicPr>
          <p:nvPr userDrawn="1"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8188157" y="5049607"/>
            <a:ext cx="411480" cy="41148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8D5353AA-35EE-CFB7-4AC8-BF1D5895F926}"/>
              </a:ext>
            </a:extLst>
          </p:cNvPr>
          <p:cNvPicPr>
            <a:picLocks noChangeAspect="1"/>
          </p:cNvPicPr>
          <p:nvPr userDrawn="1"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9052309" y="5011537"/>
            <a:ext cx="411480" cy="411480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AC463F2E-0779-C4AD-7A4F-FEB2F4FE337E}"/>
              </a:ext>
            </a:extLst>
          </p:cNvPr>
          <p:cNvPicPr>
            <a:picLocks noChangeAspect="1"/>
          </p:cNvPicPr>
          <p:nvPr userDrawn="1"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9957654" y="5059356"/>
            <a:ext cx="411480" cy="411480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51B5C090-6477-15F9-C17C-069EA8C17634}"/>
              </a:ext>
            </a:extLst>
          </p:cNvPr>
          <p:cNvPicPr>
            <a:picLocks noChangeAspect="1"/>
          </p:cNvPicPr>
          <p:nvPr userDrawn="1"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10675754" y="5006655"/>
            <a:ext cx="411480" cy="411480"/>
          </a:xfrm>
          <a:prstGeom prst="rect">
            <a:avLst/>
          </a:prstGeom>
        </p:spPr>
      </p:pic>
      <p:sp>
        <p:nvSpPr>
          <p:cNvPr id="150" name="Freeform 120">
            <a:extLst>
              <a:ext uri="{FF2B5EF4-FFF2-40B4-BE49-F238E27FC236}">
                <a16:creationId xmlns:a16="http://schemas.microsoft.com/office/drawing/2014/main" id="{12D10DA4-CDDB-59C1-6095-91D2B623851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295323" y="4504694"/>
            <a:ext cx="452509" cy="284769"/>
          </a:xfrm>
          <a:custGeom>
            <a:avLst/>
            <a:gdLst>
              <a:gd name="T0" fmla="*/ 2147483646 w 231"/>
              <a:gd name="T1" fmla="*/ 2147483646 h 147"/>
              <a:gd name="T2" fmla="*/ 2147483646 w 231"/>
              <a:gd name="T3" fmla="*/ 2147483646 h 147"/>
              <a:gd name="T4" fmla="*/ 2147483646 w 231"/>
              <a:gd name="T5" fmla="*/ 2147483646 h 147"/>
              <a:gd name="T6" fmla="*/ 2147483646 w 231"/>
              <a:gd name="T7" fmla="*/ 2147483646 h 147"/>
              <a:gd name="T8" fmla="*/ 2147483646 w 231"/>
              <a:gd name="T9" fmla="*/ 2147483646 h 147"/>
              <a:gd name="T10" fmla="*/ 2147483646 w 231"/>
              <a:gd name="T11" fmla="*/ 2147483646 h 147"/>
              <a:gd name="T12" fmla="*/ 2147483646 w 231"/>
              <a:gd name="T13" fmla="*/ 2147483646 h 147"/>
              <a:gd name="T14" fmla="*/ 2147483646 w 231"/>
              <a:gd name="T15" fmla="*/ 2147483646 h 147"/>
              <a:gd name="T16" fmla="*/ 2147483646 w 231"/>
              <a:gd name="T17" fmla="*/ 2147483646 h 147"/>
              <a:gd name="T18" fmla="*/ 2147483646 w 231"/>
              <a:gd name="T19" fmla="*/ 2147483646 h 147"/>
              <a:gd name="T20" fmla="*/ 2147483646 w 231"/>
              <a:gd name="T21" fmla="*/ 2147483646 h 147"/>
              <a:gd name="T22" fmla="*/ 2147483646 w 231"/>
              <a:gd name="T23" fmla="*/ 2147483646 h 147"/>
              <a:gd name="T24" fmla="*/ 2147483646 w 231"/>
              <a:gd name="T25" fmla="*/ 2147483646 h 147"/>
              <a:gd name="T26" fmla="*/ 2147483646 w 231"/>
              <a:gd name="T27" fmla="*/ 2147483646 h 147"/>
              <a:gd name="T28" fmla="*/ 2147483646 w 231"/>
              <a:gd name="T29" fmla="*/ 2147483646 h 147"/>
              <a:gd name="T30" fmla="*/ 2147483646 w 231"/>
              <a:gd name="T31" fmla="*/ 2147483646 h 147"/>
              <a:gd name="T32" fmla="*/ 2147483646 w 231"/>
              <a:gd name="T33" fmla="*/ 2147483646 h 147"/>
              <a:gd name="T34" fmla="*/ 2147483646 w 231"/>
              <a:gd name="T35" fmla="*/ 2147483646 h 147"/>
              <a:gd name="T36" fmla="*/ 2147483646 w 231"/>
              <a:gd name="T37" fmla="*/ 2147483646 h 147"/>
              <a:gd name="T38" fmla="*/ 2147483646 w 231"/>
              <a:gd name="T39" fmla="*/ 0 h 147"/>
              <a:gd name="T40" fmla="*/ 2147483646 w 231"/>
              <a:gd name="T41" fmla="*/ 2147483646 h 147"/>
              <a:gd name="T42" fmla="*/ 2147483646 w 231"/>
              <a:gd name="T43" fmla="*/ 2147483646 h 147"/>
              <a:gd name="T44" fmla="*/ 2147483646 w 231"/>
              <a:gd name="T45" fmla="*/ 2147483646 h 147"/>
              <a:gd name="T46" fmla="*/ 2147483646 w 231"/>
              <a:gd name="T47" fmla="*/ 2147483646 h 147"/>
              <a:gd name="T48" fmla="*/ 2147483646 w 231"/>
              <a:gd name="T49" fmla="*/ 2147483646 h 147"/>
              <a:gd name="T50" fmla="*/ 2147483646 w 231"/>
              <a:gd name="T51" fmla="*/ 2147483646 h 147"/>
              <a:gd name="T52" fmla="*/ 2147483646 w 231"/>
              <a:gd name="T53" fmla="*/ 2147483646 h 147"/>
              <a:gd name="T54" fmla="*/ 2147483646 w 231"/>
              <a:gd name="T55" fmla="*/ 2147483646 h 147"/>
              <a:gd name="T56" fmla="*/ 2147483646 w 231"/>
              <a:gd name="T57" fmla="*/ 2147483646 h 147"/>
              <a:gd name="T58" fmla="*/ 2147483646 w 231"/>
              <a:gd name="T59" fmla="*/ 2147483646 h 147"/>
              <a:gd name="T60" fmla="*/ 2147483646 w 231"/>
              <a:gd name="T61" fmla="*/ 2147483646 h 147"/>
              <a:gd name="T62" fmla="*/ 2147483646 w 231"/>
              <a:gd name="T63" fmla="*/ 2147483646 h 147"/>
              <a:gd name="T64" fmla="*/ 2147483646 w 231"/>
              <a:gd name="T65" fmla="*/ 2147483646 h 147"/>
              <a:gd name="T66" fmla="*/ 2147483646 w 231"/>
              <a:gd name="T67" fmla="*/ 2147483646 h 147"/>
              <a:gd name="T68" fmla="*/ 2147483646 w 231"/>
              <a:gd name="T69" fmla="*/ 2147483646 h 147"/>
              <a:gd name="T70" fmla="*/ 2147483646 w 231"/>
              <a:gd name="T71" fmla="*/ 2147483646 h 147"/>
              <a:gd name="T72" fmla="*/ 2147483646 w 231"/>
              <a:gd name="T73" fmla="*/ 2147483646 h 147"/>
              <a:gd name="T74" fmla="*/ 2147483646 w 231"/>
              <a:gd name="T75" fmla="*/ 2147483646 h 14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31" h="147">
                <a:moveTo>
                  <a:pt x="100" y="16"/>
                </a:moveTo>
                <a:lnTo>
                  <a:pt x="78" y="20"/>
                </a:lnTo>
                <a:lnTo>
                  <a:pt x="59" y="28"/>
                </a:lnTo>
                <a:lnTo>
                  <a:pt x="43" y="39"/>
                </a:lnTo>
                <a:lnTo>
                  <a:pt x="30" y="50"/>
                </a:lnTo>
                <a:lnTo>
                  <a:pt x="21" y="61"/>
                </a:lnTo>
                <a:lnTo>
                  <a:pt x="14" y="71"/>
                </a:lnTo>
                <a:lnTo>
                  <a:pt x="11" y="75"/>
                </a:lnTo>
                <a:lnTo>
                  <a:pt x="13" y="82"/>
                </a:lnTo>
                <a:lnTo>
                  <a:pt x="19" y="90"/>
                </a:lnTo>
                <a:lnTo>
                  <a:pt x="29" y="99"/>
                </a:lnTo>
                <a:lnTo>
                  <a:pt x="40" y="109"/>
                </a:lnTo>
                <a:lnTo>
                  <a:pt x="73" y="125"/>
                </a:lnTo>
                <a:lnTo>
                  <a:pt x="108" y="129"/>
                </a:lnTo>
                <a:lnTo>
                  <a:pt x="129" y="128"/>
                </a:lnTo>
                <a:lnTo>
                  <a:pt x="147" y="123"/>
                </a:lnTo>
                <a:lnTo>
                  <a:pt x="161" y="117"/>
                </a:lnTo>
                <a:lnTo>
                  <a:pt x="172" y="109"/>
                </a:lnTo>
                <a:lnTo>
                  <a:pt x="178" y="104"/>
                </a:lnTo>
                <a:lnTo>
                  <a:pt x="182" y="102"/>
                </a:lnTo>
                <a:lnTo>
                  <a:pt x="183" y="101"/>
                </a:lnTo>
                <a:lnTo>
                  <a:pt x="185" y="101"/>
                </a:lnTo>
                <a:lnTo>
                  <a:pt x="186" y="101"/>
                </a:lnTo>
                <a:lnTo>
                  <a:pt x="188" y="102"/>
                </a:lnTo>
                <a:lnTo>
                  <a:pt x="221" y="131"/>
                </a:lnTo>
                <a:lnTo>
                  <a:pt x="221" y="21"/>
                </a:lnTo>
                <a:lnTo>
                  <a:pt x="191" y="56"/>
                </a:lnTo>
                <a:lnTo>
                  <a:pt x="190" y="58"/>
                </a:lnTo>
                <a:lnTo>
                  <a:pt x="188" y="58"/>
                </a:lnTo>
                <a:lnTo>
                  <a:pt x="185" y="58"/>
                </a:lnTo>
                <a:lnTo>
                  <a:pt x="183" y="56"/>
                </a:lnTo>
                <a:lnTo>
                  <a:pt x="172" y="43"/>
                </a:lnTo>
                <a:lnTo>
                  <a:pt x="159" y="34"/>
                </a:lnTo>
                <a:lnTo>
                  <a:pt x="148" y="28"/>
                </a:lnTo>
                <a:lnTo>
                  <a:pt x="140" y="24"/>
                </a:lnTo>
                <a:lnTo>
                  <a:pt x="137" y="24"/>
                </a:lnTo>
                <a:lnTo>
                  <a:pt x="119" y="18"/>
                </a:lnTo>
                <a:lnTo>
                  <a:pt x="100" y="16"/>
                </a:lnTo>
                <a:close/>
                <a:moveTo>
                  <a:pt x="225" y="0"/>
                </a:moveTo>
                <a:lnTo>
                  <a:pt x="228" y="0"/>
                </a:lnTo>
                <a:lnTo>
                  <a:pt x="231" y="2"/>
                </a:lnTo>
                <a:lnTo>
                  <a:pt x="231" y="5"/>
                </a:lnTo>
                <a:lnTo>
                  <a:pt x="231" y="142"/>
                </a:lnTo>
                <a:lnTo>
                  <a:pt x="231" y="145"/>
                </a:lnTo>
                <a:lnTo>
                  <a:pt x="228" y="147"/>
                </a:lnTo>
                <a:lnTo>
                  <a:pt x="226" y="147"/>
                </a:lnTo>
                <a:lnTo>
                  <a:pt x="225" y="147"/>
                </a:lnTo>
                <a:lnTo>
                  <a:pt x="223" y="145"/>
                </a:lnTo>
                <a:lnTo>
                  <a:pt x="185" y="114"/>
                </a:lnTo>
                <a:lnTo>
                  <a:pt x="175" y="120"/>
                </a:lnTo>
                <a:lnTo>
                  <a:pt x="158" y="129"/>
                </a:lnTo>
                <a:lnTo>
                  <a:pt x="135" y="137"/>
                </a:lnTo>
                <a:lnTo>
                  <a:pt x="108" y="141"/>
                </a:lnTo>
                <a:lnTo>
                  <a:pt x="70" y="134"/>
                </a:lnTo>
                <a:lnTo>
                  <a:pt x="33" y="117"/>
                </a:lnTo>
                <a:lnTo>
                  <a:pt x="27" y="112"/>
                </a:lnTo>
                <a:lnTo>
                  <a:pt x="18" y="102"/>
                </a:lnTo>
                <a:lnTo>
                  <a:pt x="8" y="93"/>
                </a:lnTo>
                <a:lnTo>
                  <a:pt x="2" y="83"/>
                </a:lnTo>
                <a:lnTo>
                  <a:pt x="0" y="72"/>
                </a:lnTo>
                <a:lnTo>
                  <a:pt x="2" y="72"/>
                </a:lnTo>
                <a:lnTo>
                  <a:pt x="3" y="67"/>
                </a:lnTo>
                <a:lnTo>
                  <a:pt x="10" y="58"/>
                </a:lnTo>
                <a:lnTo>
                  <a:pt x="21" y="45"/>
                </a:lnTo>
                <a:lnTo>
                  <a:pt x="35" y="31"/>
                </a:lnTo>
                <a:lnTo>
                  <a:pt x="53" y="20"/>
                </a:lnTo>
                <a:lnTo>
                  <a:pt x="75" y="10"/>
                </a:lnTo>
                <a:lnTo>
                  <a:pt x="100" y="7"/>
                </a:lnTo>
                <a:lnTo>
                  <a:pt x="121" y="8"/>
                </a:lnTo>
                <a:lnTo>
                  <a:pt x="140" y="13"/>
                </a:lnTo>
                <a:lnTo>
                  <a:pt x="145" y="15"/>
                </a:lnTo>
                <a:lnTo>
                  <a:pt x="156" y="21"/>
                </a:lnTo>
                <a:lnTo>
                  <a:pt x="172" y="31"/>
                </a:lnTo>
                <a:lnTo>
                  <a:pt x="188" y="45"/>
                </a:lnTo>
                <a:lnTo>
                  <a:pt x="223" y="2"/>
                </a:lnTo>
                <a:lnTo>
                  <a:pt x="225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35DF59C-25B6-28AB-9C46-8E65B58167F1}"/>
              </a:ext>
            </a:extLst>
          </p:cNvPr>
          <p:cNvGrpSpPr/>
          <p:nvPr userDrawn="1"/>
        </p:nvGrpSpPr>
        <p:grpSpPr>
          <a:xfrm>
            <a:off x="11388099" y="5001968"/>
            <a:ext cx="327479" cy="577118"/>
            <a:chOff x="11392947" y="5524558"/>
            <a:chExt cx="327479" cy="577118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1E884DB6-E720-165F-138E-E83B56682E64}"/>
                </a:ext>
              </a:extLst>
            </p:cNvPr>
            <p:cNvGrpSpPr/>
            <p:nvPr/>
          </p:nvGrpSpPr>
          <p:grpSpPr>
            <a:xfrm>
              <a:off x="11435714" y="5524558"/>
              <a:ext cx="284712" cy="577118"/>
              <a:chOff x="11435714" y="5524558"/>
              <a:chExt cx="284712" cy="577118"/>
            </a:xfrm>
          </p:grpSpPr>
          <p:sp>
            <p:nvSpPr>
              <p:cNvPr id="156" name="Arc 155">
                <a:extLst>
                  <a:ext uri="{FF2B5EF4-FFF2-40B4-BE49-F238E27FC236}">
                    <a16:creationId xmlns:a16="http://schemas.microsoft.com/office/drawing/2014/main" id="{C3A6162A-F8BA-6339-C55B-8CE27A255C66}"/>
                  </a:ext>
                </a:extLst>
              </p:cNvPr>
              <p:cNvSpPr/>
              <p:nvPr/>
            </p:nvSpPr>
            <p:spPr>
              <a:xfrm>
                <a:off x="11537950" y="5610207"/>
                <a:ext cx="61914" cy="491469"/>
              </a:xfrm>
              <a:prstGeom prst="arc">
                <a:avLst/>
              </a:prstGeom>
              <a:noFill/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3">
                <a:extLst>
                  <a:ext uri="{FF2B5EF4-FFF2-40B4-BE49-F238E27FC236}">
                    <a16:creationId xmlns:a16="http://schemas.microsoft.com/office/drawing/2014/main" id="{A5C58D2A-A7DE-5412-BA04-231ED0A80E8D}"/>
                  </a:ext>
                </a:extLst>
              </p:cNvPr>
              <p:cNvSpPr/>
              <p:nvPr/>
            </p:nvSpPr>
            <p:spPr>
              <a:xfrm>
                <a:off x="11516660" y="5524558"/>
                <a:ext cx="203766" cy="370316"/>
              </a:xfrm>
              <a:custGeom>
                <a:avLst/>
                <a:gdLst>
                  <a:gd name="connsiteX0" fmla="*/ 0 w 370541"/>
                  <a:gd name="connsiteY0" fmla="*/ 269736 h 539471"/>
                  <a:gd name="connsiteX1" fmla="*/ 185271 w 370541"/>
                  <a:gd name="connsiteY1" fmla="*/ 0 h 539471"/>
                  <a:gd name="connsiteX2" fmla="*/ 370542 w 370541"/>
                  <a:gd name="connsiteY2" fmla="*/ 269736 h 539471"/>
                  <a:gd name="connsiteX3" fmla="*/ 185271 w 370541"/>
                  <a:gd name="connsiteY3" fmla="*/ 539472 h 539471"/>
                  <a:gd name="connsiteX4" fmla="*/ 0 w 370541"/>
                  <a:gd name="connsiteY4" fmla="*/ 269736 h 539471"/>
                  <a:gd name="connsiteX0" fmla="*/ 16871 w 387413"/>
                  <a:gd name="connsiteY0" fmla="*/ 269736 h 539472"/>
                  <a:gd name="connsiteX1" fmla="*/ 202142 w 387413"/>
                  <a:gd name="connsiteY1" fmla="*/ 0 h 539472"/>
                  <a:gd name="connsiteX2" fmla="*/ 387413 w 387413"/>
                  <a:gd name="connsiteY2" fmla="*/ 269736 h 539472"/>
                  <a:gd name="connsiteX3" fmla="*/ 202142 w 387413"/>
                  <a:gd name="connsiteY3" fmla="*/ 539472 h 539472"/>
                  <a:gd name="connsiteX4" fmla="*/ 16871 w 387413"/>
                  <a:gd name="connsiteY4" fmla="*/ 269736 h 539472"/>
                  <a:gd name="connsiteX0" fmla="*/ 4353 w 374895"/>
                  <a:gd name="connsiteY0" fmla="*/ 269736 h 539472"/>
                  <a:gd name="connsiteX1" fmla="*/ 189624 w 374895"/>
                  <a:gd name="connsiteY1" fmla="*/ 0 h 539472"/>
                  <a:gd name="connsiteX2" fmla="*/ 374895 w 374895"/>
                  <a:gd name="connsiteY2" fmla="*/ 269736 h 539472"/>
                  <a:gd name="connsiteX3" fmla="*/ 189624 w 374895"/>
                  <a:gd name="connsiteY3" fmla="*/ 539472 h 539472"/>
                  <a:gd name="connsiteX4" fmla="*/ 4353 w 374895"/>
                  <a:gd name="connsiteY4" fmla="*/ 269736 h 539472"/>
                  <a:gd name="connsiteX0" fmla="*/ 132 w 370674"/>
                  <a:gd name="connsiteY0" fmla="*/ 269736 h 539472"/>
                  <a:gd name="connsiteX1" fmla="*/ 185403 w 370674"/>
                  <a:gd name="connsiteY1" fmla="*/ 0 h 539472"/>
                  <a:gd name="connsiteX2" fmla="*/ 370674 w 370674"/>
                  <a:gd name="connsiteY2" fmla="*/ 269736 h 539472"/>
                  <a:gd name="connsiteX3" fmla="*/ 185403 w 370674"/>
                  <a:gd name="connsiteY3" fmla="*/ 539472 h 539472"/>
                  <a:gd name="connsiteX4" fmla="*/ 132 w 370674"/>
                  <a:gd name="connsiteY4" fmla="*/ 269736 h 539472"/>
                  <a:gd name="connsiteX0" fmla="*/ 160 w 303116"/>
                  <a:gd name="connsiteY0" fmla="*/ 257837 h 539523"/>
                  <a:gd name="connsiteX1" fmla="*/ 117845 w 303116"/>
                  <a:gd name="connsiteY1" fmla="*/ 28 h 539523"/>
                  <a:gd name="connsiteX2" fmla="*/ 303116 w 303116"/>
                  <a:gd name="connsiteY2" fmla="*/ 269764 h 539523"/>
                  <a:gd name="connsiteX3" fmla="*/ 117845 w 303116"/>
                  <a:gd name="connsiteY3" fmla="*/ 539500 h 539523"/>
                  <a:gd name="connsiteX4" fmla="*/ 160 w 303116"/>
                  <a:gd name="connsiteY4" fmla="*/ 257837 h 539523"/>
                  <a:gd name="connsiteX0" fmla="*/ 31049 w 334005"/>
                  <a:gd name="connsiteY0" fmla="*/ 257837 h 539523"/>
                  <a:gd name="connsiteX1" fmla="*/ 148734 w 334005"/>
                  <a:gd name="connsiteY1" fmla="*/ 28 h 539523"/>
                  <a:gd name="connsiteX2" fmla="*/ 334005 w 334005"/>
                  <a:gd name="connsiteY2" fmla="*/ 269764 h 539523"/>
                  <a:gd name="connsiteX3" fmla="*/ 148734 w 334005"/>
                  <a:gd name="connsiteY3" fmla="*/ 539500 h 539523"/>
                  <a:gd name="connsiteX4" fmla="*/ 31049 w 334005"/>
                  <a:gd name="connsiteY4" fmla="*/ 257837 h 539523"/>
                  <a:gd name="connsiteX0" fmla="*/ 31049 w 334057"/>
                  <a:gd name="connsiteY0" fmla="*/ 257837 h 555308"/>
                  <a:gd name="connsiteX1" fmla="*/ 148734 w 334057"/>
                  <a:gd name="connsiteY1" fmla="*/ 28 h 555308"/>
                  <a:gd name="connsiteX2" fmla="*/ 334005 w 334057"/>
                  <a:gd name="connsiteY2" fmla="*/ 269764 h 555308"/>
                  <a:gd name="connsiteX3" fmla="*/ 148734 w 334057"/>
                  <a:gd name="connsiteY3" fmla="*/ 539500 h 555308"/>
                  <a:gd name="connsiteX4" fmla="*/ 31049 w 334057"/>
                  <a:gd name="connsiteY4" fmla="*/ 257837 h 555308"/>
                  <a:gd name="connsiteX0" fmla="*/ 31049 w 334005"/>
                  <a:gd name="connsiteY0" fmla="*/ 257837 h 555308"/>
                  <a:gd name="connsiteX1" fmla="*/ 148734 w 334005"/>
                  <a:gd name="connsiteY1" fmla="*/ 28 h 555308"/>
                  <a:gd name="connsiteX2" fmla="*/ 334005 w 334005"/>
                  <a:gd name="connsiteY2" fmla="*/ 269764 h 555308"/>
                  <a:gd name="connsiteX3" fmla="*/ 148734 w 334005"/>
                  <a:gd name="connsiteY3" fmla="*/ 539500 h 555308"/>
                  <a:gd name="connsiteX4" fmla="*/ 31049 w 334005"/>
                  <a:gd name="connsiteY4" fmla="*/ 257837 h 555308"/>
                  <a:gd name="connsiteX0" fmla="*/ 772 w 303728"/>
                  <a:gd name="connsiteY0" fmla="*/ 257827 h 590783"/>
                  <a:gd name="connsiteX1" fmla="*/ 118457 w 303728"/>
                  <a:gd name="connsiteY1" fmla="*/ 18 h 590783"/>
                  <a:gd name="connsiteX2" fmla="*/ 303728 w 303728"/>
                  <a:gd name="connsiteY2" fmla="*/ 269754 h 590783"/>
                  <a:gd name="connsiteX3" fmla="*/ 174116 w 303728"/>
                  <a:gd name="connsiteY3" fmla="*/ 579247 h 590783"/>
                  <a:gd name="connsiteX4" fmla="*/ 772 w 303728"/>
                  <a:gd name="connsiteY4" fmla="*/ 257827 h 590783"/>
                  <a:gd name="connsiteX0" fmla="*/ 772 w 303728"/>
                  <a:gd name="connsiteY0" fmla="*/ 325408 h 658725"/>
                  <a:gd name="connsiteX1" fmla="*/ 118457 w 303728"/>
                  <a:gd name="connsiteY1" fmla="*/ 13 h 658725"/>
                  <a:gd name="connsiteX2" fmla="*/ 303728 w 303728"/>
                  <a:gd name="connsiteY2" fmla="*/ 337335 h 658725"/>
                  <a:gd name="connsiteX3" fmla="*/ 174116 w 303728"/>
                  <a:gd name="connsiteY3" fmla="*/ 646828 h 658725"/>
                  <a:gd name="connsiteX4" fmla="*/ 772 w 303728"/>
                  <a:gd name="connsiteY4" fmla="*/ 325408 h 658725"/>
                  <a:gd name="connsiteX0" fmla="*/ 58401 w 383212"/>
                  <a:gd name="connsiteY0" fmla="*/ 325529 h 658846"/>
                  <a:gd name="connsiteX1" fmla="*/ 176086 w 383212"/>
                  <a:gd name="connsiteY1" fmla="*/ 134 h 658846"/>
                  <a:gd name="connsiteX2" fmla="*/ 361357 w 383212"/>
                  <a:gd name="connsiteY2" fmla="*/ 337456 h 658846"/>
                  <a:gd name="connsiteX3" fmla="*/ 231745 w 383212"/>
                  <a:gd name="connsiteY3" fmla="*/ 646949 h 658846"/>
                  <a:gd name="connsiteX4" fmla="*/ 58401 w 383212"/>
                  <a:gd name="connsiteY4" fmla="*/ 325529 h 658846"/>
                  <a:gd name="connsiteX0" fmla="*/ 57725 w 382536"/>
                  <a:gd name="connsiteY0" fmla="*/ 325529 h 678176"/>
                  <a:gd name="connsiteX1" fmla="*/ 175410 w 382536"/>
                  <a:gd name="connsiteY1" fmla="*/ 134 h 678176"/>
                  <a:gd name="connsiteX2" fmla="*/ 360681 w 382536"/>
                  <a:gd name="connsiteY2" fmla="*/ 337456 h 678176"/>
                  <a:gd name="connsiteX3" fmla="*/ 219142 w 382536"/>
                  <a:gd name="connsiteY3" fmla="*/ 666827 h 678176"/>
                  <a:gd name="connsiteX4" fmla="*/ 57725 w 382536"/>
                  <a:gd name="connsiteY4" fmla="*/ 325529 h 678176"/>
                  <a:gd name="connsiteX0" fmla="*/ 57725 w 401311"/>
                  <a:gd name="connsiteY0" fmla="*/ 325529 h 666839"/>
                  <a:gd name="connsiteX1" fmla="*/ 175410 w 401311"/>
                  <a:gd name="connsiteY1" fmla="*/ 134 h 666839"/>
                  <a:gd name="connsiteX2" fmla="*/ 360681 w 401311"/>
                  <a:gd name="connsiteY2" fmla="*/ 337456 h 666839"/>
                  <a:gd name="connsiteX3" fmla="*/ 219142 w 401311"/>
                  <a:gd name="connsiteY3" fmla="*/ 666827 h 666839"/>
                  <a:gd name="connsiteX4" fmla="*/ 57725 w 401311"/>
                  <a:gd name="connsiteY4" fmla="*/ 325529 h 666839"/>
                  <a:gd name="connsiteX0" fmla="*/ 57725 w 421690"/>
                  <a:gd name="connsiteY0" fmla="*/ 325529 h 666839"/>
                  <a:gd name="connsiteX1" fmla="*/ 175410 w 421690"/>
                  <a:gd name="connsiteY1" fmla="*/ 134 h 666839"/>
                  <a:gd name="connsiteX2" fmla="*/ 360681 w 421690"/>
                  <a:gd name="connsiteY2" fmla="*/ 337456 h 666839"/>
                  <a:gd name="connsiteX3" fmla="*/ 219142 w 421690"/>
                  <a:gd name="connsiteY3" fmla="*/ 666827 h 666839"/>
                  <a:gd name="connsiteX4" fmla="*/ 57725 w 421690"/>
                  <a:gd name="connsiteY4" fmla="*/ 325529 h 666839"/>
                  <a:gd name="connsiteX0" fmla="*/ 57725 w 421690"/>
                  <a:gd name="connsiteY0" fmla="*/ 325580 h 666890"/>
                  <a:gd name="connsiteX1" fmla="*/ 175410 w 421690"/>
                  <a:gd name="connsiteY1" fmla="*/ 185 h 666890"/>
                  <a:gd name="connsiteX2" fmla="*/ 360681 w 421690"/>
                  <a:gd name="connsiteY2" fmla="*/ 337507 h 666890"/>
                  <a:gd name="connsiteX3" fmla="*/ 219142 w 421690"/>
                  <a:gd name="connsiteY3" fmla="*/ 666878 h 666890"/>
                  <a:gd name="connsiteX4" fmla="*/ 57725 w 421690"/>
                  <a:gd name="connsiteY4" fmla="*/ 325580 h 666890"/>
                  <a:gd name="connsiteX0" fmla="*/ 57725 w 421690"/>
                  <a:gd name="connsiteY0" fmla="*/ 325580 h 666890"/>
                  <a:gd name="connsiteX1" fmla="*/ 175410 w 421690"/>
                  <a:gd name="connsiteY1" fmla="*/ 185 h 666890"/>
                  <a:gd name="connsiteX2" fmla="*/ 360681 w 421690"/>
                  <a:gd name="connsiteY2" fmla="*/ 337507 h 666890"/>
                  <a:gd name="connsiteX3" fmla="*/ 219142 w 421690"/>
                  <a:gd name="connsiteY3" fmla="*/ 666878 h 666890"/>
                  <a:gd name="connsiteX4" fmla="*/ 57725 w 421690"/>
                  <a:gd name="connsiteY4" fmla="*/ 325580 h 666890"/>
                  <a:gd name="connsiteX0" fmla="*/ 53874 w 417839"/>
                  <a:gd name="connsiteY0" fmla="*/ 332615 h 673925"/>
                  <a:gd name="connsiteX1" fmla="*/ 171559 w 417839"/>
                  <a:gd name="connsiteY1" fmla="*/ 7220 h 673925"/>
                  <a:gd name="connsiteX2" fmla="*/ 356830 w 417839"/>
                  <a:gd name="connsiteY2" fmla="*/ 344542 h 673925"/>
                  <a:gd name="connsiteX3" fmla="*/ 215291 w 417839"/>
                  <a:gd name="connsiteY3" fmla="*/ 673913 h 673925"/>
                  <a:gd name="connsiteX4" fmla="*/ 53874 w 417839"/>
                  <a:gd name="connsiteY4" fmla="*/ 332615 h 673925"/>
                  <a:gd name="connsiteX0" fmla="*/ 53874 w 417839"/>
                  <a:gd name="connsiteY0" fmla="*/ 325409 h 666719"/>
                  <a:gd name="connsiteX1" fmla="*/ 171559 w 417839"/>
                  <a:gd name="connsiteY1" fmla="*/ 14 h 666719"/>
                  <a:gd name="connsiteX2" fmla="*/ 356830 w 417839"/>
                  <a:gd name="connsiteY2" fmla="*/ 337336 h 666719"/>
                  <a:gd name="connsiteX3" fmla="*/ 215291 w 417839"/>
                  <a:gd name="connsiteY3" fmla="*/ 666707 h 666719"/>
                  <a:gd name="connsiteX4" fmla="*/ 53874 w 417839"/>
                  <a:gd name="connsiteY4" fmla="*/ 325409 h 666719"/>
                  <a:gd name="connsiteX0" fmla="*/ 53874 w 417839"/>
                  <a:gd name="connsiteY0" fmla="*/ 327458 h 668768"/>
                  <a:gd name="connsiteX1" fmla="*/ 171559 w 417839"/>
                  <a:gd name="connsiteY1" fmla="*/ 2063 h 668768"/>
                  <a:gd name="connsiteX2" fmla="*/ 356830 w 417839"/>
                  <a:gd name="connsiteY2" fmla="*/ 339385 h 668768"/>
                  <a:gd name="connsiteX3" fmla="*/ 215291 w 417839"/>
                  <a:gd name="connsiteY3" fmla="*/ 668756 h 668768"/>
                  <a:gd name="connsiteX4" fmla="*/ 53874 w 417839"/>
                  <a:gd name="connsiteY4" fmla="*/ 327458 h 668768"/>
                  <a:gd name="connsiteX0" fmla="*/ 53874 w 417839"/>
                  <a:gd name="connsiteY0" fmla="*/ 325417 h 666727"/>
                  <a:gd name="connsiteX1" fmla="*/ 171559 w 417839"/>
                  <a:gd name="connsiteY1" fmla="*/ 22 h 666727"/>
                  <a:gd name="connsiteX2" fmla="*/ 356830 w 417839"/>
                  <a:gd name="connsiteY2" fmla="*/ 337344 h 666727"/>
                  <a:gd name="connsiteX3" fmla="*/ 215291 w 417839"/>
                  <a:gd name="connsiteY3" fmla="*/ 666715 h 666727"/>
                  <a:gd name="connsiteX4" fmla="*/ 53874 w 417839"/>
                  <a:gd name="connsiteY4" fmla="*/ 325417 h 666727"/>
                  <a:gd name="connsiteX0" fmla="*/ 32908 w 354795"/>
                  <a:gd name="connsiteY0" fmla="*/ 325417 h 667552"/>
                  <a:gd name="connsiteX1" fmla="*/ 150593 w 354795"/>
                  <a:gd name="connsiteY1" fmla="*/ 22 h 667552"/>
                  <a:gd name="connsiteX2" fmla="*/ 335864 w 354795"/>
                  <a:gd name="connsiteY2" fmla="*/ 337344 h 667552"/>
                  <a:gd name="connsiteX3" fmla="*/ 194325 w 354795"/>
                  <a:gd name="connsiteY3" fmla="*/ 666715 h 667552"/>
                  <a:gd name="connsiteX4" fmla="*/ 32908 w 354795"/>
                  <a:gd name="connsiteY4" fmla="*/ 325417 h 667552"/>
                  <a:gd name="connsiteX0" fmla="*/ 32908 w 370952"/>
                  <a:gd name="connsiteY0" fmla="*/ 325417 h 667633"/>
                  <a:gd name="connsiteX1" fmla="*/ 150593 w 370952"/>
                  <a:gd name="connsiteY1" fmla="*/ 22 h 667633"/>
                  <a:gd name="connsiteX2" fmla="*/ 335864 w 370952"/>
                  <a:gd name="connsiteY2" fmla="*/ 337344 h 667633"/>
                  <a:gd name="connsiteX3" fmla="*/ 194325 w 370952"/>
                  <a:gd name="connsiteY3" fmla="*/ 666715 h 667633"/>
                  <a:gd name="connsiteX4" fmla="*/ 32908 w 370952"/>
                  <a:gd name="connsiteY4" fmla="*/ 325417 h 667633"/>
                  <a:gd name="connsiteX0" fmla="*/ 32908 w 367810"/>
                  <a:gd name="connsiteY0" fmla="*/ 325417 h 666825"/>
                  <a:gd name="connsiteX1" fmla="*/ 150593 w 367810"/>
                  <a:gd name="connsiteY1" fmla="*/ 22 h 666825"/>
                  <a:gd name="connsiteX2" fmla="*/ 335864 w 367810"/>
                  <a:gd name="connsiteY2" fmla="*/ 337344 h 666825"/>
                  <a:gd name="connsiteX3" fmla="*/ 194325 w 367810"/>
                  <a:gd name="connsiteY3" fmla="*/ 666715 h 666825"/>
                  <a:gd name="connsiteX4" fmla="*/ 32908 w 367810"/>
                  <a:gd name="connsiteY4" fmla="*/ 325417 h 666825"/>
                  <a:gd name="connsiteX0" fmla="*/ 28422 w 363324"/>
                  <a:gd name="connsiteY0" fmla="*/ 317467 h 658875"/>
                  <a:gd name="connsiteX1" fmla="*/ 173937 w 363324"/>
                  <a:gd name="connsiteY1" fmla="*/ 24 h 658875"/>
                  <a:gd name="connsiteX2" fmla="*/ 331378 w 363324"/>
                  <a:gd name="connsiteY2" fmla="*/ 329394 h 658875"/>
                  <a:gd name="connsiteX3" fmla="*/ 189839 w 363324"/>
                  <a:gd name="connsiteY3" fmla="*/ 658765 h 658875"/>
                  <a:gd name="connsiteX4" fmla="*/ 28422 w 363324"/>
                  <a:gd name="connsiteY4" fmla="*/ 317467 h 658875"/>
                  <a:gd name="connsiteX0" fmla="*/ 27643 w 362545"/>
                  <a:gd name="connsiteY0" fmla="*/ 317467 h 658875"/>
                  <a:gd name="connsiteX1" fmla="*/ 161231 w 362545"/>
                  <a:gd name="connsiteY1" fmla="*/ 24 h 658875"/>
                  <a:gd name="connsiteX2" fmla="*/ 330599 w 362545"/>
                  <a:gd name="connsiteY2" fmla="*/ 329394 h 658875"/>
                  <a:gd name="connsiteX3" fmla="*/ 189060 w 362545"/>
                  <a:gd name="connsiteY3" fmla="*/ 658765 h 658875"/>
                  <a:gd name="connsiteX4" fmla="*/ 27643 w 362545"/>
                  <a:gd name="connsiteY4" fmla="*/ 317467 h 6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2545" h="658875">
                    <a:moveTo>
                      <a:pt x="27643" y="317467"/>
                    </a:moveTo>
                    <a:cubicBezTo>
                      <a:pt x="23005" y="207677"/>
                      <a:pt x="-76117" y="2012"/>
                      <a:pt x="161231" y="24"/>
                    </a:cubicBezTo>
                    <a:cubicBezTo>
                      <a:pt x="398579" y="-1964"/>
                      <a:pt x="362404" y="124763"/>
                      <a:pt x="330599" y="329394"/>
                    </a:cubicBezTo>
                    <a:cubicBezTo>
                      <a:pt x="310720" y="402828"/>
                      <a:pt x="482068" y="652803"/>
                      <a:pt x="189060" y="658765"/>
                    </a:cubicBezTo>
                    <a:cubicBezTo>
                      <a:pt x="-103948" y="664727"/>
                      <a:pt x="32281" y="427257"/>
                      <a:pt x="27643" y="317467"/>
                    </a:cubicBezTo>
                    <a:close/>
                  </a:path>
                </a:pathLst>
              </a:custGeom>
              <a:noFill/>
              <a:ln w="190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bIns="36000" rtlCol="0" anchor="ctr"/>
              <a:lstStyle/>
              <a:p>
                <a:pPr algn="ctr"/>
                <a:endParaRPr lang="en-US" sz="1600" noProof="0" dirty="0" err="1"/>
              </a:p>
            </p:txBody>
          </p:sp>
          <p:sp>
            <p:nvSpPr>
              <p:cNvPr id="158" name="Arc 157">
                <a:extLst>
                  <a:ext uri="{FF2B5EF4-FFF2-40B4-BE49-F238E27FC236}">
                    <a16:creationId xmlns:a16="http://schemas.microsoft.com/office/drawing/2014/main" id="{0EAF8171-1421-7E21-B703-E631CB73553F}"/>
                  </a:ext>
                </a:extLst>
              </p:cNvPr>
              <p:cNvSpPr/>
              <p:nvPr/>
            </p:nvSpPr>
            <p:spPr>
              <a:xfrm>
                <a:off x="11587586" y="5585122"/>
                <a:ext cx="61914" cy="491469"/>
              </a:xfrm>
              <a:prstGeom prst="arc">
                <a:avLst/>
              </a:prstGeom>
              <a:noFill/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7D12B3E0-3C21-6046-8723-AF9E6B8C52C2}"/>
                  </a:ext>
                </a:extLst>
              </p:cNvPr>
              <p:cNvSpPr/>
              <p:nvPr/>
            </p:nvSpPr>
            <p:spPr>
              <a:xfrm rot="5606896">
                <a:off x="11527798" y="5639550"/>
                <a:ext cx="61914" cy="234246"/>
              </a:xfrm>
              <a:prstGeom prst="arc">
                <a:avLst/>
              </a:prstGeom>
              <a:noFill/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BAD6F131-BB38-F0A2-F829-1B2772BE6985}"/>
                  </a:ext>
                </a:extLst>
              </p:cNvPr>
              <p:cNvSpPr/>
              <p:nvPr/>
            </p:nvSpPr>
            <p:spPr>
              <a:xfrm rot="5606896">
                <a:off x="11523882" y="5568729"/>
                <a:ext cx="61914" cy="234246"/>
              </a:xfrm>
              <a:prstGeom prst="arc">
                <a:avLst/>
              </a:prstGeom>
              <a:noFill/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8FFC2B59-112C-F9E3-3D8D-AE80249EC5FD}"/>
                  </a:ext>
                </a:extLst>
              </p:cNvPr>
              <p:cNvSpPr/>
              <p:nvPr/>
            </p:nvSpPr>
            <p:spPr>
              <a:xfrm rot="5606896">
                <a:off x="11521880" y="5495432"/>
                <a:ext cx="61914" cy="234246"/>
              </a:xfrm>
              <a:prstGeom prst="arc">
                <a:avLst/>
              </a:prstGeom>
              <a:noFill/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2ECA52D8-B3F9-7939-A643-756BEBB71028}"/>
                </a:ext>
              </a:extLst>
            </p:cNvPr>
            <p:cNvSpPr/>
            <p:nvPr/>
          </p:nvSpPr>
          <p:spPr>
            <a:xfrm>
              <a:off x="11449303" y="5807356"/>
              <a:ext cx="117483" cy="88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1600" noProof="0" dirty="0" err="1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D336DA56-1C7E-305A-0C4A-3B289F7D0B90}"/>
                </a:ext>
              </a:extLst>
            </p:cNvPr>
            <p:cNvSpPr/>
            <p:nvPr/>
          </p:nvSpPr>
          <p:spPr>
            <a:xfrm>
              <a:off x="11392947" y="5834091"/>
              <a:ext cx="89608" cy="676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1600" noProof="0" dirty="0" err="1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D459565C-D15E-58F8-8CC4-BC79C66C75CC}"/>
                </a:ext>
              </a:extLst>
            </p:cNvPr>
            <p:cNvSpPr/>
            <p:nvPr/>
          </p:nvSpPr>
          <p:spPr>
            <a:xfrm>
              <a:off x="11544655" y="5843326"/>
              <a:ext cx="89608" cy="676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1600" noProof="0" dirty="0" err="1"/>
            </a:p>
          </p:txBody>
        </p:sp>
      </p:grpSp>
      <p:pic>
        <p:nvPicPr>
          <p:cNvPr id="162" name="Graphic 161">
            <a:extLst>
              <a:ext uri="{FF2B5EF4-FFF2-40B4-BE49-F238E27FC236}">
                <a16:creationId xmlns:a16="http://schemas.microsoft.com/office/drawing/2014/main" id="{AFAFABE6-59AF-6370-165F-23B9597D1C27}"/>
              </a:ext>
            </a:extLst>
          </p:cNvPr>
          <p:cNvPicPr>
            <a:picLocks noChangeAspect="1"/>
          </p:cNvPicPr>
          <p:nvPr userDrawn="1"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11382344" y="5502083"/>
            <a:ext cx="359188" cy="419531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1CCD1F4B-9D17-DF1A-4949-EEA57037B309}"/>
              </a:ext>
            </a:extLst>
          </p:cNvPr>
          <p:cNvSpPr txBox="1"/>
          <p:nvPr userDrawn="1"/>
        </p:nvSpPr>
        <p:spPr>
          <a:xfrm>
            <a:off x="10987110" y="5631603"/>
            <a:ext cx="33021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dirty="0"/>
              <a:t>SVG</a:t>
            </a:r>
          </a:p>
        </p:txBody>
      </p:sp>
      <p:pic>
        <p:nvPicPr>
          <p:cNvPr id="164" name="Graphic 163">
            <a:extLst>
              <a:ext uri="{FF2B5EF4-FFF2-40B4-BE49-F238E27FC236}">
                <a16:creationId xmlns:a16="http://schemas.microsoft.com/office/drawing/2014/main" id="{899E1A69-42CF-6900-314A-E6D288B34585}"/>
              </a:ext>
            </a:extLst>
          </p:cNvPr>
          <p:cNvPicPr>
            <a:picLocks noChangeAspect="1"/>
          </p:cNvPicPr>
          <p:nvPr userDrawn="1"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3753750" y="5170466"/>
            <a:ext cx="411480" cy="411480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09B17E6D-E4F5-6337-BFE0-0073C31A96F8}"/>
              </a:ext>
            </a:extLst>
          </p:cNvPr>
          <p:cNvPicPr>
            <a:picLocks noChangeAspect="1"/>
          </p:cNvPicPr>
          <p:nvPr userDrawn="1"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4776748" y="3112466"/>
            <a:ext cx="433550" cy="433550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687931F2-5E52-2071-C513-6346DA91296A}"/>
              </a:ext>
            </a:extLst>
          </p:cNvPr>
          <p:cNvPicPr>
            <a:picLocks noChangeAspect="1"/>
          </p:cNvPicPr>
          <p:nvPr userDrawn="1"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243653" y="1248921"/>
            <a:ext cx="442812" cy="442812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9E606B86-4255-10AC-C4E6-CA6E9B3B6D72}"/>
              </a:ext>
            </a:extLst>
          </p:cNvPr>
          <p:cNvPicPr>
            <a:picLocks noChangeAspect="1"/>
          </p:cNvPicPr>
          <p:nvPr userDrawn="1"/>
        </p:nvPicPr>
        <p:blipFill>
          <a:blip r:embed="rId1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1171814" y="1248734"/>
            <a:ext cx="433006" cy="43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966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7C7C7-70A7-FB30-223A-CB2357C229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85098" y="6318000"/>
            <a:ext cx="158810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kern="1200" cap="none" spc="0" baseline="0" smtClean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09873-2B9C-41A1-868D-0951AEC96D54}" type="datetime4">
              <a:rPr lang="en-US" smtClean="0">
                <a:solidFill>
                  <a:srgbClr val="0033FF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February 26, 2026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A712-3FB5-BB07-6772-0C564A5FD3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E808F-8C95-AF3A-F901-FCC3D3D2EB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FF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D0EED5-658D-994D-E394-6DCDBA0A7649}"/>
              </a:ext>
            </a:extLst>
          </p:cNvPr>
          <p:cNvSpPr/>
          <p:nvPr userDrawn="1"/>
        </p:nvSpPr>
        <p:spPr>
          <a:xfrm>
            <a:off x="5512080" y="0"/>
            <a:ext cx="6679920" cy="6667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7B27945-FF94-610E-F19E-5E6C3DAD78FE}"/>
              </a:ext>
            </a:extLst>
          </p:cNvPr>
          <p:cNvSpPr txBox="1"/>
          <p:nvPr userDrawn="1"/>
        </p:nvSpPr>
        <p:spPr>
          <a:xfrm>
            <a:off x="498703" y="360000"/>
            <a:ext cx="430566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Arrows/symbols/punctuation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A8E3EB26-9C83-01DC-F116-605D0E5499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164" y="3569362"/>
            <a:ext cx="411480" cy="41148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20F9B93D-DB86-2D23-754C-F9E7C9F7FB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5396" y="3569362"/>
            <a:ext cx="411480" cy="41148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AAC99ABE-E8A8-AFF5-254D-E6BCBEDF00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66936" y="3569362"/>
            <a:ext cx="411480" cy="41148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E1ED8D46-DE7B-F7FB-FCC6-AB96DC94F91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85104" y="3569362"/>
            <a:ext cx="411480" cy="41148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4612CA1F-EE9E-77CB-B6B3-C509C0218C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0688" y="953639"/>
            <a:ext cx="411480" cy="41148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4FC3B5C4-135F-706E-001C-2F4BE37191F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10920" y="953639"/>
            <a:ext cx="411480" cy="41148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28068109-528B-CCF9-D4F2-7B4F49B393F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151152" y="953639"/>
            <a:ext cx="411480" cy="41148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F702D7EC-9F3F-C5AE-7A9D-F266A694DFE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91384" y="953639"/>
            <a:ext cx="411480" cy="41148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5B5703B0-A0DC-6508-CE1D-DE20868E882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831616" y="953639"/>
            <a:ext cx="411480" cy="41148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E392CD19-813A-1C54-DEFD-7B414C53BBA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71848" y="953639"/>
            <a:ext cx="411480" cy="41148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1E420C7E-FED1-F6E5-FC15-6D07AD6A42A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73150" y="1840171"/>
            <a:ext cx="411480" cy="41148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B88E167E-DB18-8C89-ABB7-54603EBF40B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313382" y="1840171"/>
            <a:ext cx="411480" cy="41148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31C2664E-EE1D-0CB7-A523-DC33090A95B2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151152" y="1840171"/>
            <a:ext cx="411480" cy="41148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6523F6AA-1F7E-86D4-A8E5-22D0DE592A68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36540" y="1840171"/>
            <a:ext cx="411480" cy="411480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6308DA00-3B0D-EA5B-2ED2-C7AD4E28D7AA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993846" y="1840171"/>
            <a:ext cx="411480" cy="41148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372A5A7B-37C3-D845-B982-48704431CB8C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740830" y="1840171"/>
            <a:ext cx="411480" cy="411480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7941FE59-D2E9-AFB3-FD2B-F76FCE682A4B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686324" y="3569362"/>
            <a:ext cx="411480" cy="411480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5168931E-D748-ABA9-BC95-ACCC404B0AE1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846092" y="3569362"/>
            <a:ext cx="411480" cy="41148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9B72B7BE-7C4E-9869-0830-CA90A776225A}"/>
              </a:ext>
            </a:extLst>
          </p:cNvPr>
          <p:cNvSpPr txBox="1"/>
          <p:nvPr userDrawn="1"/>
        </p:nvSpPr>
        <p:spPr>
          <a:xfrm>
            <a:off x="5916308" y="360000"/>
            <a:ext cx="197490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People/social</a:t>
            </a:r>
          </a:p>
        </p:txBody>
      </p:sp>
      <p:pic>
        <p:nvPicPr>
          <p:cNvPr id="75" name="Graphic 74">
            <a:extLst>
              <a:ext uri="{FF2B5EF4-FFF2-40B4-BE49-F238E27FC236}">
                <a16:creationId xmlns:a16="http://schemas.microsoft.com/office/drawing/2014/main" id="{11396A33-3A2D-6FE0-368C-67D01C4B6A5D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881962" y="1128708"/>
            <a:ext cx="411480" cy="41148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F2AF731A-DDC9-88D3-66B9-EBDEB61F9B65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5881962" y="1968305"/>
            <a:ext cx="411480" cy="411480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526F0DD1-6A2E-5E03-C184-83BAD91AF109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531002" y="1968305"/>
            <a:ext cx="411480" cy="411480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CE7A1C3D-52A4-68EE-FF9E-A3F03EF1F806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908527" y="1968305"/>
            <a:ext cx="411480" cy="411480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D1E637FE-5EF4-0BDC-6606-9D3B09E164DA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522704" y="1128708"/>
            <a:ext cx="411480" cy="41148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0003CE31-2A3E-4233-AA69-EB562E5553B3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179770" y="1128708"/>
            <a:ext cx="411480" cy="411480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7274A2E4-E5AA-195F-A0D8-3501E73F6F63}"/>
              </a:ext>
            </a:extLst>
          </p:cNvPr>
          <p:cNvPicPr>
            <a:picLocks noChangeAspect="1"/>
          </p:cNvPicPr>
          <p:nvPr userDrawn="1"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6666266" y="1847070"/>
            <a:ext cx="532715" cy="532715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85CBF474-4D3B-517B-B135-BBD961EC27DE}"/>
              </a:ext>
            </a:extLst>
          </p:cNvPr>
          <p:cNvPicPr>
            <a:picLocks noChangeAspect="1"/>
          </p:cNvPicPr>
          <p:nvPr userDrawn="1"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6666266" y="1128708"/>
            <a:ext cx="411480" cy="411480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D56C801F-2EE5-8C73-2670-AE4627BAE2E5}"/>
              </a:ext>
            </a:extLst>
          </p:cNvPr>
          <p:cNvPicPr>
            <a:picLocks noChangeAspect="1"/>
          </p:cNvPicPr>
          <p:nvPr userDrawn="1"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9908527" y="1128708"/>
            <a:ext cx="411480" cy="41148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1285AA6A-567D-A0B0-33D1-C73600044963}"/>
              </a:ext>
            </a:extLst>
          </p:cNvPr>
          <p:cNvPicPr>
            <a:picLocks noChangeAspect="1"/>
          </p:cNvPicPr>
          <p:nvPr userDrawn="1"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9179770" y="1968305"/>
            <a:ext cx="411480" cy="411480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E98B3DE3-A544-0FF7-5AD6-28DF356CF9C8}"/>
              </a:ext>
            </a:extLst>
          </p:cNvPr>
          <p:cNvPicPr>
            <a:picLocks noChangeAspect="1"/>
          </p:cNvPicPr>
          <p:nvPr userDrawn="1"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8351237" y="1128708"/>
            <a:ext cx="411480" cy="41148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0C6A7B38-287E-0972-4E20-4AD23EAA00E6}"/>
              </a:ext>
            </a:extLst>
          </p:cNvPr>
          <p:cNvPicPr>
            <a:picLocks noChangeAspect="1"/>
          </p:cNvPicPr>
          <p:nvPr userDrawn="1"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865508" y="2806747"/>
            <a:ext cx="411480" cy="41148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AB5F6A33-016E-B10D-43AC-4AF804A535F1}"/>
              </a:ext>
            </a:extLst>
          </p:cNvPr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771047" y="2806747"/>
            <a:ext cx="411480" cy="411480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6E574EF3-A88F-B0B3-090E-492E3CB45804}"/>
              </a:ext>
            </a:extLst>
          </p:cNvPr>
          <p:cNvPicPr>
            <a:picLocks noChangeAspect="1"/>
          </p:cNvPicPr>
          <p:nvPr userDrawn="1"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7611279" y="2806747"/>
            <a:ext cx="411480" cy="411480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52FAA389-E1AF-7E14-07A5-17518AA87AE9}"/>
              </a:ext>
            </a:extLst>
          </p:cNvPr>
          <p:cNvPicPr>
            <a:picLocks noChangeAspect="1"/>
          </p:cNvPicPr>
          <p:nvPr userDrawn="1"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8371234" y="1978428"/>
            <a:ext cx="411480" cy="411480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62FDE8DF-9BD7-4897-4BDC-E22A8477AC6B}"/>
              </a:ext>
            </a:extLst>
          </p:cNvPr>
          <p:cNvPicPr>
            <a:picLocks noChangeAspect="1"/>
          </p:cNvPicPr>
          <p:nvPr userDrawn="1"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442608" y="4464169"/>
            <a:ext cx="428030" cy="42803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B4B0DED7-103B-4C4E-0B67-D43227B8C316}"/>
              </a:ext>
            </a:extLst>
          </p:cNvPr>
          <p:cNvSpPr txBox="1"/>
          <p:nvPr userDrawn="1"/>
        </p:nvSpPr>
        <p:spPr>
          <a:xfrm>
            <a:off x="5865508" y="3718152"/>
            <a:ext cx="324127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Weather/environment</a:t>
            </a:r>
          </a:p>
        </p:txBody>
      </p:sp>
      <p:pic>
        <p:nvPicPr>
          <p:cNvPr id="92" name="Graphic 91">
            <a:extLst>
              <a:ext uri="{FF2B5EF4-FFF2-40B4-BE49-F238E27FC236}">
                <a16:creationId xmlns:a16="http://schemas.microsoft.com/office/drawing/2014/main" id="{A8C94C96-BA35-6E62-F40B-F9A9670DF834}"/>
              </a:ext>
            </a:extLst>
          </p:cNvPr>
          <p:cNvPicPr>
            <a:picLocks noChangeAspect="1"/>
          </p:cNvPicPr>
          <p:nvPr userDrawn="1"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5868155" y="4464169"/>
            <a:ext cx="411480" cy="411480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C09C8925-2CDF-7955-0B5B-7D5CBB2539FF}"/>
              </a:ext>
            </a:extLst>
          </p:cNvPr>
          <p:cNvPicPr>
            <a:picLocks noChangeAspect="1"/>
          </p:cNvPicPr>
          <p:nvPr userDrawn="1"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6557505" y="4464169"/>
            <a:ext cx="411480" cy="41148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FE73FCEF-42E1-EFC7-38FC-688D4E0E1073}"/>
              </a:ext>
            </a:extLst>
          </p:cNvPr>
          <p:cNvPicPr>
            <a:picLocks noChangeAspect="1"/>
          </p:cNvPicPr>
          <p:nvPr userDrawn="1"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7327681" y="4464169"/>
            <a:ext cx="411480" cy="411480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ACE010AE-8816-1F25-D3F4-7B35697BCF11}"/>
              </a:ext>
            </a:extLst>
          </p:cNvPr>
          <p:cNvPicPr>
            <a:picLocks noChangeAspect="1"/>
          </p:cNvPicPr>
          <p:nvPr userDrawn="1"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6524596" y="5186532"/>
            <a:ext cx="411480" cy="411480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696984CC-F1C8-2E95-3A86-7B517741F964}"/>
              </a:ext>
            </a:extLst>
          </p:cNvPr>
          <p:cNvPicPr>
            <a:picLocks noChangeAspect="1"/>
          </p:cNvPicPr>
          <p:nvPr userDrawn="1"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7330221" y="5186532"/>
            <a:ext cx="411480" cy="411480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34659616-8C97-9CBE-5C32-7E7D97CED64E}"/>
              </a:ext>
            </a:extLst>
          </p:cNvPr>
          <p:cNvPicPr>
            <a:picLocks noChangeAspect="1"/>
          </p:cNvPicPr>
          <p:nvPr userDrawn="1"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8901040" y="4464169"/>
            <a:ext cx="411480" cy="411480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6D472689-0A2D-6727-3193-C329E6B34259}"/>
              </a:ext>
            </a:extLst>
          </p:cNvPr>
          <p:cNvPicPr>
            <a:picLocks noChangeAspect="1"/>
          </p:cNvPicPr>
          <p:nvPr userDrawn="1"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8097857" y="4464169"/>
            <a:ext cx="411480" cy="411480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5A3CAE07-F05D-90E8-42B3-050C1F854AFD}"/>
              </a:ext>
            </a:extLst>
          </p:cNvPr>
          <p:cNvPicPr>
            <a:picLocks noChangeAspect="1"/>
          </p:cNvPicPr>
          <p:nvPr userDrawn="1"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891995" y="5186532"/>
            <a:ext cx="411480" cy="411480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2FB4E884-5800-B754-9CE7-D454782542F0}"/>
              </a:ext>
            </a:extLst>
          </p:cNvPr>
          <p:cNvPicPr>
            <a:picLocks noChangeAspect="1"/>
          </p:cNvPicPr>
          <p:nvPr userDrawn="1"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8123515" y="5186532"/>
            <a:ext cx="411480" cy="411480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3C5310ED-E7B6-C2C9-A455-5515115992D1}"/>
              </a:ext>
            </a:extLst>
          </p:cNvPr>
          <p:cNvPicPr>
            <a:picLocks noChangeAspect="1"/>
          </p:cNvPicPr>
          <p:nvPr userDrawn="1"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226713" y="4401915"/>
            <a:ext cx="510310" cy="510310"/>
          </a:xfrm>
          <a:prstGeom prst="rect">
            <a:avLst/>
          </a:prstGeom>
        </p:spPr>
      </p:pic>
      <p:sp>
        <p:nvSpPr>
          <p:cNvPr id="102" name="Multiplication Sign 101">
            <a:extLst>
              <a:ext uri="{FF2B5EF4-FFF2-40B4-BE49-F238E27FC236}">
                <a16:creationId xmlns:a16="http://schemas.microsoft.com/office/drawing/2014/main" id="{A334949F-7D6F-A5B7-B4CD-8073D5EB1F0B}"/>
              </a:ext>
            </a:extLst>
          </p:cNvPr>
          <p:cNvSpPr>
            <a:spLocks noChangeAspect="1"/>
          </p:cNvSpPr>
          <p:nvPr userDrawn="1"/>
        </p:nvSpPr>
        <p:spPr>
          <a:xfrm rot="2711217">
            <a:off x="2237302" y="4551406"/>
            <a:ext cx="255680" cy="253557"/>
          </a:xfrm>
          <a:prstGeom prst="mathMultiply">
            <a:avLst>
              <a:gd name="adj1" fmla="val 8775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" name="Graphic 102" descr="Circle with left arrow">
            <a:extLst>
              <a:ext uri="{FF2B5EF4-FFF2-40B4-BE49-F238E27FC236}">
                <a16:creationId xmlns:a16="http://schemas.microsoft.com/office/drawing/2014/main" id="{4BD17E3E-5ADE-3B2A-D6B8-093965365928}"/>
              </a:ext>
            </a:extLst>
          </p:cNvPr>
          <p:cNvPicPr>
            <a:picLocks noChangeAspect="1"/>
          </p:cNvPicPr>
          <p:nvPr userDrawn="1"/>
        </p:nvPicPr>
        <p:blipFill>
          <a:blip r:embed="rId9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 rot="10800000">
            <a:off x="397974" y="2681906"/>
            <a:ext cx="472664" cy="45720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38970665-9103-A3A9-005B-873C6E6A9136}"/>
              </a:ext>
            </a:extLst>
          </p:cNvPr>
          <p:cNvPicPr>
            <a:picLocks noChangeAspect="1"/>
          </p:cNvPicPr>
          <p:nvPr userDrawn="1"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339277" y="2740191"/>
            <a:ext cx="474372" cy="474372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0B87D57-ADF9-0C21-AC9C-374CB4BD5BA3}"/>
              </a:ext>
            </a:extLst>
          </p:cNvPr>
          <p:cNvGrpSpPr/>
          <p:nvPr userDrawn="1"/>
        </p:nvGrpSpPr>
        <p:grpSpPr>
          <a:xfrm>
            <a:off x="9666309" y="1991139"/>
            <a:ext cx="4535336" cy="4295997"/>
            <a:chOff x="5824173" y="1661228"/>
            <a:chExt cx="4535336" cy="429599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1821429-1A30-1F5C-6737-C11591141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868" y="3241551"/>
              <a:ext cx="612847" cy="361371"/>
            </a:xfrm>
            <a:custGeom>
              <a:avLst/>
              <a:gdLst>
                <a:gd name="T0" fmla="*/ 487 w 931"/>
                <a:gd name="T1" fmla="*/ 49 h 548"/>
                <a:gd name="T2" fmla="*/ 487 w 931"/>
                <a:gd name="T3" fmla="*/ 49 h 548"/>
                <a:gd name="T4" fmla="*/ 0 w 931"/>
                <a:gd name="T5" fmla="*/ 429 h 548"/>
                <a:gd name="T6" fmla="*/ 662 w 931"/>
                <a:gd name="T7" fmla="*/ 466 h 548"/>
                <a:gd name="T8" fmla="*/ 926 w 931"/>
                <a:gd name="T9" fmla="*/ 150 h 548"/>
                <a:gd name="T10" fmla="*/ 911 w 931"/>
                <a:gd name="T11" fmla="*/ 105 h 548"/>
                <a:gd name="T12" fmla="*/ 487 w 931"/>
                <a:gd name="T13" fmla="*/ 49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1" h="548">
                  <a:moveTo>
                    <a:pt x="487" y="49"/>
                  </a:moveTo>
                  <a:lnTo>
                    <a:pt x="487" y="49"/>
                  </a:lnTo>
                  <a:cubicBezTo>
                    <a:pt x="333" y="98"/>
                    <a:pt x="155" y="268"/>
                    <a:pt x="0" y="429"/>
                  </a:cubicBezTo>
                  <a:cubicBezTo>
                    <a:pt x="274" y="531"/>
                    <a:pt x="469" y="548"/>
                    <a:pt x="662" y="466"/>
                  </a:cubicBezTo>
                  <a:cubicBezTo>
                    <a:pt x="788" y="412"/>
                    <a:pt x="888" y="277"/>
                    <a:pt x="926" y="150"/>
                  </a:cubicBezTo>
                  <a:cubicBezTo>
                    <a:pt x="931" y="133"/>
                    <a:pt x="925" y="116"/>
                    <a:pt x="911" y="105"/>
                  </a:cubicBezTo>
                  <a:cubicBezTo>
                    <a:pt x="818" y="34"/>
                    <a:pt x="643" y="0"/>
                    <a:pt x="487" y="49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2E8D8C3-5336-F596-100E-800D1D8E7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9796" y="3925863"/>
              <a:ext cx="617566" cy="482727"/>
            </a:xfrm>
            <a:custGeom>
              <a:avLst/>
              <a:gdLst>
                <a:gd name="T0" fmla="*/ 444 w 938"/>
                <a:gd name="T1" fmla="*/ 133 h 732"/>
                <a:gd name="T2" fmla="*/ 444 w 938"/>
                <a:gd name="T3" fmla="*/ 133 h 732"/>
                <a:gd name="T4" fmla="*/ 0 w 938"/>
                <a:gd name="T5" fmla="*/ 707 h 732"/>
                <a:gd name="T6" fmla="*/ 772 w 938"/>
                <a:gd name="T7" fmla="*/ 500 h 732"/>
                <a:gd name="T8" fmla="*/ 932 w 938"/>
                <a:gd name="T9" fmla="*/ 81 h 732"/>
                <a:gd name="T10" fmla="*/ 901 w 938"/>
                <a:gd name="T11" fmla="*/ 40 h 732"/>
                <a:gd name="T12" fmla="*/ 444 w 938"/>
                <a:gd name="T13" fmla="*/ 133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8" h="732">
                  <a:moveTo>
                    <a:pt x="444" y="133"/>
                  </a:moveTo>
                  <a:lnTo>
                    <a:pt x="444" y="133"/>
                  </a:lnTo>
                  <a:cubicBezTo>
                    <a:pt x="303" y="238"/>
                    <a:pt x="135" y="483"/>
                    <a:pt x="0" y="707"/>
                  </a:cubicBezTo>
                  <a:cubicBezTo>
                    <a:pt x="352" y="732"/>
                    <a:pt x="602" y="654"/>
                    <a:pt x="772" y="500"/>
                  </a:cubicBezTo>
                  <a:cubicBezTo>
                    <a:pt x="883" y="400"/>
                    <a:pt x="938" y="226"/>
                    <a:pt x="932" y="81"/>
                  </a:cubicBezTo>
                  <a:cubicBezTo>
                    <a:pt x="932" y="62"/>
                    <a:pt x="919" y="46"/>
                    <a:pt x="901" y="40"/>
                  </a:cubicBezTo>
                  <a:cubicBezTo>
                    <a:pt x="779" y="0"/>
                    <a:pt x="588" y="27"/>
                    <a:pt x="444" y="133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EB45812-0B1D-8601-3AFD-05EACA20F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479" y="2694775"/>
              <a:ext cx="783419" cy="538685"/>
            </a:xfrm>
            <a:custGeom>
              <a:avLst/>
              <a:gdLst>
                <a:gd name="T0" fmla="*/ 462 w 1189"/>
                <a:gd name="T1" fmla="*/ 175 h 817"/>
                <a:gd name="T2" fmla="*/ 462 w 1189"/>
                <a:gd name="T3" fmla="*/ 175 h 817"/>
                <a:gd name="T4" fmla="*/ 0 w 1189"/>
                <a:gd name="T5" fmla="*/ 773 h 817"/>
                <a:gd name="T6" fmla="*/ 830 w 1189"/>
                <a:gd name="T7" fmla="*/ 588 h 817"/>
                <a:gd name="T8" fmla="*/ 1167 w 1189"/>
                <a:gd name="T9" fmla="*/ 187 h 817"/>
                <a:gd name="T10" fmla="*/ 1142 w 1189"/>
                <a:gd name="T11" fmla="*/ 101 h 817"/>
                <a:gd name="T12" fmla="*/ 462 w 1189"/>
                <a:gd name="T13" fmla="*/ 175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9" h="817">
                  <a:moveTo>
                    <a:pt x="462" y="175"/>
                  </a:moveTo>
                  <a:lnTo>
                    <a:pt x="462" y="175"/>
                  </a:lnTo>
                  <a:cubicBezTo>
                    <a:pt x="301" y="288"/>
                    <a:pt x="135" y="535"/>
                    <a:pt x="0" y="773"/>
                  </a:cubicBezTo>
                  <a:cubicBezTo>
                    <a:pt x="317" y="817"/>
                    <a:pt x="625" y="745"/>
                    <a:pt x="830" y="588"/>
                  </a:cubicBezTo>
                  <a:cubicBezTo>
                    <a:pt x="956" y="492"/>
                    <a:pt x="1057" y="339"/>
                    <a:pt x="1167" y="187"/>
                  </a:cubicBezTo>
                  <a:cubicBezTo>
                    <a:pt x="1189" y="157"/>
                    <a:pt x="1177" y="114"/>
                    <a:pt x="1142" y="101"/>
                  </a:cubicBezTo>
                  <a:cubicBezTo>
                    <a:pt x="988" y="39"/>
                    <a:pt x="710" y="0"/>
                    <a:pt x="462" y="175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CE4981A-52CA-A1C0-3777-8F1BD7BD2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659" y="2791186"/>
              <a:ext cx="471265" cy="538011"/>
            </a:xfrm>
            <a:custGeom>
              <a:avLst/>
              <a:gdLst>
                <a:gd name="T0" fmla="*/ 178 w 715"/>
                <a:gd name="T1" fmla="*/ 236 h 816"/>
                <a:gd name="T2" fmla="*/ 178 w 715"/>
                <a:gd name="T3" fmla="*/ 236 h 816"/>
                <a:gd name="T4" fmla="*/ 0 w 715"/>
                <a:gd name="T5" fmla="*/ 816 h 816"/>
                <a:gd name="T6" fmla="*/ 595 w 715"/>
                <a:gd name="T7" fmla="*/ 455 h 816"/>
                <a:gd name="T8" fmla="*/ 711 w 715"/>
                <a:gd name="T9" fmla="*/ 62 h 816"/>
                <a:gd name="T10" fmla="*/ 669 w 715"/>
                <a:gd name="T11" fmla="*/ 9 h 816"/>
                <a:gd name="T12" fmla="*/ 178 w 715"/>
                <a:gd name="T13" fmla="*/ 236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5" h="816">
                  <a:moveTo>
                    <a:pt x="178" y="236"/>
                  </a:moveTo>
                  <a:lnTo>
                    <a:pt x="178" y="236"/>
                  </a:lnTo>
                  <a:cubicBezTo>
                    <a:pt x="74" y="378"/>
                    <a:pt x="7" y="582"/>
                    <a:pt x="0" y="816"/>
                  </a:cubicBezTo>
                  <a:cubicBezTo>
                    <a:pt x="215" y="747"/>
                    <a:pt x="476" y="626"/>
                    <a:pt x="595" y="455"/>
                  </a:cubicBezTo>
                  <a:cubicBezTo>
                    <a:pt x="703" y="300"/>
                    <a:pt x="715" y="210"/>
                    <a:pt x="711" y="62"/>
                  </a:cubicBezTo>
                  <a:cubicBezTo>
                    <a:pt x="711" y="39"/>
                    <a:pt x="690" y="10"/>
                    <a:pt x="669" y="9"/>
                  </a:cubicBezTo>
                  <a:cubicBezTo>
                    <a:pt x="529" y="0"/>
                    <a:pt x="291" y="82"/>
                    <a:pt x="178" y="236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7B46194-4680-C148-7740-1D1C81CC4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248" y="4403870"/>
              <a:ext cx="542730" cy="842075"/>
            </a:xfrm>
            <a:custGeom>
              <a:avLst/>
              <a:gdLst>
                <a:gd name="T0" fmla="*/ 660 w 824"/>
                <a:gd name="T1" fmla="*/ 701 h 1277"/>
                <a:gd name="T2" fmla="*/ 660 w 824"/>
                <a:gd name="T3" fmla="*/ 701 h 1277"/>
                <a:gd name="T4" fmla="*/ 6 w 824"/>
                <a:gd name="T5" fmla="*/ 1277 h 1277"/>
                <a:gd name="T6" fmla="*/ 207 w 824"/>
                <a:gd name="T7" fmla="*/ 404 h 1277"/>
                <a:gd name="T8" fmla="*/ 713 w 824"/>
                <a:gd name="T9" fmla="*/ 13 h 1277"/>
                <a:gd name="T10" fmla="*/ 804 w 824"/>
                <a:gd name="T11" fmla="*/ 74 h 1277"/>
                <a:gd name="T12" fmla="*/ 660 w 824"/>
                <a:gd name="T13" fmla="*/ 701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4" h="1277">
                  <a:moveTo>
                    <a:pt x="660" y="701"/>
                  </a:moveTo>
                  <a:lnTo>
                    <a:pt x="660" y="701"/>
                  </a:lnTo>
                  <a:cubicBezTo>
                    <a:pt x="537" y="921"/>
                    <a:pt x="303" y="1147"/>
                    <a:pt x="6" y="1277"/>
                  </a:cubicBezTo>
                  <a:cubicBezTo>
                    <a:pt x="0" y="995"/>
                    <a:pt x="73" y="649"/>
                    <a:pt x="207" y="404"/>
                  </a:cubicBezTo>
                  <a:cubicBezTo>
                    <a:pt x="335" y="170"/>
                    <a:pt x="527" y="67"/>
                    <a:pt x="713" y="13"/>
                  </a:cubicBezTo>
                  <a:cubicBezTo>
                    <a:pt x="758" y="0"/>
                    <a:pt x="798" y="25"/>
                    <a:pt x="804" y="74"/>
                  </a:cubicBezTo>
                  <a:cubicBezTo>
                    <a:pt x="824" y="246"/>
                    <a:pt x="777" y="492"/>
                    <a:pt x="660" y="701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C602CD9-5707-AEAC-7956-9332C388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2891" y="3939347"/>
              <a:ext cx="273725" cy="591947"/>
            </a:xfrm>
            <a:custGeom>
              <a:avLst/>
              <a:gdLst>
                <a:gd name="T0" fmla="*/ 395 w 415"/>
                <a:gd name="T1" fmla="*/ 383 h 898"/>
                <a:gd name="T2" fmla="*/ 395 w 415"/>
                <a:gd name="T3" fmla="*/ 383 h 898"/>
                <a:gd name="T4" fmla="*/ 157 w 415"/>
                <a:gd name="T5" fmla="*/ 898 h 898"/>
                <a:gd name="T6" fmla="*/ 11 w 415"/>
                <a:gd name="T7" fmla="*/ 333 h 898"/>
                <a:gd name="T8" fmla="*/ 229 w 415"/>
                <a:gd name="T9" fmla="*/ 4 h 898"/>
                <a:gd name="T10" fmla="*/ 263 w 415"/>
                <a:gd name="T11" fmla="*/ 14 h 898"/>
                <a:gd name="T12" fmla="*/ 395 w 415"/>
                <a:gd name="T13" fmla="*/ 383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5" h="898">
                  <a:moveTo>
                    <a:pt x="395" y="383"/>
                  </a:moveTo>
                  <a:lnTo>
                    <a:pt x="395" y="383"/>
                  </a:lnTo>
                  <a:cubicBezTo>
                    <a:pt x="368" y="583"/>
                    <a:pt x="257" y="707"/>
                    <a:pt x="157" y="898"/>
                  </a:cubicBezTo>
                  <a:cubicBezTo>
                    <a:pt x="53" y="726"/>
                    <a:pt x="0" y="493"/>
                    <a:pt x="11" y="333"/>
                  </a:cubicBezTo>
                  <a:cubicBezTo>
                    <a:pt x="23" y="168"/>
                    <a:pt x="108" y="42"/>
                    <a:pt x="229" y="4"/>
                  </a:cubicBezTo>
                  <a:cubicBezTo>
                    <a:pt x="241" y="0"/>
                    <a:pt x="254" y="4"/>
                    <a:pt x="263" y="14"/>
                  </a:cubicBezTo>
                  <a:cubicBezTo>
                    <a:pt x="339" y="94"/>
                    <a:pt x="415" y="233"/>
                    <a:pt x="395" y="383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91D227C4-1D21-A7A8-F86D-80B36161D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2527" y="3310319"/>
              <a:ext cx="780048" cy="516437"/>
            </a:xfrm>
            <a:custGeom>
              <a:avLst/>
              <a:gdLst>
                <a:gd name="T0" fmla="*/ 563 w 1184"/>
                <a:gd name="T1" fmla="*/ 87 h 784"/>
                <a:gd name="T2" fmla="*/ 563 w 1184"/>
                <a:gd name="T3" fmla="*/ 87 h 784"/>
                <a:gd name="T4" fmla="*/ 0 w 1184"/>
                <a:gd name="T5" fmla="*/ 783 h 784"/>
                <a:gd name="T6" fmla="*/ 854 w 1184"/>
                <a:gd name="T7" fmla="*/ 619 h 784"/>
                <a:gd name="T8" fmla="*/ 1154 w 1184"/>
                <a:gd name="T9" fmla="*/ 236 h 784"/>
                <a:gd name="T10" fmla="*/ 1085 w 1184"/>
                <a:gd name="T11" fmla="*/ 73 h 784"/>
                <a:gd name="T12" fmla="*/ 563 w 1184"/>
                <a:gd name="T13" fmla="*/ 87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4" h="784">
                  <a:moveTo>
                    <a:pt x="563" y="87"/>
                  </a:moveTo>
                  <a:lnTo>
                    <a:pt x="563" y="87"/>
                  </a:lnTo>
                  <a:cubicBezTo>
                    <a:pt x="357" y="186"/>
                    <a:pt x="107" y="489"/>
                    <a:pt x="0" y="783"/>
                  </a:cubicBezTo>
                  <a:cubicBezTo>
                    <a:pt x="341" y="782"/>
                    <a:pt x="584" y="784"/>
                    <a:pt x="854" y="619"/>
                  </a:cubicBezTo>
                  <a:cubicBezTo>
                    <a:pt x="982" y="541"/>
                    <a:pt x="1080" y="397"/>
                    <a:pt x="1154" y="236"/>
                  </a:cubicBezTo>
                  <a:cubicBezTo>
                    <a:pt x="1184" y="172"/>
                    <a:pt x="1152" y="96"/>
                    <a:pt x="1085" y="73"/>
                  </a:cubicBezTo>
                  <a:cubicBezTo>
                    <a:pt x="924" y="18"/>
                    <a:pt x="745" y="0"/>
                    <a:pt x="563" y="87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86DDB2B-7F6C-151B-5D66-F4206B63C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5153" y="2481054"/>
              <a:ext cx="253499" cy="480030"/>
            </a:xfrm>
            <a:custGeom>
              <a:avLst/>
              <a:gdLst>
                <a:gd name="T0" fmla="*/ 72 w 385"/>
                <a:gd name="T1" fmla="*/ 168 h 729"/>
                <a:gd name="T2" fmla="*/ 72 w 385"/>
                <a:gd name="T3" fmla="*/ 168 h 729"/>
                <a:gd name="T4" fmla="*/ 112 w 385"/>
                <a:gd name="T5" fmla="*/ 729 h 729"/>
                <a:gd name="T6" fmla="*/ 360 w 385"/>
                <a:gd name="T7" fmla="*/ 301 h 729"/>
                <a:gd name="T8" fmla="*/ 300 w 385"/>
                <a:gd name="T9" fmla="*/ 15 h 729"/>
                <a:gd name="T10" fmla="*/ 265 w 385"/>
                <a:gd name="T11" fmla="*/ 4 h 729"/>
                <a:gd name="T12" fmla="*/ 72 w 385"/>
                <a:gd name="T13" fmla="*/ 168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5" h="729">
                  <a:moveTo>
                    <a:pt x="72" y="168"/>
                  </a:moveTo>
                  <a:lnTo>
                    <a:pt x="72" y="168"/>
                  </a:lnTo>
                  <a:cubicBezTo>
                    <a:pt x="0" y="348"/>
                    <a:pt x="31" y="610"/>
                    <a:pt x="112" y="729"/>
                  </a:cubicBezTo>
                  <a:cubicBezTo>
                    <a:pt x="218" y="609"/>
                    <a:pt x="310" y="493"/>
                    <a:pt x="360" y="301"/>
                  </a:cubicBezTo>
                  <a:cubicBezTo>
                    <a:pt x="385" y="207"/>
                    <a:pt x="360" y="85"/>
                    <a:pt x="300" y="15"/>
                  </a:cubicBezTo>
                  <a:cubicBezTo>
                    <a:pt x="292" y="5"/>
                    <a:pt x="278" y="0"/>
                    <a:pt x="265" y="4"/>
                  </a:cubicBezTo>
                  <a:cubicBezTo>
                    <a:pt x="198" y="21"/>
                    <a:pt x="109" y="76"/>
                    <a:pt x="72" y="168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33A9CD88-1C73-E6DF-73E9-0B93ED5C5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3810" y="3310319"/>
              <a:ext cx="508346" cy="852862"/>
            </a:xfrm>
            <a:custGeom>
              <a:avLst/>
              <a:gdLst>
                <a:gd name="T0" fmla="*/ 147 w 772"/>
                <a:gd name="T1" fmla="*/ 357 h 1294"/>
                <a:gd name="T2" fmla="*/ 147 w 772"/>
                <a:gd name="T3" fmla="*/ 357 h 1294"/>
                <a:gd name="T4" fmla="*/ 96 w 772"/>
                <a:gd name="T5" fmla="*/ 1294 h 1294"/>
                <a:gd name="T6" fmla="*/ 676 w 772"/>
                <a:gd name="T7" fmla="*/ 542 h 1294"/>
                <a:gd name="T8" fmla="*/ 705 w 772"/>
                <a:gd name="T9" fmla="*/ 43 h 1294"/>
                <a:gd name="T10" fmla="*/ 660 w 772"/>
                <a:gd name="T11" fmla="*/ 3 h 1294"/>
                <a:gd name="T12" fmla="*/ 147 w 772"/>
                <a:gd name="T13" fmla="*/ 357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294">
                  <a:moveTo>
                    <a:pt x="147" y="357"/>
                  </a:moveTo>
                  <a:lnTo>
                    <a:pt x="147" y="357"/>
                  </a:lnTo>
                  <a:cubicBezTo>
                    <a:pt x="53" y="539"/>
                    <a:pt x="0" y="868"/>
                    <a:pt x="96" y="1294"/>
                  </a:cubicBezTo>
                  <a:cubicBezTo>
                    <a:pt x="367" y="997"/>
                    <a:pt x="570" y="759"/>
                    <a:pt x="676" y="542"/>
                  </a:cubicBezTo>
                  <a:cubicBezTo>
                    <a:pt x="772" y="345"/>
                    <a:pt x="750" y="207"/>
                    <a:pt x="705" y="43"/>
                  </a:cubicBezTo>
                  <a:cubicBezTo>
                    <a:pt x="698" y="17"/>
                    <a:pt x="684" y="0"/>
                    <a:pt x="660" y="3"/>
                  </a:cubicBezTo>
                  <a:cubicBezTo>
                    <a:pt x="503" y="21"/>
                    <a:pt x="249" y="161"/>
                    <a:pt x="147" y="357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057730EA-4AD6-3898-D328-DE7F7E7AC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534" y="3931256"/>
              <a:ext cx="255521" cy="478681"/>
            </a:xfrm>
            <a:custGeom>
              <a:avLst/>
              <a:gdLst>
                <a:gd name="T0" fmla="*/ 13 w 388"/>
                <a:gd name="T1" fmla="*/ 305 h 726"/>
                <a:gd name="T2" fmla="*/ 13 w 388"/>
                <a:gd name="T3" fmla="*/ 305 h 726"/>
                <a:gd name="T4" fmla="*/ 198 w 388"/>
                <a:gd name="T5" fmla="*/ 726 h 726"/>
                <a:gd name="T6" fmla="*/ 375 w 388"/>
                <a:gd name="T7" fmla="*/ 306 h 726"/>
                <a:gd name="T8" fmla="*/ 257 w 388"/>
                <a:gd name="T9" fmla="*/ 15 h 726"/>
                <a:gd name="T10" fmla="*/ 208 w 388"/>
                <a:gd name="T11" fmla="*/ 8 h 726"/>
                <a:gd name="T12" fmla="*/ 13 w 388"/>
                <a:gd name="T13" fmla="*/ 30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8" h="726">
                  <a:moveTo>
                    <a:pt x="13" y="305"/>
                  </a:moveTo>
                  <a:lnTo>
                    <a:pt x="13" y="305"/>
                  </a:lnTo>
                  <a:cubicBezTo>
                    <a:pt x="0" y="437"/>
                    <a:pt x="56" y="597"/>
                    <a:pt x="198" y="726"/>
                  </a:cubicBezTo>
                  <a:cubicBezTo>
                    <a:pt x="295" y="573"/>
                    <a:pt x="363" y="426"/>
                    <a:pt x="375" y="306"/>
                  </a:cubicBezTo>
                  <a:cubicBezTo>
                    <a:pt x="388" y="178"/>
                    <a:pt x="342" y="93"/>
                    <a:pt x="257" y="15"/>
                  </a:cubicBezTo>
                  <a:cubicBezTo>
                    <a:pt x="244" y="3"/>
                    <a:pt x="224" y="0"/>
                    <a:pt x="208" y="8"/>
                  </a:cubicBezTo>
                  <a:cubicBezTo>
                    <a:pt x="115" y="56"/>
                    <a:pt x="26" y="173"/>
                    <a:pt x="13" y="305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B77E0A69-AA73-93A3-373E-DA10DD5BC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3443" y="2536338"/>
              <a:ext cx="340470" cy="475985"/>
            </a:xfrm>
            <a:custGeom>
              <a:avLst/>
              <a:gdLst>
                <a:gd name="T0" fmla="*/ 437 w 517"/>
                <a:gd name="T1" fmla="*/ 424 h 722"/>
                <a:gd name="T2" fmla="*/ 437 w 517"/>
                <a:gd name="T3" fmla="*/ 424 h 722"/>
                <a:gd name="T4" fmla="*/ 8 w 517"/>
                <a:gd name="T5" fmla="*/ 722 h 722"/>
                <a:gd name="T6" fmla="*/ 76 w 517"/>
                <a:gd name="T7" fmla="*/ 201 h 722"/>
                <a:gd name="T8" fmla="*/ 414 w 517"/>
                <a:gd name="T9" fmla="*/ 4 h 722"/>
                <a:gd name="T10" fmla="*/ 486 w 517"/>
                <a:gd name="T11" fmla="*/ 50 h 722"/>
                <a:gd name="T12" fmla="*/ 437 w 517"/>
                <a:gd name="T13" fmla="*/ 424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722">
                  <a:moveTo>
                    <a:pt x="437" y="424"/>
                  </a:moveTo>
                  <a:lnTo>
                    <a:pt x="437" y="424"/>
                  </a:lnTo>
                  <a:cubicBezTo>
                    <a:pt x="366" y="549"/>
                    <a:pt x="215" y="668"/>
                    <a:pt x="8" y="722"/>
                  </a:cubicBezTo>
                  <a:cubicBezTo>
                    <a:pt x="12" y="546"/>
                    <a:pt x="0" y="340"/>
                    <a:pt x="76" y="201"/>
                  </a:cubicBezTo>
                  <a:cubicBezTo>
                    <a:pt x="149" y="68"/>
                    <a:pt x="281" y="21"/>
                    <a:pt x="414" y="4"/>
                  </a:cubicBezTo>
                  <a:cubicBezTo>
                    <a:pt x="445" y="0"/>
                    <a:pt x="477" y="19"/>
                    <a:pt x="486" y="50"/>
                  </a:cubicBezTo>
                  <a:cubicBezTo>
                    <a:pt x="517" y="158"/>
                    <a:pt x="504" y="306"/>
                    <a:pt x="437" y="424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7CA3060-2D7D-C3FB-F3CF-BF2F68E26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1675" y="2154067"/>
              <a:ext cx="271702" cy="183382"/>
            </a:xfrm>
            <a:custGeom>
              <a:avLst/>
              <a:gdLst>
                <a:gd name="T0" fmla="*/ 178 w 413"/>
                <a:gd name="T1" fmla="*/ 240 h 279"/>
                <a:gd name="T2" fmla="*/ 178 w 413"/>
                <a:gd name="T3" fmla="*/ 240 h 279"/>
                <a:gd name="T4" fmla="*/ 0 w 413"/>
                <a:gd name="T5" fmla="*/ 13 h 279"/>
                <a:gd name="T6" fmla="*/ 290 w 413"/>
                <a:gd name="T7" fmla="*/ 44 h 279"/>
                <a:gd name="T8" fmla="*/ 409 w 413"/>
                <a:gd name="T9" fmla="*/ 223 h 279"/>
                <a:gd name="T10" fmla="*/ 387 w 413"/>
                <a:gd name="T11" fmla="*/ 262 h 279"/>
                <a:gd name="T12" fmla="*/ 178 w 413"/>
                <a:gd name="T13" fmla="*/ 24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279">
                  <a:moveTo>
                    <a:pt x="178" y="240"/>
                  </a:moveTo>
                  <a:lnTo>
                    <a:pt x="178" y="240"/>
                  </a:lnTo>
                  <a:cubicBezTo>
                    <a:pt x="107" y="203"/>
                    <a:pt x="37" y="123"/>
                    <a:pt x="0" y="13"/>
                  </a:cubicBezTo>
                  <a:cubicBezTo>
                    <a:pt x="90" y="0"/>
                    <a:pt x="210" y="4"/>
                    <a:pt x="290" y="44"/>
                  </a:cubicBezTo>
                  <a:cubicBezTo>
                    <a:pt x="366" y="82"/>
                    <a:pt x="396" y="152"/>
                    <a:pt x="409" y="223"/>
                  </a:cubicBezTo>
                  <a:cubicBezTo>
                    <a:pt x="413" y="240"/>
                    <a:pt x="403" y="257"/>
                    <a:pt x="387" y="262"/>
                  </a:cubicBezTo>
                  <a:cubicBezTo>
                    <a:pt x="328" y="279"/>
                    <a:pt x="246" y="275"/>
                    <a:pt x="178" y="24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FD446B6C-D776-B806-A55E-762D2D9B1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6049" y="2054960"/>
              <a:ext cx="558237" cy="385642"/>
            </a:xfrm>
            <a:custGeom>
              <a:avLst/>
              <a:gdLst>
                <a:gd name="T0" fmla="*/ 570 w 848"/>
                <a:gd name="T1" fmla="*/ 482 h 585"/>
                <a:gd name="T2" fmla="*/ 570 w 848"/>
                <a:gd name="T3" fmla="*/ 482 h 585"/>
                <a:gd name="T4" fmla="*/ 0 w 848"/>
                <a:gd name="T5" fmla="*/ 522 h 585"/>
                <a:gd name="T6" fmla="*/ 374 w 848"/>
                <a:gd name="T7" fmla="*/ 82 h 585"/>
                <a:gd name="T8" fmla="*/ 799 w 848"/>
                <a:gd name="T9" fmla="*/ 85 h 585"/>
                <a:gd name="T10" fmla="*/ 838 w 848"/>
                <a:gd name="T11" fmla="*/ 166 h 585"/>
                <a:gd name="T12" fmla="*/ 570 w 848"/>
                <a:gd name="T13" fmla="*/ 48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8" h="585">
                  <a:moveTo>
                    <a:pt x="570" y="482"/>
                  </a:moveTo>
                  <a:lnTo>
                    <a:pt x="570" y="482"/>
                  </a:lnTo>
                  <a:cubicBezTo>
                    <a:pt x="431" y="559"/>
                    <a:pt x="222" y="585"/>
                    <a:pt x="0" y="522"/>
                  </a:cubicBezTo>
                  <a:cubicBezTo>
                    <a:pt x="81" y="361"/>
                    <a:pt x="221" y="168"/>
                    <a:pt x="374" y="82"/>
                  </a:cubicBezTo>
                  <a:cubicBezTo>
                    <a:pt x="519" y="0"/>
                    <a:pt x="668" y="29"/>
                    <a:pt x="799" y="85"/>
                  </a:cubicBezTo>
                  <a:cubicBezTo>
                    <a:pt x="830" y="99"/>
                    <a:pt x="848" y="134"/>
                    <a:pt x="838" y="166"/>
                  </a:cubicBezTo>
                  <a:cubicBezTo>
                    <a:pt x="801" y="282"/>
                    <a:pt x="702" y="411"/>
                    <a:pt x="570" y="482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1235777-2436-6AE7-E294-BCC5D382C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5190" y="1816968"/>
              <a:ext cx="428116" cy="472614"/>
            </a:xfrm>
            <a:custGeom>
              <a:avLst/>
              <a:gdLst>
                <a:gd name="T0" fmla="*/ 213 w 650"/>
                <a:gd name="T1" fmla="*/ 172 h 717"/>
                <a:gd name="T2" fmla="*/ 213 w 650"/>
                <a:gd name="T3" fmla="*/ 172 h 717"/>
                <a:gd name="T4" fmla="*/ 0 w 650"/>
                <a:gd name="T5" fmla="*/ 717 h 717"/>
                <a:gd name="T6" fmla="*/ 557 w 650"/>
                <a:gd name="T7" fmla="*/ 427 h 717"/>
                <a:gd name="T8" fmla="*/ 620 w 650"/>
                <a:gd name="T9" fmla="*/ 42 h 717"/>
                <a:gd name="T10" fmla="*/ 586 w 650"/>
                <a:gd name="T11" fmla="*/ 12 h 717"/>
                <a:gd name="T12" fmla="*/ 213 w 650"/>
                <a:gd name="T13" fmla="*/ 172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" h="717">
                  <a:moveTo>
                    <a:pt x="213" y="172"/>
                  </a:moveTo>
                  <a:lnTo>
                    <a:pt x="213" y="172"/>
                  </a:lnTo>
                  <a:cubicBezTo>
                    <a:pt x="111" y="286"/>
                    <a:pt x="48" y="511"/>
                    <a:pt x="0" y="717"/>
                  </a:cubicBezTo>
                  <a:cubicBezTo>
                    <a:pt x="272" y="667"/>
                    <a:pt x="439" y="587"/>
                    <a:pt x="557" y="427"/>
                  </a:cubicBezTo>
                  <a:cubicBezTo>
                    <a:pt x="634" y="322"/>
                    <a:pt x="650" y="164"/>
                    <a:pt x="620" y="42"/>
                  </a:cubicBezTo>
                  <a:cubicBezTo>
                    <a:pt x="616" y="26"/>
                    <a:pt x="602" y="14"/>
                    <a:pt x="586" y="12"/>
                  </a:cubicBezTo>
                  <a:cubicBezTo>
                    <a:pt x="475" y="0"/>
                    <a:pt x="317" y="56"/>
                    <a:pt x="213" y="172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578A4F69-A5BB-A164-32FA-C8DF77B0D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4166" y="2367789"/>
              <a:ext cx="239341" cy="463849"/>
            </a:xfrm>
            <a:custGeom>
              <a:avLst/>
              <a:gdLst>
                <a:gd name="T0" fmla="*/ 350 w 363"/>
                <a:gd name="T1" fmla="*/ 331 h 703"/>
                <a:gd name="T2" fmla="*/ 350 w 363"/>
                <a:gd name="T3" fmla="*/ 331 h 703"/>
                <a:gd name="T4" fmla="*/ 122 w 363"/>
                <a:gd name="T5" fmla="*/ 703 h 703"/>
                <a:gd name="T6" fmla="*/ 14 w 363"/>
                <a:gd name="T7" fmla="*/ 277 h 703"/>
                <a:gd name="T8" fmla="*/ 204 w 363"/>
                <a:gd name="T9" fmla="*/ 13 h 703"/>
                <a:gd name="T10" fmla="*/ 271 w 363"/>
                <a:gd name="T11" fmla="*/ 25 h 703"/>
                <a:gd name="T12" fmla="*/ 350 w 363"/>
                <a:gd name="T13" fmla="*/ 331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703">
                  <a:moveTo>
                    <a:pt x="350" y="331"/>
                  </a:moveTo>
                  <a:lnTo>
                    <a:pt x="350" y="331"/>
                  </a:lnTo>
                  <a:cubicBezTo>
                    <a:pt x="335" y="452"/>
                    <a:pt x="259" y="593"/>
                    <a:pt x="122" y="703"/>
                  </a:cubicBezTo>
                  <a:cubicBezTo>
                    <a:pt x="57" y="582"/>
                    <a:pt x="0" y="410"/>
                    <a:pt x="14" y="277"/>
                  </a:cubicBezTo>
                  <a:cubicBezTo>
                    <a:pt x="27" y="149"/>
                    <a:pt x="111" y="70"/>
                    <a:pt x="204" y="13"/>
                  </a:cubicBezTo>
                  <a:cubicBezTo>
                    <a:pt x="226" y="0"/>
                    <a:pt x="255" y="4"/>
                    <a:pt x="271" y="25"/>
                  </a:cubicBezTo>
                  <a:cubicBezTo>
                    <a:pt x="327" y="99"/>
                    <a:pt x="363" y="217"/>
                    <a:pt x="350" y="331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BA9D5F2E-ECDA-415B-86FC-CE5680D89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9974" y="2930745"/>
              <a:ext cx="134166" cy="240015"/>
            </a:xfrm>
            <a:custGeom>
              <a:avLst/>
              <a:gdLst>
                <a:gd name="T0" fmla="*/ 24 w 203"/>
                <a:gd name="T1" fmla="*/ 120 h 365"/>
                <a:gd name="T2" fmla="*/ 24 w 203"/>
                <a:gd name="T3" fmla="*/ 120 h 365"/>
                <a:gd name="T4" fmla="*/ 77 w 203"/>
                <a:gd name="T5" fmla="*/ 365 h 365"/>
                <a:gd name="T6" fmla="*/ 180 w 203"/>
                <a:gd name="T7" fmla="*/ 179 h 365"/>
                <a:gd name="T8" fmla="*/ 168 w 203"/>
                <a:gd name="T9" fmla="*/ 7 h 365"/>
                <a:gd name="T10" fmla="*/ 154 w 203"/>
                <a:gd name="T11" fmla="*/ 1 h 365"/>
                <a:gd name="T12" fmla="*/ 24 w 203"/>
                <a:gd name="T13" fmla="*/ 12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365">
                  <a:moveTo>
                    <a:pt x="24" y="120"/>
                  </a:moveTo>
                  <a:lnTo>
                    <a:pt x="24" y="120"/>
                  </a:lnTo>
                  <a:cubicBezTo>
                    <a:pt x="0" y="203"/>
                    <a:pt x="14" y="280"/>
                    <a:pt x="77" y="365"/>
                  </a:cubicBezTo>
                  <a:cubicBezTo>
                    <a:pt x="142" y="295"/>
                    <a:pt x="154" y="245"/>
                    <a:pt x="180" y="179"/>
                  </a:cubicBezTo>
                  <a:cubicBezTo>
                    <a:pt x="203" y="118"/>
                    <a:pt x="192" y="55"/>
                    <a:pt x="168" y="7"/>
                  </a:cubicBezTo>
                  <a:cubicBezTo>
                    <a:pt x="165" y="2"/>
                    <a:pt x="160" y="0"/>
                    <a:pt x="154" y="1"/>
                  </a:cubicBezTo>
                  <a:cubicBezTo>
                    <a:pt x="89" y="21"/>
                    <a:pt x="37" y="77"/>
                    <a:pt x="24" y="12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BA8A9A6A-0C2E-7B1A-595F-3A8E0F055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0934" y="2131145"/>
              <a:ext cx="317548" cy="634421"/>
            </a:xfrm>
            <a:custGeom>
              <a:avLst/>
              <a:gdLst>
                <a:gd name="T0" fmla="*/ 69 w 482"/>
                <a:gd name="T1" fmla="*/ 324 h 962"/>
                <a:gd name="T2" fmla="*/ 69 w 482"/>
                <a:gd name="T3" fmla="*/ 324 h 962"/>
                <a:gd name="T4" fmla="*/ 153 w 482"/>
                <a:gd name="T5" fmla="*/ 962 h 962"/>
                <a:gd name="T6" fmla="*/ 419 w 482"/>
                <a:gd name="T7" fmla="*/ 467 h 962"/>
                <a:gd name="T8" fmla="*/ 418 w 482"/>
                <a:gd name="T9" fmla="*/ 19 h 962"/>
                <a:gd name="T10" fmla="*/ 388 w 482"/>
                <a:gd name="T11" fmla="*/ 5 h 962"/>
                <a:gd name="T12" fmla="*/ 69 w 482"/>
                <a:gd name="T13" fmla="*/ 324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2" h="962">
                  <a:moveTo>
                    <a:pt x="69" y="324"/>
                  </a:moveTo>
                  <a:lnTo>
                    <a:pt x="69" y="324"/>
                  </a:lnTo>
                  <a:cubicBezTo>
                    <a:pt x="0" y="541"/>
                    <a:pt x="20" y="743"/>
                    <a:pt x="153" y="962"/>
                  </a:cubicBezTo>
                  <a:cubicBezTo>
                    <a:pt x="291" y="776"/>
                    <a:pt x="349" y="644"/>
                    <a:pt x="419" y="467"/>
                  </a:cubicBezTo>
                  <a:cubicBezTo>
                    <a:pt x="482" y="308"/>
                    <a:pt x="468" y="143"/>
                    <a:pt x="418" y="19"/>
                  </a:cubicBezTo>
                  <a:cubicBezTo>
                    <a:pt x="413" y="6"/>
                    <a:pt x="401" y="0"/>
                    <a:pt x="388" y="5"/>
                  </a:cubicBezTo>
                  <a:cubicBezTo>
                    <a:pt x="234" y="60"/>
                    <a:pt x="106" y="209"/>
                    <a:pt x="69" y="324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EF3ED90B-75DE-263A-89AD-CFDA507DA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5335" y="2189126"/>
              <a:ext cx="606105" cy="316199"/>
            </a:xfrm>
            <a:custGeom>
              <a:avLst/>
              <a:gdLst>
                <a:gd name="T0" fmla="*/ 484 w 920"/>
                <a:gd name="T1" fmla="*/ 459 h 479"/>
                <a:gd name="T2" fmla="*/ 484 w 920"/>
                <a:gd name="T3" fmla="*/ 459 h 479"/>
                <a:gd name="T4" fmla="*/ 0 w 920"/>
                <a:gd name="T5" fmla="*/ 155 h 479"/>
                <a:gd name="T6" fmla="*/ 561 w 920"/>
                <a:gd name="T7" fmla="*/ 20 h 479"/>
                <a:gd name="T8" fmla="*/ 902 w 920"/>
                <a:gd name="T9" fmla="*/ 273 h 479"/>
                <a:gd name="T10" fmla="*/ 886 w 920"/>
                <a:gd name="T11" fmla="*/ 362 h 479"/>
                <a:gd name="T12" fmla="*/ 484 w 920"/>
                <a:gd name="T13" fmla="*/ 459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0" h="479">
                  <a:moveTo>
                    <a:pt x="484" y="459"/>
                  </a:moveTo>
                  <a:lnTo>
                    <a:pt x="484" y="459"/>
                  </a:lnTo>
                  <a:cubicBezTo>
                    <a:pt x="326" y="439"/>
                    <a:pt x="142" y="337"/>
                    <a:pt x="0" y="155"/>
                  </a:cubicBezTo>
                  <a:cubicBezTo>
                    <a:pt x="160" y="72"/>
                    <a:pt x="386" y="0"/>
                    <a:pt x="561" y="20"/>
                  </a:cubicBezTo>
                  <a:cubicBezTo>
                    <a:pt x="727" y="40"/>
                    <a:pt x="829" y="151"/>
                    <a:pt x="902" y="273"/>
                  </a:cubicBezTo>
                  <a:cubicBezTo>
                    <a:pt x="920" y="303"/>
                    <a:pt x="913" y="341"/>
                    <a:pt x="886" y="362"/>
                  </a:cubicBezTo>
                  <a:cubicBezTo>
                    <a:pt x="788" y="434"/>
                    <a:pt x="632" y="479"/>
                    <a:pt x="484" y="459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2DC4B461-4CB3-DC1E-2EE0-D27878F72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8822" y="3017717"/>
              <a:ext cx="230576" cy="512391"/>
            </a:xfrm>
            <a:custGeom>
              <a:avLst/>
              <a:gdLst>
                <a:gd name="T0" fmla="*/ 30 w 350"/>
                <a:gd name="T1" fmla="*/ 290 h 778"/>
                <a:gd name="T2" fmla="*/ 30 w 350"/>
                <a:gd name="T3" fmla="*/ 290 h 778"/>
                <a:gd name="T4" fmla="*/ 167 w 350"/>
                <a:gd name="T5" fmla="*/ 778 h 778"/>
                <a:gd name="T6" fmla="*/ 319 w 350"/>
                <a:gd name="T7" fmla="*/ 362 h 778"/>
                <a:gd name="T8" fmla="*/ 267 w 350"/>
                <a:gd name="T9" fmla="*/ 13 h 778"/>
                <a:gd name="T10" fmla="*/ 242 w 350"/>
                <a:gd name="T11" fmla="*/ 5 h 778"/>
                <a:gd name="T12" fmla="*/ 30 w 350"/>
                <a:gd name="T13" fmla="*/ 29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778">
                  <a:moveTo>
                    <a:pt x="30" y="290"/>
                  </a:moveTo>
                  <a:lnTo>
                    <a:pt x="30" y="290"/>
                  </a:lnTo>
                  <a:cubicBezTo>
                    <a:pt x="0" y="467"/>
                    <a:pt x="39" y="622"/>
                    <a:pt x="167" y="778"/>
                  </a:cubicBezTo>
                  <a:cubicBezTo>
                    <a:pt x="257" y="617"/>
                    <a:pt x="284" y="508"/>
                    <a:pt x="319" y="362"/>
                  </a:cubicBezTo>
                  <a:cubicBezTo>
                    <a:pt x="350" y="231"/>
                    <a:pt x="320" y="103"/>
                    <a:pt x="267" y="13"/>
                  </a:cubicBezTo>
                  <a:cubicBezTo>
                    <a:pt x="262" y="3"/>
                    <a:pt x="251" y="0"/>
                    <a:pt x="242" y="5"/>
                  </a:cubicBezTo>
                  <a:cubicBezTo>
                    <a:pt x="128" y="65"/>
                    <a:pt x="45" y="196"/>
                    <a:pt x="30" y="29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09F825A1-4E7D-026A-AC60-06C4508C1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1825" y="2659717"/>
              <a:ext cx="593969" cy="535988"/>
            </a:xfrm>
            <a:custGeom>
              <a:avLst/>
              <a:gdLst>
                <a:gd name="T0" fmla="*/ 379 w 902"/>
                <a:gd name="T1" fmla="*/ 184 h 813"/>
                <a:gd name="T2" fmla="*/ 379 w 902"/>
                <a:gd name="T3" fmla="*/ 184 h 813"/>
                <a:gd name="T4" fmla="*/ 0 w 902"/>
                <a:gd name="T5" fmla="*/ 813 h 813"/>
                <a:gd name="T6" fmla="*/ 731 w 902"/>
                <a:gd name="T7" fmla="*/ 511 h 813"/>
                <a:gd name="T8" fmla="*/ 894 w 902"/>
                <a:gd name="T9" fmla="*/ 60 h 813"/>
                <a:gd name="T10" fmla="*/ 860 w 902"/>
                <a:gd name="T11" fmla="*/ 23 h 813"/>
                <a:gd name="T12" fmla="*/ 379 w 902"/>
                <a:gd name="T13" fmla="*/ 184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2" h="813">
                  <a:moveTo>
                    <a:pt x="379" y="184"/>
                  </a:moveTo>
                  <a:lnTo>
                    <a:pt x="379" y="184"/>
                  </a:lnTo>
                  <a:cubicBezTo>
                    <a:pt x="231" y="311"/>
                    <a:pt x="86" y="579"/>
                    <a:pt x="0" y="813"/>
                  </a:cubicBezTo>
                  <a:cubicBezTo>
                    <a:pt x="335" y="775"/>
                    <a:pt x="554" y="692"/>
                    <a:pt x="731" y="511"/>
                  </a:cubicBezTo>
                  <a:cubicBezTo>
                    <a:pt x="846" y="393"/>
                    <a:pt x="902" y="207"/>
                    <a:pt x="894" y="60"/>
                  </a:cubicBezTo>
                  <a:cubicBezTo>
                    <a:pt x="892" y="41"/>
                    <a:pt x="879" y="26"/>
                    <a:pt x="860" y="23"/>
                  </a:cubicBezTo>
                  <a:cubicBezTo>
                    <a:pt x="731" y="0"/>
                    <a:pt x="529" y="55"/>
                    <a:pt x="379" y="184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40970032-AE41-587F-4C50-FC69710DE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7105" y="3261777"/>
              <a:ext cx="242712" cy="435533"/>
            </a:xfrm>
            <a:custGeom>
              <a:avLst/>
              <a:gdLst>
                <a:gd name="T0" fmla="*/ 350 w 368"/>
                <a:gd name="T1" fmla="*/ 320 h 660"/>
                <a:gd name="T2" fmla="*/ 350 w 368"/>
                <a:gd name="T3" fmla="*/ 320 h 660"/>
                <a:gd name="T4" fmla="*/ 110 w 368"/>
                <a:gd name="T5" fmla="*/ 660 h 660"/>
                <a:gd name="T6" fmla="*/ 19 w 368"/>
                <a:gd name="T7" fmla="*/ 251 h 660"/>
                <a:gd name="T8" fmla="*/ 218 w 368"/>
                <a:gd name="T9" fmla="*/ 12 h 660"/>
                <a:gd name="T10" fmla="*/ 284 w 368"/>
                <a:gd name="T11" fmla="*/ 26 h 660"/>
                <a:gd name="T12" fmla="*/ 350 w 368"/>
                <a:gd name="T13" fmla="*/ 32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660">
                  <a:moveTo>
                    <a:pt x="350" y="320"/>
                  </a:moveTo>
                  <a:lnTo>
                    <a:pt x="350" y="320"/>
                  </a:lnTo>
                  <a:cubicBezTo>
                    <a:pt x="331" y="433"/>
                    <a:pt x="250" y="563"/>
                    <a:pt x="110" y="660"/>
                  </a:cubicBezTo>
                  <a:cubicBezTo>
                    <a:pt x="65" y="527"/>
                    <a:pt x="0" y="377"/>
                    <a:pt x="19" y="251"/>
                  </a:cubicBezTo>
                  <a:cubicBezTo>
                    <a:pt x="37" y="131"/>
                    <a:pt x="123" y="61"/>
                    <a:pt x="218" y="12"/>
                  </a:cubicBezTo>
                  <a:cubicBezTo>
                    <a:pt x="240" y="0"/>
                    <a:pt x="269" y="5"/>
                    <a:pt x="284" y="26"/>
                  </a:cubicBezTo>
                  <a:cubicBezTo>
                    <a:pt x="337" y="98"/>
                    <a:pt x="368" y="213"/>
                    <a:pt x="350" y="32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42CB7902-46C2-B6C2-41D1-51A6FF52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4499" y="2319246"/>
              <a:ext cx="792858" cy="329683"/>
            </a:xfrm>
            <a:custGeom>
              <a:avLst/>
              <a:gdLst>
                <a:gd name="T0" fmla="*/ 725 w 1204"/>
                <a:gd name="T1" fmla="*/ 19 h 500"/>
                <a:gd name="T2" fmla="*/ 725 w 1204"/>
                <a:gd name="T3" fmla="*/ 19 h 500"/>
                <a:gd name="T4" fmla="*/ 0 w 1204"/>
                <a:gd name="T5" fmla="*/ 304 h 500"/>
                <a:gd name="T6" fmla="*/ 659 w 1204"/>
                <a:gd name="T7" fmla="*/ 472 h 500"/>
                <a:gd name="T8" fmla="*/ 1187 w 1204"/>
                <a:gd name="T9" fmla="*/ 340 h 500"/>
                <a:gd name="T10" fmla="*/ 1195 w 1204"/>
                <a:gd name="T11" fmla="*/ 301 h 500"/>
                <a:gd name="T12" fmla="*/ 725 w 1204"/>
                <a:gd name="T13" fmla="*/ 19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500">
                  <a:moveTo>
                    <a:pt x="725" y="19"/>
                  </a:moveTo>
                  <a:lnTo>
                    <a:pt x="725" y="19"/>
                  </a:lnTo>
                  <a:cubicBezTo>
                    <a:pt x="450" y="0"/>
                    <a:pt x="218" y="83"/>
                    <a:pt x="0" y="304"/>
                  </a:cubicBezTo>
                  <a:cubicBezTo>
                    <a:pt x="268" y="416"/>
                    <a:pt x="431" y="442"/>
                    <a:pt x="659" y="472"/>
                  </a:cubicBezTo>
                  <a:cubicBezTo>
                    <a:pt x="865" y="500"/>
                    <a:pt x="1056" y="434"/>
                    <a:pt x="1187" y="340"/>
                  </a:cubicBezTo>
                  <a:cubicBezTo>
                    <a:pt x="1201" y="330"/>
                    <a:pt x="1204" y="314"/>
                    <a:pt x="1195" y="301"/>
                  </a:cubicBezTo>
                  <a:cubicBezTo>
                    <a:pt x="1085" y="135"/>
                    <a:pt x="872" y="28"/>
                    <a:pt x="725" y="19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DC968C4A-ED73-2E2E-5189-9F41417BA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149" y="2379250"/>
              <a:ext cx="491491" cy="307435"/>
            </a:xfrm>
            <a:custGeom>
              <a:avLst/>
              <a:gdLst>
                <a:gd name="T0" fmla="*/ 541 w 747"/>
                <a:gd name="T1" fmla="*/ 83 h 466"/>
                <a:gd name="T2" fmla="*/ 541 w 747"/>
                <a:gd name="T3" fmla="*/ 83 h 466"/>
                <a:gd name="T4" fmla="*/ 0 w 747"/>
                <a:gd name="T5" fmla="*/ 105 h 466"/>
                <a:gd name="T6" fmla="*/ 359 w 747"/>
                <a:gd name="T7" fmla="*/ 393 h 466"/>
                <a:gd name="T8" fmla="*/ 728 w 747"/>
                <a:gd name="T9" fmla="*/ 431 h 466"/>
                <a:gd name="T10" fmla="*/ 745 w 747"/>
                <a:gd name="T11" fmla="*/ 405 h 466"/>
                <a:gd name="T12" fmla="*/ 541 w 747"/>
                <a:gd name="T13" fmla="*/ 83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466">
                  <a:moveTo>
                    <a:pt x="541" y="83"/>
                  </a:moveTo>
                  <a:lnTo>
                    <a:pt x="541" y="83"/>
                  </a:lnTo>
                  <a:cubicBezTo>
                    <a:pt x="375" y="0"/>
                    <a:pt x="205" y="1"/>
                    <a:pt x="0" y="105"/>
                  </a:cubicBezTo>
                  <a:cubicBezTo>
                    <a:pt x="124" y="251"/>
                    <a:pt x="226" y="313"/>
                    <a:pt x="359" y="393"/>
                  </a:cubicBezTo>
                  <a:cubicBezTo>
                    <a:pt x="478" y="465"/>
                    <a:pt x="617" y="466"/>
                    <a:pt x="728" y="431"/>
                  </a:cubicBezTo>
                  <a:cubicBezTo>
                    <a:pt x="740" y="427"/>
                    <a:pt x="747" y="417"/>
                    <a:pt x="745" y="405"/>
                  </a:cubicBezTo>
                  <a:cubicBezTo>
                    <a:pt x="728" y="258"/>
                    <a:pt x="629" y="127"/>
                    <a:pt x="541" y="83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F13DEF35-2690-C699-9D0D-D2C32ABC1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949" y="2752756"/>
              <a:ext cx="651276" cy="476659"/>
            </a:xfrm>
            <a:custGeom>
              <a:avLst/>
              <a:gdLst>
                <a:gd name="T0" fmla="*/ 680 w 988"/>
                <a:gd name="T1" fmla="*/ 590 h 723"/>
                <a:gd name="T2" fmla="*/ 680 w 988"/>
                <a:gd name="T3" fmla="*/ 590 h 723"/>
                <a:gd name="T4" fmla="*/ 0 w 988"/>
                <a:gd name="T5" fmla="*/ 650 h 723"/>
                <a:gd name="T6" fmla="*/ 416 w 988"/>
                <a:gd name="T7" fmla="*/ 103 h 723"/>
                <a:gd name="T8" fmla="*/ 925 w 988"/>
                <a:gd name="T9" fmla="*/ 99 h 723"/>
                <a:gd name="T10" fmla="*/ 978 w 988"/>
                <a:gd name="T11" fmla="*/ 198 h 723"/>
                <a:gd name="T12" fmla="*/ 680 w 988"/>
                <a:gd name="T13" fmla="*/ 590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8" h="723">
                  <a:moveTo>
                    <a:pt x="680" y="590"/>
                  </a:moveTo>
                  <a:lnTo>
                    <a:pt x="680" y="590"/>
                  </a:lnTo>
                  <a:cubicBezTo>
                    <a:pt x="518" y="686"/>
                    <a:pt x="270" y="723"/>
                    <a:pt x="0" y="650"/>
                  </a:cubicBezTo>
                  <a:cubicBezTo>
                    <a:pt x="83" y="441"/>
                    <a:pt x="238" y="212"/>
                    <a:pt x="416" y="103"/>
                  </a:cubicBezTo>
                  <a:cubicBezTo>
                    <a:pt x="584" y="0"/>
                    <a:pt x="764" y="33"/>
                    <a:pt x="925" y="99"/>
                  </a:cubicBezTo>
                  <a:cubicBezTo>
                    <a:pt x="964" y="115"/>
                    <a:pt x="988" y="157"/>
                    <a:pt x="978" y="198"/>
                  </a:cubicBezTo>
                  <a:cubicBezTo>
                    <a:pt x="942" y="340"/>
                    <a:pt x="833" y="500"/>
                    <a:pt x="680" y="59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32178FC-E690-CBAC-1F26-C0A14E0F0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8689" y="2537687"/>
              <a:ext cx="267657" cy="153043"/>
            </a:xfrm>
            <a:custGeom>
              <a:avLst/>
              <a:gdLst>
                <a:gd name="T0" fmla="*/ 199 w 406"/>
                <a:gd name="T1" fmla="*/ 213 h 232"/>
                <a:gd name="T2" fmla="*/ 199 w 406"/>
                <a:gd name="T3" fmla="*/ 213 h 232"/>
                <a:gd name="T4" fmla="*/ 0 w 406"/>
                <a:gd name="T5" fmla="*/ 46 h 232"/>
                <a:gd name="T6" fmla="*/ 262 w 406"/>
                <a:gd name="T7" fmla="*/ 20 h 232"/>
                <a:gd name="T8" fmla="*/ 400 w 406"/>
                <a:gd name="T9" fmla="*/ 156 h 232"/>
                <a:gd name="T10" fmla="*/ 387 w 406"/>
                <a:gd name="T11" fmla="*/ 195 h 232"/>
                <a:gd name="T12" fmla="*/ 199 w 406"/>
                <a:gd name="T13" fmla="*/ 21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32">
                  <a:moveTo>
                    <a:pt x="199" y="213"/>
                  </a:moveTo>
                  <a:lnTo>
                    <a:pt x="199" y="213"/>
                  </a:lnTo>
                  <a:cubicBezTo>
                    <a:pt x="129" y="194"/>
                    <a:pt x="53" y="136"/>
                    <a:pt x="0" y="46"/>
                  </a:cubicBezTo>
                  <a:cubicBezTo>
                    <a:pt x="78" y="18"/>
                    <a:pt x="184" y="0"/>
                    <a:pt x="262" y="20"/>
                  </a:cubicBezTo>
                  <a:cubicBezTo>
                    <a:pt x="336" y="40"/>
                    <a:pt x="375" y="96"/>
                    <a:pt x="400" y="156"/>
                  </a:cubicBezTo>
                  <a:cubicBezTo>
                    <a:pt x="406" y="170"/>
                    <a:pt x="401" y="187"/>
                    <a:pt x="387" y="195"/>
                  </a:cubicBezTo>
                  <a:cubicBezTo>
                    <a:pt x="338" y="221"/>
                    <a:pt x="265" y="232"/>
                    <a:pt x="199" y="213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B38A4E2D-D66E-692A-CAF2-1B444A55B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0146" y="5105711"/>
              <a:ext cx="402497" cy="851514"/>
            </a:xfrm>
            <a:custGeom>
              <a:avLst/>
              <a:gdLst>
                <a:gd name="T0" fmla="*/ 18 w 611"/>
                <a:gd name="T1" fmla="*/ 567 h 1291"/>
                <a:gd name="T2" fmla="*/ 18 w 611"/>
                <a:gd name="T3" fmla="*/ 567 h 1291"/>
                <a:gd name="T4" fmla="*/ 205 w 611"/>
                <a:gd name="T5" fmla="*/ 1291 h 1291"/>
                <a:gd name="T6" fmla="*/ 597 w 611"/>
                <a:gd name="T7" fmla="*/ 528 h 1291"/>
                <a:gd name="T8" fmla="*/ 466 w 611"/>
                <a:gd name="T9" fmla="*/ 41 h 1291"/>
                <a:gd name="T10" fmla="*/ 387 w 611"/>
                <a:gd name="T11" fmla="*/ 13 h 1291"/>
                <a:gd name="T12" fmla="*/ 18 w 611"/>
                <a:gd name="T13" fmla="*/ 567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1" h="1291">
                  <a:moveTo>
                    <a:pt x="18" y="567"/>
                  </a:moveTo>
                  <a:lnTo>
                    <a:pt x="18" y="567"/>
                  </a:lnTo>
                  <a:cubicBezTo>
                    <a:pt x="0" y="783"/>
                    <a:pt x="93" y="1034"/>
                    <a:pt x="205" y="1291"/>
                  </a:cubicBezTo>
                  <a:cubicBezTo>
                    <a:pt x="387" y="1079"/>
                    <a:pt x="582" y="784"/>
                    <a:pt x="597" y="528"/>
                  </a:cubicBezTo>
                  <a:cubicBezTo>
                    <a:pt x="611" y="296"/>
                    <a:pt x="565" y="194"/>
                    <a:pt x="466" y="41"/>
                  </a:cubicBezTo>
                  <a:cubicBezTo>
                    <a:pt x="450" y="17"/>
                    <a:pt x="410" y="0"/>
                    <a:pt x="387" y="13"/>
                  </a:cubicBezTo>
                  <a:cubicBezTo>
                    <a:pt x="235" y="94"/>
                    <a:pt x="38" y="332"/>
                    <a:pt x="18" y="567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F4B64A82-A604-9398-53C8-C3E246678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5679" y="2445321"/>
              <a:ext cx="279793" cy="306761"/>
            </a:xfrm>
            <a:custGeom>
              <a:avLst/>
              <a:gdLst>
                <a:gd name="T0" fmla="*/ 123 w 424"/>
                <a:gd name="T1" fmla="*/ 350 h 465"/>
                <a:gd name="T2" fmla="*/ 123 w 424"/>
                <a:gd name="T3" fmla="*/ 350 h 465"/>
                <a:gd name="T4" fmla="*/ 1 w 424"/>
                <a:gd name="T5" fmla="*/ 0 h 465"/>
                <a:gd name="T6" fmla="*/ 340 w 424"/>
                <a:gd name="T7" fmla="*/ 159 h 465"/>
                <a:gd name="T8" fmla="*/ 411 w 424"/>
                <a:gd name="T9" fmla="*/ 426 h 465"/>
                <a:gd name="T10" fmla="*/ 367 w 424"/>
                <a:gd name="T11" fmla="*/ 464 h 465"/>
                <a:gd name="T12" fmla="*/ 123 w 424"/>
                <a:gd name="T13" fmla="*/ 35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4" h="465">
                  <a:moveTo>
                    <a:pt x="123" y="350"/>
                  </a:moveTo>
                  <a:lnTo>
                    <a:pt x="123" y="350"/>
                  </a:lnTo>
                  <a:cubicBezTo>
                    <a:pt x="52" y="276"/>
                    <a:pt x="0" y="149"/>
                    <a:pt x="1" y="0"/>
                  </a:cubicBezTo>
                  <a:cubicBezTo>
                    <a:pt x="116" y="23"/>
                    <a:pt x="260" y="78"/>
                    <a:pt x="340" y="159"/>
                  </a:cubicBezTo>
                  <a:cubicBezTo>
                    <a:pt x="417" y="236"/>
                    <a:pt x="424" y="334"/>
                    <a:pt x="411" y="426"/>
                  </a:cubicBezTo>
                  <a:cubicBezTo>
                    <a:pt x="408" y="448"/>
                    <a:pt x="389" y="465"/>
                    <a:pt x="367" y="464"/>
                  </a:cubicBezTo>
                  <a:cubicBezTo>
                    <a:pt x="288" y="461"/>
                    <a:pt x="191" y="421"/>
                    <a:pt x="123" y="35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A587862F-6402-0D10-6EB4-80497DDBA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750" y="1835845"/>
              <a:ext cx="242712" cy="132143"/>
            </a:xfrm>
            <a:custGeom>
              <a:avLst/>
              <a:gdLst>
                <a:gd name="T0" fmla="*/ 243 w 368"/>
                <a:gd name="T1" fmla="*/ 21 h 200"/>
                <a:gd name="T2" fmla="*/ 243 w 368"/>
                <a:gd name="T3" fmla="*/ 21 h 200"/>
                <a:gd name="T4" fmla="*/ 0 w 368"/>
                <a:gd name="T5" fmla="*/ 83 h 200"/>
                <a:gd name="T6" fmla="*/ 190 w 368"/>
                <a:gd name="T7" fmla="*/ 179 h 200"/>
                <a:gd name="T8" fmla="*/ 361 w 368"/>
                <a:gd name="T9" fmla="*/ 161 h 200"/>
                <a:gd name="T10" fmla="*/ 366 w 368"/>
                <a:gd name="T11" fmla="*/ 147 h 200"/>
                <a:gd name="T12" fmla="*/ 243 w 368"/>
                <a:gd name="T13" fmla="*/ 2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200">
                  <a:moveTo>
                    <a:pt x="243" y="21"/>
                  </a:moveTo>
                  <a:lnTo>
                    <a:pt x="243" y="21"/>
                  </a:lnTo>
                  <a:cubicBezTo>
                    <a:pt x="160" y="0"/>
                    <a:pt x="83" y="16"/>
                    <a:pt x="0" y="83"/>
                  </a:cubicBezTo>
                  <a:cubicBezTo>
                    <a:pt x="68" y="129"/>
                    <a:pt x="122" y="155"/>
                    <a:pt x="190" y="179"/>
                  </a:cubicBezTo>
                  <a:cubicBezTo>
                    <a:pt x="251" y="200"/>
                    <a:pt x="314" y="187"/>
                    <a:pt x="361" y="161"/>
                  </a:cubicBezTo>
                  <a:cubicBezTo>
                    <a:pt x="366" y="158"/>
                    <a:pt x="368" y="152"/>
                    <a:pt x="366" y="147"/>
                  </a:cubicBezTo>
                  <a:cubicBezTo>
                    <a:pt x="344" y="82"/>
                    <a:pt x="287" y="33"/>
                    <a:pt x="243" y="21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1411ACFB-A876-2B50-D503-36CEDDD1B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101" y="1661228"/>
              <a:ext cx="245408" cy="523853"/>
            </a:xfrm>
            <a:custGeom>
              <a:avLst/>
              <a:gdLst>
                <a:gd name="T0" fmla="*/ 6 w 373"/>
                <a:gd name="T1" fmla="*/ 320 h 794"/>
                <a:gd name="T2" fmla="*/ 6 w 373"/>
                <a:gd name="T3" fmla="*/ 320 h 794"/>
                <a:gd name="T4" fmla="*/ 246 w 373"/>
                <a:gd name="T5" fmla="*/ 794 h 794"/>
                <a:gd name="T6" fmla="*/ 357 w 373"/>
                <a:gd name="T7" fmla="*/ 356 h 794"/>
                <a:gd name="T8" fmla="*/ 241 w 373"/>
                <a:gd name="T9" fmla="*/ 10 h 794"/>
                <a:gd name="T10" fmla="*/ 211 w 373"/>
                <a:gd name="T11" fmla="*/ 6 h 794"/>
                <a:gd name="T12" fmla="*/ 6 w 373"/>
                <a:gd name="T13" fmla="*/ 32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3" h="794">
                  <a:moveTo>
                    <a:pt x="6" y="320"/>
                  </a:moveTo>
                  <a:lnTo>
                    <a:pt x="6" y="320"/>
                  </a:lnTo>
                  <a:cubicBezTo>
                    <a:pt x="0" y="502"/>
                    <a:pt x="70" y="653"/>
                    <a:pt x="246" y="794"/>
                  </a:cubicBezTo>
                  <a:cubicBezTo>
                    <a:pt x="312" y="619"/>
                    <a:pt x="340" y="507"/>
                    <a:pt x="357" y="356"/>
                  </a:cubicBezTo>
                  <a:cubicBezTo>
                    <a:pt x="373" y="220"/>
                    <a:pt x="317" y="95"/>
                    <a:pt x="241" y="10"/>
                  </a:cubicBezTo>
                  <a:cubicBezTo>
                    <a:pt x="233" y="2"/>
                    <a:pt x="221" y="0"/>
                    <a:pt x="211" y="6"/>
                  </a:cubicBezTo>
                  <a:cubicBezTo>
                    <a:pt x="86" y="80"/>
                    <a:pt x="10" y="223"/>
                    <a:pt x="6" y="320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AD2EB98E-8E34-77A0-7BA6-B17014270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4173" y="3657532"/>
              <a:ext cx="492165" cy="285860"/>
            </a:xfrm>
            <a:custGeom>
              <a:avLst/>
              <a:gdLst>
                <a:gd name="T0" fmla="*/ 361 w 747"/>
                <a:gd name="T1" fmla="*/ 32 h 434"/>
                <a:gd name="T2" fmla="*/ 361 w 747"/>
                <a:gd name="T3" fmla="*/ 32 h 434"/>
                <a:gd name="T4" fmla="*/ 0 w 747"/>
                <a:gd name="T5" fmla="*/ 434 h 434"/>
                <a:gd name="T6" fmla="*/ 456 w 747"/>
                <a:gd name="T7" fmla="*/ 379 h 434"/>
                <a:gd name="T8" fmla="*/ 741 w 747"/>
                <a:gd name="T9" fmla="*/ 141 h 434"/>
                <a:gd name="T10" fmla="*/ 735 w 747"/>
                <a:gd name="T11" fmla="*/ 110 h 434"/>
                <a:gd name="T12" fmla="*/ 361 w 747"/>
                <a:gd name="T13" fmla="*/ 32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7" h="434">
                  <a:moveTo>
                    <a:pt x="361" y="32"/>
                  </a:moveTo>
                  <a:lnTo>
                    <a:pt x="361" y="32"/>
                  </a:lnTo>
                  <a:cubicBezTo>
                    <a:pt x="186" y="93"/>
                    <a:pt x="68" y="215"/>
                    <a:pt x="0" y="434"/>
                  </a:cubicBezTo>
                  <a:cubicBezTo>
                    <a:pt x="195" y="430"/>
                    <a:pt x="306" y="418"/>
                    <a:pt x="456" y="379"/>
                  </a:cubicBezTo>
                  <a:cubicBezTo>
                    <a:pt x="590" y="343"/>
                    <a:pt x="689" y="244"/>
                    <a:pt x="741" y="141"/>
                  </a:cubicBezTo>
                  <a:cubicBezTo>
                    <a:pt x="747" y="130"/>
                    <a:pt x="744" y="118"/>
                    <a:pt x="735" y="110"/>
                  </a:cubicBezTo>
                  <a:cubicBezTo>
                    <a:pt x="617" y="20"/>
                    <a:pt x="454" y="0"/>
                    <a:pt x="361" y="32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7DAF25A-D949-C634-B47A-7BBE74FED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5351" y="4543429"/>
              <a:ext cx="274399" cy="316874"/>
            </a:xfrm>
            <a:custGeom>
              <a:avLst/>
              <a:gdLst>
                <a:gd name="T0" fmla="*/ 300 w 416"/>
                <a:gd name="T1" fmla="*/ 125 h 480"/>
                <a:gd name="T2" fmla="*/ 300 w 416"/>
                <a:gd name="T3" fmla="*/ 125 h 480"/>
                <a:gd name="T4" fmla="*/ 408 w 416"/>
                <a:gd name="T5" fmla="*/ 480 h 480"/>
                <a:gd name="T6" fmla="*/ 76 w 416"/>
                <a:gd name="T7" fmla="*/ 308 h 480"/>
                <a:gd name="T8" fmla="*/ 16 w 416"/>
                <a:gd name="T9" fmla="*/ 38 h 480"/>
                <a:gd name="T10" fmla="*/ 62 w 416"/>
                <a:gd name="T11" fmla="*/ 2 h 480"/>
                <a:gd name="T12" fmla="*/ 300 w 416"/>
                <a:gd name="T13" fmla="*/ 125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6" h="480">
                  <a:moveTo>
                    <a:pt x="300" y="125"/>
                  </a:moveTo>
                  <a:lnTo>
                    <a:pt x="300" y="125"/>
                  </a:lnTo>
                  <a:cubicBezTo>
                    <a:pt x="369" y="203"/>
                    <a:pt x="416" y="331"/>
                    <a:pt x="408" y="480"/>
                  </a:cubicBezTo>
                  <a:cubicBezTo>
                    <a:pt x="294" y="453"/>
                    <a:pt x="152" y="392"/>
                    <a:pt x="76" y="308"/>
                  </a:cubicBezTo>
                  <a:cubicBezTo>
                    <a:pt x="3" y="228"/>
                    <a:pt x="0" y="129"/>
                    <a:pt x="16" y="38"/>
                  </a:cubicBezTo>
                  <a:cubicBezTo>
                    <a:pt x="20" y="17"/>
                    <a:pt x="39" y="0"/>
                    <a:pt x="62" y="2"/>
                  </a:cubicBezTo>
                  <a:cubicBezTo>
                    <a:pt x="140" y="8"/>
                    <a:pt x="236" y="52"/>
                    <a:pt x="300" y="125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5962A779-8A48-E431-C4C9-C1A648CB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150" y="4773331"/>
              <a:ext cx="395755" cy="569024"/>
            </a:xfrm>
            <a:custGeom>
              <a:avLst/>
              <a:gdLst>
                <a:gd name="T0" fmla="*/ 71 w 601"/>
                <a:gd name="T1" fmla="*/ 458 h 863"/>
                <a:gd name="T2" fmla="*/ 71 w 601"/>
                <a:gd name="T3" fmla="*/ 458 h 863"/>
                <a:gd name="T4" fmla="*/ 601 w 601"/>
                <a:gd name="T5" fmla="*/ 863 h 863"/>
                <a:gd name="T6" fmla="*/ 463 w 601"/>
                <a:gd name="T7" fmla="*/ 300 h 863"/>
                <a:gd name="T8" fmla="*/ 90 w 601"/>
                <a:gd name="T9" fmla="*/ 4 h 863"/>
                <a:gd name="T10" fmla="*/ 46 w 601"/>
                <a:gd name="T11" fmla="*/ 31 h 863"/>
                <a:gd name="T12" fmla="*/ 71 w 601"/>
                <a:gd name="T13" fmla="*/ 458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1" h="863">
                  <a:moveTo>
                    <a:pt x="71" y="458"/>
                  </a:moveTo>
                  <a:lnTo>
                    <a:pt x="71" y="458"/>
                  </a:lnTo>
                  <a:cubicBezTo>
                    <a:pt x="129" y="607"/>
                    <a:pt x="326" y="829"/>
                    <a:pt x="601" y="863"/>
                  </a:cubicBezTo>
                  <a:cubicBezTo>
                    <a:pt x="574" y="617"/>
                    <a:pt x="549" y="468"/>
                    <a:pt x="463" y="300"/>
                  </a:cubicBezTo>
                  <a:cubicBezTo>
                    <a:pt x="393" y="163"/>
                    <a:pt x="221" y="30"/>
                    <a:pt x="90" y="4"/>
                  </a:cubicBezTo>
                  <a:cubicBezTo>
                    <a:pt x="71" y="0"/>
                    <a:pt x="52" y="12"/>
                    <a:pt x="46" y="31"/>
                  </a:cubicBezTo>
                  <a:cubicBezTo>
                    <a:pt x="0" y="183"/>
                    <a:pt x="25" y="338"/>
                    <a:pt x="71" y="458"/>
                  </a:cubicBezTo>
                  <a:close/>
                </a:path>
              </a:pathLst>
            </a:custGeom>
            <a:solidFill>
              <a:srgbClr val="FAA1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892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>
            <a:extLst>
              <a:ext uri="{FF2B5EF4-FFF2-40B4-BE49-F238E27FC236}">
                <a16:creationId xmlns:a16="http://schemas.microsoft.com/office/drawing/2014/main" id="{E2E20571-3CD4-BCCB-FDD3-C02735CE103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37426" y="1158428"/>
            <a:ext cx="2890409" cy="515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da-DK" sz="9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1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COPY/PASTE CONTENT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When copying old content to your new presentation, 2 options are available: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1. Best practice: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Create a slide in your new presentation and copy </a:t>
            </a:r>
            <a:r>
              <a:rPr kumimoji="0" lang="en-US" altLang="da-DK" sz="800" b="0" i="0" u="sng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one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 piece of content at a time (e.g. copy all text from </a:t>
            </a:r>
            <a:r>
              <a:rPr kumimoji="0" lang="en-US" altLang="da-DK" sz="800" b="0" i="0" u="sng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one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 textbox)</a:t>
            </a:r>
            <a:endParaRPr kumimoji="0" lang="en-US" altLang="da-DK" sz="800" b="1" i="0" u="sng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2.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Or copy an entire slide into your new presentation and then choose a fitting layout. When presentation is done, open an empty presentation (press Ctrl+N). Copy all slides from presentation, paste them into empty one. This will ensure that there are no extra layouts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SLIDES &amp; SLIDE ELEMENTS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Slides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 and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Slide elements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da-DK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1400" b="0" i="0" u="none" strike="noStrike" kern="1200" cap="all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Color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Theme Colors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is the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company color, Accent 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1-6 is the color that the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charts and SmartArt use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Gradients Colors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is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PPT standard colors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Custom Colors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is the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color to use in icons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Standard Colors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is</a:t>
            </a:r>
            <a:br>
              <a:rPr kumimoji="0" lang="en-GB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PPT standard colors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86B521F-7854-3AC6-2DFC-66EB734B0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26711" y="4675068"/>
            <a:ext cx="1187606" cy="1685854"/>
          </a:xfrm>
          <a:prstGeom prst="rect">
            <a:avLst/>
          </a:prstGeom>
        </p:spPr>
      </p:pic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358775" y="358775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n-ea"/>
                <a:cs typeface="Verdana" panose="020B0604030504040204" pitchFamily="34" charset="0"/>
              </a:rPr>
              <a:t>TIPS &amp; TRICKS - YOUR USER GUIDE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DD1533B4-EF59-9409-9963-5CD901F1DC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8775" y="1158428"/>
            <a:ext cx="2736000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TEXT STYLES</a:t>
            </a:r>
            <a:endParaRPr kumimoji="0" lang="en-US" altLang="da-DK" sz="14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Use the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TAB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-key to jump through levels. Click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ENTER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, then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TAB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 to switch from one level to the next level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To go back in levels use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SHIFT-TAB</a:t>
            </a:r>
            <a:endParaRPr kumimoji="0" lang="en-US" sz="8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Alternatively,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Increase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 and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Decrease </a:t>
            </a:r>
            <a:r>
              <a:rPr kumimoji="0" lang="en-US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list level can be used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HINT: </a:t>
            </a: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Use bullet button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Delete bullet for regular text.</a:t>
            </a: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Click on the bullet button to reaply the correct bullet again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da-DK" sz="9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SLIDES &amp; LAYOUTS</a:t>
            </a:r>
            <a:br>
              <a:rPr kumimoji="0" lang="en-US" altLang="da-DK" sz="9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br>
              <a:rPr kumimoji="0" lang="en-US" altLang="da-DK" sz="9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Click on the menu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New Slide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in the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Home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 tab to insert a new slide</a:t>
            </a: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Change layout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Click on the arrow next to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Layout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to view a dropdown menu of possible slide layouts</a:t>
            </a: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Reset slide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Click the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Reset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menu to reset position, size and formatting of the slide placeholders to their default settings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endParaRPr kumimoji="0" lang="en-US" altLang="da-DK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GRIDLINES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Click the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View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 tab and set tick mark next to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Guides</a:t>
            </a:r>
            <a:endParaRPr kumimoji="0" lang="en-US" altLang="da-DK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HINT: Alt + F9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for quick view of guides</a:t>
            </a:r>
            <a:endParaRPr kumimoji="0" lang="en-US" altLang="da-DK" sz="9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06C40C9-5CF1-CCAF-F622-3E4A91B398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6183" y="2730085"/>
            <a:ext cx="257143" cy="285714"/>
          </a:xfrm>
          <a:prstGeom prst="rect">
            <a:avLst/>
          </a:prstGeom>
        </p:spPr>
      </p:pic>
      <p:pic>
        <p:nvPicPr>
          <p:cNvPr id="5" name="Picture 29">
            <a:extLst>
              <a:ext uri="{FF2B5EF4-FFF2-40B4-BE49-F238E27FC236}">
                <a16:creationId xmlns:a16="http://schemas.microsoft.com/office/drawing/2014/main" id="{8CC33CD9-EC9E-CAF0-0F73-DAB1AF5DB5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96724" y="2107632"/>
            <a:ext cx="457143" cy="257143"/>
          </a:xfrm>
          <a:prstGeom prst="rect">
            <a:avLst/>
          </a:prstGeom>
        </p:spPr>
      </p:pic>
      <p:pic>
        <p:nvPicPr>
          <p:cNvPr id="6" name="Picture 16">
            <a:extLst>
              <a:ext uri="{FF2B5EF4-FFF2-40B4-BE49-F238E27FC236}">
                <a16:creationId xmlns:a16="http://schemas.microsoft.com/office/drawing/2014/main" id="{C99C8939-A102-1CFF-E2E6-F3086BC21F9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02605" y="3678075"/>
            <a:ext cx="328881" cy="505501"/>
          </a:xfrm>
          <a:prstGeom prst="rect">
            <a:avLst/>
          </a:prstGeom>
        </p:spPr>
      </p:pic>
      <p:pic>
        <p:nvPicPr>
          <p:cNvPr id="7" name="Picture 20">
            <a:extLst>
              <a:ext uri="{FF2B5EF4-FFF2-40B4-BE49-F238E27FC236}">
                <a16:creationId xmlns:a16="http://schemas.microsoft.com/office/drawing/2014/main" id="{4B31AD51-13DB-66BB-0F54-7830F14763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02605" y="4892751"/>
            <a:ext cx="538465" cy="1728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C6B78E-2FEA-9A0D-FD04-670650C7BF2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02604" y="4404845"/>
            <a:ext cx="475428" cy="176762"/>
          </a:xfrm>
          <a:prstGeom prst="rect">
            <a:avLst/>
          </a:prstGeom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ED94339F-4657-3DBA-70AA-5440984DF9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71251" y="1158428"/>
            <a:ext cx="289041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PICTURES</a:t>
            </a:r>
            <a:b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Insert corporate picture from Templafy</a:t>
            </a:r>
            <a:endParaRPr kumimoji="0" lang="en-US" altLang="da-DK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1.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 Click the blue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Templafy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button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2.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In the dropdown, click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Images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, or click the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Images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button in the Templafy pane on the right side of the screen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da-DK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Insert picture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On slides with pictureplaceholder, click on the icon and choose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Insert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Crop picture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1.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Click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Crop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 to change size or focus of the picture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2.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If you want to scale the picture, hold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SHIFT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-key down while dragging the corners of the picture</a:t>
            </a: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endParaRPr kumimoji="0" lang="en-US" altLang="da-DK" sz="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HINT: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If you delete the picture and insert a new one, the picture may lie in front of the text or graphic.</a:t>
            </a:r>
            <a:b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If this happens, select the picture, right-click and choose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  <a:t>Send to Back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altLang="da-DK" sz="8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HEADER &amp; FOOTER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Do this at the very end to apply the changes on all slides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Click on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Header and Footer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in the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Insert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 tab (write the desired text)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Click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Apply to All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or </a:t>
            </a:r>
            <a: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Apply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 if only used on one slide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da-DK" sz="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br>
              <a:rPr kumimoji="0" lang="en-US" altLang="da-DK" sz="9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Verdana" panose="020B0604030504040204" pitchFamily="34" charset="0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</p:txBody>
      </p:sp>
      <p:grpSp>
        <p:nvGrpSpPr>
          <p:cNvPr id="10" name="Gruppe 25">
            <a:extLst>
              <a:ext uri="{FF2B5EF4-FFF2-40B4-BE49-F238E27FC236}">
                <a16:creationId xmlns:a16="http://schemas.microsoft.com/office/drawing/2014/main" id="{3C7AF367-4A66-7146-8EEE-29037B806555}"/>
              </a:ext>
            </a:extLst>
          </p:cNvPr>
          <p:cNvGrpSpPr/>
          <p:nvPr userDrawn="1"/>
        </p:nvGrpSpPr>
        <p:grpSpPr>
          <a:xfrm>
            <a:off x="7083822" y="1246258"/>
            <a:ext cx="676669" cy="997704"/>
            <a:chOff x="6442771" y="2574072"/>
            <a:chExt cx="676669" cy="997704"/>
          </a:xfrm>
        </p:grpSpPr>
        <p:pic>
          <p:nvPicPr>
            <p:cNvPr id="11" name="Billede 26">
              <a:extLst>
                <a:ext uri="{FF2B5EF4-FFF2-40B4-BE49-F238E27FC236}">
                  <a16:creationId xmlns:a16="http://schemas.microsoft.com/office/drawing/2014/main" id="{49431F75-01B2-005B-9A87-0DFEFC9506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12" name="Billede 37">
              <a:extLst>
                <a:ext uri="{FF2B5EF4-FFF2-40B4-BE49-F238E27FC236}">
                  <a16:creationId xmlns:a16="http://schemas.microsoft.com/office/drawing/2014/main" id="{CC6B5F15-2997-8F24-5D45-71E9294089D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13" name="Picture 33">
            <a:extLst>
              <a:ext uri="{FF2B5EF4-FFF2-40B4-BE49-F238E27FC236}">
                <a16:creationId xmlns:a16="http://schemas.microsoft.com/office/drawing/2014/main" id="{7BA93CDD-4953-B526-F43D-D7B2715FB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3901" t="45142" r="62601" b="9046"/>
          <a:stretch/>
        </p:blipFill>
        <p:spPr>
          <a:xfrm>
            <a:off x="7083822" y="2468288"/>
            <a:ext cx="341204" cy="321707"/>
          </a:xfrm>
          <a:prstGeom prst="rect">
            <a:avLst/>
          </a:prstGeom>
        </p:spPr>
      </p:pic>
      <p:pic>
        <p:nvPicPr>
          <p:cNvPr id="14" name="Picture 19">
            <a:extLst>
              <a:ext uri="{FF2B5EF4-FFF2-40B4-BE49-F238E27FC236}">
                <a16:creationId xmlns:a16="http://schemas.microsoft.com/office/drawing/2014/main" id="{98BA0837-6839-DAB4-E7C3-21572537DDF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139843" y="3271730"/>
            <a:ext cx="313788" cy="543900"/>
          </a:xfrm>
          <a:prstGeom prst="rect">
            <a:avLst/>
          </a:prstGeom>
        </p:spPr>
      </p:pic>
      <p:pic>
        <p:nvPicPr>
          <p:cNvPr id="15" name="Picture 2" descr="C:\Users\MAV~1.SKA\AppData\Local\Temp\SNAGHTMLe48c1e.PNG">
            <a:extLst>
              <a:ext uri="{FF2B5EF4-FFF2-40B4-BE49-F238E27FC236}">
                <a16:creationId xmlns:a16="http://schemas.microsoft.com/office/drawing/2014/main" id="{5D7FA782-3A1E-8CDD-81B3-CE360E0484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2375" y="3212837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D3B0EB13-EA50-B6B2-7C04-45ADF1D4898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112225" y="5159808"/>
            <a:ext cx="378293" cy="543366"/>
          </a:xfrm>
          <a:prstGeom prst="rect">
            <a:avLst/>
          </a:prstGeom>
        </p:spPr>
      </p:pic>
      <p:sp>
        <p:nvSpPr>
          <p:cNvPr id="18" name="Tekstfelt 17">
            <a:extLst>
              <a:ext uri="{FF2B5EF4-FFF2-40B4-BE49-F238E27FC236}">
                <a16:creationId xmlns:a16="http://schemas.microsoft.com/office/drawing/2014/main" id="{8443DBBE-3F73-415B-421B-5F6178BE0CDB}"/>
              </a:ext>
            </a:extLst>
          </p:cNvPr>
          <p:cNvSpPr txBox="1"/>
          <p:nvPr userDrawn="1"/>
        </p:nvSpPr>
        <p:spPr>
          <a:xfrm>
            <a:off x="10738851" y="4818007"/>
            <a:ext cx="1080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Theme Colors and </a:t>
            </a:r>
            <a:b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Accent 1-6 for </a:t>
            </a:r>
            <a:r>
              <a:rPr kumimoji="0" lang="en-US" altLang="da-DK" sz="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charts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" name="Tekstfelt 18">
            <a:extLst>
              <a:ext uri="{FF2B5EF4-FFF2-40B4-BE49-F238E27FC236}">
                <a16:creationId xmlns:a16="http://schemas.microsoft.com/office/drawing/2014/main" id="{BBBE9554-C75C-23D0-B05A-940BB9F507C0}"/>
              </a:ext>
            </a:extLst>
          </p:cNvPr>
          <p:cNvSpPr txBox="1"/>
          <p:nvPr userDrawn="1"/>
        </p:nvSpPr>
        <p:spPr>
          <a:xfrm>
            <a:off x="10738851" y="5214328"/>
            <a:ext cx="108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Gradients Colors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9F488F6E-2B59-854E-F55E-F12F30B35330}"/>
              </a:ext>
            </a:extLst>
          </p:cNvPr>
          <p:cNvSpPr txBox="1"/>
          <p:nvPr userDrawn="1"/>
        </p:nvSpPr>
        <p:spPr>
          <a:xfrm>
            <a:off x="10738851" y="5765795"/>
            <a:ext cx="108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Custom Colors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4C3B03B3-6EB5-2E21-77F3-C8182D7A0C27}"/>
              </a:ext>
            </a:extLst>
          </p:cNvPr>
          <p:cNvSpPr txBox="1"/>
          <p:nvPr userDrawn="1"/>
        </p:nvSpPr>
        <p:spPr>
          <a:xfrm>
            <a:off x="10738851" y="6184104"/>
            <a:ext cx="1080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Standard Colors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EAE627-3F30-FE91-BB49-165C7283FD01}"/>
              </a:ext>
            </a:extLst>
          </p:cNvPr>
          <p:cNvSpPr/>
          <p:nvPr userDrawn="1"/>
        </p:nvSpPr>
        <p:spPr>
          <a:xfrm>
            <a:off x="9425716" y="4851665"/>
            <a:ext cx="1204929" cy="1631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91BE9FB-EA0E-359A-5AC4-3B5A84B71DB3}"/>
              </a:ext>
            </a:extLst>
          </p:cNvPr>
          <p:cNvSpPr/>
          <p:nvPr userDrawn="1"/>
        </p:nvSpPr>
        <p:spPr>
          <a:xfrm>
            <a:off x="9425716" y="5628670"/>
            <a:ext cx="1204929" cy="3332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FC33DF-5A21-05B9-0BDE-2CA33F5E40E4}"/>
              </a:ext>
            </a:extLst>
          </p:cNvPr>
          <p:cNvSpPr/>
          <p:nvPr userDrawn="1"/>
        </p:nvSpPr>
        <p:spPr>
          <a:xfrm>
            <a:off x="9906970" y="4851665"/>
            <a:ext cx="723675" cy="1631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157F517-43E3-D531-8794-C0B107C40A34}"/>
              </a:ext>
            </a:extLst>
          </p:cNvPr>
          <p:cNvGrpSpPr/>
          <p:nvPr userDrawn="1"/>
        </p:nvGrpSpPr>
        <p:grpSpPr>
          <a:xfrm>
            <a:off x="9432666" y="5071122"/>
            <a:ext cx="1204929" cy="446873"/>
            <a:chOff x="6285057" y="2007141"/>
            <a:chExt cx="1676485" cy="680095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2C6F8C-EA68-AF61-CB59-D40FFDB0B2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85057" y="2007141"/>
              <a:ext cx="1676485" cy="68009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5526681-806A-1321-A319-D67F0D7FCCB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91690" y="2014958"/>
              <a:ext cx="1657397" cy="67227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3228DB3-F811-3286-646E-6B7A885626FD}"/>
              </a:ext>
            </a:extLst>
          </p:cNvPr>
          <p:cNvCxnSpPr>
            <a:cxnSpLocks/>
          </p:cNvCxnSpPr>
          <p:nvPr userDrawn="1"/>
        </p:nvCxnSpPr>
        <p:spPr>
          <a:xfrm>
            <a:off x="9422057" y="6206311"/>
            <a:ext cx="1186016" cy="1183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625C8C-8064-DB2F-0CA1-0AE5E2C3ED64}"/>
              </a:ext>
            </a:extLst>
          </p:cNvPr>
          <p:cNvCxnSpPr>
            <a:cxnSpLocks/>
          </p:cNvCxnSpPr>
          <p:nvPr userDrawn="1"/>
        </p:nvCxnSpPr>
        <p:spPr>
          <a:xfrm flipV="1">
            <a:off x="9419448" y="6206315"/>
            <a:ext cx="1188626" cy="1183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3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tags" Target="../tags/tag7.xml"/><Relationship Id="rId89" Type="http://schemas.openxmlformats.org/officeDocument/2006/relationships/tags" Target="../tags/tag12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tags" Target="../tags/tag2.xml"/><Relationship Id="rId10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13.xml"/><Relationship Id="rId95" Type="http://schemas.openxmlformats.org/officeDocument/2006/relationships/tags" Target="../tags/tag18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tags" Target="../tags/tag3.xml"/><Relationship Id="rId85" Type="http://schemas.openxmlformats.org/officeDocument/2006/relationships/tags" Target="../tags/tag8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tags" Target="../tags/tag6.xml"/><Relationship Id="rId88" Type="http://schemas.openxmlformats.org/officeDocument/2006/relationships/tags" Target="../tags/tag11.xml"/><Relationship Id="rId91" Type="http://schemas.openxmlformats.org/officeDocument/2006/relationships/tags" Target="../tags/tag14.xml"/><Relationship Id="rId96" Type="http://schemas.openxmlformats.org/officeDocument/2006/relationships/tags" Target="../tags/tag1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tags" Target="../tags/tag1.xml"/><Relationship Id="rId81" Type="http://schemas.openxmlformats.org/officeDocument/2006/relationships/tags" Target="../tags/tag4.xml"/><Relationship Id="rId86" Type="http://schemas.openxmlformats.org/officeDocument/2006/relationships/tags" Target="../tags/tag9.xml"/><Relationship Id="rId94" Type="http://schemas.openxmlformats.org/officeDocument/2006/relationships/tags" Target="../tags/tag17.xml"/><Relationship Id="rId99" Type="http://schemas.openxmlformats.org/officeDocument/2006/relationships/tags" Target="../tags/tag22.xml"/><Relationship Id="rId10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tags" Target="../tags/tag20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tags" Target="../tags/tag10.xml"/><Relationship Id="rId61" Type="http://schemas.openxmlformats.org/officeDocument/2006/relationships/slideLayout" Target="../slideLayouts/slideLayout61.xml"/><Relationship Id="rId82" Type="http://schemas.openxmlformats.org/officeDocument/2006/relationships/tags" Target="../tags/tag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theme" Target="../theme/theme1.xml"/><Relationship Id="rId100" Type="http://schemas.openxmlformats.org/officeDocument/2006/relationships/tags" Target="../tags/tag23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tags" Target="../tags/tag16.xml"/><Relationship Id="rId98" Type="http://schemas.openxmlformats.org/officeDocument/2006/relationships/tags" Target="../tags/tag2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guide" hidden="1">
            <a:extLst>
              <a:ext uri="{FF2B5EF4-FFF2-40B4-BE49-F238E27FC236}">
                <a16:creationId xmlns:a16="http://schemas.microsoft.com/office/drawing/2014/main" id="{AF56D866-B789-C130-77E4-8967E377B6C7}"/>
              </a:ext>
            </a:extLst>
          </p:cNvPr>
          <p:cNvGrpSpPr/>
          <p:nvPr userDrawn="1"/>
        </p:nvGrpSpPr>
        <p:grpSpPr>
          <a:xfrm>
            <a:off x="360000" y="359997"/>
            <a:ext cx="11468588" cy="6138003"/>
            <a:chOff x="360000" y="359997"/>
            <a:chExt cx="11468588" cy="6138003"/>
          </a:xfrm>
        </p:grpSpPr>
        <p:sp>
          <p:nvSpPr>
            <p:cNvPr id="6" name="C">
              <a:extLst>
                <a:ext uri="{FF2B5EF4-FFF2-40B4-BE49-F238E27FC236}">
                  <a16:creationId xmlns:a16="http://schemas.microsoft.com/office/drawing/2014/main" id="{1C4B9106-8C42-4FD6-BE41-D1A11D08B0DE}"/>
                </a:ext>
              </a:extLst>
            </p:cNvPr>
            <p:cNvSpPr/>
            <p:nvPr userDrawn="1">
              <p:custDataLst>
                <p:tags r:id="rId78"/>
              </p:custDataLst>
            </p:nvPr>
          </p:nvSpPr>
          <p:spPr>
            <a:xfrm>
              <a:off x="360000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12" name="1-">
              <a:extLst>
                <a:ext uri="{FF2B5EF4-FFF2-40B4-BE49-F238E27FC236}">
                  <a16:creationId xmlns:a16="http://schemas.microsoft.com/office/drawing/2014/main" id="{881042B9-FC01-4F98-ACD8-49BC2F3E922C}"/>
                </a:ext>
              </a:extLst>
            </p:cNvPr>
            <p:cNvSpPr/>
            <p:nvPr userDrawn="1">
              <p:custDataLst>
                <p:tags r:id="rId79"/>
              </p:custDataLst>
            </p:nvPr>
          </p:nvSpPr>
          <p:spPr>
            <a:xfrm>
              <a:off x="1151000" y="360000"/>
              <a:ext cx="180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14" name="C">
              <a:extLst>
                <a:ext uri="{FF2B5EF4-FFF2-40B4-BE49-F238E27FC236}">
                  <a16:creationId xmlns:a16="http://schemas.microsoft.com/office/drawing/2014/main" id="{59C7C277-9424-433C-8660-29713F1B7FB3}"/>
                </a:ext>
              </a:extLst>
            </p:cNvPr>
            <p:cNvSpPr/>
            <p:nvPr userDrawn="1">
              <p:custDataLst>
                <p:tags r:id="rId80"/>
              </p:custDataLst>
            </p:nvPr>
          </p:nvSpPr>
          <p:spPr>
            <a:xfrm>
              <a:off x="11037588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16" name="1">
              <a:extLst>
                <a:ext uri="{FF2B5EF4-FFF2-40B4-BE49-F238E27FC236}">
                  <a16:creationId xmlns:a16="http://schemas.microsoft.com/office/drawing/2014/main" id="{AD6D570A-8EAB-4316-A81F-BA83274CE3DF}"/>
                </a:ext>
              </a:extLst>
            </p:cNvPr>
            <p:cNvSpPr/>
            <p:nvPr userDrawn="1">
              <p:custDataLst>
                <p:tags r:id="rId81"/>
              </p:custDataLst>
            </p:nvPr>
          </p:nvSpPr>
          <p:spPr>
            <a:xfrm>
              <a:off x="2123710" y="359997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18" name="C">
              <a:extLst>
                <a:ext uri="{FF2B5EF4-FFF2-40B4-BE49-F238E27FC236}">
                  <a16:creationId xmlns:a16="http://schemas.microsoft.com/office/drawing/2014/main" id="{AF9B7D13-D0E0-4CE3-8CA5-02630940ED38}"/>
                </a:ext>
              </a:extLst>
            </p:cNvPr>
            <p:cNvSpPr/>
            <p:nvPr userDrawn="1">
              <p:custDataLst>
                <p:tags r:id="rId82"/>
              </p:custDataLst>
            </p:nvPr>
          </p:nvSpPr>
          <p:spPr>
            <a:xfrm>
              <a:off x="10068154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0" name="1">
              <a:extLst>
                <a:ext uri="{FF2B5EF4-FFF2-40B4-BE49-F238E27FC236}">
                  <a16:creationId xmlns:a16="http://schemas.microsoft.com/office/drawing/2014/main" id="{033FDCAC-185D-4077-BE01-7E2E533BA124}"/>
                </a:ext>
              </a:extLst>
            </p:cNvPr>
            <p:cNvSpPr/>
            <p:nvPr userDrawn="1">
              <p:custDataLst>
                <p:tags r:id="rId83"/>
              </p:custDataLst>
            </p:nvPr>
          </p:nvSpPr>
          <p:spPr>
            <a:xfrm>
              <a:off x="3093000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2" name="C">
              <a:extLst>
                <a:ext uri="{FF2B5EF4-FFF2-40B4-BE49-F238E27FC236}">
                  <a16:creationId xmlns:a16="http://schemas.microsoft.com/office/drawing/2014/main" id="{59D95ABC-476B-43DD-B11D-841FD1CCCE12}"/>
                </a:ext>
              </a:extLst>
            </p:cNvPr>
            <p:cNvSpPr/>
            <p:nvPr userDrawn="1">
              <p:custDataLst>
                <p:tags r:id="rId84"/>
              </p:custDataLst>
            </p:nvPr>
          </p:nvSpPr>
          <p:spPr>
            <a:xfrm>
              <a:off x="9098208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4" name="1">
              <a:extLst>
                <a:ext uri="{FF2B5EF4-FFF2-40B4-BE49-F238E27FC236}">
                  <a16:creationId xmlns:a16="http://schemas.microsoft.com/office/drawing/2014/main" id="{5786BE75-81AB-4139-B2E5-FC8F4EB28B66}"/>
                </a:ext>
              </a:extLst>
            </p:cNvPr>
            <p:cNvSpPr/>
            <p:nvPr userDrawn="1">
              <p:custDataLst>
                <p:tags r:id="rId85"/>
              </p:custDataLst>
            </p:nvPr>
          </p:nvSpPr>
          <p:spPr>
            <a:xfrm>
              <a:off x="4064045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6" name="C">
              <a:extLst>
                <a:ext uri="{FF2B5EF4-FFF2-40B4-BE49-F238E27FC236}">
                  <a16:creationId xmlns:a16="http://schemas.microsoft.com/office/drawing/2014/main" id="{129A9A3B-B084-4187-8ACA-4F0D6C08FE4E}"/>
                </a:ext>
              </a:extLst>
            </p:cNvPr>
            <p:cNvSpPr/>
            <p:nvPr userDrawn="1">
              <p:custDataLst>
                <p:tags r:id="rId86"/>
              </p:custDataLst>
            </p:nvPr>
          </p:nvSpPr>
          <p:spPr>
            <a:xfrm>
              <a:off x="8128823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8" name="1">
              <a:extLst>
                <a:ext uri="{FF2B5EF4-FFF2-40B4-BE49-F238E27FC236}">
                  <a16:creationId xmlns:a16="http://schemas.microsoft.com/office/drawing/2014/main" id="{DEC24EF5-2922-409A-98A1-4BE1189C8532}"/>
                </a:ext>
              </a:extLst>
            </p:cNvPr>
            <p:cNvSpPr/>
            <p:nvPr userDrawn="1">
              <p:custDataLst>
                <p:tags r:id="rId87"/>
              </p:custDataLst>
            </p:nvPr>
          </p:nvSpPr>
          <p:spPr>
            <a:xfrm>
              <a:off x="5035045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0" name="C">
              <a:extLst>
                <a:ext uri="{FF2B5EF4-FFF2-40B4-BE49-F238E27FC236}">
                  <a16:creationId xmlns:a16="http://schemas.microsoft.com/office/drawing/2014/main" id="{9E90051A-07FE-4055-B29A-3240854D0EDD}"/>
                </a:ext>
              </a:extLst>
            </p:cNvPr>
            <p:cNvSpPr/>
            <p:nvPr userDrawn="1">
              <p:custDataLst>
                <p:tags r:id="rId88"/>
              </p:custDataLst>
            </p:nvPr>
          </p:nvSpPr>
          <p:spPr>
            <a:xfrm>
              <a:off x="7157321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2" name="1">
              <a:extLst>
                <a:ext uri="{FF2B5EF4-FFF2-40B4-BE49-F238E27FC236}">
                  <a16:creationId xmlns:a16="http://schemas.microsoft.com/office/drawing/2014/main" id="{A3700F78-6579-4287-82B2-6DFA45008FBC}"/>
                </a:ext>
              </a:extLst>
            </p:cNvPr>
            <p:cNvSpPr/>
            <p:nvPr userDrawn="1">
              <p:custDataLst>
                <p:tags r:id="rId89"/>
              </p:custDataLst>
            </p:nvPr>
          </p:nvSpPr>
          <p:spPr>
            <a:xfrm>
              <a:off x="6007384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4" name="C">
              <a:extLst>
                <a:ext uri="{FF2B5EF4-FFF2-40B4-BE49-F238E27FC236}">
                  <a16:creationId xmlns:a16="http://schemas.microsoft.com/office/drawing/2014/main" id="{1DA00B94-1AAF-46A9-9411-BB34A0426C6A}"/>
                </a:ext>
              </a:extLst>
            </p:cNvPr>
            <p:cNvSpPr/>
            <p:nvPr userDrawn="1">
              <p:custDataLst>
                <p:tags r:id="rId90"/>
              </p:custDataLst>
            </p:nvPr>
          </p:nvSpPr>
          <p:spPr>
            <a:xfrm>
              <a:off x="6186045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6" name="1">
              <a:extLst>
                <a:ext uri="{FF2B5EF4-FFF2-40B4-BE49-F238E27FC236}">
                  <a16:creationId xmlns:a16="http://schemas.microsoft.com/office/drawing/2014/main" id="{ECDF4EC4-C654-4CC0-A697-7C7F76265642}"/>
                </a:ext>
              </a:extLst>
            </p:cNvPr>
            <p:cNvSpPr/>
            <p:nvPr userDrawn="1">
              <p:custDataLst>
                <p:tags r:id="rId91"/>
              </p:custDataLst>
            </p:nvPr>
          </p:nvSpPr>
          <p:spPr>
            <a:xfrm>
              <a:off x="6975706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8" name="C">
              <a:extLst>
                <a:ext uri="{FF2B5EF4-FFF2-40B4-BE49-F238E27FC236}">
                  <a16:creationId xmlns:a16="http://schemas.microsoft.com/office/drawing/2014/main" id="{6A79D1EE-D920-468B-9064-1E73DB948D90}"/>
                </a:ext>
              </a:extLst>
            </p:cNvPr>
            <p:cNvSpPr/>
            <p:nvPr userDrawn="1">
              <p:custDataLst>
                <p:tags r:id="rId92"/>
              </p:custDataLst>
            </p:nvPr>
          </p:nvSpPr>
          <p:spPr>
            <a:xfrm>
              <a:off x="5216285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0" name="1">
              <a:extLst>
                <a:ext uri="{FF2B5EF4-FFF2-40B4-BE49-F238E27FC236}">
                  <a16:creationId xmlns:a16="http://schemas.microsoft.com/office/drawing/2014/main" id="{B375DE0F-1FC3-4AAD-B356-C9A3A482C506}"/>
                </a:ext>
              </a:extLst>
            </p:cNvPr>
            <p:cNvSpPr/>
            <p:nvPr userDrawn="1">
              <p:custDataLst>
                <p:tags r:id="rId93"/>
              </p:custDataLst>
            </p:nvPr>
          </p:nvSpPr>
          <p:spPr>
            <a:xfrm>
              <a:off x="7948823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2" name="C">
              <a:extLst>
                <a:ext uri="{FF2B5EF4-FFF2-40B4-BE49-F238E27FC236}">
                  <a16:creationId xmlns:a16="http://schemas.microsoft.com/office/drawing/2014/main" id="{82A4A22E-F58E-400A-BF42-0B345083C2DA}"/>
                </a:ext>
              </a:extLst>
            </p:cNvPr>
            <p:cNvSpPr/>
            <p:nvPr userDrawn="1">
              <p:custDataLst>
                <p:tags r:id="rId94"/>
              </p:custDataLst>
            </p:nvPr>
          </p:nvSpPr>
          <p:spPr>
            <a:xfrm>
              <a:off x="4244265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4" name="1">
              <a:extLst>
                <a:ext uri="{FF2B5EF4-FFF2-40B4-BE49-F238E27FC236}">
                  <a16:creationId xmlns:a16="http://schemas.microsoft.com/office/drawing/2014/main" id="{18F2331C-BB65-4FCB-BB33-C3286B6868D4}"/>
                </a:ext>
              </a:extLst>
            </p:cNvPr>
            <p:cNvSpPr/>
            <p:nvPr userDrawn="1">
              <p:custDataLst>
                <p:tags r:id="rId95"/>
              </p:custDataLst>
            </p:nvPr>
          </p:nvSpPr>
          <p:spPr>
            <a:xfrm>
              <a:off x="8918208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6" name="C">
              <a:extLst>
                <a:ext uri="{FF2B5EF4-FFF2-40B4-BE49-F238E27FC236}">
                  <a16:creationId xmlns:a16="http://schemas.microsoft.com/office/drawing/2014/main" id="{0B31BD39-E957-4B61-99A5-4BA424B9346E}"/>
                </a:ext>
              </a:extLst>
            </p:cNvPr>
            <p:cNvSpPr/>
            <p:nvPr userDrawn="1">
              <p:custDataLst>
                <p:tags r:id="rId96"/>
              </p:custDataLst>
            </p:nvPr>
          </p:nvSpPr>
          <p:spPr>
            <a:xfrm>
              <a:off x="3273411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8" name="1">
              <a:extLst>
                <a:ext uri="{FF2B5EF4-FFF2-40B4-BE49-F238E27FC236}">
                  <a16:creationId xmlns:a16="http://schemas.microsoft.com/office/drawing/2014/main" id="{51C7EEDE-B06B-4A00-9549-E9285576C892}"/>
                </a:ext>
              </a:extLst>
            </p:cNvPr>
            <p:cNvSpPr/>
            <p:nvPr userDrawn="1">
              <p:custDataLst>
                <p:tags r:id="rId97"/>
              </p:custDataLst>
            </p:nvPr>
          </p:nvSpPr>
          <p:spPr>
            <a:xfrm>
              <a:off x="10859298" y="359998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50" name="C">
              <a:extLst>
                <a:ext uri="{FF2B5EF4-FFF2-40B4-BE49-F238E27FC236}">
                  <a16:creationId xmlns:a16="http://schemas.microsoft.com/office/drawing/2014/main" id="{346FE888-2B04-40EA-9D03-3CBF808A53C4}"/>
                </a:ext>
              </a:extLst>
            </p:cNvPr>
            <p:cNvSpPr/>
            <p:nvPr userDrawn="1">
              <p:custDataLst>
                <p:tags r:id="rId98"/>
              </p:custDataLst>
            </p:nvPr>
          </p:nvSpPr>
          <p:spPr>
            <a:xfrm>
              <a:off x="2301978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52" name="1">
              <a:extLst>
                <a:ext uri="{FF2B5EF4-FFF2-40B4-BE49-F238E27FC236}">
                  <a16:creationId xmlns:a16="http://schemas.microsoft.com/office/drawing/2014/main" id="{8ED580F1-63D4-4934-8F07-895D75D68EFC}"/>
                </a:ext>
              </a:extLst>
            </p:cNvPr>
            <p:cNvSpPr/>
            <p:nvPr userDrawn="1">
              <p:custDataLst>
                <p:tags r:id="rId99"/>
              </p:custDataLst>
            </p:nvPr>
          </p:nvSpPr>
          <p:spPr>
            <a:xfrm>
              <a:off x="9889710" y="359999"/>
              <a:ext cx="180000" cy="6137999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54" name="C">
              <a:extLst>
                <a:ext uri="{FF2B5EF4-FFF2-40B4-BE49-F238E27FC236}">
                  <a16:creationId xmlns:a16="http://schemas.microsoft.com/office/drawing/2014/main" id="{64E6E6C5-4F17-4E72-A63A-4DC01755A9FF}"/>
                </a:ext>
              </a:extLst>
            </p:cNvPr>
            <p:cNvSpPr/>
            <p:nvPr userDrawn="1">
              <p:custDataLst>
                <p:tags r:id="rId100"/>
              </p:custDataLst>
            </p:nvPr>
          </p:nvSpPr>
          <p:spPr>
            <a:xfrm>
              <a:off x="1331000" y="360000"/>
              <a:ext cx="791000" cy="61380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  <a:endParaRPr lang="en-US" dirty="0"/>
            </a:p>
          </p:txBody>
        </p:sp>
      </p:grpSp>
      <p:sp>
        <p:nvSpPr>
          <p:cNvPr id="2" name="Dynamic legal" descr="{&quot;templafy&quot;:{&quot;id&quot;:&quot;6918e9b5-abf6-44bd-b302-d922a35a3860&quot;}}">
            <a:extLst>
              <a:ext uri="{FF2B5EF4-FFF2-40B4-BE49-F238E27FC236}">
                <a16:creationId xmlns:a16="http://schemas.microsoft.com/office/drawing/2014/main" id="{0893D05B-A6A8-D2E4-8BA6-4BD65C444FDC}"/>
              </a:ext>
            </a:extLst>
          </p:cNvPr>
          <p:cNvSpPr txBox="1"/>
          <p:nvPr userDrawn="1"/>
        </p:nvSpPr>
        <p:spPr>
          <a:xfrm>
            <a:off x="-1588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2026 Cigna Healthcare. Some content provided under license. </a:t>
            </a:r>
          </a:p>
        </p:txBody>
      </p:sp>
      <p:sp>
        <p:nvSpPr>
          <p:cNvPr id="5" name="Dynmic Internal use only" descr="{&quot;templafy&quot;:{&quot;id&quot;:&quot;70179c26-2982-463b-84af-ec88e6e1b917&quot;}}" hidden="1" title="Form.Cigna_Confidentiality.Cigna_healthcareConfidentiality">
            <a:extLst>
              <a:ext uri="{FF2B5EF4-FFF2-40B4-BE49-F238E27FC236}">
                <a16:creationId xmlns:a16="http://schemas.microsoft.com/office/drawing/2014/main" id="{6898D8C0-70A7-8B0E-B476-D6CFB5D968C9}"/>
              </a:ext>
            </a:extLst>
          </p:cNvPr>
          <p:cNvSpPr/>
          <p:nvPr userDrawn="1"/>
        </p:nvSpPr>
        <p:spPr>
          <a:xfrm>
            <a:off x="10859153" y="6678000"/>
            <a:ext cx="973257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r"/>
            <a:endParaRPr lang="en-US" sz="1000" kern="1200" noProof="0" dirty="0">
              <a:solidFill>
                <a:srgbClr val="FFFFFF"/>
              </a:solidFill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5" name="Logo">
            <a:extLst>
              <a:ext uri="{FF2B5EF4-FFF2-40B4-BE49-F238E27FC236}">
                <a16:creationId xmlns:a16="http://schemas.microsoft.com/office/drawing/2014/main" id="{6D84D65A-09B0-E86C-A9C7-85A161713406}"/>
              </a:ext>
            </a:extLst>
          </p:cNvPr>
          <p:cNvPicPr>
            <a:picLocks noChangeAspect="1"/>
          </p:cNvPicPr>
          <p:nvPr userDrawn="1"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rcRect/>
          <a:stretch/>
        </p:blipFill>
        <p:spPr>
          <a:xfrm>
            <a:off x="360000" y="6067943"/>
            <a:ext cx="792000" cy="43017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548000"/>
            <a:ext cx="11472411" cy="437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Level 1</a:t>
            </a:r>
            <a:endParaRPr lang="en-US" dirty="0"/>
          </a:p>
          <a:p>
            <a:pPr lvl="1"/>
            <a:r>
              <a:rPr lang="en-US" noProof="0" dirty="0"/>
              <a:t>Level 2</a:t>
            </a:r>
            <a:endParaRPr lang="en-US" dirty="0"/>
          </a:p>
          <a:p>
            <a:pPr lvl="2"/>
            <a:r>
              <a:rPr lang="en-US" noProof="0" dirty="0"/>
              <a:t>Level 3</a:t>
            </a:r>
            <a:endParaRPr lang="en-US" dirty="0"/>
          </a:p>
          <a:p>
            <a:pPr lvl="3"/>
            <a:r>
              <a:rPr lang="en-US" noProof="0" dirty="0"/>
              <a:t>Level 4, Header</a:t>
            </a:r>
            <a:endParaRPr lang="en-US" dirty="0"/>
          </a:p>
          <a:p>
            <a:pPr lvl="4"/>
            <a:r>
              <a:rPr lang="en-US" noProof="0" dirty="0"/>
              <a:t>Level 5, Body</a:t>
            </a:r>
            <a:endParaRPr lang="en-US" dirty="0"/>
          </a:p>
          <a:p>
            <a:pPr lvl="5"/>
            <a:r>
              <a:rPr lang="en-US" noProof="0" dirty="0"/>
              <a:t>Level 6</a:t>
            </a:r>
            <a:endParaRPr lang="en-US" dirty="0"/>
          </a:p>
          <a:p>
            <a:pPr lvl="6"/>
            <a:r>
              <a:rPr lang="en-US" noProof="0" dirty="0"/>
              <a:t>Level 7, Small Header</a:t>
            </a:r>
            <a:endParaRPr lang="en-US" dirty="0"/>
          </a:p>
          <a:p>
            <a:pPr lvl="7"/>
            <a:r>
              <a:rPr lang="en-US" noProof="0" dirty="0"/>
              <a:t>Level 8, Small Body</a:t>
            </a:r>
            <a:endParaRPr lang="en-US" dirty="0"/>
          </a:p>
          <a:p>
            <a:pPr lvl="8"/>
            <a:r>
              <a:rPr lang="en-US" noProof="0" dirty="0"/>
              <a:t>Level 9, Infographic</a:t>
            </a:r>
            <a:endParaRPr lang="en-US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11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add title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3199" y="6318000"/>
            <a:ext cx="359212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 b="1" spc="0" baseline="0">
                <a:solidFill>
                  <a:schemeClr val="accent1"/>
                </a:solidFill>
                <a:latin typeface="+mn-lt"/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1" name="Footer Placeholder 40">
            <a:extLst>
              <a:ext uri="{FF2B5EF4-FFF2-40B4-BE49-F238E27FC236}">
                <a16:creationId xmlns:a16="http://schemas.microsoft.com/office/drawing/2014/main" id="{D26C0B3A-4C90-B9B9-20DB-869AD857A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22400" y="6281267"/>
            <a:ext cx="3435378" cy="14897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794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729" r:id="rId10"/>
    <p:sldLayoutId id="2147483826" r:id="rId11"/>
    <p:sldLayoutId id="2147483848" r:id="rId12"/>
    <p:sldLayoutId id="2147483827" r:id="rId13"/>
    <p:sldLayoutId id="2147483828" r:id="rId14"/>
    <p:sldLayoutId id="2147483878" r:id="rId15"/>
    <p:sldLayoutId id="2147483829" r:id="rId16"/>
    <p:sldLayoutId id="2147483855" r:id="rId17"/>
    <p:sldLayoutId id="2147483831" r:id="rId18"/>
    <p:sldLayoutId id="2147483737" r:id="rId19"/>
    <p:sldLayoutId id="2147483731" r:id="rId20"/>
    <p:sldLayoutId id="2147483832" r:id="rId21"/>
    <p:sldLayoutId id="2147483833" r:id="rId22"/>
    <p:sldLayoutId id="2147483841" r:id="rId23"/>
    <p:sldLayoutId id="2147483856" r:id="rId24"/>
    <p:sldLayoutId id="2147483843" r:id="rId25"/>
    <p:sldLayoutId id="2147483842" r:id="rId26"/>
    <p:sldLayoutId id="2147483801" r:id="rId27"/>
    <p:sldLayoutId id="2147483859" r:id="rId28"/>
    <p:sldLayoutId id="2147483860" r:id="rId29"/>
    <p:sldLayoutId id="2147483834" r:id="rId30"/>
    <p:sldLayoutId id="2147483857" r:id="rId31"/>
    <p:sldLayoutId id="2147483858" r:id="rId32"/>
    <p:sldLayoutId id="2147483806" r:id="rId33"/>
    <p:sldLayoutId id="2147483837" r:id="rId34"/>
    <p:sldLayoutId id="2147483812" r:id="rId35"/>
    <p:sldLayoutId id="2147483813" r:id="rId36"/>
    <p:sldLayoutId id="2147483807" r:id="rId37"/>
    <p:sldLayoutId id="2147483838" r:id="rId38"/>
    <p:sldLayoutId id="2147483808" r:id="rId39"/>
    <p:sldLayoutId id="2147483810" r:id="rId40"/>
    <p:sldLayoutId id="2147483811" r:id="rId41"/>
    <p:sldLayoutId id="2147483840" r:id="rId42"/>
    <p:sldLayoutId id="2147483839" r:id="rId43"/>
    <p:sldLayoutId id="2147483809" r:id="rId44"/>
    <p:sldLayoutId id="2147483866" r:id="rId45"/>
    <p:sldLayoutId id="2147483867" r:id="rId46"/>
    <p:sldLayoutId id="2147483814" r:id="rId47"/>
    <p:sldLayoutId id="2147483868" r:id="rId48"/>
    <p:sldLayoutId id="2147483869" r:id="rId49"/>
    <p:sldLayoutId id="2147483852" r:id="rId50"/>
    <p:sldLayoutId id="2147483853" r:id="rId51"/>
    <p:sldLayoutId id="2147483854" r:id="rId52"/>
    <p:sldLayoutId id="2147483923" r:id="rId53"/>
    <p:sldLayoutId id="2147483863" r:id="rId54"/>
    <p:sldLayoutId id="2147483864" r:id="rId55"/>
    <p:sldLayoutId id="2147483924" r:id="rId56"/>
    <p:sldLayoutId id="2147483865" r:id="rId57"/>
    <p:sldLayoutId id="2147483925" r:id="rId58"/>
    <p:sldLayoutId id="2147483777" r:id="rId59"/>
    <p:sldLayoutId id="2147483862" r:id="rId60"/>
    <p:sldLayoutId id="2147483835" r:id="rId61"/>
    <p:sldLayoutId id="2147483836" r:id="rId62"/>
    <p:sldLayoutId id="2147483845" r:id="rId63"/>
    <p:sldLayoutId id="2147483861" r:id="rId64"/>
    <p:sldLayoutId id="2147483846" r:id="rId65"/>
    <p:sldLayoutId id="2147483847" r:id="rId66"/>
    <p:sldLayoutId id="2147483915" r:id="rId67"/>
    <p:sldLayoutId id="2147483916" r:id="rId68"/>
    <p:sldLayoutId id="2147483927" r:id="rId69"/>
    <p:sldLayoutId id="2147483917" r:id="rId70"/>
    <p:sldLayoutId id="2147483926" r:id="rId71"/>
    <p:sldLayoutId id="2147483918" r:id="rId72"/>
    <p:sldLayoutId id="2147483919" r:id="rId73"/>
    <p:sldLayoutId id="2147483920" r:id="rId74"/>
    <p:sldLayoutId id="2147483921" r:id="rId75"/>
    <p:sldLayoutId id="2147483922" r:id="rId7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Verdana" panose="020B060403050404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80000"/>
        <a:buFont typeface="Verdana" panose="020B0604030504040204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80000"/>
        <a:buFont typeface="Verdana" panose="020B060403050404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Verdana" panose="020B0604030504040204" pitchFamily="34" charset="0"/>
        <a:buChar char="​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Verdana" panose="020B0604030504040204" pitchFamily="34" charset="0"/>
        <a:buChar char="​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" indent="-9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Verdana" panose="020B0604030504040204" pitchFamily="34" charset="0"/>
        <a:buChar char="​"/>
        <a:defRPr sz="1200" b="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Verdana" panose="020B0604030504040204" pitchFamily="34" charset="0"/>
        <a:buChar char="​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Font typeface="Verdana" panose="020B0604030504040204" pitchFamily="34" charset="0"/>
        <a:buChar char="​"/>
        <a:defRPr sz="4400" b="1" kern="1200" spc="-150" baseline="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 userDrawn="1">
          <p15:clr>
            <a:srgbClr val="A4A3A4"/>
          </p15:clr>
        </p15:guide>
        <p15:guide id="2" pos="725" userDrawn="1">
          <p15:clr>
            <a:srgbClr val="A4A3A4"/>
          </p15:clr>
        </p15:guide>
        <p15:guide id="3" orient="horz" pos="226" userDrawn="1">
          <p15:clr>
            <a:srgbClr val="A4A3A4"/>
          </p15:clr>
        </p15:guide>
        <p15:guide id="4" orient="horz" pos="4093" userDrawn="1">
          <p15:clr>
            <a:srgbClr val="A4A3A4"/>
          </p15:clr>
        </p15:guide>
        <p15:guide id="6" pos="4394" userDrawn="1">
          <p15:clr>
            <a:srgbClr val="A4A3A4"/>
          </p15:clr>
        </p15:guide>
        <p15:guide id="7" pos="838" userDrawn="1">
          <p15:clr>
            <a:srgbClr val="A4A3A4"/>
          </p15:clr>
        </p15:guide>
        <p15:guide id="9" pos="2673" userDrawn="1">
          <p15:clr>
            <a:srgbClr val="A4A3A4"/>
          </p15:clr>
        </p15:guide>
        <p15:guide id="10" pos="3171" userDrawn="1">
          <p15:clr>
            <a:srgbClr val="A4A3A4"/>
          </p15:clr>
        </p15:guide>
        <p15:guide id="11" pos="6229" userDrawn="1">
          <p15:clr>
            <a:srgbClr val="A4A3A4"/>
          </p15:clr>
        </p15:guide>
        <p15:guide id="13" pos="6840" userDrawn="1">
          <p15:clr>
            <a:srgbClr val="A4A3A4"/>
          </p15:clr>
        </p15:guide>
        <p15:guide id="16" pos="5120" userDrawn="1">
          <p15:clr>
            <a:srgbClr val="A4A3A4"/>
          </p15:clr>
        </p15:guide>
        <p15:guide id="17" pos="3285" userDrawn="1">
          <p15:clr>
            <a:srgbClr val="A4A3A4"/>
          </p15:clr>
        </p15:guide>
        <p15:guide id="18" pos="3784" userDrawn="1">
          <p15:clr>
            <a:srgbClr val="A4A3A4"/>
          </p15:clr>
        </p15:guide>
        <p15:guide id="20" pos="1948" userDrawn="1">
          <p15:clr>
            <a:srgbClr val="A4A3A4"/>
          </p15:clr>
        </p15:guide>
        <p15:guide id="21" pos="6952" userDrawn="1">
          <p15:clr>
            <a:srgbClr val="A4A3A4"/>
          </p15:clr>
        </p15:guide>
        <p15:guide id="23" pos="2061" userDrawn="1">
          <p15:clr>
            <a:srgbClr val="A4A3A4"/>
          </p15:clr>
        </p15:guide>
        <p15:guide id="24" pos="2560" userDrawn="1">
          <p15:clr>
            <a:srgbClr val="A4A3A4"/>
          </p15:clr>
        </p15:guide>
        <p15:guide id="26" pos="6342" userDrawn="1">
          <p15:clr>
            <a:srgbClr val="A4A3A4"/>
          </p15:clr>
        </p15:guide>
        <p15:guide id="28" pos="5006" userDrawn="1">
          <p15:clr>
            <a:srgbClr val="A4A3A4"/>
          </p15:clr>
        </p15:guide>
        <p15:guide id="29" pos="4507" userDrawn="1">
          <p15:clr>
            <a:srgbClr val="A4A3A4"/>
          </p15:clr>
        </p15:guide>
        <p15:guide id="30" pos="3908" userDrawn="1">
          <p15:clr>
            <a:srgbClr val="A4A3A4"/>
          </p15:clr>
        </p15:guide>
        <p15:guide id="31" pos="5731" userDrawn="1">
          <p15:clr>
            <a:srgbClr val="A4A3A4"/>
          </p15:clr>
        </p15:guide>
        <p15:guide id="32" pos="5617" userDrawn="1">
          <p15:clr>
            <a:srgbClr val="A4A3A4"/>
          </p15:clr>
        </p15:guide>
        <p15:guide id="33" pos="1337" userDrawn="1">
          <p15:clr>
            <a:srgbClr val="A4A3A4"/>
          </p15:clr>
        </p15:guide>
        <p15:guide id="34" pos="1451" userDrawn="1">
          <p15:clr>
            <a:srgbClr val="A4A3A4"/>
          </p15:clr>
        </p15:guide>
        <p15:guide id="35" pos="7453" userDrawn="1">
          <p15:clr>
            <a:srgbClr val="A4A3A4"/>
          </p15:clr>
        </p15:guide>
        <p15:guide id="36" orient="horz" pos="711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6.xml"/><Relationship Id="rId5" Type="http://schemas.openxmlformats.org/officeDocument/2006/relationships/image" Target="../media/image450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453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52.jpeg"/><Relationship Id="rId5" Type="http://schemas.openxmlformats.org/officeDocument/2006/relationships/image" Target="../media/image451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56.svg"/><Relationship Id="rId4" Type="http://schemas.openxmlformats.org/officeDocument/2006/relationships/image" Target="../media/image45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57.jpe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58.jp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4.xml"/><Relationship Id="rId1" Type="http://schemas.openxmlformats.org/officeDocument/2006/relationships/tags" Target="../tags/tag26.xml"/><Relationship Id="rId6" Type="http://schemas.openxmlformats.org/officeDocument/2006/relationships/image" Target="../media/image45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27.xml"/><Relationship Id="rId4" Type="http://schemas.openxmlformats.org/officeDocument/2006/relationships/image" Target="../media/image46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c.gov/physical-activity-basics/benefits/" TargetMode="External"/><Relationship Id="rId3" Type="http://schemas.openxmlformats.org/officeDocument/2006/relationships/hyperlink" Target="https://jamesclear.com/habit-stacking" TargetMode="External"/><Relationship Id="rId7" Type="http://schemas.openxmlformats.org/officeDocument/2006/relationships/hyperlink" Target="https://www.mayoclinic.org/healthy-lifestyle/fitness/in-depth/weight-training/art-2004584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hyperlink" Target="https://www.health.harvard.edu/exercise-and-fitness/the-4-most-important-types-of-exercise" TargetMode="External"/><Relationship Id="rId5" Type="http://schemas.openxmlformats.org/officeDocument/2006/relationships/hyperlink" Target="https://www.health.harvard.edu/staying-healthy/the-ideal-stretching-routine" TargetMode="External"/><Relationship Id="rId10" Type="http://schemas.openxmlformats.org/officeDocument/2006/relationships/hyperlink" Target="https://www.mayoclinic.org/healthy-lifestyle/fitness/in-depth/stretching/art-20047931" TargetMode="External"/><Relationship Id="rId4" Type="http://schemas.openxmlformats.org/officeDocument/2006/relationships/hyperlink" Target="https://health.clevelandclinic.org/dynamic-stretching-vs-static-stretching" TargetMode="External"/><Relationship Id="rId9" Type="http://schemas.openxmlformats.org/officeDocument/2006/relationships/hyperlink" Target="https://odphp.health.gov/sites/default/files/2019-09/Physical_Activity_Guidelines_2nd_edition.pdf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59997" y="1713136"/>
            <a:ext cx="5574271" cy="1389292"/>
          </a:xfrm>
        </p:spPr>
        <p:txBody>
          <a:bodyPr/>
          <a:lstStyle/>
          <a:p>
            <a:pPr>
              <a:lnSpc>
                <a:spcPts val="6400"/>
              </a:lnSpc>
            </a:pPr>
            <a:r>
              <a:rPr lang="en-US" dirty="0"/>
              <a:t>Exercise Essentials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393048" y="4364797"/>
            <a:ext cx="3066248" cy="627231"/>
          </a:xfrm>
        </p:spPr>
        <p:txBody>
          <a:bodyPr/>
          <a:lstStyle/>
          <a:p>
            <a:r>
              <a:rPr lang="en-US" sz="1200" dirty="0"/>
              <a:t>Presented by your </a:t>
            </a:r>
            <a:br>
              <a:rPr lang="en-US" sz="1200" dirty="0"/>
            </a:br>
            <a:r>
              <a:rPr lang="en-US" sz="1200" dirty="0"/>
              <a:t>Employee Assistance Program (EAP)</a:t>
            </a:r>
          </a:p>
        </p:txBody>
      </p:sp>
      <p:sp>
        <p:nvSpPr>
          <p:cNvPr id="2" name="Subtitle 6">
            <a:extLst>
              <a:ext uri="{FF2B5EF4-FFF2-40B4-BE49-F238E27FC236}">
                <a16:creationId xmlns:a16="http://schemas.microsoft.com/office/drawing/2014/main" id="{1733E988-4997-3BDA-8083-FA17A8960D45}"/>
              </a:ext>
            </a:extLst>
          </p:cNvPr>
          <p:cNvSpPr txBox="1">
            <a:spLocks/>
          </p:cNvSpPr>
          <p:nvPr/>
        </p:nvSpPr>
        <p:spPr>
          <a:xfrm>
            <a:off x="359998" y="2862913"/>
            <a:ext cx="3782794" cy="11753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​"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​"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tabLst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 kern="1200" spc="-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Your Guide to Getting and Staying Active</a:t>
            </a:r>
          </a:p>
        </p:txBody>
      </p:sp>
      <p:pic>
        <p:nvPicPr>
          <p:cNvPr id="17" name="Picture Placeholder 16" descr="A person holding weights in his hands&#10;&#10;Description automatically generated">
            <a:extLst>
              <a:ext uri="{FF2B5EF4-FFF2-40B4-BE49-F238E27FC236}">
                <a16:creationId xmlns:a16="http://schemas.microsoft.com/office/drawing/2014/main" id="{B87865A2-901D-EBCE-7657-2A3D96D22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6" t="6736" r="21903" b="-2631"/>
          <a:stretch/>
        </p:blipFill>
        <p:spPr>
          <a:xfrm>
            <a:off x="6106014" y="0"/>
            <a:ext cx="6099433" cy="7051431"/>
          </a:xfr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64589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01061-66B3-52C5-8BFF-4CD25C1B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goals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BE9A874-DD61-DB67-5C8F-A0E13C8D88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590" y="745409"/>
            <a:ext cx="4312390" cy="5263506"/>
          </a:xfrm>
        </p:spPr>
        <p:txBody>
          <a:bodyPr/>
          <a:lstStyle/>
          <a:p>
            <a:pPr marL="182880" indent="-182880">
              <a:spcBef>
                <a:spcPts val="0"/>
              </a:spcBef>
            </a:pPr>
            <a:r>
              <a:rPr lang="en-US" sz="1800" dirty="0"/>
              <a:t>Review the recommended guidelines for physical activity</a:t>
            </a:r>
          </a:p>
          <a:p>
            <a:pPr marL="182880" indent="-182880">
              <a:spcBef>
                <a:spcPts val="0"/>
              </a:spcBef>
            </a:pPr>
            <a:r>
              <a:rPr lang="en-US" sz="1800" dirty="0"/>
              <a:t>Learn about the three main types of exercise </a:t>
            </a:r>
          </a:p>
          <a:p>
            <a:pPr marL="182880" indent="-182880">
              <a:spcBef>
                <a:spcPts val="0"/>
              </a:spcBef>
            </a:pPr>
            <a:r>
              <a:rPr lang="en-US" sz="1800" dirty="0"/>
              <a:t>Explore strategies for getting started and sustaining momentum</a:t>
            </a:r>
          </a:p>
          <a:p>
            <a:pPr marL="182880" indent="-182880">
              <a:spcBef>
                <a:spcPts val="0"/>
              </a:spcBef>
            </a:pPr>
            <a:r>
              <a:rPr lang="en-US" sz="1800" dirty="0"/>
              <a:t>Know the benefits of the Employee Assistance Program (EAP)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E51521E-1B16-B089-8442-7F23A9F9FCA7}"/>
              </a:ext>
            </a:extLst>
          </p:cNvPr>
          <p:cNvSpPr txBox="1">
            <a:spLocks/>
          </p:cNvSpPr>
          <p:nvPr/>
        </p:nvSpPr>
        <p:spPr>
          <a:xfrm>
            <a:off x="11473199" y="6318000"/>
            <a:ext cx="359212" cy="18000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3AA811B-2EBD-4900-905E-5BE206449611}" type="slidenum">
              <a:rPr lang="en-US" sz="800" b="1" smtClean="0"/>
              <a:pPr algn="r"/>
              <a:t>2</a:t>
            </a:fld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201677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002D39-F502-C549-2840-C685909EC99F}"/>
              </a:ext>
            </a:extLst>
          </p:cNvPr>
          <p:cNvSpPr/>
          <p:nvPr/>
        </p:nvSpPr>
        <p:spPr>
          <a:xfrm>
            <a:off x="-19365" y="1711255"/>
            <a:ext cx="12192000" cy="4014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5BDE95F-A001-2894-FC00-6DEC8D71F346}"/>
              </a:ext>
            </a:extLst>
          </p:cNvPr>
          <p:cNvSpPr/>
          <p:nvPr/>
        </p:nvSpPr>
        <p:spPr>
          <a:xfrm>
            <a:off x="8488940" y="954000"/>
            <a:ext cx="2286000" cy="228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DCA7CD2-4205-C453-8B36-7A9AD4A9B34B}"/>
              </a:ext>
            </a:extLst>
          </p:cNvPr>
          <p:cNvSpPr/>
          <p:nvPr/>
        </p:nvSpPr>
        <p:spPr>
          <a:xfrm>
            <a:off x="4760379" y="932695"/>
            <a:ext cx="2286000" cy="228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A6C6DEE-2CA6-5EC2-71B1-7F3B43F52E92}"/>
              </a:ext>
            </a:extLst>
          </p:cNvPr>
          <p:cNvSpPr/>
          <p:nvPr/>
        </p:nvSpPr>
        <p:spPr>
          <a:xfrm>
            <a:off x="712210" y="940431"/>
            <a:ext cx="2286000" cy="2286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B3784D-33BB-D72F-04E5-1037FDD73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exercise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B18E4-E52F-6DC7-E63C-B3EAB608C0C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610AA00E-F960-E9F4-CC1F-98691C1ECF0B}"/>
              </a:ext>
            </a:extLst>
          </p:cNvPr>
          <p:cNvSpPr txBox="1">
            <a:spLocks/>
          </p:cNvSpPr>
          <p:nvPr/>
        </p:nvSpPr>
        <p:spPr>
          <a:xfrm>
            <a:off x="1533378" y="6261728"/>
            <a:ext cx="3712390" cy="2362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/>
              <a:t>(Harvard Health Publishing,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E73FB-DA97-51A3-676C-BE9B737DC218}"/>
              </a:ext>
            </a:extLst>
          </p:cNvPr>
          <p:cNvSpPr txBox="1">
            <a:spLocks/>
          </p:cNvSpPr>
          <p:nvPr/>
        </p:nvSpPr>
        <p:spPr>
          <a:xfrm>
            <a:off x="620553" y="3408536"/>
            <a:ext cx="2588473" cy="16307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en-US" b="1" dirty="0"/>
              <a:t>Strength training</a:t>
            </a:r>
          </a:p>
          <a:p>
            <a:pPr>
              <a:spcAft>
                <a:spcPts val="800"/>
              </a:spcAft>
            </a:pPr>
            <a:r>
              <a:rPr lang="en-US" dirty="0"/>
              <a:t>Increases lean </a:t>
            </a:r>
            <a:br>
              <a:rPr lang="en-US" dirty="0"/>
            </a:br>
            <a:r>
              <a:rPr lang="en-US" dirty="0"/>
              <a:t>muscle mass </a:t>
            </a:r>
          </a:p>
          <a:p>
            <a:pPr>
              <a:spcAft>
                <a:spcPts val="800"/>
              </a:spcAft>
            </a:pPr>
            <a:r>
              <a:rPr lang="en-US" dirty="0"/>
              <a:t>Improves balance</a:t>
            </a:r>
          </a:p>
          <a:p>
            <a:pPr>
              <a:spcAft>
                <a:spcPts val="800"/>
              </a:spcAft>
            </a:pPr>
            <a:r>
              <a:rPr lang="en-US" dirty="0"/>
              <a:t>Weight management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47FE10-4479-4481-B1AA-57AA40056886}"/>
              </a:ext>
            </a:extLst>
          </p:cNvPr>
          <p:cNvSpPr txBox="1">
            <a:spLocks/>
          </p:cNvSpPr>
          <p:nvPr/>
        </p:nvSpPr>
        <p:spPr>
          <a:xfrm>
            <a:off x="4660708" y="3408536"/>
            <a:ext cx="3073666" cy="18847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en-US" b="1" dirty="0"/>
              <a:t>Aerobic</a:t>
            </a:r>
          </a:p>
          <a:p>
            <a:pPr>
              <a:spcAft>
                <a:spcPts val="800"/>
              </a:spcAft>
            </a:pPr>
            <a:r>
              <a:rPr lang="en-US" dirty="0"/>
              <a:t>Improves body’s ability to meet demands</a:t>
            </a:r>
          </a:p>
          <a:p>
            <a:pPr>
              <a:spcAft>
                <a:spcPts val="800"/>
              </a:spcAft>
            </a:pPr>
            <a:r>
              <a:rPr lang="en-US" dirty="0"/>
              <a:t>Burns body fat</a:t>
            </a:r>
          </a:p>
          <a:p>
            <a:pPr>
              <a:spcAft>
                <a:spcPts val="800"/>
              </a:spcAft>
            </a:pPr>
            <a:r>
              <a:rPr lang="en-US" dirty="0"/>
              <a:t>Reduces risk of </a:t>
            </a:r>
            <a:br>
              <a:rPr lang="en-US" dirty="0"/>
            </a:br>
            <a:r>
              <a:rPr lang="en-US" dirty="0"/>
              <a:t>chronic conditions</a:t>
            </a:r>
          </a:p>
          <a:p>
            <a:pPr>
              <a:spcAft>
                <a:spcPts val="800"/>
              </a:spcAft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663E36-C2FF-18D0-D57D-3774743C24CD}"/>
              </a:ext>
            </a:extLst>
          </p:cNvPr>
          <p:cNvSpPr txBox="1">
            <a:spLocks/>
          </p:cNvSpPr>
          <p:nvPr/>
        </p:nvSpPr>
        <p:spPr>
          <a:xfrm>
            <a:off x="8570234" y="3408537"/>
            <a:ext cx="3073666" cy="15645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en-US" b="1" dirty="0"/>
              <a:t>Stretching</a:t>
            </a:r>
          </a:p>
          <a:p>
            <a:pPr>
              <a:spcAft>
                <a:spcPts val="800"/>
              </a:spcAft>
            </a:pPr>
            <a:r>
              <a:rPr lang="en-US" dirty="0"/>
              <a:t>Improves flexibility, range of motion</a:t>
            </a:r>
          </a:p>
          <a:p>
            <a:pPr>
              <a:spcAft>
                <a:spcPts val="800"/>
              </a:spcAft>
            </a:pPr>
            <a:r>
              <a:rPr lang="en-US" dirty="0"/>
              <a:t>Reduces pain and risk </a:t>
            </a:r>
            <a:br>
              <a:rPr lang="en-US" dirty="0"/>
            </a:br>
            <a:r>
              <a:rPr lang="en-US" dirty="0"/>
              <a:t>of injury</a:t>
            </a:r>
          </a:p>
        </p:txBody>
      </p:sp>
      <p:pic>
        <p:nvPicPr>
          <p:cNvPr id="14" name="Picture 13" descr="A person lifting weights in a gym&#10;&#10;Description automatically generated">
            <a:extLst>
              <a:ext uri="{FF2B5EF4-FFF2-40B4-BE49-F238E27FC236}">
                <a16:creationId xmlns:a16="http://schemas.microsoft.com/office/drawing/2014/main" id="{A31E51E7-6285-CEA4-EDF0-33657F0F8A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888" y="1022996"/>
            <a:ext cx="2124644" cy="2121139"/>
          </a:xfrm>
          <a:prstGeom prst="ellipse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BBDC43-41FE-F79C-2394-02E5592275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6"/>
          <a:stretch/>
        </p:blipFill>
        <p:spPr>
          <a:xfrm>
            <a:off x="4852735" y="1022727"/>
            <a:ext cx="2101288" cy="2121408"/>
          </a:xfrm>
          <a:prstGeom prst="ellipse">
            <a:avLst/>
          </a:prstGeom>
        </p:spPr>
      </p:pic>
      <p:pic>
        <p:nvPicPr>
          <p:cNvPr id="17" name="Picture 15">
            <a:extLst>
              <a:ext uri="{FF2B5EF4-FFF2-40B4-BE49-F238E27FC236}">
                <a16:creationId xmlns:a16="http://schemas.microsoft.com/office/drawing/2014/main" id="{B513397B-DCF7-DF54-D58A-4FA70F2953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6" t="9751" r="18942" b="3064"/>
          <a:stretch/>
        </p:blipFill>
        <p:spPr>
          <a:xfrm>
            <a:off x="8570234" y="1022727"/>
            <a:ext cx="2123413" cy="2121408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51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E0E60-1384-C15D-5270-67C2D6BA9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6618D8-FE7F-BD7C-5C51-4AC7C6F499C0}"/>
              </a:ext>
            </a:extLst>
          </p:cNvPr>
          <p:cNvSpPr/>
          <p:nvPr/>
        </p:nvSpPr>
        <p:spPr>
          <a:xfrm>
            <a:off x="0" y="1113160"/>
            <a:ext cx="12192000" cy="4661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B49CB1-80F2-8137-FF23-B4C95B2B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647100" cy="753160"/>
          </a:xfrm>
        </p:spPr>
        <p:txBody>
          <a:bodyPr/>
          <a:lstStyle/>
          <a:p>
            <a:r>
              <a:rPr lang="en-US" dirty="0"/>
              <a:t>Anatomy of a workout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FF9DE7-C0B5-21AE-E55C-FCF1B673CE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>
                <a:solidFill>
                  <a:schemeClr val="accent1"/>
                </a:solidFill>
              </a:rPr>
              <a:pPr/>
              <a:t>4</a:t>
            </a:fld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7EDD81-44E1-7A00-6F7B-30E4F2ED8E02}"/>
              </a:ext>
            </a:extLst>
          </p:cNvPr>
          <p:cNvSpPr txBox="1">
            <a:spLocks/>
          </p:cNvSpPr>
          <p:nvPr/>
        </p:nvSpPr>
        <p:spPr>
          <a:xfrm>
            <a:off x="360000" y="1391212"/>
            <a:ext cx="9968987" cy="3946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en-US" dirty="0"/>
              <a:t>The Physical Activity Guidelines define physical activity with a few key components: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6CDFA73-AE5F-D0B6-C810-656575AB4B3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399" y="6191267"/>
            <a:ext cx="4259943" cy="21673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(HHS, 2019)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9A026E-A066-E3CD-AE84-DFB37940F9C4}"/>
              </a:ext>
            </a:extLst>
          </p:cNvPr>
          <p:cNvSpPr/>
          <p:nvPr/>
        </p:nvSpPr>
        <p:spPr>
          <a:xfrm>
            <a:off x="2781898" y="2000278"/>
            <a:ext cx="8201608" cy="1045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04D2B3E-145D-2FAE-2963-34C9C72B8EC1}"/>
              </a:ext>
            </a:extLst>
          </p:cNvPr>
          <p:cNvSpPr/>
          <p:nvPr/>
        </p:nvSpPr>
        <p:spPr>
          <a:xfrm>
            <a:off x="2781898" y="3228840"/>
            <a:ext cx="8201608" cy="1045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3F4008-AE32-CB42-8C38-A51E8C4552CF}"/>
              </a:ext>
            </a:extLst>
          </p:cNvPr>
          <p:cNvSpPr/>
          <p:nvPr/>
        </p:nvSpPr>
        <p:spPr>
          <a:xfrm>
            <a:off x="2781898" y="4454228"/>
            <a:ext cx="8201608" cy="10450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7A4DF3-2133-F1EA-0B28-EBBE65593458}"/>
              </a:ext>
            </a:extLst>
          </p:cNvPr>
          <p:cNvSpPr txBox="1"/>
          <p:nvPr/>
        </p:nvSpPr>
        <p:spPr>
          <a:xfrm>
            <a:off x="4841521" y="2335674"/>
            <a:ext cx="181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Intensity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6B3CC8-6889-E674-585A-2B03E826110A}"/>
              </a:ext>
            </a:extLst>
          </p:cNvPr>
          <p:cNvSpPr txBox="1"/>
          <p:nvPr/>
        </p:nvSpPr>
        <p:spPr>
          <a:xfrm>
            <a:off x="4847104" y="4792076"/>
            <a:ext cx="181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Frequency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A0BFD4-00E5-A0BD-AD55-D7811C301D56}"/>
              </a:ext>
            </a:extLst>
          </p:cNvPr>
          <p:cNvSpPr txBox="1"/>
          <p:nvPr/>
        </p:nvSpPr>
        <p:spPr>
          <a:xfrm>
            <a:off x="4847104" y="3566688"/>
            <a:ext cx="181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Duration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97A7BC-090A-A3F9-DE44-D10B96A98A8B}"/>
              </a:ext>
            </a:extLst>
          </p:cNvPr>
          <p:cNvSpPr txBox="1"/>
          <p:nvPr/>
        </p:nvSpPr>
        <p:spPr>
          <a:xfrm>
            <a:off x="6939421" y="2058675"/>
            <a:ext cx="4044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How hard a person works to 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do the activity (e.g., energy required, weight lifted)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7B4D96-A485-5435-AB71-784499557D63}"/>
              </a:ext>
            </a:extLst>
          </p:cNvPr>
          <p:cNvSpPr txBox="1"/>
          <p:nvPr/>
        </p:nvSpPr>
        <p:spPr>
          <a:xfrm>
            <a:off x="6939420" y="4653576"/>
            <a:ext cx="4044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How often a person does the activity (e.g., days/week)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194EF7-41C5-9A67-D466-8877754BDFE2}"/>
              </a:ext>
            </a:extLst>
          </p:cNvPr>
          <p:cNvSpPr txBox="1"/>
          <p:nvPr/>
        </p:nvSpPr>
        <p:spPr>
          <a:xfrm>
            <a:off x="6939421" y="3289689"/>
            <a:ext cx="4044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How long a person does an activity in one session</a:t>
            </a:r>
          </a:p>
          <a:p>
            <a:r>
              <a:rPr lang="en-US" sz="1800" dirty="0"/>
              <a:t>(e.g., minutes, repetitions)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58302A-D745-4698-9116-7231E63E59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518" y="2000278"/>
            <a:ext cx="3506084" cy="3502152"/>
          </a:xfrm>
          <a:prstGeom prst="ellipse">
            <a:avLst/>
          </a:prstGeom>
          <a:ln w="25400">
            <a:solidFill>
              <a:schemeClr val="bg1"/>
            </a:solidFill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42D5D45-C661-3DA7-9056-EAE60A2A65FE}"/>
              </a:ext>
            </a:extLst>
          </p:cNvPr>
          <p:cNvGrpSpPr/>
          <p:nvPr/>
        </p:nvGrpSpPr>
        <p:grpSpPr>
          <a:xfrm>
            <a:off x="1014517" y="2000278"/>
            <a:ext cx="3506981" cy="3502152"/>
            <a:chOff x="1014517" y="2000278"/>
            <a:chExt cx="3506981" cy="350215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0C9789D-36C7-A11F-7A06-07CA04C3C6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517" y="2000278"/>
              <a:ext cx="3506981" cy="35021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US" sz="1600" noProof="0" dirty="0" err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899538-2DC1-43CF-90B4-7B8C6B8703A6}"/>
                </a:ext>
              </a:extLst>
            </p:cNvPr>
            <p:cNvSpPr txBox="1"/>
            <p:nvPr/>
          </p:nvSpPr>
          <p:spPr>
            <a:xfrm>
              <a:off x="1262173" y="3564350"/>
              <a:ext cx="3241981" cy="984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Verdana" panose="020B060403050404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“Start low and go slow”</a:t>
              </a:r>
            </a:p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Verdana" panose="020B060403050404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Prioritize safety</a:t>
              </a:r>
            </a:p>
            <a:p>
              <a:pPr marL="180000" marR="0" lvl="0" indent="-180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Verdana" panose="020B060403050404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Consult with your doctor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82336C9-07AF-820D-8AA7-1CADE65E0FE7}"/>
                </a:ext>
              </a:extLst>
            </p:cNvPr>
            <p:cNvSpPr txBox="1"/>
            <p:nvPr/>
          </p:nvSpPr>
          <p:spPr>
            <a:xfrm>
              <a:off x="1158379" y="3088498"/>
              <a:ext cx="324198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b="1" dirty="0">
                  <a:solidFill>
                    <a:schemeClr val="bg1"/>
                  </a:solidFill>
                  <a:latin typeface="Verdana"/>
                </a:rPr>
                <a:t>Safety reminders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</a:endParaRP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0C303D8-6AB8-C646-5B8E-B6ADFE8C3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42062" y="2154935"/>
              <a:ext cx="852873" cy="852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1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13F5-E60C-55B9-7478-C037C9DC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C37C9A-ECEB-09D4-44FE-EEA5B67FB646}"/>
              </a:ext>
            </a:extLst>
          </p:cNvPr>
          <p:cNvSpPr/>
          <p:nvPr/>
        </p:nvSpPr>
        <p:spPr>
          <a:xfrm>
            <a:off x="-13019" y="3605094"/>
            <a:ext cx="7392946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748207-934C-06AC-6337-2A7440BA0E43}"/>
              </a:ext>
            </a:extLst>
          </p:cNvPr>
          <p:cNvSpPr/>
          <p:nvPr/>
        </p:nvSpPr>
        <p:spPr>
          <a:xfrm>
            <a:off x="7399177" y="0"/>
            <a:ext cx="4792822" cy="6678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n-US" sz="1600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E3D5FE-D457-9149-55C7-DC5885B88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60000"/>
            <a:ext cx="7600163" cy="430177"/>
          </a:xfrm>
        </p:spPr>
        <p:txBody>
          <a:bodyPr/>
          <a:lstStyle/>
          <a:p>
            <a:r>
              <a:rPr lang="en-US" dirty="0"/>
              <a:t>Strength training: The basics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AED18-AAEF-B616-1B17-BE956EA156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9999" y="1410428"/>
            <a:ext cx="6006488" cy="164291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Start small and gradually build strength</a:t>
            </a:r>
          </a:p>
          <a:p>
            <a:pPr>
              <a:spcAft>
                <a:spcPts val="1200"/>
              </a:spcAft>
            </a:pPr>
            <a:r>
              <a:rPr lang="en-US" dirty="0"/>
              <a:t>Should target all major muscle groups</a:t>
            </a:r>
          </a:p>
          <a:p>
            <a:pPr>
              <a:spcAft>
                <a:spcPts val="1200"/>
              </a:spcAft>
            </a:pPr>
            <a:r>
              <a:rPr lang="en-US" dirty="0"/>
              <a:t>Consider equipment investment</a:t>
            </a:r>
          </a:p>
          <a:p>
            <a:pPr>
              <a:spcAft>
                <a:spcPts val="1200"/>
              </a:spcAft>
            </a:pPr>
            <a:r>
              <a:rPr lang="en-US" dirty="0"/>
              <a:t>Don’t neglect rest days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38C51-E1BC-B931-392E-B18F147D11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1F27EDD1-7F3C-2368-495B-E0E4DABEA9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r>
              <a:rPr lang="en-US" dirty="0"/>
              <a:t>(HHS, 2019; Mayo Clinic, 2026)</a:t>
            </a: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007CEC23-170E-323B-B1B3-044455568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0000" y="6067943"/>
            <a:ext cx="792000" cy="430177"/>
          </a:xfrm>
          <a:prstGeom prst="rect">
            <a:avLst/>
          </a:prstGeom>
        </p:spPr>
      </p:pic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12084B94-F92E-B39C-AF2F-2E0359FA2C5D}"/>
              </a:ext>
            </a:extLst>
          </p:cNvPr>
          <p:cNvSpPr txBox="1">
            <a:spLocks/>
          </p:cNvSpPr>
          <p:nvPr/>
        </p:nvSpPr>
        <p:spPr>
          <a:xfrm>
            <a:off x="359999" y="4085201"/>
            <a:ext cx="4663937" cy="12490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b="1" dirty="0"/>
              <a:t>Guidelines recommend:</a:t>
            </a:r>
          </a:p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dirty="0"/>
              <a:t>Moderate or greater intensity strength-training exercises </a:t>
            </a:r>
            <a:r>
              <a:rPr lang="en-US" b="1" dirty="0"/>
              <a:t>2-3 days a week</a:t>
            </a:r>
            <a:r>
              <a:rPr lang="en-US" dirty="0"/>
              <a:t>.</a:t>
            </a:r>
            <a:endParaRPr lang="en-US" b="1" dirty="0"/>
          </a:p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3A70A5-0A13-97E0-97F2-E49EBB76885E}"/>
              </a:ext>
            </a:extLst>
          </p:cNvPr>
          <p:cNvSpPr txBox="1"/>
          <p:nvPr/>
        </p:nvSpPr>
        <p:spPr>
          <a:xfrm>
            <a:off x="8780772" y="1597729"/>
            <a:ext cx="2793341" cy="36625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Optional equipment: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Household objects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Resistance bands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Free weights (barbells, dumbbells)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Medicine balls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Gliders/sliders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Kettle bells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Weight machines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Suspension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training straps</a:t>
            </a:r>
          </a:p>
        </p:txBody>
      </p:sp>
      <p:pic>
        <p:nvPicPr>
          <p:cNvPr id="7" name="Picture 6" descr="A person lifting weights in a gym&#10;&#10;Description automatically generated">
            <a:extLst>
              <a:ext uri="{FF2B5EF4-FFF2-40B4-BE49-F238E27FC236}">
                <a16:creationId xmlns:a16="http://schemas.microsoft.com/office/drawing/2014/main" id="{17D6D32F-A1E1-FDB0-FB9A-A1078B8ECC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0488" y="2943742"/>
            <a:ext cx="3198034" cy="3192758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9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13F5-E60C-55B9-7478-C037C9DC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C37C9A-ECEB-09D4-44FE-EEA5B67FB646}"/>
              </a:ext>
            </a:extLst>
          </p:cNvPr>
          <p:cNvSpPr/>
          <p:nvPr/>
        </p:nvSpPr>
        <p:spPr>
          <a:xfrm>
            <a:off x="-1" y="3294346"/>
            <a:ext cx="7379927" cy="23420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748207-934C-06AC-6337-2A7440BA0E43}"/>
              </a:ext>
            </a:extLst>
          </p:cNvPr>
          <p:cNvSpPr/>
          <p:nvPr/>
        </p:nvSpPr>
        <p:spPr>
          <a:xfrm>
            <a:off x="7399177" y="0"/>
            <a:ext cx="4792822" cy="6678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n-US" sz="1600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E3D5FE-D457-9149-55C7-DC5885B88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60000"/>
            <a:ext cx="7600163" cy="430177"/>
          </a:xfrm>
        </p:spPr>
        <p:txBody>
          <a:bodyPr/>
          <a:lstStyle/>
          <a:p>
            <a:r>
              <a:rPr lang="en-US" dirty="0"/>
              <a:t>Aerobic exercise: The basics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AED18-AAEF-B616-1B17-BE956EA156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9999" y="1410428"/>
            <a:ext cx="6006488" cy="164291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Include elements you enjoy</a:t>
            </a:r>
          </a:p>
          <a:p>
            <a:pPr>
              <a:spcAft>
                <a:spcPts val="1200"/>
              </a:spcAft>
            </a:pPr>
            <a:r>
              <a:rPr lang="en-US" dirty="0"/>
              <a:t>Try mini workouts</a:t>
            </a:r>
          </a:p>
          <a:p>
            <a:pPr>
              <a:spcAft>
                <a:spcPts val="1200"/>
              </a:spcAft>
            </a:pPr>
            <a:r>
              <a:rPr lang="en-US" dirty="0"/>
              <a:t>Keep it fresh to avoid boredom</a:t>
            </a:r>
          </a:p>
          <a:p>
            <a:pPr>
              <a:spcAft>
                <a:spcPts val="1200"/>
              </a:spcAft>
            </a:pPr>
            <a:r>
              <a:rPr lang="en-US" dirty="0"/>
              <a:t>Expand your idea of “active”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38C51-E1BC-B931-392E-B18F147D11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1F27EDD1-7F3C-2368-495B-E0E4DABEA9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r>
              <a:rPr lang="en-US" dirty="0"/>
              <a:t>(HHS, 2019)</a:t>
            </a: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007CEC23-170E-323B-B1B3-044455568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0000" y="6067943"/>
            <a:ext cx="792000" cy="430177"/>
          </a:xfrm>
          <a:prstGeom prst="rect">
            <a:avLst/>
          </a:prstGeom>
        </p:spPr>
      </p:pic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12084B94-F92E-B39C-AF2F-2E0359FA2C5D}"/>
              </a:ext>
            </a:extLst>
          </p:cNvPr>
          <p:cNvSpPr txBox="1">
            <a:spLocks/>
          </p:cNvSpPr>
          <p:nvPr/>
        </p:nvSpPr>
        <p:spPr>
          <a:xfrm>
            <a:off x="359999" y="3610966"/>
            <a:ext cx="4663937" cy="1836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b="1" dirty="0"/>
              <a:t>Guidelines recommend:</a:t>
            </a:r>
          </a:p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b="1" dirty="0"/>
              <a:t>150-300</a:t>
            </a:r>
            <a:r>
              <a:rPr lang="en-US" dirty="0"/>
              <a:t> minutes per week of moderately intense activity or…</a:t>
            </a:r>
          </a:p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b="1" dirty="0"/>
              <a:t>75-150</a:t>
            </a:r>
            <a:r>
              <a:rPr lang="en-US" dirty="0"/>
              <a:t> minutes per week of vigorously intense activity</a:t>
            </a:r>
          </a:p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4DA575-7269-CACD-DC81-D97CE304A8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9" t="-126" r="14211" b="126"/>
          <a:stretch/>
        </p:blipFill>
        <p:spPr>
          <a:xfrm>
            <a:off x="5247169" y="2869755"/>
            <a:ext cx="3160989" cy="3191256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176268-4FA6-0167-B4D9-1ED85D64401F}"/>
              </a:ext>
            </a:extLst>
          </p:cNvPr>
          <p:cNvSpPr txBox="1"/>
          <p:nvPr/>
        </p:nvSpPr>
        <p:spPr>
          <a:xfrm>
            <a:off x="8833334" y="1205314"/>
            <a:ext cx="2793341" cy="4447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Examples: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Swimming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Rowing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Walking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Jogging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High-intensity interval training (HIIT)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Kickboxing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Cycling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Zumba/dance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Jump rope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Trampoline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Verdana" panose="020B060403050404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…and much more!</a:t>
            </a:r>
          </a:p>
        </p:txBody>
      </p:sp>
    </p:spTree>
    <p:extLst>
      <p:ext uri="{BB962C8B-B14F-4D97-AF65-F5344CB8AC3E}">
        <p14:creationId xmlns:p14="http://schemas.microsoft.com/office/powerpoint/2010/main" val="375346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13F5-E60C-55B9-7478-C037C9DC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C37C9A-ECEB-09D4-44FE-EEA5B67FB646}"/>
              </a:ext>
            </a:extLst>
          </p:cNvPr>
          <p:cNvSpPr/>
          <p:nvPr/>
        </p:nvSpPr>
        <p:spPr>
          <a:xfrm>
            <a:off x="0" y="3815061"/>
            <a:ext cx="7392946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748207-934C-06AC-6337-2A7440BA0E43}"/>
              </a:ext>
            </a:extLst>
          </p:cNvPr>
          <p:cNvSpPr/>
          <p:nvPr/>
        </p:nvSpPr>
        <p:spPr>
          <a:xfrm>
            <a:off x="7399177" y="0"/>
            <a:ext cx="4792822" cy="6678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endParaRPr lang="en-US" sz="1600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E3D5FE-D457-9149-55C7-DC5885B88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014433" cy="430177"/>
          </a:xfrm>
        </p:spPr>
        <p:txBody>
          <a:bodyPr/>
          <a:lstStyle/>
          <a:p>
            <a:r>
              <a:rPr lang="en-US" dirty="0"/>
              <a:t>Flexibility and stretching: The basics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AED18-AAEF-B616-1B17-BE956EA156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321" y="1613466"/>
            <a:ext cx="4618806" cy="164291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Warm up muscles with dynamic stretches and movements </a:t>
            </a:r>
          </a:p>
          <a:p>
            <a:pPr>
              <a:spcAft>
                <a:spcPts val="1200"/>
              </a:spcAft>
            </a:pPr>
            <a:r>
              <a:rPr lang="en-US" dirty="0"/>
              <a:t>Use static stretches to cool down</a:t>
            </a:r>
          </a:p>
          <a:p>
            <a:pPr>
              <a:spcAft>
                <a:spcPts val="1200"/>
              </a:spcAft>
            </a:pPr>
            <a:r>
              <a:rPr lang="en-US" dirty="0"/>
              <a:t>Incorporate into normally sedentary or inactive tasks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38C51-E1BC-B931-392E-B18F147D11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9" name="Footer Placeholder 6">
            <a:extLst>
              <a:ext uri="{FF2B5EF4-FFF2-40B4-BE49-F238E27FC236}">
                <a16:creationId xmlns:a16="http://schemas.microsoft.com/office/drawing/2014/main" id="{1F27EDD1-7F3C-2368-495B-E0E4DABEA9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2400" y="6281267"/>
            <a:ext cx="3435378" cy="148973"/>
          </a:xfrm>
        </p:spPr>
        <p:txBody>
          <a:bodyPr/>
          <a:lstStyle/>
          <a:p>
            <a:r>
              <a:rPr lang="en-US" dirty="0"/>
              <a:t>(Harvard Health, 2025)</a:t>
            </a: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007CEC23-170E-323B-B1B3-0444555683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60000" y="6067943"/>
            <a:ext cx="792000" cy="430177"/>
          </a:xfrm>
          <a:prstGeom prst="rect">
            <a:avLst/>
          </a:prstGeom>
        </p:spPr>
      </p:pic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12084B94-F92E-B39C-AF2F-2E0359FA2C5D}"/>
              </a:ext>
            </a:extLst>
          </p:cNvPr>
          <p:cNvSpPr txBox="1">
            <a:spLocks/>
          </p:cNvSpPr>
          <p:nvPr/>
        </p:nvSpPr>
        <p:spPr>
          <a:xfrm>
            <a:off x="463463" y="4134121"/>
            <a:ext cx="4333408" cy="14683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b="1" dirty="0"/>
              <a:t>Experts recommend:</a:t>
            </a:r>
          </a:p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dirty="0"/>
              <a:t>Aim to do stretching exercises </a:t>
            </a:r>
            <a:br>
              <a:rPr lang="en-US" dirty="0"/>
            </a:br>
            <a:r>
              <a:rPr lang="en-US" b="1" dirty="0"/>
              <a:t>2-3 times per week</a:t>
            </a:r>
            <a:r>
              <a:rPr lang="en-US" dirty="0"/>
              <a:t>. Even 5-10 minutes of stretching has benefits.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9815E33-DC97-6068-50E3-E20EFA243B4B}"/>
              </a:ext>
            </a:extLst>
          </p:cNvPr>
          <p:cNvSpPr txBox="1">
            <a:spLocks/>
          </p:cNvSpPr>
          <p:nvPr/>
        </p:nvSpPr>
        <p:spPr>
          <a:xfrm>
            <a:off x="8658106" y="1338566"/>
            <a:ext cx="3905266" cy="35373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Verdana" panose="020B0604030504040204" pitchFamily="34" charset="0"/>
              <a:buNone/>
            </a:pPr>
            <a:r>
              <a:rPr lang="en-US" b="1" dirty="0">
                <a:solidFill>
                  <a:schemeClr val="bg1"/>
                </a:solidFill>
              </a:rPr>
              <a:t>Examples:</a:t>
            </a: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Dynamic stretches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Static stretches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Yoga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Tai chi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Pilates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Foam rollers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Stretch/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resistance bands</a:t>
            </a:r>
          </a:p>
          <a:p>
            <a:pPr>
              <a:spcAft>
                <a:spcPts val="12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endParaRPr lang="en-US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CFE63C94-4240-9C7D-E18F-9B3E3BA5994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 t="7081" r="15941" b="-351"/>
          <a:stretch/>
        </p:blipFill>
        <p:spPr>
          <a:xfrm>
            <a:off x="5092461" y="3042939"/>
            <a:ext cx="3194272" cy="3191256"/>
          </a:xfrm>
          <a:prstGeom prst="ellipse">
            <a:avLst/>
          </a:prstGeom>
          <a:ln w="2857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208662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A9624AD0-9121-31D5-3F89-F6EB5552CB7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4902" y="0"/>
            <a:ext cx="6007098" cy="6678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7FBE40-1DB2-0B11-6B4F-6885B5F7ED7E}"/>
              </a:ext>
            </a:extLst>
          </p:cNvPr>
          <p:cNvSpPr/>
          <p:nvPr/>
        </p:nvSpPr>
        <p:spPr>
          <a:xfrm>
            <a:off x="1" y="4085490"/>
            <a:ext cx="6184902" cy="1831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95353B-62C8-C886-232E-30A2C7D44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4267984" cy="753160"/>
          </a:xfrm>
        </p:spPr>
        <p:txBody>
          <a:bodyPr/>
          <a:lstStyle/>
          <a:p>
            <a:r>
              <a:rPr lang="en-US" dirty="0"/>
              <a:t>Getting started: Make a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074D7-B493-7F91-AF9C-CBBE510CE6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>
                <a:solidFill>
                  <a:schemeClr val="accent1"/>
                </a:solidFill>
              </a:rPr>
              <a:pPr/>
              <a:t>8</a:t>
            </a:fld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8BEAFC-893D-37DD-1D64-528FDFCB7FBE}"/>
              </a:ext>
            </a:extLst>
          </p:cNvPr>
          <p:cNvSpPr txBox="1">
            <a:spLocks/>
          </p:cNvSpPr>
          <p:nvPr/>
        </p:nvSpPr>
        <p:spPr>
          <a:xfrm>
            <a:off x="360000" y="1663946"/>
            <a:ext cx="5647100" cy="11085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dirty="0"/>
              <a:t>Know your “why”</a:t>
            </a:r>
          </a:p>
          <a:p>
            <a:pPr>
              <a:spcAft>
                <a:spcPts val="800"/>
              </a:spcAft>
            </a:pPr>
            <a:r>
              <a:rPr lang="en-US" dirty="0"/>
              <a:t>Visualize your desired outcome</a:t>
            </a:r>
          </a:p>
          <a:p>
            <a:pPr>
              <a:spcAft>
                <a:spcPts val="800"/>
              </a:spcAft>
            </a:pPr>
            <a:r>
              <a:rPr lang="en-US" dirty="0"/>
              <a:t>Set small, achievable goals</a:t>
            </a:r>
          </a:p>
          <a:p>
            <a:pPr>
              <a:spcAft>
                <a:spcPts val="800"/>
              </a:spcAft>
            </a:pPr>
            <a:r>
              <a:rPr lang="en-US" dirty="0"/>
              <a:t>Outline the how, when, and where</a:t>
            </a:r>
          </a:p>
          <a:p>
            <a:pPr>
              <a:spcAft>
                <a:spcPts val="800"/>
              </a:spcAft>
            </a:pP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5FEFA7-A188-235D-839E-7E68364C1780}"/>
              </a:ext>
            </a:extLst>
          </p:cNvPr>
          <p:cNvSpPr txBox="1">
            <a:spLocks/>
          </p:cNvSpPr>
          <p:nvPr/>
        </p:nvSpPr>
        <p:spPr>
          <a:xfrm>
            <a:off x="360000" y="4441383"/>
            <a:ext cx="4706522" cy="11194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Be mindful to select days, times, activities, and locations that make exercise convenient, not a burden on your time, schedule, or motivation.</a:t>
            </a:r>
          </a:p>
        </p:txBody>
      </p:sp>
    </p:spTree>
    <p:extLst>
      <p:ext uri="{BB962C8B-B14F-4D97-AF65-F5344CB8AC3E}">
        <p14:creationId xmlns:p14="http://schemas.microsoft.com/office/powerpoint/2010/main" val="424543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2">
            <a:extLst>
              <a:ext uri="{FF2B5EF4-FFF2-40B4-BE49-F238E27FC236}">
                <a16:creationId xmlns:a16="http://schemas.microsoft.com/office/drawing/2014/main" id="{E64BA273-707D-F078-E0DB-5D99B3751B49}"/>
              </a:ext>
            </a:extLst>
          </p:cNvPr>
          <p:cNvPicPr>
            <a:picLocks noGrp="1" noChangeAspect="1"/>
          </p:cNvPicPr>
          <p:nvPr>
            <p:ph type="pic" sz="quarter" idx="16"/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9" r="14548"/>
          <a:stretch/>
        </p:blipFill>
        <p:spPr>
          <a:xfrm>
            <a:off x="6184902" y="0"/>
            <a:ext cx="6007098" cy="6678000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7FBE40-1DB2-0B11-6B4F-6885B5F7ED7E}"/>
              </a:ext>
            </a:extLst>
          </p:cNvPr>
          <p:cNvSpPr/>
          <p:nvPr/>
        </p:nvSpPr>
        <p:spPr>
          <a:xfrm>
            <a:off x="1" y="4287187"/>
            <a:ext cx="6184902" cy="1629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1600" noProof="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95353B-62C8-C886-232E-30A2C7D44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60000"/>
            <a:ext cx="4874475" cy="753160"/>
          </a:xfrm>
        </p:spPr>
        <p:txBody>
          <a:bodyPr/>
          <a:lstStyle/>
          <a:p>
            <a:r>
              <a:rPr lang="en-US" dirty="0"/>
              <a:t>Getting started: </a:t>
            </a:r>
            <a:br>
              <a:rPr lang="en-US" dirty="0"/>
            </a:br>
            <a:r>
              <a:rPr lang="en-US" dirty="0"/>
              <a:t>Overcoming </a:t>
            </a:r>
            <a:br>
              <a:rPr lang="en-US" dirty="0"/>
            </a:br>
            <a:r>
              <a:rPr lang="en-US" dirty="0"/>
              <a:t>initial obstacles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074D7-B493-7F91-AF9C-CBBE510CE6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>
                <a:solidFill>
                  <a:schemeClr val="tx2"/>
                </a:solidFill>
              </a:rPr>
              <a:pPr/>
              <a:t>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A8BEAFC-893D-37DD-1D64-528FDFCB7FBE}"/>
              </a:ext>
            </a:extLst>
          </p:cNvPr>
          <p:cNvSpPr txBox="1">
            <a:spLocks/>
          </p:cNvSpPr>
          <p:nvPr/>
        </p:nvSpPr>
        <p:spPr>
          <a:xfrm>
            <a:off x="360000" y="1944988"/>
            <a:ext cx="5647100" cy="11085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dirty="0"/>
              <a:t>Start small with habit stacking</a:t>
            </a:r>
          </a:p>
          <a:p>
            <a:pPr>
              <a:spcAft>
                <a:spcPts val="800"/>
              </a:spcAft>
            </a:pPr>
            <a:r>
              <a:rPr lang="en-US" dirty="0"/>
              <a:t>Add to downtime activities</a:t>
            </a:r>
          </a:p>
          <a:p>
            <a:pPr>
              <a:spcAft>
                <a:spcPts val="800"/>
              </a:spcAft>
            </a:pPr>
            <a:r>
              <a:rPr lang="en-US" dirty="0"/>
              <a:t>Give yourself “nudges” </a:t>
            </a:r>
          </a:p>
          <a:p>
            <a:pPr>
              <a:spcAft>
                <a:spcPts val="800"/>
              </a:spcAft>
            </a:pPr>
            <a:r>
              <a:rPr lang="en-US" dirty="0"/>
              <a:t>Focus on the first step</a:t>
            </a:r>
          </a:p>
          <a:p>
            <a:pPr>
              <a:spcAft>
                <a:spcPts val="800"/>
              </a:spcAft>
            </a:pPr>
            <a:endParaRPr lang="en-US" dirty="0"/>
          </a:p>
          <a:p>
            <a:pPr>
              <a:spcAft>
                <a:spcPts val="800"/>
              </a:spcAft>
            </a:pP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5FEFA7-A188-235D-839E-7E68364C1780}"/>
              </a:ext>
            </a:extLst>
          </p:cNvPr>
          <p:cNvSpPr txBox="1">
            <a:spLocks/>
          </p:cNvSpPr>
          <p:nvPr/>
        </p:nvSpPr>
        <p:spPr>
          <a:xfrm>
            <a:off x="359999" y="4641140"/>
            <a:ext cx="4323967" cy="8278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Remember, small “bursts” of activity during the day “count” towards your total exercise minutes.</a:t>
            </a:r>
          </a:p>
        </p:txBody>
      </p:sp>
    </p:spTree>
    <p:extLst>
      <p:ext uri="{BB962C8B-B14F-4D97-AF65-F5344CB8AC3E}">
        <p14:creationId xmlns:p14="http://schemas.microsoft.com/office/powerpoint/2010/main" val="33069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A7E5DF-6A6F-4375-787F-1E43AAED9CB2}"/>
              </a:ext>
            </a:extLst>
          </p:cNvPr>
          <p:cNvSpPr txBox="1">
            <a:spLocks/>
          </p:cNvSpPr>
          <p:nvPr/>
        </p:nvSpPr>
        <p:spPr>
          <a:xfrm>
            <a:off x="418179" y="1410428"/>
            <a:ext cx="5424793" cy="17341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2000" dirty="0"/>
              <a:t>Make it a social activity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Track your progress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Set intentions, not tasks</a:t>
            </a:r>
          </a:p>
          <a:p>
            <a:pPr>
              <a:spcAft>
                <a:spcPts val="800"/>
              </a:spcAft>
            </a:pPr>
            <a:r>
              <a:rPr lang="en-US" sz="2000" dirty="0"/>
              <a:t>Tap into the power of positive self-talk</a:t>
            </a:r>
          </a:p>
          <a:p>
            <a:pPr>
              <a:spcAft>
                <a:spcPts val="800"/>
              </a:spcAft>
            </a:pPr>
            <a:endParaRPr lang="en-US" sz="2000" dirty="0"/>
          </a:p>
        </p:txBody>
      </p:sp>
      <p:pic>
        <p:nvPicPr>
          <p:cNvPr id="19" name="Picture Placeholder 1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5DFAB09-A032-0E6A-6F82-287E62A9274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"/>
          <a:stretch/>
        </p:blipFill>
        <p:spPr>
          <a:xfrm>
            <a:off x="6072595" y="640"/>
            <a:ext cx="6119405" cy="670495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6EE103A-6160-151D-1DAB-E152094B3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882" y="-1104185"/>
            <a:ext cx="5504400" cy="33186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3200" b="1" dirty="0"/>
              <a:t>Sustaining momentum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33F593-1E12-AB56-D419-B9740095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0D0C76A-4FAC-A2F1-92F8-DF890934FFCA}"/>
              </a:ext>
            </a:extLst>
          </p:cNvPr>
          <p:cNvSpPr txBox="1">
            <a:spLocks/>
          </p:cNvSpPr>
          <p:nvPr/>
        </p:nvSpPr>
        <p:spPr>
          <a:xfrm>
            <a:off x="458616" y="4409807"/>
            <a:ext cx="5424793" cy="819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lnSpc>
                <a:spcPts val="2500"/>
              </a:lnSpc>
              <a:spcAft>
                <a:spcPts val="0"/>
              </a:spcAft>
              <a:buNone/>
            </a:pPr>
            <a:r>
              <a:rPr lang="en-US" b="1" dirty="0"/>
              <a:t>Believe you can do it! </a:t>
            </a:r>
            <a:r>
              <a:rPr lang="en-US" dirty="0"/>
              <a:t>Give yourself credit for what you can do. See how you can continue making good choices today, tomorrow, and in the days to come.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14F7E2EB-B05C-776B-828F-25F37E53A8BB}"/>
              </a:ext>
            </a:extLst>
          </p:cNvPr>
          <p:cNvSpPr>
            <a:spLocks noChangeAspect="1"/>
          </p:cNvSpPr>
          <p:nvPr/>
        </p:nvSpPr>
        <p:spPr bwMode="auto">
          <a:xfrm>
            <a:off x="436097" y="3713413"/>
            <a:ext cx="705268" cy="600401"/>
          </a:xfrm>
          <a:custGeom>
            <a:avLst/>
            <a:gdLst>
              <a:gd name="T0" fmla="*/ 2236 w 2539"/>
              <a:gd name="T1" fmla="*/ 923 h 1785"/>
              <a:gd name="T2" fmla="*/ 2539 w 2539"/>
              <a:gd name="T3" fmla="*/ 0 h 1785"/>
              <a:gd name="T4" fmla="*/ 1358 w 2539"/>
              <a:gd name="T5" fmla="*/ 70 h 1785"/>
              <a:gd name="T6" fmla="*/ 1358 w 2539"/>
              <a:gd name="T7" fmla="*/ 70 h 1785"/>
              <a:gd name="T8" fmla="*/ 433 w 2539"/>
              <a:gd name="T9" fmla="*/ 493 h 1785"/>
              <a:gd name="T10" fmla="*/ 133 w 2539"/>
              <a:gd name="T11" fmla="*/ 1785 h 1785"/>
              <a:gd name="T12" fmla="*/ 2236 w 2539"/>
              <a:gd name="T13" fmla="*/ 923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39" h="1785">
                <a:moveTo>
                  <a:pt x="2236" y="923"/>
                </a:moveTo>
                <a:cubicBezTo>
                  <a:pt x="2412" y="644"/>
                  <a:pt x="2485" y="348"/>
                  <a:pt x="2539" y="0"/>
                </a:cubicBezTo>
                <a:cubicBezTo>
                  <a:pt x="2122" y="57"/>
                  <a:pt x="1752" y="49"/>
                  <a:pt x="1358" y="70"/>
                </a:cubicBezTo>
                <a:cubicBezTo>
                  <a:pt x="1358" y="70"/>
                  <a:pt x="1358" y="70"/>
                  <a:pt x="1358" y="70"/>
                </a:cubicBezTo>
                <a:cubicBezTo>
                  <a:pt x="1018" y="82"/>
                  <a:pt x="683" y="224"/>
                  <a:pt x="433" y="493"/>
                </a:cubicBezTo>
                <a:cubicBezTo>
                  <a:pt x="98" y="852"/>
                  <a:pt x="0" y="1347"/>
                  <a:pt x="133" y="1785"/>
                </a:cubicBezTo>
                <a:cubicBezTo>
                  <a:pt x="737" y="1392"/>
                  <a:pt x="1809" y="1629"/>
                  <a:pt x="2236" y="923"/>
                </a:cubicBezTo>
              </a:path>
            </a:pathLst>
          </a:custGeom>
          <a:solidFill>
            <a:schemeClr val="accent5"/>
          </a:solidFill>
          <a:ln w="23495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8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81577-102A-090A-5CF3-1812AC72D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356616"/>
            <a:ext cx="5648400" cy="651600"/>
          </a:xfrm>
        </p:spPr>
        <p:txBody>
          <a:bodyPr anchor="t"/>
          <a:lstStyle/>
          <a:p>
            <a:r>
              <a:rPr lang="en-US" sz="4000" dirty="0"/>
              <a:t>Benefits of the EAP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3CD96-1715-42ED-0CA6-27689DEB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0DE9D8F-8995-9674-5BF0-D9FBC5070927}"/>
              </a:ext>
            </a:extLst>
          </p:cNvPr>
          <p:cNvSpPr txBox="1">
            <a:spLocks/>
          </p:cNvSpPr>
          <p:nvPr/>
        </p:nvSpPr>
        <p:spPr>
          <a:xfrm>
            <a:off x="360000" y="1377126"/>
            <a:ext cx="7910542" cy="4716120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Verdana" panose="020B060403050404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Verdana" panose="020B0604030504040204" pitchFamily="34" charset="0"/>
              <a:buChar char="​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" indent="-9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Verdana" panose="020B0604030504040204" pitchFamily="34" charset="0"/>
              <a:buChar char="​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Verdana" panose="020B0604030504040204" pitchFamily="34" charset="0"/>
              <a:buChar char="​"/>
              <a:defRPr sz="4400" b="1" kern="1200" spc="-15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altLang="en-US" sz="1800" dirty="0">
                <a:cs typeface="Arial" panose="020B0604020202020204" pitchFamily="34" charset="0"/>
              </a:rPr>
              <a:t>Household benefit, prepaid by your employer</a:t>
            </a:r>
          </a:p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altLang="en-US" sz="1800" dirty="0">
                <a:cs typeface="Arial" panose="020B0604020202020204" pitchFamily="34" charset="0"/>
              </a:rPr>
              <a:t>Confidential, available 24 hours a day, 7 days a week</a:t>
            </a:r>
          </a:p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Face-to-face or virtual counseling sessions</a:t>
            </a:r>
          </a:p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Unlimited clinical telephonic support</a:t>
            </a:r>
          </a:p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dirty="0">
                <a:solidFill>
                  <a:srgbClr val="FFFFFF"/>
                </a:solidFill>
              </a:rPr>
              <a:t>Digital platforms with secure text and video sessions</a:t>
            </a:r>
            <a:endParaRPr lang="en-US" altLang="en-US" dirty="0">
              <a:cs typeface="Arial" panose="020B0604020202020204" pitchFamily="34" charset="0"/>
            </a:endParaRPr>
          </a:p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Home life referrals, such as elder care, child care</a:t>
            </a:r>
          </a:p>
          <a:p>
            <a:pPr marL="231775" indent="-231775">
              <a:lnSpc>
                <a:spcPts val="2400"/>
              </a:lnSpc>
              <a:spcAft>
                <a:spcPts val="1200"/>
              </a:spcAft>
              <a:buClr>
                <a:schemeClr val="tx1"/>
              </a:buClr>
            </a:pPr>
            <a:r>
              <a:rPr lang="en-US" altLang="en-US" dirty="0">
                <a:cs typeface="Arial" panose="020B0604020202020204" pitchFamily="34" charset="0"/>
              </a:rPr>
              <a:t>Financial and legal services</a:t>
            </a:r>
            <a:r>
              <a:rPr lang="en-US" altLang="en-US" sz="1400" dirty="0">
                <a:cs typeface="Arial" panose="020B0604020202020204" pitchFamily="34" charset="0"/>
              </a:rPr>
              <a:t>*</a:t>
            </a:r>
          </a:p>
          <a:p>
            <a:pPr marL="0" indent="0">
              <a:spcAft>
                <a:spcPts val="0"/>
              </a:spcAft>
              <a:buClr>
                <a:schemeClr val="tx1"/>
              </a:buClr>
              <a:buNone/>
            </a:pPr>
            <a:endParaRPr lang="en-US" altLang="en-US" sz="1800" dirty="0">
              <a:cs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en-US" sz="1800" b="1" dirty="0"/>
              <a:t>Benefits vary by employer. Please check with your </a:t>
            </a:r>
            <a:br>
              <a:rPr lang="en-US" altLang="en-US" sz="1800" b="1" dirty="0"/>
            </a:br>
            <a:r>
              <a:rPr lang="en-US" altLang="en-US" sz="1800" b="1" dirty="0"/>
              <a:t>HR representative for your specific EAP benefits. </a:t>
            </a:r>
            <a:endParaRPr lang="en-US" altLang="en-US" sz="3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97ABA1-D5AD-E382-795F-2F0C16500667}"/>
              </a:ext>
            </a:extLst>
          </p:cNvPr>
          <p:cNvSpPr/>
          <p:nvPr/>
        </p:nvSpPr>
        <p:spPr>
          <a:xfrm>
            <a:off x="1349154" y="6282556"/>
            <a:ext cx="3201075" cy="21544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en-US" sz="800" dirty="0">
                <a:latin typeface="+mn-lt"/>
                <a:cs typeface="Arial Narrow"/>
              </a:rPr>
              <a:t>*Employment-related legal issues are not covered.</a:t>
            </a:r>
          </a:p>
        </p:txBody>
      </p:sp>
    </p:spTree>
    <p:extLst>
      <p:ext uri="{BB962C8B-B14F-4D97-AF65-F5344CB8AC3E}">
        <p14:creationId xmlns:p14="http://schemas.microsoft.com/office/powerpoint/2010/main" val="192842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58800" y="1035843"/>
            <a:ext cx="11181967" cy="4786313"/>
          </a:xfrm>
        </p:spPr>
        <p:txBody>
          <a:bodyPr/>
          <a:lstStyle/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Font typeface="Arial" charset="0"/>
              <a:buNone/>
            </a:pPr>
            <a:r>
              <a:rPr lang="en-US" sz="1100" dirty="0"/>
              <a:t>Clear, J. (n.d.) </a:t>
            </a:r>
            <a:r>
              <a:rPr lang="en-US" sz="1100" i="1" dirty="0"/>
              <a:t>How to build new habits by taking advantage of old ones</a:t>
            </a:r>
            <a:r>
              <a:rPr lang="en-US" sz="1100" dirty="0"/>
              <a:t>. </a:t>
            </a:r>
            <a:r>
              <a:rPr lang="en-US" sz="1100" dirty="0">
                <a:hlinkClick r:id="rId3"/>
              </a:rPr>
              <a:t>https://jamesclear.com/habit-stacking</a:t>
            </a:r>
            <a:endParaRPr lang="en-US" sz="1100" dirty="0"/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None/>
            </a:pPr>
            <a:r>
              <a:rPr lang="en-US" sz="1100" dirty="0"/>
              <a:t>Cleveland Clinic. (2024, August 29). </a:t>
            </a:r>
            <a:r>
              <a:rPr lang="en-US" sz="1100" i="1" dirty="0"/>
              <a:t>Dynamic vs. static stretching: Is one better?</a:t>
            </a:r>
            <a:r>
              <a:rPr lang="en-US" sz="1100" dirty="0"/>
              <a:t> </a:t>
            </a:r>
            <a:r>
              <a:rPr lang="en-US" sz="1100" dirty="0">
                <a:hlinkClick r:id="rId4"/>
              </a:rPr>
              <a:t>https://health.clevelandclinic.org/dynamic-stretching-vs-static-stretching</a:t>
            </a:r>
            <a:endParaRPr lang="en-US" sz="1100" dirty="0"/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None/>
            </a:pPr>
            <a:r>
              <a:rPr lang="en-US" sz="1100" dirty="0"/>
              <a:t>Harvard Health Publishing. (2025, January 9). </a:t>
            </a:r>
            <a:r>
              <a:rPr lang="en-US" sz="1100" i="1" dirty="0"/>
              <a:t>The ideal stretching routine</a:t>
            </a:r>
            <a:r>
              <a:rPr lang="en-US" sz="1100" dirty="0"/>
              <a:t>. </a:t>
            </a:r>
            <a:r>
              <a:rPr lang="en-US" sz="1100" dirty="0">
                <a:hlinkClick r:id="rId5"/>
              </a:rPr>
              <a:t>https://www.health.harvard.edu/staying-healthy/the-ideal-stretching-routine</a:t>
            </a:r>
            <a:endParaRPr lang="en-US" sz="1100" dirty="0"/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Font typeface="Arial" charset="0"/>
              <a:buNone/>
            </a:pPr>
            <a:r>
              <a:rPr lang="en-US" sz="1100" dirty="0"/>
              <a:t>Harvard Health Publishing (2023, August 8). </a:t>
            </a:r>
            <a:r>
              <a:rPr lang="en-US" sz="1100" i="1" dirty="0"/>
              <a:t>The 4 most important types of exercise.</a:t>
            </a:r>
            <a:r>
              <a:rPr lang="en-US" sz="1100" dirty="0"/>
              <a:t> </a:t>
            </a:r>
            <a:r>
              <a:rPr lang="en-US" sz="1100" dirty="0">
                <a:hlinkClick r:id="rId6"/>
              </a:rPr>
              <a:t>https://www.health.harvard.edu/exercise-and-fitness/the-4-most-important-types-of-exercise</a:t>
            </a:r>
            <a:endParaRPr lang="en-US" sz="1100" dirty="0"/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Font typeface="Arial" charset="0"/>
              <a:buNone/>
            </a:pPr>
            <a:r>
              <a:rPr lang="en-US" sz="1100" dirty="0"/>
              <a:t>Mayo Clinic. (2026, January 21). </a:t>
            </a:r>
            <a:r>
              <a:rPr lang="en-US" sz="1100" i="1" dirty="0"/>
              <a:t>Weight training: Do's and don'ts of proper technique</a:t>
            </a:r>
            <a:r>
              <a:rPr lang="en-US" sz="1100" dirty="0"/>
              <a:t>. </a:t>
            </a:r>
            <a:r>
              <a:rPr lang="en-US" sz="1100" dirty="0">
                <a:hlinkClick r:id="rId7"/>
              </a:rPr>
              <a:t>https://www.mayoclinic.org/healthy-lifestyle/fitness/in-depth/weight-training/art-20045842</a:t>
            </a:r>
            <a:endParaRPr lang="en-US" sz="1100" dirty="0"/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None/>
            </a:pPr>
            <a:r>
              <a:rPr lang="en-US" sz="1100" dirty="0"/>
              <a:t>United States Centers for Disease Control &amp; Prevention (CDC). (2025, December 4) </a:t>
            </a:r>
            <a:r>
              <a:rPr lang="en-US" sz="1100" i="1" dirty="0"/>
              <a:t>Benefits of physical activity</a:t>
            </a:r>
            <a:r>
              <a:rPr lang="en-US" sz="1100" dirty="0"/>
              <a:t>. </a:t>
            </a:r>
            <a:r>
              <a:rPr lang="en-US" sz="1100" dirty="0">
                <a:hlinkClick r:id="rId8"/>
              </a:rPr>
              <a:t>https://www.cdc.gov/physical-activity-basics/benefits/</a:t>
            </a:r>
            <a:endParaRPr lang="en-US" sz="1100" dirty="0"/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Font typeface="Arial" charset="0"/>
              <a:buNone/>
            </a:pPr>
            <a:r>
              <a:rPr lang="en-US" sz="1100" dirty="0"/>
              <a:t>United States Department of Health &amp; Human Services (HHS). (2019). </a:t>
            </a:r>
            <a:r>
              <a:rPr lang="en-US" sz="1100" i="1" dirty="0"/>
              <a:t>Physical activity guidelines for Americans 2</a:t>
            </a:r>
            <a:r>
              <a:rPr lang="en-US" sz="1100" i="1" baseline="30000" dirty="0"/>
              <a:t>nd</a:t>
            </a:r>
            <a:r>
              <a:rPr lang="en-US" sz="1100" i="1" dirty="0"/>
              <a:t> edition. </a:t>
            </a:r>
            <a:r>
              <a:rPr lang="en-US" sz="1100" dirty="0">
                <a:hlinkClick r:id="rId9"/>
              </a:rPr>
              <a:t>https://odphp.health.gov/sites/default/files/2019-09/Physical_Activity_Guidelines_2nd_edition.pdf</a:t>
            </a:r>
            <a:endParaRPr lang="en-US" sz="1100" dirty="0">
              <a:solidFill>
                <a:schemeClr val="accent3"/>
              </a:solidFill>
            </a:endParaRPr>
          </a:p>
          <a:p>
            <a:pPr>
              <a:lnSpc>
                <a:spcPts val="1500"/>
              </a:lnSpc>
              <a:spcAft>
                <a:spcPts val="1200"/>
              </a:spcAft>
              <a:buClr>
                <a:prstClr val="black"/>
              </a:buClr>
              <a:buFont typeface="Arial" charset="0"/>
              <a:buNone/>
            </a:pPr>
            <a:endParaRPr lang="en-US" sz="1100" dirty="0">
              <a:solidFill>
                <a:schemeClr val="accent3"/>
              </a:solid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2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2"/>
          </p:nvPr>
        </p:nvSpPr>
        <p:spPr>
          <a:xfrm>
            <a:off x="2312100" y="5827776"/>
            <a:ext cx="4860225" cy="643968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US" sz="8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This information is for educational purposes only. It's not medical/clinical advice. Always ask your doctor for appropriate examinations, treatment, testing and care recommendations.</a:t>
            </a:r>
          </a:p>
          <a:p>
            <a:pPr>
              <a:spcBef>
                <a:spcPct val="0"/>
              </a:spcBef>
            </a:pPr>
            <a:endParaRPr lang="en-US" sz="8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All Cigna Healthcare products and services are provided exclusively by or through operating subsidiaries of The Cigna Group. All pictures are for illustrative purposes only. </a:t>
            </a:r>
          </a:p>
          <a:p>
            <a:pPr>
              <a:spcBef>
                <a:spcPct val="0"/>
              </a:spcBef>
            </a:pPr>
            <a:endParaRPr lang="en-US" altLang="en-US" sz="800" dirty="0">
              <a:latin typeface="+mn-lt"/>
            </a:endParaRPr>
          </a:p>
          <a:p>
            <a:pPr algn="l">
              <a:spcBef>
                <a:spcPct val="0"/>
              </a:spcBef>
            </a:pPr>
            <a:r>
              <a:rPr lang="en-US" altLang="en-US" sz="800" dirty="0">
                <a:latin typeface="+mn-lt"/>
              </a:rPr>
              <a:t>857473g 02/26 © 2026 Cigna Healthcare. Some content provided under license.</a:t>
            </a:r>
          </a:p>
        </p:txBody>
      </p:sp>
    </p:spTree>
    <p:extLst>
      <p:ext uri="{BB962C8B-B14F-4D97-AF65-F5344CB8AC3E}">
        <p14:creationId xmlns:p14="http://schemas.microsoft.com/office/powerpoint/2010/main" val="198434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811640184713819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g97627\AppData\Local\Templafy\AddIns\PowerPointVsto\f31bac59-ddba-4c49-9d69-e9950e763d09.jpe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g97627\AppData\Local\Templafy\AddIns\PowerPointVsto\6b943582-c7a6-4f35-9aa8-6af5b89deff6.jpe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g97627\AppData\Local\Templafy\AddIns\PowerPointVsto\808d892d-84bc-4f42-af32-f83ff6543475.jpeg"/>
</p:tagLst>
</file>

<file path=ppt/theme/theme1.xml><?xml version="1.0" encoding="utf-8"?>
<a:theme xmlns:a="http://schemas.openxmlformats.org/drawingml/2006/main" name="Cigna Healthcare">
  <a:themeElements>
    <a:clrScheme name="Cigna Healthcare 2023">
      <a:dk1>
        <a:srgbClr val="000000"/>
      </a:dk1>
      <a:lt1>
        <a:srgbClr val="FFFFFF"/>
      </a:lt1>
      <a:dk2>
        <a:srgbClr val="0033FF"/>
      </a:dk2>
      <a:lt2>
        <a:srgbClr val="110081"/>
      </a:lt2>
      <a:accent1>
        <a:srgbClr val="0033FF"/>
      </a:accent1>
      <a:accent2>
        <a:srgbClr val="00874D"/>
      </a:accent2>
      <a:accent3>
        <a:srgbClr val="FF4D00"/>
      </a:accent3>
      <a:accent4>
        <a:srgbClr val="110081"/>
      </a:accent4>
      <a:accent5>
        <a:srgbClr val="03CC54"/>
      </a:accent5>
      <a:accent6>
        <a:srgbClr val="FAA163"/>
      </a:accent6>
      <a:hlink>
        <a:srgbClr val="0033FF"/>
      </a:hlink>
      <a:folHlink>
        <a:srgbClr val="A1F7A1"/>
      </a:folHlink>
    </a:clrScheme>
    <a:fontScheme name="Cigna Healthcare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16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Action Blue">
      <a:srgbClr val="0033FF"/>
    </a:custClr>
    <a:custClr name="Dark Leaf Green">
      <a:srgbClr val="00874D"/>
    </a:custClr>
    <a:custClr name="Dark Orange">
      <a:srgbClr val="FF4D00"/>
    </a:custClr>
    <a:custClr name="Navy">
      <a:srgbClr val="110081"/>
    </a:custClr>
    <a:custClr name="Leaf Green">
      <a:srgbClr val="03CC54"/>
    </a:custClr>
    <a:custClr name="Orange">
      <a:srgbClr val="FAA163"/>
    </a:custClr>
    <a:custClr name="Light Leaf Green">
      <a:srgbClr val="A1F7A1"/>
    </a:custClr>
    <a:custClr name="Light Orange">
      <a:srgbClr val="FAD6BD"/>
    </a:custClr>
    <a:custClr name="Cool Gray">
      <a:srgbClr val="F4F4F4"/>
    </a:custClr>
  </a:custClrLst>
  <a:extLst>
    <a:ext uri="{05A4C25C-085E-4340-85A3-A5531E510DB2}">
      <thm15:themeFamily xmlns:thm15="http://schemas.microsoft.com/office/thememl/2012/main" name="Evernorth.potx" id="{CF99AB89-BA1D-443F-B964-59F6B3F98DD3}" vid="{9B147206-36C6-4C9B-A1BE-3863A2B43C27}"/>
    </a:ext>
  </a:extLst>
</a:theme>
</file>

<file path=ppt/theme/theme2.xml><?xml version="1.0" encoding="utf-8"?>
<a:theme xmlns:a="http://schemas.openxmlformats.org/drawingml/2006/main" name="Office-tema">
  <a:themeElements>
    <a:clrScheme name="Cigna Healthcare 2023">
      <a:dk1>
        <a:srgbClr val="000000"/>
      </a:dk1>
      <a:lt1>
        <a:srgbClr val="FFFFFF"/>
      </a:lt1>
      <a:dk2>
        <a:srgbClr val="0033FF"/>
      </a:dk2>
      <a:lt2>
        <a:srgbClr val="110081"/>
      </a:lt2>
      <a:accent1>
        <a:srgbClr val="0033FF"/>
      </a:accent1>
      <a:accent2>
        <a:srgbClr val="00874D"/>
      </a:accent2>
      <a:accent3>
        <a:srgbClr val="FF4D00"/>
      </a:accent3>
      <a:accent4>
        <a:srgbClr val="110081"/>
      </a:accent4>
      <a:accent5>
        <a:srgbClr val="03CC54"/>
      </a:accent5>
      <a:accent6>
        <a:srgbClr val="FAA163"/>
      </a:accent6>
      <a:hlink>
        <a:srgbClr val="0033FF"/>
      </a:hlink>
      <a:folHlink>
        <a:srgbClr val="A1F7A1"/>
      </a:folHlink>
    </a:clrScheme>
    <a:fontScheme name="Cigna Healthcare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ction Blue">
      <a:srgbClr val="0033FF"/>
    </a:custClr>
    <a:custClr name="Dark Leaf Green">
      <a:srgbClr val="00874D"/>
    </a:custClr>
    <a:custClr name="Dark Orange">
      <a:srgbClr val="FF4D00"/>
    </a:custClr>
    <a:custClr name="Navy">
      <a:srgbClr val="110081"/>
    </a:custClr>
    <a:custClr name="Leaf Green">
      <a:srgbClr val="03CC54"/>
    </a:custClr>
    <a:custClr name="Orange">
      <a:srgbClr val="FAA163"/>
    </a:custClr>
    <a:custClr name="Light Leaf Green">
      <a:srgbClr val="A1F7A1"/>
    </a:custClr>
    <a:custClr name="Light Orange">
      <a:srgbClr val="FAD6BD"/>
    </a:custClr>
    <a:custClr name="Cool Gray">
      <a:srgbClr val="F4F4F4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gna Healthcare 2023">
      <a:dk1>
        <a:srgbClr val="000000"/>
      </a:dk1>
      <a:lt1>
        <a:srgbClr val="FFFFFF"/>
      </a:lt1>
      <a:dk2>
        <a:srgbClr val="0033FF"/>
      </a:dk2>
      <a:lt2>
        <a:srgbClr val="110081"/>
      </a:lt2>
      <a:accent1>
        <a:srgbClr val="0033FF"/>
      </a:accent1>
      <a:accent2>
        <a:srgbClr val="00874D"/>
      </a:accent2>
      <a:accent3>
        <a:srgbClr val="FF4D00"/>
      </a:accent3>
      <a:accent4>
        <a:srgbClr val="110081"/>
      </a:accent4>
      <a:accent5>
        <a:srgbClr val="03CC54"/>
      </a:accent5>
      <a:accent6>
        <a:srgbClr val="FAA163"/>
      </a:accent6>
      <a:hlink>
        <a:srgbClr val="0033FF"/>
      </a:hlink>
      <a:folHlink>
        <a:srgbClr val="A1F7A1"/>
      </a:folHlink>
    </a:clrScheme>
    <a:fontScheme name="Cigna Healthcare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ction Blue">
      <a:srgbClr val="0033FF"/>
    </a:custClr>
    <a:custClr name="Dark Leaf Green">
      <a:srgbClr val="00874D"/>
    </a:custClr>
    <a:custClr name="Dark Orange">
      <a:srgbClr val="FF4D00"/>
    </a:custClr>
    <a:custClr name="Navy">
      <a:srgbClr val="110081"/>
    </a:custClr>
    <a:custClr name="Leaf Green">
      <a:srgbClr val="03CC54"/>
    </a:custClr>
    <a:custClr name="Orange">
      <a:srgbClr val="FAA163"/>
    </a:custClr>
    <a:custClr name="Light Leaf Green">
      <a:srgbClr val="A1F7A1"/>
    </a:custClr>
    <a:custClr name="Light Orange">
      <a:srgbClr val="FAD6BD"/>
    </a:custClr>
    <a:custClr name="Cool Gray">
      <a:srgbClr val="F4F4F4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TemplafyTemplateConfiguration><![CDATA[{"elementsMetadata":[{"type":"shape","id":"6918e9b5-abf6-44bd-b302-d922a35a3860","elementConfiguration":{"binding":"Form.Cigna_Confidentiality.CignahealthcareConfidentiality","visibility":{"action":"hide","operator":"equals","compareValue":""},"disableUpdates":false,"type":"text"}},{"type":"shape","id":"70179c26-2982-463b-84af-ec88e6e1b917","elementConfiguration":{"binding":"Form.Cigna_Confidentiality.Cigna_healthcareConfidentiality","visibility":{"action":"hide","operator":"equals","compareValue":""},"disableUpdates":false,"type":"text"}},{"type":"shape","id":"bd886083-55ba-4db0-a3b4-f828d6a98f1c","elementConfiguration":{"binding":"Form.Cigna_Confidentiality.CignahealthcareConfidentiality","visibility":{"action":"hide","operator":"equals","compareValue":""},"disableUpdates":false,"type":"text"}},{"type":"shape","id":"af4c102d-fdea-4503-aa28-8a1906c94c1d","elementConfiguration":{"binding":"Form.Cigna_Confidentiality.Cigna_healthcareConfidentiality","visibility":{"action":"hide","operator":"equals","compareValue":""},"disableUpdates":false,"type":"text"}},{"type":"shape","id":"23a559a3-d7ea-4d2d-b48f-8ef082bd086a","elementConfiguration":{"binding":"Form.Cigna_Confidentiality.CignahealthcareConfidentiality","visibility":{"action":"hide","operator":"equals","compareValue":""},"disableUpdates":false,"type":"text"}},{"type":"shape","id":"a51a1766-9600-4b27-bdea-a89474dc888a","elementConfiguration":{"binding":"Form.Cigna_Confidentiality.Cigna_healthcareConfidentiality","visibility":{"action":"hide","operator":"equals","compareValue":""},"disableUpdates":false,"type":"text"}},{"type":"shape","id":"697e8a6a-d0c0-4f50-9686-433c94a23f07","elementConfiguration":{"binding":"Form.Cigna_Confidentiality.CignahealthcareConfidentiality","visibility":{"action":"hide","operator":"equals","compareValue":""},"disableUpdates":false,"type":"text"}},{"type":"shape","id":"30eaac93-9295-4a99-8d00-9ca3b04c27a8","elementConfiguration":{"binding":"Form.Cigna_Confidentiality.Cigna_healthcareConfidentiality","visibility":{"action":"hide","operator":"equals","compareValue":""},"disableUpdates":false,"type":"text"}},{"type":"shape","id":"c44f55b3-101e-4679-b856-d24e68990e77","elementConfiguration":{"binding":"Form.Cigna_Confidentiality.CignahealthcareConfidentiality","visibility":{"action":"hide","operator":"equals","compareValue":""},"disableUpdates":false,"type":"text"}},{"type":"shape","id":"774243a0-fd6d-4e8e-80a1-968a3b44c4a5","elementConfiguration":{"binding":"Form.Cigna_Confidentiality.Cigna_healthcareConfidentiality","visibility":{"action":"hide","operator":"equals","compareValue":""},"disableUpdates":false,"type":"text"}},{"type":"shape","id":"711e3793-87c4-4898-9780-04114827706c","elementConfiguration":{"binding":"Form.Cigna_Confidentiality.CignahealthcareConfidentiality","visibility":{"action":"hide","operator":"equals","compareValue":""},"disableUpdates":false,"type":"text"}},{"type":"shape","id":"dfc6b88b-37da-445b-b991-653b50d55f39","elementConfiguration":{"binding":"Form.Cigna_Confidentiality.Cigna_healthcareConfidentiality","visibility":{"action":"hide","operator":"equals","compareValue":""},"disableUpdates":false,"type":"text"}},{"type":"shape","id":"70124b30-2beb-4925-9e73-eb30bc95b708","elementConfiguration":{"binding":"Form.Cigna_Confidentiality.CignahealthcareConfidentiality","visibility":{"action":"hide","operator":"equals","compareValue":""},"disableUpdates":false,"type":"text"}},{"type":"shape","id":"be19dc73-9437-4ca0-a8f5-3a1aafa2680d","elementConfiguration":{"binding":"Form.Cigna_Confidentiality.Cigna_healthcareConfidentiality","visibility":{"action":"hide","operator":"equals","compareValue":""},"disableUpdates":false,"type":"text"}},{"type":"shape","id":"ee471df6-4956-4ea5-bfc5-5b777095c5cb","elementConfiguration":{"binding":"Form.Cigna_Confidentiality.CignahealthcareConfidentiality","visibility":{"action":"hide","operator":"equals","compareValue":""},"disableUpdates":false,"type":"text"}},{"type":"shape","id":"349a5cf5-e90e-49a3-8551-4a5dd4925131","elementConfiguration":{"binding":"Form.Cigna_Confidentiality.Cigna_healthcareConfidentiality","visibility":{"action":"hide","operator":"equals","compareValue":""},"disableUpdates":false,"type":"text"}},{"type":"shape","id":"d1c2b075-1afa-4ba6-a817-3710ec0fb111","elementConfiguration":{"binding":"Form.Cigna_Confidentiality.CignahealthcareConfidentiality","visibility":{"action":"hide","operator":"equals","compareValue":""},"disableUpdates":false,"type":"text"}},{"type":"shape","id":"38e16317-3961-4728-b83c-2e12322e0cc5","elementConfiguration":{"binding":"Form.Cigna_Confidentiality.Cigna_healthcareConfidentiality","visibility":{"action":"hide","operator":"equals","compareValue":""},"disableUpdates":false,"type":"text"}},{"type":"shape","id":"b8266831-83ba-46eb-8c73-67d38f0c5fa6","elementConfiguration":{"binding":"Form.Cigna_Confidentiality.CignahealthcareConfidentiality","disableUpdates":false,"type":"text"}},{"type":"shape","id":"aae569ef-0a3b-47ed-91e4-a61de42cc654","elementConfiguration":{"binding":"Form.Cigna_Confidentiality.Cigna_healthcareConfidentiality","visibility":{"action":"hide","operator":"equals","compareValue":""},"disableUpdates":false,"type":"text"}},{"type":"shape","id":"0619694a-e77a-4b2f-bb16-4569760ecbd6","elementConfiguration":{"binding":"Form.Cigna_Confidentiality.CignahealthcareConfidentiality","visibility":{"action":"hide","operator":"equals","compareValue":""},"disableUpdates":false,"type":"text"}},{"type":"shape","id":"8edfffdf-7a2e-4734-83d5-24da5986a7bb","elementConfiguration":{"binding":"Form.Cigna_Confidentiality.Cigna_healthcareConfidentiality","visibility":{"action":"hide","operator":"equals","compareValue":""},"disableUpdates":false,"type":"text"}},{"type":"shape","id":"157bab8b-03f7-463c-902e-0f282282b59f","elementConfiguration":{"binding":"Form.Cigna_Confidentiality.CignahealthcareConfidentiality","visibility":{"action":"hide","operator":"equals","compareValue":""},"disableUpdates":false,"type":"text"}},{"type":"shape","id":"ae691e5a-4c8f-446d-b7c7-69b21895d016","elementConfiguration":{"binding":"Form.Cigna_Confidentiality.Cigna_healthcareConfidentiality","visibility":{"action":"hide","operator":"equals","compareValue":""},"disableUpdates":false,"type":"text"}},{"type":"shape","id":"e064b698-ac3c-4320-9b56-ab513aa29d08","elementConfiguration":{"binding":"Form.Cigna_Confidentiality.CignahealthcareConfidentiality","visibility":{"action":"hide","operator":"equals","compareValue":""},"disableUpdates":false,"type":"text"}},{"type":"shape","id":"62217d85-6f1e-4641-ba92-b27bf94602c0","elementConfiguration":{"binding":"Form.Cigna_Confidentiality.Cigna_healthcareConfidentiality","visibility":{"action":"hide","operator":"equals","compareValue":""},"disableUpdates":false,"type":"text"}},{"type":"shape","id":"09bd4b74-e977-4806-abf7-f07a4d3606a6","elementConfiguration":{"binding":"Form.Cigna_Confidentiality.CignahealthcareConfidentiality","visibility":{"action":"hide","operator":"equals","compareValue":""},"disableUpdates":false,"type":"text"}},{"type":"shape","id":"ef232d79-e6f5-47b1-bada-646277b6816d","elementConfiguration":{"binding":"Form.Cigna_Confidentiality.Cigna_healthcareConfidentiality","visibility":{"action":"hide","operator":"equals","compareValue":""},"disableUpdates":false,"type":"text"}},{"type":"shape","id":"cbac5ac1-cafe-4972-86d7-05ffc401e668","elementConfiguration":{"binding":"Form.Cigna_Confidentiality.CignahealthcareConfidentiality","visibility":{"action":"hide","operator":"equals","compareValue":""},"disableUpdates":false,"type":"text"}},{"type":"shape","id":"784af0e1-a7e3-4bc1-aae2-5d572cac7c4c","elementConfiguration":{"binding":"Form.Cigna_Confidentiality.Cigna_healthcareConfidentiality","visibility":{"action":"hide","operator":"equals","compareValue":""},"disableUpdates":false,"type":"text"}},{"type":"shape","id":"0320cc71-8a98-423e-9043-2fd094ed31a3","elementConfiguration":{"binding":"Form.Cigna_Confidentiality.CignahealthcareConfidentiality","visibility":{"action":"hide","operator":"equals","compareValue":""},"disableUpdates":false,"type":"text"}},{"type":"shape","id":"f7ba648d-5b16-4488-9099-912c71f2a0e0","elementConfiguration":{"binding":"Form.Cigna_Confidentiality.Cigna_healthcareConfidentiality","visibility":{"action":"hide","operator":"equals","compareValue":""},"disableUpdates":false,"type":"text"}},{"type":"shape","id":"aafb7432-5323-4157-8563-e569d508e4d7","elementConfiguration":{"binding":"Form.Cigna_Confidentiality.CignahealthcareConfidentiality","visibility":{"action":"hide","operator":"equals","compareValue":""},"disableUpdates":false,"type":"text"}},{"type":"shape","id":"39de9e96-646e-493c-9642-a423324a069e","elementConfiguration":{"binding":"Form.Cigna_Confidentiality.Cigna_healthcareConfidentiality","visibility":{"action":"hide","operator":"equals","compareValue":""},"disableUpdates":false,"type":"text"}},{"type":"shape","id":"1e6d52d7-3528-4903-b16f-6a7a50b74b7a","elementConfiguration":{"binding":"Form.Cigna_Confidentiality.CignahealthcareConfidentiality","visibility":{"action":"hide","operator":"equals","compareValue":""},"disableUpdates":false,"type":"text"}},{"type":"shape","id":"cca2e7e4-ab9a-4d4b-86dd-81e7d3eb6a59","elementConfiguration":{"binding":"Form.Cigna_Confidentiality.Cigna_healthcareConfidentiality","visibility":{"action":"hide","operator":"equals","compareValue":""},"disableUpdates":false,"type":"text"}},{"type":"shape","id":"30d9ba31-d2aa-42f0-8f16-3195636e34e2","elementConfiguration":{"binding":"Form.Cigna_Confidentiality.CignahealthcareConfidentiality","visibility":{"action":"hide","operator":"equals","compareValue":""},"disableUpdates":false,"type":"text"}},{"type":"shape","id":"17d7814b-7a44-4bf5-8c81-a23c7b235b35","elementConfiguration":{"binding":"Form.Cigna_Confidentiality.Cigna_healthcareConfidentiality","visibility":{"action":"hide","operator":"equals","compareValue":""},"disableUpdates":false,"type":"text"}},{"type":"shape","id":"42ca6824-21e1-4a76-b9cc-6ad7c0c8c50b","elementConfiguration":{"binding":"Form.Cigna_Confidentiality.CignahealthcareConfidentiality","visibility":{"action":"hide","operator":"equals","compareValue":""},"disableUpdates":false,"type":"text"}},{"type":"shape","id":"976010b1-a6b0-43bc-aca3-577c27cd4541","elementConfiguration":{"binding":"Form.Cigna_Confidentiality.Cigna_healthcareConfidentiality","visibility":{"action":"hide","operator":"equals","compareValue":""},"disableUpdates":false,"type":"text"}},{"type":"shape","id":"b6aa88ea-3296-49b2-b9a2-50d3bc031034","elementConfiguration":{"binding":"Form.Cigna_Confidentiality.CignahealthcareConfidentiality","visibility":{"action":"hide","operator":"equals","compareValue":""},"disableUpdates":false,"type":"text"}},{"type":"shape","id":"f2ea7e51-1a6c-4efb-b269-6efea924bd09","elementConfiguration":{"binding":"Form.Cigna_Confidentiality.Cigna_healthcareConfidentiality","visibility":{"action":"hide","operator":"equals","compareValue":""},"disableUpdates":false,"type":"text"}},{"type":"shape","id":"0bc2af31-27d7-4074-92ac-7548c71fdd7c","elementConfiguration":{"binding":"Form.Cigna_Confidentiality.CignahealthcareConfidentiality","visibility":{"action":"hide","operator":"equals","compareValue":""},"disableUpdates":false,"type":"text"}},{"type":"shape","id":"86ccec9a-e16c-4f01-a2e6-23a99f9419ae","elementConfiguration":{"binding":"Form.Cigna_Confidentiality.Cigna_healthcareConfidentiality","visibility":{"action":"hide","operator":"equals","compareValue":""},"disableUpdates":false,"type":"text"}},{"type":"shape","id":"f128e529-ae41-4f4f-b332-8dda9051ee3e","elementConfiguration":{"binding":"Form.Cigna_Confidentiality.CignahealthcareConfidentiality","visibility":{"action":"hide","operator":"equals","compareValue":""},"disableUpdates":false,"type":"text"}},{"type":"shape","id":"6d3cab1c-2388-455a-b394-8d0f2f436ab1","elementConfiguration":{"binding":"Form.Cigna_Confidentiality.Cigna_healthcareConfidentiality","visibility":{"action":"hide","operator":"equals","compareValue":""},"disableUpdates":false,"type":"text"}},{"type":"shape","id":"10b400d7-b599-4aa6-828a-3dd4053e7426","elementConfiguration":{"binding":"Form.Cigna_Confidentiality.CignahealthcareConfidentiality","visibility":{"action":"hide","operator":"equals","compareValue":""},"disableUpdates":false,"type":"text"}},{"type":"shape","id":"ca8d3646-f2f1-4a51-8de4-5f47486dadef","elementConfiguration":{"binding":"Form.Cigna_Confidentiality.Cigna_healthcareConfidentiality","visibility":{"action":"hide","operator":"equals","compareValue":""},"disableUpdates":false,"type":"text"}},{"type":"shape","id":"63ede39d-20c6-4b8c-9ad6-7ddf7ebd6eb7","elementConfiguration":{"binding":"Form.Cigna_Confidentiality.CignahealthcareConfidentiality","visibility":{"action":"hide","operator":"equals","compareValue":""},"disableUpdates":false,"type":"text"}},{"type":"shape","id":"7872b4a1-4fa0-46f1-93e8-97e7e70e4253","elementConfiguration":{"binding":"Form.Cigna_Confidentiality.Cigna_healthcareConfidentiality","visibility":{"action":"hide","operator":"equals","compareValue":""},"disableUpdates":false,"type":"text"}},{"type":"shape","id":"7e28dd16-ff8c-4717-ba33-17b6aba5812c","elementConfiguration":{"binding":"Form.Cigna_Confidentiality.CignahealthcareConfidentiality","visibility":{"action":"hide","operator":"equals","compareValue":""},"disableUpdates":false,"type":"text"}},{"type":"shape","id":"e5179162-4b1e-4f57-aba8-36cc7458f208","elementConfiguration":{"binding":"Form.Cigna_Confidentiality.Cigna_healthcareConfidentiality","visibility":{"action":"hide","operator":"equals","compareValue":""},"disableUpdates":false,"type":"text"}}],"transformationConfigurations":[{"language":"{{DocumentLanguage}}","disableUpdates":false,"type":"proofingLanguage"}],"templateName":"","templateDescription":"","enableDocumentContentUpdater":true,"version":"1.12"}]]></TemplafyTemplateConfiguration>
</file>

<file path=customXml/item2.xml><?xml version="1.0" encoding="utf-8"?>
<TemplafyFormConfiguration><![CDATA[{"formFields":[{"dataSource":"Confidentiality","displayColumn":"cigna_confidentiality","defaultValue":"2","hideIfNoUserInteractionRequired":false,"distinct":true,"required":false,"autoSelectFirstOption":false,"helpTexts":{"prefix":"","postfix":""},"spacing":{},"type":"dropDown","name":"Cigna_Confidentiality","label":"Internal Stamp Only","fullyQualifiedName":"Cigna_Confidentiality"}],"formDataEntries":[{"name":"Cigna_Confidentiality","value":"aKBTu2fPbzfKbYCIYAfo4Q=="}]}]]></TemplafyFormConfiguratio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8C0C7C2E5CF5479201C6CDD8EC7178" ma:contentTypeVersion="0" ma:contentTypeDescription="Create a new document." ma:contentTypeScope="" ma:versionID="6c1aa5c3b957070aece69f603df44ec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TemplateConfiguration><![CDATA[{"slideVersion":0,"isValidatorEnabled":false,"isLocked":false,"elementsMetadata":[],"slideId":"638109277397537415","enableDocumentContentUpdater":true,"version":"1.12"}]]></TemplafySlideTemplateConfiguration>
</file>

<file path=customXml/itemProps1.xml><?xml version="1.0" encoding="utf-8"?>
<ds:datastoreItem xmlns:ds="http://schemas.openxmlformats.org/officeDocument/2006/customXml" ds:itemID="{9E4D2E6F-FE49-4FFB-A5F2-EDA5AAB1D111}">
  <ds:schemaRefs/>
</ds:datastoreItem>
</file>

<file path=customXml/itemProps2.xml><?xml version="1.0" encoding="utf-8"?>
<ds:datastoreItem xmlns:ds="http://schemas.openxmlformats.org/officeDocument/2006/customXml" ds:itemID="{180E6B4A-02B3-49EE-B6F9-C0FE6F86CE81}">
  <ds:schemaRefs/>
</ds:datastoreItem>
</file>

<file path=customXml/itemProps3.xml><?xml version="1.0" encoding="utf-8"?>
<ds:datastoreItem xmlns:ds="http://schemas.openxmlformats.org/officeDocument/2006/customXml" ds:itemID="{05756543-1EBC-4288-9041-B5082FE8E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8EFF2B4F-6B0E-4DBF-87B1-FF73CDAC90D9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2F8A941-DC21-4595-9E2C-59F633F11AD3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6.xml><?xml version="1.0" encoding="utf-8"?>
<ds:datastoreItem xmlns:ds="http://schemas.openxmlformats.org/officeDocument/2006/customXml" ds:itemID="{26DF8C9E-BE06-446C-A6BC-7BC0F9E0DAE4}">
  <ds:schemaRefs/>
</ds:datastoreItem>
</file>

<file path=customXml/itemProps7.xml><?xml version="1.0" encoding="utf-8"?>
<ds:datastoreItem xmlns:ds="http://schemas.openxmlformats.org/officeDocument/2006/customXml" ds:itemID="{465A1F8F-F1EC-43DF-88C8-6E2BC621269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998</Words>
  <Application>Microsoft Office PowerPoint</Application>
  <PresentationFormat>Widescreen</PresentationFormat>
  <Paragraphs>158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Georgia</vt:lpstr>
      <vt:lpstr>Verdana</vt:lpstr>
      <vt:lpstr>Cigna Healthcare</vt:lpstr>
      <vt:lpstr>Exercise Essentials</vt:lpstr>
      <vt:lpstr>Seminar goals</vt:lpstr>
      <vt:lpstr>Types of exercise</vt:lpstr>
      <vt:lpstr>Anatomy of a workout</vt:lpstr>
      <vt:lpstr>Strength training: The basics</vt:lpstr>
      <vt:lpstr>Aerobic exercise: The basics</vt:lpstr>
      <vt:lpstr>Flexibility and stretching: The basics</vt:lpstr>
      <vt:lpstr>Getting started: Make a plan</vt:lpstr>
      <vt:lpstr>Getting started:  Overcoming  initial obstacles</vt:lpstr>
      <vt:lpstr>Sustaining momentum</vt:lpstr>
      <vt:lpstr>Benefits of the EAP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2021-07-08T09:02:18Z</dcterms:created>
  <dcterms:modified xsi:type="dcterms:W3CDTF">2026-02-26T20:36:06Z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omnidocs.com</vt:lpwstr>
  </property>
  <property fmtid="{D5CDD505-2E9C-101B-9397-08002B2CF9AE}" pid="3" name="TemplafyTenantId">
    <vt:lpwstr>cigna</vt:lpwstr>
  </property>
  <property fmtid="{D5CDD505-2E9C-101B-9397-08002B2CF9AE}" pid="4" name="TemplafyTemplateId">
    <vt:lpwstr>638102491023888301</vt:lpwstr>
  </property>
  <property fmtid="{D5CDD505-2E9C-101B-9397-08002B2CF9AE}" pid="5" name="TemplafyUserProfileId">
    <vt:lpwstr>637675414267120312</vt:lpwstr>
  </property>
  <property fmtid="{D5CDD505-2E9C-101B-9397-08002B2CF9AE}" pid="6" name="TemplafyLanguageCode">
    <vt:lpwstr>en-US</vt:lpwstr>
  </property>
  <property fmtid="{D5CDD505-2E9C-101B-9397-08002B2CF9AE}" pid="7" name="ContentTypeId">
    <vt:lpwstr>0x010100988C0C7C2E5CF5479201C6CDD8EC7178</vt:lpwstr>
  </property>
  <property fmtid="{D5CDD505-2E9C-101B-9397-08002B2CF9AE}" pid="8" name="MSIP_Label_b195fec1-33f7-4cab-8a17-aa30fc06e0fe_Enabled">
    <vt:lpwstr>true</vt:lpwstr>
  </property>
  <property fmtid="{D5CDD505-2E9C-101B-9397-08002B2CF9AE}" pid="9" name="MSIP_Label_b195fec1-33f7-4cab-8a17-aa30fc06e0fe_SetDate">
    <vt:lpwstr>2026-02-26T20:36:03Z</vt:lpwstr>
  </property>
  <property fmtid="{D5CDD505-2E9C-101B-9397-08002B2CF9AE}" pid="10" name="MSIP_Label_b195fec1-33f7-4cab-8a17-aa30fc06e0fe_Method">
    <vt:lpwstr>Privileged</vt:lpwstr>
  </property>
  <property fmtid="{D5CDD505-2E9C-101B-9397-08002B2CF9AE}" pid="11" name="MSIP_Label_b195fec1-33f7-4cab-8a17-aa30fc06e0fe_Name">
    <vt:lpwstr>Public</vt:lpwstr>
  </property>
  <property fmtid="{D5CDD505-2E9C-101B-9397-08002B2CF9AE}" pid="12" name="MSIP_Label_b195fec1-33f7-4cab-8a17-aa30fc06e0fe_SiteId">
    <vt:lpwstr>791b26cb-3fdf-47c3-b85d-bd9f037e3e7f</vt:lpwstr>
  </property>
  <property fmtid="{D5CDD505-2E9C-101B-9397-08002B2CF9AE}" pid="13" name="MSIP_Label_b195fec1-33f7-4cab-8a17-aa30fc06e0fe_ActionId">
    <vt:lpwstr>1466b3e6-8f4c-4815-9fb8-32baa460151c</vt:lpwstr>
  </property>
  <property fmtid="{D5CDD505-2E9C-101B-9397-08002B2CF9AE}" pid="14" name="MSIP_Label_b195fec1-33f7-4cab-8a17-aa30fc06e0fe_ContentBits">
    <vt:lpwstr>0</vt:lpwstr>
  </property>
  <property fmtid="{D5CDD505-2E9C-101B-9397-08002B2CF9AE}" pid="15" name="MSIP_Label_b195fec1-33f7-4cab-8a17-aa30fc06e0fe_Tag">
    <vt:lpwstr>10, 0, 1, 1</vt:lpwstr>
  </property>
</Properties>
</file>