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2" r:id="rId2"/>
    <p:sldId id="309" r:id="rId3"/>
    <p:sldId id="322" r:id="rId4"/>
    <p:sldId id="316" r:id="rId5"/>
    <p:sldId id="327" r:id="rId6"/>
    <p:sldId id="328" r:id="rId7"/>
    <p:sldId id="331" r:id="rId8"/>
    <p:sldId id="332" r:id="rId9"/>
    <p:sldId id="329" r:id="rId10"/>
    <p:sldId id="334" r:id="rId11"/>
    <p:sldId id="335" r:id="rId12"/>
    <p:sldId id="326" r:id="rId13"/>
    <p:sldId id="303" r:id="rId14"/>
    <p:sldId id="325" r:id="rId15"/>
    <p:sldId id="337" r:id="rId16"/>
    <p:sldId id="305" r:id="rId17"/>
    <p:sldId id="319" r:id="rId18"/>
    <p:sldId id="310" r:id="rId19"/>
    <p:sldId id="336" r:id="rId20"/>
    <p:sldId id="306" r:id="rId21"/>
    <p:sldId id="307" r:id="rId22"/>
    <p:sldId id="311" r:id="rId23"/>
    <p:sldId id="297" r:id="rId24"/>
    <p:sldId id="298" r:id="rId25"/>
    <p:sldId id="308" r:id="rId2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38D15-4755-46E3-9F5D-3131A9EA2E12}" v="121" dt="2026-03-16T21:20:30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78208" autoAdjust="0"/>
  </p:normalViewPr>
  <p:slideViewPr>
    <p:cSldViewPr snapToGrid="0">
      <p:cViewPr varScale="1">
        <p:scale>
          <a:sx n="58" d="100"/>
          <a:sy n="58" d="100"/>
        </p:scale>
        <p:origin x="1543" y="25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Wiesman" userId="d0b889d295a7ea03" providerId="LiveId" clId="{85D163B9-7846-4E9E-990B-27085B47F90A}"/>
    <pc:docChg chg="undo custSel addSld delSld modSld sldOrd">
      <pc:chgData name="Keith Wiesman" userId="d0b889d295a7ea03" providerId="LiveId" clId="{85D163B9-7846-4E9E-990B-27085B47F90A}" dt="2026-03-16T21:21:57.462" v="5766" actId="1076"/>
      <pc:docMkLst>
        <pc:docMk/>
      </pc:docMkLst>
      <pc:sldChg chg="modSp mod">
        <pc:chgData name="Keith Wiesman" userId="d0b889d295a7ea03" providerId="LiveId" clId="{85D163B9-7846-4E9E-990B-27085B47F90A}" dt="2026-03-11T13:56:11.285" v="3818" actId="20577"/>
        <pc:sldMkLst>
          <pc:docMk/>
          <pc:sldMk cId="3418928585" sldId="297"/>
        </pc:sldMkLst>
        <pc:spChg chg="mod">
          <ac:chgData name="Keith Wiesman" userId="d0b889d295a7ea03" providerId="LiveId" clId="{85D163B9-7846-4E9E-990B-27085B47F90A}" dt="2026-03-11T13:56:11.285" v="3818" actId="20577"/>
          <ac:spMkLst>
            <pc:docMk/>
            <pc:sldMk cId="3418928585" sldId="297"/>
            <ac:spMk id="2" creationId="{D928E433-2431-5CD7-C8CD-5C162E9648FD}"/>
          </ac:spMkLst>
        </pc:spChg>
      </pc:sldChg>
      <pc:sldChg chg="modSp mod">
        <pc:chgData name="Keith Wiesman" userId="d0b889d295a7ea03" providerId="LiveId" clId="{85D163B9-7846-4E9E-990B-27085B47F90A}" dt="2026-03-11T21:38:20.539" v="4627" actId="20577"/>
        <pc:sldMkLst>
          <pc:docMk/>
          <pc:sldMk cId="1899908062" sldId="298"/>
        </pc:sldMkLst>
        <pc:spChg chg="mod">
          <ac:chgData name="Keith Wiesman" userId="d0b889d295a7ea03" providerId="LiveId" clId="{85D163B9-7846-4E9E-990B-27085B47F90A}" dt="2026-03-11T21:38:20.539" v="4627" actId="20577"/>
          <ac:spMkLst>
            <pc:docMk/>
            <pc:sldMk cId="1899908062" sldId="298"/>
            <ac:spMk id="2" creationId="{1BBF8D80-C420-7EAE-3219-49104BDFD8D4}"/>
          </ac:spMkLst>
        </pc:spChg>
        <pc:spChg chg="mod">
          <ac:chgData name="Keith Wiesman" userId="d0b889d295a7ea03" providerId="LiveId" clId="{85D163B9-7846-4E9E-990B-27085B47F90A}" dt="2026-03-11T13:56:34.105" v="3821" actId="20577"/>
          <ac:spMkLst>
            <pc:docMk/>
            <pc:sldMk cId="1899908062" sldId="298"/>
            <ac:spMk id="3" creationId="{297A4878-CF94-4F8D-7791-5FF60E7FD8DE}"/>
          </ac:spMkLst>
        </pc:spChg>
      </pc:sldChg>
      <pc:sldChg chg="modSp mod">
        <pc:chgData name="Keith Wiesman" userId="d0b889d295a7ea03" providerId="LiveId" clId="{85D163B9-7846-4E9E-990B-27085B47F90A}" dt="2026-03-11T21:19:47.775" v="4130" actId="20577"/>
        <pc:sldMkLst>
          <pc:docMk/>
          <pc:sldMk cId="688709086" sldId="302"/>
        </pc:sldMkLst>
        <pc:spChg chg="mod">
          <ac:chgData name="Keith Wiesman" userId="d0b889d295a7ea03" providerId="LiveId" clId="{85D163B9-7846-4E9E-990B-27085B47F90A}" dt="2026-03-11T21:19:47.775" v="4130" actId="20577"/>
          <ac:spMkLst>
            <pc:docMk/>
            <pc:sldMk cId="688709086" sldId="302"/>
            <ac:spMk id="2" creationId="{B2B86A8F-6CCC-3D54-3A5E-0FA4C756312D}"/>
          </ac:spMkLst>
        </pc:spChg>
        <pc:spChg chg="mod">
          <ac:chgData name="Keith Wiesman" userId="d0b889d295a7ea03" providerId="LiveId" clId="{85D163B9-7846-4E9E-990B-27085B47F90A}" dt="2026-03-10T15:31:17.069" v="176" actId="6549"/>
          <ac:spMkLst>
            <pc:docMk/>
            <pc:sldMk cId="688709086" sldId="302"/>
            <ac:spMk id="7" creationId="{DC2881FD-9880-67BF-84D5-8D78B0A5955B}"/>
          </ac:spMkLst>
        </pc:spChg>
      </pc:sldChg>
      <pc:sldChg chg="addSp delSp modSp mod">
        <pc:chgData name="Keith Wiesman" userId="d0b889d295a7ea03" providerId="LiveId" clId="{85D163B9-7846-4E9E-990B-27085B47F90A}" dt="2026-03-11T21:42:36.003" v="4703" actId="20577"/>
        <pc:sldMkLst>
          <pc:docMk/>
          <pc:sldMk cId="1941868234" sldId="303"/>
        </pc:sldMkLst>
        <pc:spChg chg="mod">
          <ac:chgData name="Keith Wiesman" userId="d0b889d295a7ea03" providerId="LiveId" clId="{85D163B9-7846-4E9E-990B-27085B47F90A}" dt="2026-03-11T21:33:49.022" v="4462" actId="20577"/>
          <ac:spMkLst>
            <pc:docMk/>
            <pc:sldMk cId="1941868234" sldId="303"/>
            <ac:spMk id="9" creationId="{6FC2202C-4FAB-F11C-C838-5ECCFCBE570C}"/>
          </ac:spMkLst>
        </pc:spChg>
        <pc:graphicFrameChg chg="add modGraphic">
          <ac:chgData name="Keith Wiesman" userId="d0b889d295a7ea03" providerId="LiveId" clId="{85D163B9-7846-4E9E-990B-27085B47F90A}" dt="2026-03-11T21:42:36.003" v="4703" actId="20577"/>
          <ac:graphicFrameMkLst>
            <pc:docMk/>
            <pc:sldMk cId="1941868234" sldId="303"/>
            <ac:graphicFrameMk id="13" creationId="{E5FBDAD4-85C8-172C-6AFA-36F5FCCAE548}"/>
          </ac:graphicFrameMkLst>
        </pc:graphicFrameChg>
      </pc:sldChg>
      <pc:sldChg chg="modSp mod">
        <pc:chgData name="Keith Wiesman" userId="d0b889d295a7ea03" providerId="LiveId" clId="{85D163B9-7846-4E9E-990B-27085B47F90A}" dt="2026-03-16T21:17:56.324" v="5739" actId="255"/>
        <pc:sldMkLst>
          <pc:docMk/>
          <pc:sldMk cId="1571356221" sldId="305"/>
        </pc:sldMkLst>
        <pc:spChg chg="mod">
          <ac:chgData name="Keith Wiesman" userId="d0b889d295a7ea03" providerId="LiveId" clId="{85D163B9-7846-4E9E-990B-27085B47F90A}" dt="2026-03-16T21:17:56.324" v="5739" actId="255"/>
          <ac:spMkLst>
            <pc:docMk/>
            <pc:sldMk cId="1571356221" sldId="305"/>
            <ac:spMk id="3" creationId="{EAADD28D-5324-710C-787E-90CDCA2E9225}"/>
          </ac:spMkLst>
        </pc:spChg>
        <pc:picChg chg="mod">
          <ac:chgData name="Keith Wiesman" userId="d0b889d295a7ea03" providerId="LiveId" clId="{85D163B9-7846-4E9E-990B-27085B47F90A}" dt="2026-03-16T21:07:31.508" v="5124" actId="1076"/>
          <ac:picMkLst>
            <pc:docMk/>
            <pc:sldMk cId="1571356221" sldId="305"/>
            <ac:picMk id="11" creationId="{B11D7455-C1DD-4054-92F3-DD49A89D55A4}"/>
          </ac:picMkLst>
        </pc:picChg>
        <pc:picChg chg="mod">
          <ac:chgData name="Keith Wiesman" userId="d0b889d295a7ea03" providerId="LiveId" clId="{85D163B9-7846-4E9E-990B-27085B47F90A}" dt="2026-03-16T21:07:28.564" v="5123" actId="1076"/>
          <ac:picMkLst>
            <pc:docMk/>
            <pc:sldMk cId="1571356221" sldId="305"/>
            <ac:picMk id="12" creationId="{33CF2FF8-37AE-7FE1-32F0-A152C5F11256}"/>
          </ac:picMkLst>
        </pc:picChg>
      </pc:sldChg>
      <pc:sldChg chg="modSp mod">
        <pc:chgData name="Keith Wiesman" userId="d0b889d295a7ea03" providerId="LiveId" clId="{85D163B9-7846-4E9E-990B-27085B47F90A}" dt="2026-03-11T22:22:45.820" v="4827" actId="6549"/>
        <pc:sldMkLst>
          <pc:docMk/>
          <pc:sldMk cId="3253577719" sldId="306"/>
        </pc:sldMkLst>
        <pc:spChg chg="mod">
          <ac:chgData name="Keith Wiesman" userId="d0b889d295a7ea03" providerId="LiveId" clId="{85D163B9-7846-4E9E-990B-27085B47F90A}" dt="2026-03-11T22:22:45.820" v="4827" actId="6549"/>
          <ac:spMkLst>
            <pc:docMk/>
            <pc:sldMk cId="3253577719" sldId="306"/>
            <ac:spMk id="3" creationId="{2342DAFD-3E57-99F4-4E76-4D6CDA3A8FC4}"/>
          </ac:spMkLst>
        </pc:spChg>
        <pc:spChg chg="mod">
          <ac:chgData name="Keith Wiesman" userId="d0b889d295a7ea03" providerId="LiveId" clId="{85D163B9-7846-4E9E-990B-27085B47F90A}" dt="2026-03-11T21:37:15.858" v="4569" actId="20577"/>
          <ac:spMkLst>
            <pc:docMk/>
            <pc:sldMk cId="3253577719" sldId="306"/>
            <ac:spMk id="9" creationId="{D4093B21-4875-1FE0-4FA4-81EBD53706C3}"/>
          </ac:spMkLst>
        </pc:spChg>
      </pc:sldChg>
      <pc:sldChg chg="modSp mod">
        <pc:chgData name="Keith Wiesman" userId="d0b889d295a7ea03" providerId="LiveId" clId="{85D163B9-7846-4E9E-990B-27085B47F90A}" dt="2026-03-11T22:23:01.875" v="4828" actId="20577"/>
        <pc:sldMkLst>
          <pc:docMk/>
          <pc:sldMk cId="2441303668" sldId="307"/>
        </pc:sldMkLst>
        <pc:spChg chg="mod">
          <ac:chgData name="Keith Wiesman" userId="d0b889d295a7ea03" providerId="LiveId" clId="{85D163B9-7846-4E9E-990B-27085B47F90A}" dt="2026-03-11T22:23:01.875" v="4828" actId="20577"/>
          <ac:spMkLst>
            <pc:docMk/>
            <pc:sldMk cId="2441303668" sldId="307"/>
            <ac:spMk id="3" creationId="{D6D86E2E-2D30-3F06-479F-1E61EBACB174}"/>
          </ac:spMkLst>
        </pc:spChg>
        <pc:spChg chg="mod">
          <ac:chgData name="Keith Wiesman" userId="d0b889d295a7ea03" providerId="LiveId" clId="{85D163B9-7846-4E9E-990B-27085B47F90A}" dt="2026-03-11T21:37:26.762" v="4589" actId="20577"/>
          <ac:spMkLst>
            <pc:docMk/>
            <pc:sldMk cId="2441303668" sldId="307"/>
            <ac:spMk id="9" creationId="{EA558E92-570C-2935-0A5A-13C91FDED85F}"/>
          </ac:spMkLst>
        </pc:spChg>
      </pc:sldChg>
      <pc:sldChg chg="modSp mod">
        <pc:chgData name="Keith Wiesman" userId="d0b889d295a7ea03" providerId="LiveId" clId="{85D163B9-7846-4E9E-990B-27085B47F90A}" dt="2026-03-11T21:38:47.671" v="4649" actId="14100"/>
        <pc:sldMkLst>
          <pc:docMk/>
          <pc:sldMk cId="3723376956" sldId="308"/>
        </pc:sldMkLst>
        <pc:spChg chg="mod">
          <ac:chgData name="Keith Wiesman" userId="d0b889d295a7ea03" providerId="LiveId" clId="{85D163B9-7846-4E9E-990B-27085B47F90A}" dt="2026-03-11T21:38:47.671" v="4649" actId="14100"/>
          <ac:spMkLst>
            <pc:docMk/>
            <pc:sldMk cId="3723376956" sldId="308"/>
            <ac:spMk id="2" creationId="{C4D29EBD-144F-992F-4EFE-FFF6E940C5B4}"/>
          </ac:spMkLst>
        </pc:spChg>
        <pc:picChg chg="mod">
          <ac:chgData name="Keith Wiesman" userId="d0b889d295a7ea03" providerId="LiveId" clId="{85D163B9-7846-4E9E-990B-27085B47F90A}" dt="2026-03-11T21:38:42.930" v="4648" actId="1076"/>
          <ac:picMkLst>
            <pc:docMk/>
            <pc:sldMk cId="3723376956" sldId="308"/>
            <ac:picMk id="11" creationId="{9142894F-BDC6-2D97-82AE-1583887E4405}"/>
          </ac:picMkLst>
        </pc:picChg>
      </pc:sldChg>
      <pc:sldChg chg="modSp mod">
        <pc:chgData name="Keith Wiesman" userId="d0b889d295a7ea03" providerId="LiveId" clId="{85D163B9-7846-4E9E-990B-27085B47F90A}" dt="2026-03-11T21:11:05.810" v="3855" actId="6549"/>
        <pc:sldMkLst>
          <pc:docMk/>
          <pc:sldMk cId="1190728823" sldId="309"/>
        </pc:sldMkLst>
        <pc:spChg chg="mod">
          <ac:chgData name="Keith Wiesman" userId="d0b889d295a7ea03" providerId="LiveId" clId="{85D163B9-7846-4E9E-990B-27085B47F90A}" dt="2026-03-11T21:11:05.810" v="3855" actId="6549"/>
          <ac:spMkLst>
            <pc:docMk/>
            <pc:sldMk cId="1190728823" sldId="309"/>
            <ac:spMk id="3" creationId="{E390B937-2888-48A8-0DC0-F97C2B41DDD7}"/>
          </ac:spMkLst>
        </pc:spChg>
      </pc:sldChg>
      <pc:sldChg chg="modSp mod ord">
        <pc:chgData name="Keith Wiesman" userId="d0b889d295a7ea03" providerId="LiveId" clId="{85D163B9-7846-4E9E-990B-27085B47F90A}" dt="2026-03-14T22:09:39.263" v="4831"/>
        <pc:sldMkLst>
          <pc:docMk/>
          <pc:sldMk cId="1593925901" sldId="310"/>
        </pc:sldMkLst>
        <pc:spChg chg="mod">
          <ac:chgData name="Keith Wiesman" userId="d0b889d295a7ea03" providerId="LiveId" clId="{85D163B9-7846-4E9E-990B-27085B47F90A}" dt="2026-03-10T15:34:55.434" v="247" actId="20577"/>
          <ac:spMkLst>
            <pc:docMk/>
            <pc:sldMk cId="1593925901" sldId="310"/>
            <ac:spMk id="3" creationId="{E6248148-54C1-5C56-3977-89AA3DF0C187}"/>
          </ac:spMkLst>
        </pc:spChg>
        <pc:spChg chg="mod">
          <ac:chgData name="Keith Wiesman" userId="d0b889d295a7ea03" providerId="LiveId" clId="{85D163B9-7846-4E9E-990B-27085B47F90A}" dt="2026-03-11T21:36:46.944" v="4549" actId="20577"/>
          <ac:spMkLst>
            <pc:docMk/>
            <pc:sldMk cId="1593925901" sldId="310"/>
            <ac:spMk id="9" creationId="{A8732798-7F25-90C5-8E41-E912F994B82D}"/>
          </ac:spMkLst>
        </pc:spChg>
        <pc:picChg chg="mod">
          <ac:chgData name="Keith Wiesman" userId="d0b889d295a7ea03" providerId="LiveId" clId="{85D163B9-7846-4E9E-990B-27085B47F90A}" dt="2026-03-11T21:44:00.026" v="4706" actId="1076"/>
          <ac:picMkLst>
            <pc:docMk/>
            <pc:sldMk cId="1593925901" sldId="310"/>
            <ac:picMk id="2" creationId="{E008A75B-EAB0-1C92-8A17-74F12E51EFCB}"/>
          </ac:picMkLst>
        </pc:picChg>
      </pc:sldChg>
      <pc:sldChg chg="modSp mod">
        <pc:chgData name="Keith Wiesman" userId="d0b889d295a7ea03" providerId="LiveId" clId="{85D163B9-7846-4E9E-990B-27085B47F90A}" dt="2026-03-11T22:23:19.720" v="4829" actId="113"/>
        <pc:sldMkLst>
          <pc:docMk/>
          <pc:sldMk cId="3522067850" sldId="311"/>
        </pc:sldMkLst>
        <pc:spChg chg="mod">
          <ac:chgData name="Keith Wiesman" userId="d0b889d295a7ea03" providerId="LiveId" clId="{85D163B9-7846-4E9E-990B-27085B47F90A}" dt="2026-03-11T22:23:19.720" v="4829" actId="113"/>
          <ac:spMkLst>
            <pc:docMk/>
            <pc:sldMk cId="3522067850" sldId="311"/>
            <ac:spMk id="3" creationId="{38F00952-9C20-CFBC-A4B7-960F54FB856C}"/>
          </ac:spMkLst>
        </pc:spChg>
        <pc:spChg chg="mod">
          <ac:chgData name="Keith Wiesman" userId="d0b889d295a7ea03" providerId="LiveId" clId="{85D163B9-7846-4E9E-990B-27085B47F90A}" dt="2026-03-11T21:37:39.469" v="4615" actId="20577"/>
          <ac:spMkLst>
            <pc:docMk/>
            <pc:sldMk cId="3522067850" sldId="311"/>
            <ac:spMk id="9" creationId="{B6DE66E8-6756-1A53-EF4B-E5708573C26A}"/>
          </ac:spMkLst>
        </pc:spChg>
      </pc:sldChg>
      <pc:sldChg chg="modSp mod">
        <pc:chgData name="Keith Wiesman" userId="d0b889d295a7ea03" providerId="LiveId" clId="{85D163B9-7846-4E9E-990B-27085B47F90A}" dt="2026-03-11T21:39:42.515" v="4650" actId="113"/>
        <pc:sldMkLst>
          <pc:docMk/>
          <pc:sldMk cId="1956016066" sldId="316"/>
        </pc:sldMkLst>
        <pc:spChg chg="mod">
          <ac:chgData name="Keith Wiesman" userId="d0b889d295a7ea03" providerId="LiveId" clId="{85D163B9-7846-4E9E-990B-27085B47F90A}" dt="2026-03-11T21:39:42.515" v="4650" actId="113"/>
          <ac:spMkLst>
            <pc:docMk/>
            <pc:sldMk cId="1956016066" sldId="316"/>
            <ac:spMk id="3" creationId="{0F44EAC4-4C42-6CC5-29B3-D1E82120FE58}"/>
          </ac:spMkLst>
        </pc:spChg>
        <pc:spChg chg="mod">
          <ac:chgData name="Keith Wiesman" userId="d0b889d295a7ea03" providerId="LiveId" clId="{85D163B9-7846-4E9E-990B-27085B47F90A}" dt="2026-03-11T21:24:16.692" v="4220" actId="20577"/>
          <ac:spMkLst>
            <pc:docMk/>
            <pc:sldMk cId="1956016066" sldId="316"/>
            <ac:spMk id="9" creationId="{22B7FF6F-169E-1229-B534-D779FD2A0DE4}"/>
          </ac:spMkLst>
        </pc:spChg>
      </pc:sldChg>
      <pc:sldChg chg="modSp mod">
        <pc:chgData name="Keith Wiesman" userId="d0b889d295a7ea03" providerId="LiveId" clId="{85D163B9-7846-4E9E-990B-27085B47F90A}" dt="2026-03-11T21:36:11.982" v="4529" actId="20577"/>
        <pc:sldMkLst>
          <pc:docMk/>
          <pc:sldMk cId="1604159807" sldId="319"/>
        </pc:sldMkLst>
        <pc:spChg chg="mod">
          <ac:chgData name="Keith Wiesman" userId="d0b889d295a7ea03" providerId="LiveId" clId="{85D163B9-7846-4E9E-990B-27085B47F90A}" dt="2026-03-11T21:36:11.982" v="4529" actId="20577"/>
          <ac:spMkLst>
            <pc:docMk/>
            <pc:sldMk cId="1604159807" sldId="319"/>
            <ac:spMk id="9" creationId="{0CF5224F-3A13-D1E5-3451-E7778D947FED}"/>
          </ac:spMkLst>
        </pc:spChg>
      </pc:sldChg>
      <pc:sldChg chg="addSp delSp modSp add mod">
        <pc:chgData name="Keith Wiesman" userId="d0b889d295a7ea03" providerId="LiveId" clId="{85D163B9-7846-4E9E-990B-27085B47F90A}" dt="2026-03-11T21:23:31.328" v="4200" actId="1076"/>
        <pc:sldMkLst>
          <pc:docMk/>
          <pc:sldMk cId="908802254" sldId="322"/>
        </pc:sldMkLst>
        <pc:spChg chg="mod">
          <ac:chgData name="Keith Wiesman" userId="d0b889d295a7ea03" providerId="LiveId" clId="{85D163B9-7846-4E9E-990B-27085B47F90A}" dt="2026-03-11T21:23:14.061" v="4198" actId="20577"/>
          <ac:spMkLst>
            <pc:docMk/>
            <pc:sldMk cId="908802254" sldId="322"/>
            <ac:spMk id="3" creationId="{0B5925A5-2951-80E6-D25E-50F850DA740C}"/>
          </ac:spMkLst>
        </pc:spChg>
        <pc:picChg chg="add mod">
          <ac:chgData name="Keith Wiesman" userId="d0b889d295a7ea03" providerId="LiveId" clId="{85D163B9-7846-4E9E-990B-27085B47F90A}" dt="2026-03-11T21:19:21.764" v="4113" actId="1076"/>
          <ac:picMkLst>
            <pc:docMk/>
            <pc:sldMk cId="908802254" sldId="322"/>
            <ac:picMk id="2" creationId="{517361EB-E66B-7A72-91EC-4E825922F8DF}"/>
          </ac:picMkLst>
        </pc:picChg>
        <pc:picChg chg="add mod">
          <ac:chgData name="Keith Wiesman" userId="d0b889d295a7ea03" providerId="LiveId" clId="{85D163B9-7846-4E9E-990B-27085B47F90A}" dt="2026-03-11T21:23:31.328" v="4200" actId="1076"/>
          <ac:picMkLst>
            <pc:docMk/>
            <pc:sldMk cId="908802254" sldId="322"/>
            <ac:picMk id="12" creationId="{006824B6-055A-DC2A-DD95-85C208010707}"/>
          </ac:picMkLst>
        </pc:picChg>
        <pc:picChg chg="add mod">
          <ac:chgData name="Keith Wiesman" userId="d0b889d295a7ea03" providerId="LiveId" clId="{85D163B9-7846-4E9E-990B-27085B47F90A}" dt="2026-03-11T21:23:20.326" v="4199" actId="1076"/>
          <ac:picMkLst>
            <pc:docMk/>
            <pc:sldMk cId="908802254" sldId="322"/>
            <ac:picMk id="13" creationId="{A73FE068-0869-7617-80DC-688F64907088}"/>
          </ac:picMkLst>
        </pc:picChg>
      </pc:sldChg>
      <pc:sldChg chg="modSp add mod">
        <pc:chgData name="Keith Wiesman" userId="d0b889d295a7ea03" providerId="LiveId" clId="{85D163B9-7846-4E9E-990B-27085B47F90A}" dt="2026-03-11T22:21:35.721" v="4803" actId="20577"/>
        <pc:sldMkLst>
          <pc:docMk/>
          <pc:sldMk cId="2070871177" sldId="325"/>
        </pc:sldMkLst>
        <pc:spChg chg="mod">
          <ac:chgData name="Keith Wiesman" userId="d0b889d295a7ea03" providerId="LiveId" clId="{85D163B9-7846-4E9E-990B-27085B47F90A}" dt="2026-03-11T21:33:58.859" v="4482" actId="20577"/>
          <ac:spMkLst>
            <pc:docMk/>
            <pc:sldMk cId="2070871177" sldId="325"/>
            <ac:spMk id="9" creationId="{88CC956F-A82F-3889-E4F6-6248FF562D99}"/>
          </ac:spMkLst>
        </pc:spChg>
        <pc:graphicFrameChg chg="mod modGraphic">
          <ac:chgData name="Keith Wiesman" userId="d0b889d295a7ea03" providerId="LiveId" clId="{85D163B9-7846-4E9E-990B-27085B47F90A}" dt="2026-03-11T22:21:35.721" v="4803" actId="20577"/>
          <ac:graphicFrameMkLst>
            <pc:docMk/>
            <pc:sldMk cId="2070871177" sldId="325"/>
            <ac:graphicFrameMk id="12" creationId="{B79FE41D-126D-507A-DBC7-7DE358D914C1}"/>
          </ac:graphicFrameMkLst>
        </pc:graphicFrameChg>
      </pc:sldChg>
      <pc:sldChg chg="modSp add mod ord">
        <pc:chgData name="Keith Wiesman" userId="d0b889d295a7ea03" providerId="LiveId" clId="{85D163B9-7846-4E9E-990B-27085B47F90A}" dt="2026-03-11T21:42:01.300" v="4691" actId="14100"/>
        <pc:sldMkLst>
          <pc:docMk/>
          <pc:sldMk cId="343342357" sldId="326"/>
        </pc:sldMkLst>
        <pc:spChg chg="mod">
          <ac:chgData name="Keith Wiesman" userId="d0b889d295a7ea03" providerId="LiveId" clId="{85D163B9-7846-4E9E-990B-27085B47F90A}" dt="2026-03-11T21:33:08.068" v="4441" actId="20577"/>
          <ac:spMkLst>
            <pc:docMk/>
            <pc:sldMk cId="343342357" sldId="326"/>
            <ac:spMk id="9" creationId="{256C2B79-0F43-8130-538B-9CAE953BA2F7}"/>
          </ac:spMkLst>
        </pc:spChg>
        <pc:graphicFrameChg chg="mod modGraphic">
          <ac:chgData name="Keith Wiesman" userId="d0b889d295a7ea03" providerId="LiveId" clId="{85D163B9-7846-4E9E-990B-27085B47F90A}" dt="2026-03-11T21:42:01.300" v="4691" actId="14100"/>
          <ac:graphicFrameMkLst>
            <pc:docMk/>
            <pc:sldMk cId="343342357" sldId="326"/>
            <ac:graphicFrameMk id="12" creationId="{0C3AA3FF-FD6B-451C-E88E-5E4FC6598D45}"/>
          </ac:graphicFrameMkLst>
        </pc:graphicFrameChg>
      </pc:sldChg>
      <pc:sldChg chg="modSp add mod">
        <pc:chgData name="Keith Wiesman" userId="d0b889d295a7ea03" providerId="LiveId" clId="{85D163B9-7846-4E9E-990B-27085B47F90A}" dt="2026-03-11T21:40:34.129" v="4687" actId="20577"/>
        <pc:sldMkLst>
          <pc:docMk/>
          <pc:sldMk cId="3900872065" sldId="327"/>
        </pc:sldMkLst>
        <pc:spChg chg="mod">
          <ac:chgData name="Keith Wiesman" userId="d0b889d295a7ea03" providerId="LiveId" clId="{85D163B9-7846-4E9E-990B-27085B47F90A}" dt="2026-03-11T21:24:27.137" v="4240" actId="20577"/>
          <ac:spMkLst>
            <pc:docMk/>
            <pc:sldMk cId="3900872065" sldId="327"/>
            <ac:spMk id="9" creationId="{E7C3970A-D6CA-9EC3-808C-C9E2110C2153}"/>
          </ac:spMkLst>
        </pc:spChg>
        <pc:graphicFrameChg chg="mod modGraphic">
          <ac:chgData name="Keith Wiesman" userId="d0b889d295a7ea03" providerId="LiveId" clId="{85D163B9-7846-4E9E-990B-27085B47F90A}" dt="2026-03-11T21:40:34.129" v="4687" actId="20577"/>
          <ac:graphicFrameMkLst>
            <pc:docMk/>
            <pc:sldMk cId="3900872065" sldId="327"/>
            <ac:graphicFrameMk id="12" creationId="{1E9CB0B9-8D2A-D44E-5B1E-13BA767057A2}"/>
          </ac:graphicFrameMkLst>
        </pc:graphicFrameChg>
      </pc:sldChg>
      <pc:sldChg chg="modSp add mod">
        <pc:chgData name="Keith Wiesman" userId="d0b889d295a7ea03" providerId="LiveId" clId="{85D163B9-7846-4E9E-990B-27085B47F90A}" dt="2026-03-11T21:41:01.402" v="4689" actId="14100"/>
        <pc:sldMkLst>
          <pc:docMk/>
          <pc:sldMk cId="1564010962" sldId="328"/>
        </pc:sldMkLst>
        <pc:spChg chg="mod">
          <ac:chgData name="Keith Wiesman" userId="d0b889d295a7ea03" providerId="LiveId" clId="{85D163B9-7846-4E9E-990B-27085B47F90A}" dt="2026-03-11T21:24:37.547" v="4260" actId="20577"/>
          <ac:spMkLst>
            <pc:docMk/>
            <pc:sldMk cId="1564010962" sldId="328"/>
            <ac:spMk id="9" creationId="{B081973C-F935-93DD-A6FE-2D4727DA9200}"/>
          </ac:spMkLst>
        </pc:spChg>
        <pc:graphicFrameChg chg="mod modGraphic">
          <ac:chgData name="Keith Wiesman" userId="d0b889d295a7ea03" providerId="LiveId" clId="{85D163B9-7846-4E9E-990B-27085B47F90A}" dt="2026-03-11T21:41:01.402" v="4689" actId="14100"/>
          <ac:graphicFrameMkLst>
            <pc:docMk/>
            <pc:sldMk cId="1564010962" sldId="328"/>
            <ac:graphicFrameMk id="12" creationId="{074C92B2-B68A-6EB2-C4F8-17F423F9D318}"/>
          </ac:graphicFrameMkLst>
        </pc:graphicFrameChg>
      </pc:sldChg>
      <pc:sldChg chg="modSp add mod">
        <pc:chgData name="Keith Wiesman" userId="d0b889d295a7ea03" providerId="LiveId" clId="{85D163B9-7846-4E9E-990B-27085B47F90A}" dt="2026-03-11T21:29:44.428" v="4379" actId="20577"/>
        <pc:sldMkLst>
          <pc:docMk/>
          <pc:sldMk cId="18623232" sldId="329"/>
        </pc:sldMkLst>
        <pc:spChg chg="mod">
          <ac:chgData name="Keith Wiesman" userId="d0b889d295a7ea03" providerId="LiveId" clId="{85D163B9-7846-4E9E-990B-27085B47F90A}" dt="2026-03-11T21:29:44.428" v="4379" actId="20577"/>
          <ac:spMkLst>
            <pc:docMk/>
            <pc:sldMk cId="18623232" sldId="329"/>
            <ac:spMk id="9" creationId="{F3D070A0-3962-9B47-6280-0AC69DEA8E59}"/>
          </ac:spMkLst>
        </pc:spChg>
        <pc:graphicFrameChg chg="mod modGraphic">
          <ac:chgData name="Keith Wiesman" userId="d0b889d295a7ea03" providerId="LiveId" clId="{85D163B9-7846-4E9E-990B-27085B47F90A}" dt="2026-03-11T21:28:12.621" v="4351" actId="113"/>
          <ac:graphicFrameMkLst>
            <pc:docMk/>
            <pc:sldMk cId="18623232" sldId="329"/>
            <ac:graphicFrameMk id="12" creationId="{9C04B324-98C1-8D7F-9834-B3D5D6185B23}"/>
          </ac:graphicFrameMkLst>
        </pc:graphicFrameChg>
      </pc:sldChg>
      <pc:sldChg chg="modSp add mod">
        <pc:chgData name="Keith Wiesman" userId="d0b889d295a7ea03" providerId="LiveId" clId="{85D163B9-7846-4E9E-990B-27085B47F90A}" dt="2026-03-11T22:19:49.506" v="4771" actId="6549"/>
        <pc:sldMkLst>
          <pc:docMk/>
          <pc:sldMk cId="1009996898" sldId="331"/>
        </pc:sldMkLst>
        <pc:spChg chg="mod">
          <ac:chgData name="Keith Wiesman" userId="d0b889d295a7ea03" providerId="LiveId" clId="{85D163B9-7846-4E9E-990B-27085B47F90A}" dt="2026-03-11T22:19:49.506" v="4771" actId="6549"/>
          <ac:spMkLst>
            <pc:docMk/>
            <pc:sldMk cId="1009996898" sldId="331"/>
            <ac:spMk id="3" creationId="{AF65613F-CBF6-7462-7179-A25D56006F5B}"/>
          </ac:spMkLst>
        </pc:spChg>
        <pc:spChg chg="mod">
          <ac:chgData name="Keith Wiesman" userId="d0b889d295a7ea03" providerId="LiveId" clId="{85D163B9-7846-4E9E-990B-27085B47F90A}" dt="2026-03-11T21:25:57.475" v="4283" actId="20577"/>
          <ac:spMkLst>
            <pc:docMk/>
            <pc:sldMk cId="1009996898" sldId="331"/>
            <ac:spMk id="9" creationId="{5FF296C8-253F-BAD0-0BE0-5F4D778DCDE3}"/>
          </ac:spMkLst>
        </pc:spChg>
      </pc:sldChg>
      <pc:sldChg chg="modSp add mod">
        <pc:chgData name="Keith Wiesman" userId="d0b889d295a7ea03" providerId="LiveId" clId="{85D163B9-7846-4E9E-990B-27085B47F90A}" dt="2026-03-11T22:20:04.900" v="4781" actId="20577"/>
        <pc:sldMkLst>
          <pc:docMk/>
          <pc:sldMk cId="3868294605" sldId="332"/>
        </pc:sldMkLst>
        <pc:spChg chg="mod">
          <ac:chgData name="Keith Wiesman" userId="d0b889d295a7ea03" providerId="LiveId" clId="{85D163B9-7846-4E9E-990B-27085B47F90A}" dt="2026-03-11T22:20:04.900" v="4781" actId="20577"/>
          <ac:spMkLst>
            <pc:docMk/>
            <pc:sldMk cId="3868294605" sldId="332"/>
            <ac:spMk id="3" creationId="{FCAEAEE7-4BA9-1E57-6A6E-F255780E01A2}"/>
          </ac:spMkLst>
        </pc:spChg>
        <pc:spChg chg="mod">
          <ac:chgData name="Keith Wiesman" userId="d0b889d295a7ea03" providerId="LiveId" clId="{85D163B9-7846-4E9E-990B-27085B47F90A}" dt="2026-03-11T21:27:24.632" v="4335" actId="20577"/>
          <ac:spMkLst>
            <pc:docMk/>
            <pc:sldMk cId="3868294605" sldId="332"/>
            <ac:spMk id="9" creationId="{6C38EFF0-E2D1-FABC-352F-0669BDBA66CA}"/>
          </ac:spMkLst>
        </pc:spChg>
      </pc:sldChg>
      <pc:sldChg chg="addSp modSp add mod">
        <pc:chgData name="Keith Wiesman" userId="d0b889d295a7ea03" providerId="LiveId" clId="{85D163B9-7846-4E9E-990B-27085B47F90A}" dt="2026-03-11T22:20:58.605" v="4800" actId="20577"/>
        <pc:sldMkLst>
          <pc:docMk/>
          <pc:sldMk cId="668975133" sldId="334"/>
        </pc:sldMkLst>
        <pc:spChg chg="mod">
          <ac:chgData name="Keith Wiesman" userId="d0b889d295a7ea03" providerId="LiveId" clId="{85D163B9-7846-4E9E-990B-27085B47F90A}" dt="2026-03-11T22:20:58.605" v="4800" actId="20577"/>
          <ac:spMkLst>
            <pc:docMk/>
            <pc:sldMk cId="668975133" sldId="334"/>
            <ac:spMk id="3" creationId="{CA24EB9F-2A3E-7E41-FAC4-15D72BA47DDD}"/>
          </ac:spMkLst>
        </pc:spChg>
        <pc:picChg chg="add mod">
          <ac:chgData name="Keith Wiesman" userId="d0b889d295a7ea03" providerId="LiveId" clId="{85D163B9-7846-4E9E-990B-27085B47F90A}" dt="2026-03-11T21:31:18.519" v="4414" actId="1076"/>
          <ac:picMkLst>
            <pc:docMk/>
            <pc:sldMk cId="668975133" sldId="334"/>
            <ac:picMk id="2" creationId="{B949C3E7-ECA5-19FC-0CAA-EDC11ED9092F}"/>
          </ac:picMkLst>
        </pc:picChg>
      </pc:sldChg>
      <pc:sldChg chg="addSp delSp modSp add mod">
        <pc:chgData name="Keith Wiesman" userId="d0b889d295a7ea03" providerId="LiveId" clId="{85D163B9-7846-4E9E-990B-27085B47F90A}" dt="2026-03-11T22:20:47.715" v="4798" actId="20577"/>
        <pc:sldMkLst>
          <pc:docMk/>
          <pc:sldMk cId="1171865366" sldId="335"/>
        </pc:sldMkLst>
        <pc:spChg chg="mod">
          <ac:chgData name="Keith Wiesman" userId="d0b889d295a7ea03" providerId="LiveId" clId="{85D163B9-7846-4E9E-990B-27085B47F90A}" dt="2026-03-11T22:20:47.715" v="4798" actId="20577"/>
          <ac:spMkLst>
            <pc:docMk/>
            <pc:sldMk cId="1171865366" sldId="335"/>
            <ac:spMk id="3" creationId="{6B5A0BD9-2857-08FE-6142-CD93BD63D98D}"/>
          </ac:spMkLst>
        </pc:spChg>
        <pc:picChg chg="add mod">
          <ac:chgData name="Keith Wiesman" userId="d0b889d295a7ea03" providerId="LiveId" clId="{85D163B9-7846-4E9E-990B-27085B47F90A}" dt="2026-03-11T21:32:08.352" v="4419" actId="1076"/>
          <ac:picMkLst>
            <pc:docMk/>
            <pc:sldMk cId="1171865366" sldId="335"/>
            <ac:picMk id="11" creationId="{9D8CCF91-B4F5-4FC6-0DBC-953D8D2ECF5C}"/>
          </ac:picMkLst>
        </pc:picChg>
      </pc:sldChg>
      <pc:sldChg chg="addSp delSp modSp add mod">
        <pc:chgData name="Keith Wiesman" userId="d0b889d295a7ea03" providerId="LiveId" clId="{85D163B9-7846-4E9E-990B-27085B47F90A}" dt="2026-03-16T21:21:57.462" v="5766" actId="1076"/>
        <pc:sldMkLst>
          <pc:docMk/>
          <pc:sldMk cId="2952521926" sldId="336"/>
        </pc:sldMkLst>
        <pc:spChg chg="mod">
          <ac:chgData name="Keith Wiesman" userId="d0b889d295a7ea03" providerId="LiveId" clId="{85D163B9-7846-4E9E-990B-27085B47F90A}" dt="2026-03-16T21:21:37.672" v="5762" actId="14100"/>
          <ac:spMkLst>
            <pc:docMk/>
            <pc:sldMk cId="2952521926" sldId="336"/>
            <ac:spMk id="3" creationId="{4313E776-C20D-3EAD-9D43-FB17F328FE07}"/>
          </ac:spMkLst>
        </pc:spChg>
        <pc:picChg chg="add mod">
          <ac:chgData name="Keith Wiesman" userId="d0b889d295a7ea03" providerId="LiveId" clId="{85D163B9-7846-4E9E-990B-27085B47F90A}" dt="2026-03-16T21:21:57.462" v="5766" actId="1076"/>
          <ac:picMkLst>
            <pc:docMk/>
            <pc:sldMk cId="2952521926" sldId="336"/>
            <ac:picMk id="2" creationId="{9716D9DC-B556-2234-F12B-A3E4EE62CF50}"/>
          </ac:picMkLst>
        </pc:picChg>
        <pc:picChg chg="add mod">
          <ac:chgData name="Keith Wiesman" userId="d0b889d295a7ea03" providerId="LiveId" clId="{85D163B9-7846-4E9E-990B-27085B47F90A}" dt="2026-03-16T21:21:48.056" v="5764" actId="14100"/>
          <ac:picMkLst>
            <pc:docMk/>
            <pc:sldMk cId="2952521926" sldId="336"/>
            <ac:picMk id="11" creationId="{BBE95D04-98E5-185A-DEA9-0C834F5FBEE2}"/>
          </ac:picMkLst>
        </pc:picChg>
        <pc:picChg chg="add mod">
          <ac:chgData name="Keith Wiesman" userId="d0b889d295a7ea03" providerId="LiveId" clId="{85D163B9-7846-4E9E-990B-27085B47F90A}" dt="2026-03-16T21:19:06.442" v="5748" actId="14100"/>
          <ac:picMkLst>
            <pc:docMk/>
            <pc:sldMk cId="2952521926" sldId="336"/>
            <ac:picMk id="1026" creationId="{1009F316-E718-63B9-8821-7C0A1791312B}"/>
          </ac:picMkLst>
        </pc:picChg>
        <pc:picChg chg="add mod">
          <ac:chgData name="Keith Wiesman" userId="d0b889d295a7ea03" providerId="LiveId" clId="{85D163B9-7846-4E9E-990B-27085B47F90A}" dt="2026-03-16T21:19:52.695" v="5756" actId="14100"/>
          <ac:picMkLst>
            <pc:docMk/>
            <pc:sldMk cId="2952521926" sldId="336"/>
            <ac:picMk id="1028" creationId="{A3A9051C-EED2-4516-D06B-6D659D7E5A21}"/>
          </ac:picMkLst>
        </pc:picChg>
      </pc:sldChg>
      <pc:sldChg chg="modSp add mod">
        <pc:chgData name="Keith Wiesman" userId="d0b889d295a7ea03" providerId="LiveId" clId="{85D163B9-7846-4E9E-990B-27085B47F90A}" dt="2026-03-16T21:17:05.928" v="5736" actId="20577"/>
        <pc:sldMkLst>
          <pc:docMk/>
          <pc:sldMk cId="3349698632" sldId="337"/>
        </pc:sldMkLst>
        <pc:graphicFrameChg chg="mod modGraphic">
          <ac:chgData name="Keith Wiesman" userId="d0b889d295a7ea03" providerId="LiveId" clId="{85D163B9-7846-4E9E-990B-27085B47F90A}" dt="2026-03-16T21:17:05.928" v="5736" actId="20577"/>
          <ac:graphicFrameMkLst>
            <pc:docMk/>
            <pc:sldMk cId="3349698632" sldId="337"/>
            <ac:graphicFrameMk id="12" creationId="{EA64708F-4B5F-2A5C-0C32-F5EF8AD87ADD}"/>
          </ac:graphicFrameMkLst>
        </pc:graphicFrame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public.govdelivery.com/accounts/USVA/subscriber/new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public.govdelivery.com/accounts/USVA/subscriber/ne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011A2-427F-4E94-AA02-D239C8DCD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FC2A8-E223-42AC-9A5B-500E857D009E}">
      <dgm:prSet custT="1"/>
      <dgm:spPr/>
      <dgm:t>
        <a:bodyPr/>
        <a:lstStyle/>
        <a:p>
          <a:r>
            <a:rPr lang="en-US" sz="3600" b="1" dirty="0"/>
            <a:t>Who </a:t>
          </a:r>
          <a:r>
            <a:rPr lang="en-US" sz="3600" b="0" dirty="0"/>
            <a:t>creates a Marine Corps League Newsletter?</a:t>
          </a:r>
        </a:p>
      </dgm:t>
    </dgm:pt>
    <dgm:pt modelId="{E20414A3-A517-479C-B1AC-3B1E04ECA1D8}" type="sibTrans" cxnId="{0B6A6CB0-0C2B-4A59-A0D9-90D6E81A95C0}">
      <dgm:prSet/>
      <dgm:spPr/>
      <dgm:t>
        <a:bodyPr/>
        <a:lstStyle/>
        <a:p>
          <a:endParaRPr lang="en-US"/>
        </a:p>
      </dgm:t>
    </dgm:pt>
    <dgm:pt modelId="{57CAB037-D01F-4A7A-A61F-BFBE8F484CAB}" type="parTrans" cxnId="{0B6A6CB0-0C2B-4A59-A0D9-90D6E81A95C0}">
      <dgm:prSet/>
      <dgm:spPr/>
      <dgm:t>
        <a:bodyPr/>
        <a:lstStyle/>
        <a:p>
          <a:endParaRPr lang="en-US"/>
        </a:p>
      </dgm:t>
    </dgm:pt>
    <dgm:pt modelId="{4528D583-5351-4620-9992-8914A9B0681F}">
      <dgm:prSet custT="1"/>
      <dgm:spPr/>
      <dgm:t>
        <a:bodyPr/>
        <a:lstStyle/>
        <a:p>
          <a:r>
            <a:rPr lang="en-US" sz="3600" dirty="0"/>
            <a:t>Anyone in the Marine Corps League with a computer and internet access can create a Newsletter!</a:t>
          </a:r>
        </a:p>
      </dgm:t>
    </dgm:pt>
    <dgm:pt modelId="{867E2BEE-24B1-4460-B50C-F64A0070DE1E}" type="sibTrans" cxnId="{FB17C542-B035-47DB-9D11-F64E11CA4DBF}">
      <dgm:prSet/>
      <dgm:spPr/>
      <dgm:t>
        <a:bodyPr/>
        <a:lstStyle/>
        <a:p>
          <a:endParaRPr lang="en-US"/>
        </a:p>
      </dgm:t>
    </dgm:pt>
    <dgm:pt modelId="{1E6765F5-73CC-4EE1-A820-7C5C2E50C08E}" type="parTrans" cxnId="{FB17C542-B035-47DB-9D11-F64E11CA4DBF}">
      <dgm:prSet/>
      <dgm:spPr/>
      <dgm:t>
        <a:bodyPr/>
        <a:lstStyle/>
        <a:p>
          <a:endParaRPr lang="en-US"/>
        </a:p>
      </dgm:t>
    </dgm:pt>
    <dgm:pt modelId="{B6C0CA65-4DA9-4429-9F37-6A1AC01CADA7}">
      <dgm:prSet custT="1"/>
      <dgm:spPr/>
      <dgm:t>
        <a:bodyPr/>
        <a:lstStyle/>
        <a:p>
          <a:r>
            <a:rPr lang="en-US" sz="3600" dirty="0"/>
            <a:t>Detachment Level</a:t>
          </a:r>
        </a:p>
      </dgm:t>
    </dgm:pt>
    <dgm:pt modelId="{9CDDB2E8-9AC1-4E74-A644-ED1784681565}" type="sibTrans" cxnId="{7E78DBC2-3754-463F-AB22-F99764F77106}">
      <dgm:prSet/>
      <dgm:spPr/>
      <dgm:t>
        <a:bodyPr/>
        <a:lstStyle/>
        <a:p>
          <a:endParaRPr lang="en-US"/>
        </a:p>
      </dgm:t>
    </dgm:pt>
    <dgm:pt modelId="{20A4F9BA-1EA0-4DA7-AF99-F222AD6E8688}" type="parTrans" cxnId="{7E78DBC2-3754-463F-AB22-F99764F77106}">
      <dgm:prSet/>
      <dgm:spPr/>
      <dgm:t>
        <a:bodyPr/>
        <a:lstStyle/>
        <a:p>
          <a:endParaRPr lang="en-US"/>
        </a:p>
      </dgm:t>
    </dgm:pt>
    <dgm:pt modelId="{78F02FB5-5002-4646-9655-8F9495A7A5B5}">
      <dgm:prSet custT="1"/>
      <dgm:spPr/>
      <dgm:t>
        <a:bodyPr/>
        <a:lstStyle/>
        <a:p>
          <a:r>
            <a:rPr lang="en-US" sz="3600" dirty="0"/>
            <a:t>Department Level</a:t>
          </a:r>
        </a:p>
      </dgm:t>
    </dgm:pt>
    <dgm:pt modelId="{E0BBC345-7DE4-429B-97A6-72B39CBB240A}" type="sibTrans" cxnId="{D6F69B6B-1B2E-49D7-BCB2-FB4F8138467C}">
      <dgm:prSet/>
      <dgm:spPr/>
      <dgm:t>
        <a:bodyPr/>
        <a:lstStyle/>
        <a:p>
          <a:endParaRPr lang="en-US"/>
        </a:p>
      </dgm:t>
    </dgm:pt>
    <dgm:pt modelId="{29129E39-3581-401C-B057-4D5E530FABD2}" type="parTrans" cxnId="{D6F69B6B-1B2E-49D7-BCB2-FB4F8138467C}">
      <dgm:prSet/>
      <dgm:spPr/>
      <dgm:t>
        <a:bodyPr/>
        <a:lstStyle/>
        <a:p>
          <a:endParaRPr lang="en-US"/>
        </a:p>
      </dgm:t>
    </dgm:pt>
    <dgm:pt modelId="{09121708-1B9C-4904-842E-1A877D0DC81B}">
      <dgm:prSet custT="1"/>
      <dgm:spPr/>
      <dgm:t>
        <a:bodyPr/>
        <a:lstStyle/>
        <a:p>
          <a:r>
            <a:rPr lang="en-US" sz="3600" dirty="0"/>
            <a:t>Division Level</a:t>
          </a:r>
        </a:p>
      </dgm:t>
    </dgm:pt>
    <dgm:pt modelId="{9E804C8C-EE09-47CE-B8E1-FDE105F4A6EC}" type="sibTrans" cxnId="{38EDDE2D-5849-489A-AD22-836708F6630E}">
      <dgm:prSet/>
      <dgm:spPr/>
      <dgm:t>
        <a:bodyPr/>
        <a:lstStyle/>
        <a:p>
          <a:endParaRPr lang="en-US"/>
        </a:p>
      </dgm:t>
    </dgm:pt>
    <dgm:pt modelId="{B255381B-D1B6-459F-A6C7-83F93F7132A0}" type="parTrans" cxnId="{38EDDE2D-5849-489A-AD22-836708F6630E}">
      <dgm:prSet/>
      <dgm:spPr/>
      <dgm:t>
        <a:bodyPr/>
        <a:lstStyle/>
        <a:p>
          <a:endParaRPr lang="en-US"/>
        </a:p>
      </dgm:t>
    </dgm:pt>
    <dgm:pt modelId="{029C0A8E-03CE-49EF-AA34-B0DF0F0B7342}" type="pres">
      <dgm:prSet presAssocID="{9AD011A2-427F-4E94-AA02-D239C8DCD196}" presName="linear" presStyleCnt="0">
        <dgm:presLayoutVars>
          <dgm:animLvl val="lvl"/>
          <dgm:resizeHandles val="exact"/>
        </dgm:presLayoutVars>
      </dgm:prSet>
      <dgm:spPr/>
    </dgm:pt>
    <dgm:pt modelId="{CFBB87D8-5D47-4A0D-8B47-4142A3CA287D}" type="pres">
      <dgm:prSet presAssocID="{916FC2A8-E223-42AC-9A5B-500E857D009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5D9A04C-5A47-453B-8243-D652DF7901D6}" type="pres">
      <dgm:prSet presAssocID="{916FC2A8-E223-42AC-9A5B-500E857D009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8EDDE2D-5849-489A-AD22-836708F6630E}" srcId="{4528D583-5351-4620-9992-8914A9B0681F}" destId="{09121708-1B9C-4904-842E-1A877D0DC81B}" srcOrd="2" destOrd="0" parTransId="{B255381B-D1B6-459F-A6C7-83F93F7132A0}" sibTransId="{9E804C8C-EE09-47CE-B8E1-FDE105F4A6EC}"/>
    <dgm:cxn modelId="{FB17C542-B035-47DB-9D11-F64E11CA4DBF}" srcId="{916FC2A8-E223-42AC-9A5B-500E857D009E}" destId="{4528D583-5351-4620-9992-8914A9B0681F}" srcOrd="0" destOrd="0" parTransId="{1E6765F5-73CC-4EE1-A820-7C5C2E50C08E}" sibTransId="{867E2BEE-24B1-4460-B50C-F64A0070DE1E}"/>
    <dgm:cxn modelId="{A7C61664-E4B0-412A-A48A-C57DA8FAB9ED}" type="presOf" srcId="{09121708-1B9C-4904-842E-1A877D0DC81B}" destId="{35D9A04C-5A47-453B-8243-D652DF7901D6}" srcOrd="0" destOrd="3" presId="urn:microsoft.com/office/officeart/2005/8/layout/vList2"/>
    <dgm:cxn modelId="{EC8DB445-ADC1-44B1-AC1D-5B2E1FBE85C7}" type="presOf" srcId="{78F02FB5-5002-4646-9655-8F9495A7A5B5}" destId="{35D9A04C-5A47-453B-8243-D652DF7901D6}" srcOrd="0" destOrd="2" presId="urn:microsoft.com/office/officeart/2005/8/layout/vList2"/>
    <dgm:cxn modelId="{9B003449-E4E8-4927-B8F0-BEFBA90AFD65}" type="presOf" srcId="{9AD011A2-427F-4E94-AA02-D239C8DCD196}" destId="{029C0A8E-03CE-49EF-AA34-B0DF0F0B7342}" srcOrd="0" destOrd="0" presId="urn:microsoft.com/office/officeart/2005/8/layout/vList2"/>
    <dgm:cxn modelId="{D6F69B6B-1B2E-49D7-BCB2-FB4F8138467C}" srcId="{4528D583-5351-4620-9992-8914A9B0681F}" destId="{78F02FB5-5002-4646-9655-8F9495A7A5B5}" srcOrd="1" destOrd="0" parTransId="{29129E39-3581-401C-B057-4D5E530FABD2}" sibTransId="{E0BBC345-7DE4-429B-97A6-72B39CBB240A}"/>
    <dgm:cxn modelId="{F87F3772-F58F-446A-8294-9DCBD8C292CA}" type="presOf" srcId="{4528D583-5351-4620-9992-8914A9B0681F}" destId="{35D9A04C-5A47-453B-8243-D652DF7901D6}" srcOrd="0" destOrd="0" presId="urn:microsoft.com/office/officeart/2005/8/layout/vList2"/>
    <dgm:cxn modelId="{1EBB718E-8E3F-4E69-B46C-AFA870E2B01E}" type="presOf" srcId="{916FC2A8-E223-42AC-9A5B-500E857D009E}" destId="{CFBB87D8-5D47-4A0D-8B47-4142A3CA287D}" srcOrd="0" destOrd="0" presId="urn:microsoft.com/office/officeart/2005/8/layout/vList2"/>
    <dgm:cxn modelId="{65A73F94-CA89-4DDE-96C6-9095242B15CC}" type="presOf" srcId="{B6C0CA65-4DA9-4429-9F37-6A1AC01CADA7}" destId="{35D9A04C-5A47-453B-8243-D652DF7901D6}" srcOrd="0" destOrd="1" presId="urn:microsoft.com/office/officeart/2005/8/layout/vList2"/>
    <dgm:cxn modelId="{0B6A6CB0-0C2B-4A59-A0D9-90D6E81A95C0}" srcId="{9AD011A2-427F-4E94-AA02-D239C8DCD196}" destId="{916FC2A8-E223-42AC-9A5B-500E857D009E}" srcOrd="0" destOrd="0" parTransId="{57CAB037-D01F-4A7A-A61F-BFBE8F484CAB}" sibTransId="{E20414A3-A517-479C-B1AC-3B1E04ECA1D8}"/>
    <dgm:cxn modelId="{7E78DBC2-3754-463F-AB22-F99764F77106}" srcId="{4528D583-5351-4620-9992-8914A9B0681F}" destId="{B6C0CA65-4DA9-4429-9F37-6A1AC01CADA7}" srcOrd="0" destOrd="0" parTransId="{20A4F9BA-1EA0-4DA7-AF99-F222AD6E8688}" sibTransId="{9CDDB2E8-9AC1-4E74-A644-ED1784681565}"/>
    <dgm:cxn modelId="{486EC232-2941-418E-9FA2-FB765D041C2F}" type="presParOf" srcId="{029C0A8E-03CE-49EF-AA34-B0DF0F0B7342}" destId="{CFBB87D8-5D47-4A0D-8B47-4142A3CA287D}" srcOrd="0" destOrd="0" presId="urn:microsoft.com/office/officeart/2005/8/layout/vList2"/>
    <dgm:cxn modelId="{81780284-0370-4F69-9AE9-589A5EB18C79}" type="presParOf" srcId="{029C0A8E-03CE-49EF-AA34-B0DF0F0B7342}" destId="{35D9A04C-5A47-453B-8243-D652DF7901D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011A2-427F-4E94-AA02-D239C8DCD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FC2A8-E223-42AC-9A5B-500E857D009E}">
      <dgm:prSet custT="1"/>
      <dgm:spPr/>
      <dgm:t>
        <a:bodyPr/>
        <a:lstStyle/>
        <a:p>
          <a:r>
            <a:rPr lang="en-US" sz="3600" b="1" dirty="0"/>
            <a:t>What </a:t>
          </a:r>
          <a:r>
            <a:rPr lang="en-US" sz="3600" b="0" dirty="0"/>
            <a:t>is a Marine Corps League Newsletter and </a:t>
          </a:r>
          <a:r>
            <a:rPr lang="en-US" sz="3600" b="1" dirty="0"/>
            <a:t>What</a:t>
          </a:r>
          <a:r>
            <a:rPr lang="en-US" sz="3600" b="0" dirty="0"/>
            <a:t> should it include?</a:t>
          </a:r>
        </a:p>
      </dgm:t>
    </dgm:pt>
    <dgm:pt modelId="{E20414A3-A517-479C-B1AC-3B1E04ECA1D8}" type="sibTrans" cxnId="{0B6A6CB0-0C2B-4A59-A0D9-90D6E81A95C0}">
      <dgm:prSet/>
      <dgm:spPr/>
      <dgm:t>
        <a:bodyPr/>
        <a:lstStyle/>
        <a:p>
          <a:endParaRPr lang="en-US"/>
        </a:p>
      </dgm:t>
    </dgm:pt>
    <dgm:pt modelId="{57CAB037-D01F-4A7A-A61F-BFBE8F484CAB}" type="parTrans" cxnId="{0B6A6CB0-0C2B-4A59-A0D9-90D6E81A95C0}">
      <dgm:prSet/>
      <dgm:spPr/>
      <dgm:t>
        <a:bodyPr/>
        <a:lstStyle/>
        <a:p>
          <a:endParaRPr lang="en-US"/>
        </a:p>
      </dgm:t>
    </dgm:pt>
    <dgm:pt modelId="{4528D583-5351-4620-9992-8914A9B0681F}">
      <dgm:prSet custT="1"/>
      <dgm:spPr/>
      <dgm:t>
        <a:bodyPr/>
        <a:lstStyle/>
        <a:p>
          <a:r>
            <a:rPr lang="en-US" sz="3600" dirty="0"/>
            <a:t>An information and marketing tool designed to</a:t>
          </a:r>
        </a:p>
      </dgm:t>
    </dgm:pt>
    <dgm:pt modelId="{867E2BEE-24B1-4460-B50C-F64A0070DE1E}" type="sibTrans" cxnId="{FB17C542-B035-47DB-9D11-F64E11CA4DBF}">
      <dgm:prSet/>
      <dgm:spPr/>
      <dgm:t>
        <a:bodyPr/>
        <a:lstStyle/>
        <a:p>
          <a:endParaRPr lang="en-US"/>
        </a:p>
      </dgm:t>
    </dgm:pt>
    <dgm:pt modelId="{1E6765F5-73CC-4EE1-A820-7C5C2E50C08E}" type="parTrans" cxnId="{FB17C542-B035-47DB-9D11-F64E11CA4DBF}">
      <dgm:prSet/>
      <dgm:spPr/>
      <dgm:t>
        <a:bodyPr/>
        <a:lstStyle/>
        <a:p>
          <a:endParaRPr lang="en-US"/>
        </a:p>
      </dgm:t>
    </dgm:pt>
    <dgm:pt modelId="{B6C0CA65-4DA9-4429-9F37-6A1AC01CADA7}">
      <dgm:prSet custT="1"/>
      <dgm:spPr/>
      <dgm:t>
        <a:bodyPr/>
        <a:lstStyle/>
        <a:p>
          <a:r>
            <a:rPr lang="en-US" sz="3600" dirty="0"/>
            <a:t>Promote the Marine Corps, the Marine Corps League, and our way of life</a:t>
          </a:r>
        </a:p>
      </dgm:t>
    </dgm:pt>
    <dgm:pt modelId="{9CDDB2E8-9AC1-4E74-A644-ED1784681565}" type="sibTrans" cxnId="{7E78DBC2-3754-463F-AB22-F99764F77106}">
      <dgm:prSet/>
      <dgm:spPr/>
      <dgm:t>
        <a:bodyPr/>
        <a:lstStyle/>
        <a:p>
          <a:endParaRPr lang="en-US"/>
        </a:p>
      </dgm:t>
    </dgm:pt>
    <dgm:pt modelId="{20A4F9BA-1EA0-4DA7-AF99-F222AD6E8688}" type="parTrans" cxnId="{7E78DBC2-3754-463F-AB22-F99764F77106}">
      <dgm:prSet/>
      <dgm:spPr/>
      <dgm:t>
        <a:bodyPr/>
        <a:lstStyle/>
        <a:p>
          <a:endParaRPr lang="en-US"/>
        </a:p>
      </dgm:t>
    </dgm:pt>
    <dgm:pt modelId="{78F02FB5-5002-4646-9655-8F9495A7A5B5}">
      <dgm:prSet custT="1"/>
      <dgm:spPr/>
      <dgm:t>
        <a:bodyPr/>
        <a:lstStyle/>
        <a:p>
          <a:r>
            <a:rPr lang="en-US" sz="3600" dirty="0"/>
            <a:t>Share information on MCL activities</a:t>
          </a:r>
        </a:p>
      </dgm:t>
    </dgm:pt>
    <dgm:pt modelId="{E0BBC345-7DE4-429B-97A6-72B39CBB240A}" type="sibTrans" cxnId="{D6F69B6B-1B2E-49D7-BCB2-FB4F8138467C}">
      <dgm:prSet/>
      <dgm:spPr/>
      <dgm:t>
        <a:bodyPr/>
        <a:lstStyle/>
        <a:p>
          <a:endParaRPr lang="en-US"/>
        </a:p>
      </dgm:t>
    </dgm:pt>
    <dgm:pt modelId="{29129E39-3581-401C-B057-4D5E530FABD2}" type="parTrans" cxnId="{D6F69B6B-1B2E-49D7-BCB2-FB4F8138467C}">
      <dgm:prSet/>
      <dgm:spPr/>
      <dgm:t>
        <a:bodyPr/>
        <a:lstStyle/>
        <a:p>
          <a:endParaRPr lang="en-US"/>
        </a:p>
      </dgm:t>
    </dgm:pt>
    <dgm:pt modelId="{09121708-1B9C-4904-842E-1A877D0DC81B}">
      <dgm:prSet custT="1"/>
      <dgm:spPr/>
      <dgm:t>
        <a:bodyPr/>
        <a:lstStyle/>
        <a:p>
          <a:r>
            <a:rPr lang="en-US" sz="3600" dirty="0"/>
            <a:t>Recruit new Members</a:t>
          </a:r>
        </a:p>
      </dgm:t>
    </dgm:pt>
    <dgm:pt modelId="{9E804C8C-EE09-47CE-B8E1-FDE105F4A6EC}" type="sibTrans" cxnId="{38EDDE2D-5849-489A-AD22-836708F6630E}">
      <dgm:prSet/>
      <dgm:spPr/>
      <dgm:t>
        <a:bodyPr/>
        <a:lstStyle/>
        <a:p>
          <a:endParaRPr lang="en-US"/>
        </a:p>
      </dgm:t>
    </dgm:pt>
    <dgm:pt modelId="{B255381B-D1B6-459F-A6C7-83F93F7132A0}" type="parTrans" cxnId="{38EDDE2D-5849-489A-AD22-836708F6630E}">
      <dgm:prSet/>
      <dgm:spPr/>
      <dgm:t>
        <a:bodyPr/>
        <a:lstStyle/>
        <a:p>
          <a:endParaRPr lang="en-US"/>
        </a:p>
      </dgm:t>
    </dgm:pt>
    <dgm:pt modelId="{B8740BC4-98EA-426D-81EF-1CF527456BF2}">
      <dgm:prSet custT="1"/>
      <dgm:spPr/>
      <dgm:t>
        <a:bodyPr/>
        <a:lstStyle/>
        <a:p>
          <a:r>
            <a:rPr lang="en-US" sz="3600" dirty="0"/>
            <a:t>Almost always an email to be cost-effective</a:t>
          </a:r>
        </a:p>
      </dgm:t>
    </dgm:pt>
    <dgm:pt modelId="{7BAEA376-63F8-4ACD-B43F-5B4B0100696F}" type="parTrans" cxnId="{81B327BF-FA80-40C2-9C15-76A98FE31C3F}">
      <dgm:prSet/>
      <dgm:spPr/>
      <dgm:t>
        <a:bodyPr/>
        <a:lstStyle/>
        <a:p>
          <a:endParaRPr lang="en-US"/>
        </a:p>
      </dgm:t>
    </dgm:pt>
    <dgm:pt modelId="{5B00FB13-2BB4-47D0-AD8E-5113A2DB690D}" type="sibTrans" cxnId="{81B327BF-FA80-40C2-9C15-76A98FE31C3F}">
      <dgm:prSet/>
      <dgm:spPr/>
      <dgm:t>
        <a:bodyPr/>
        <a:lstStyle/>
        <a:p>
          <a:endParaRPr lang="en-US"/>
        </a:p>
      </dgm:t>
    </dgm:pt>
    <dgm:pt modelId="{029C0A8E-03CE-49EF-AA34-B0DF0F0B7342}" type="pres">
      <dgm:prSet presAssocID="{9AD011A2-427F-4E94-AA02-D239C8DCD196}" presName="linear" presStyleCnt="0">
        <dgm:presLayoutVars>
          <dgm:animLvl val="lvl"/>
          <dgm:resizeHandles val="exact"/>
        </dgm:presLayoutVars>
      </dgm:prSet>
      <dgm:spPr/>
    </dgm:pt>
    <dgm:pt modelId="{CFBB87D8-5D47-4A0D-8B47-4142A3CA287D}" type="pres">
      <dgm:prSet presAssocID="{916FC2A8-E223-42AC-9A5B-500E857D009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5D9A04C-5A47-453B-8243-D652DF7901D6}" type="pres">
      <dgm:prSet presAssocID="{916FC2A8-E223-42AC-9A5B-500E857D009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8EDDE2D-5849-489A-AD22-836708F6630E}" srcId="{4528D583-5351-4620-9992-8914A9B0681F}" destId="{09121708-1B9C-4904-842E-1A877D0DC81B}" srcOrd="2" destOrd="0" parTransId="{B255381B-D1B6-459F-A6C7-83F93F7132A0}" sibTransId="{9E804C8C-EE09-47CE-B8E1-FDE105F4A6EC}"/>
    <dgm:cxn modelId="{D59ABB3E-671C-47D8-8F60-13753E3830DC}" type="presOf" srcId="{B8740BC4-98EA-426D-81EF-1CF527456BF2}" destId="{35D9A04C-5A47-453B-8243-D652DF7901D6}" srcOrd="0" destOrd="4" presId="urn:microsoft.com/office/officeart/2005/8/layout/vList2"/>
    <dgm:cxn modelId="{FB17C542-B035-47DB-9D11-F64E11CA4DBF}" srcId="{916FC2A8-E223-42AC-9A5B-500E857D009E}" destId="{4528D583-5351-4620-9992-8914A9B0681F}" srcOrd="0" destOrd="0" parTransId="{1E6765F5-73CC-4EE1-A820-7C5C2E50C08E}" sibTransId="{867E2BEE-24B1-4460-B50C-F64A0070DE1E}"/>
    <dgm:cxn modelId="{83538266-6EF4-4078-81B7-DF16DEBEC419}" type="presOf" srcId="{4528D583-5351-4620-9992-8914A9B0681F}" destId="{35D9A04C-5A47-453B-8243-D652DF7901D6}" srcOrd="0" destOrd="0" presId="urn:microsoft.com/office/officeart/2005/8/layout/vList2"/>
    <dgm:cxn modelId="{9B003449-E4E8-4927-B8F0-BEFBA90AFD65}" type="presOf" srcId="{9AD011A2-427F-4E94-AA02-D239C8DCD196}" destId="{029C0A8E-03CE-49EF-AA34-B0DF0F0B7342}" srcOrd="0" destOrd="0" presId="urn:microsoft.com/office/officeart/2005/8/layout/vList2"/>
    <dgm:cxn modelId="{D6F69B6B-1B2E-49D7-BCB2-FB4F8138467C}" srcId="{4528D583-5351-4620-9992-8914A9B0681F}" destId="{78F02FB5-5002-4646-9655-8F9495A7A5B5}" srcOrd="1" destOrd="0" parTransId="{29129E39-3581-401C-B057-4D5E530FABD2}" sibTransId="{E0BBC345-7DE4-429B-97A6-72B39CBB240A}"/>
    <dgm:cxn modelId="{C93BA951-7548-441A-8021-F8E8B31BC645}" type="presOf" srcId="{78F02FB5-5002-4646-9655-8F9495A7A5B5}" destId="{35D9A04C-5A47-453B-8243-D652DF7901D6}" srcOrd="0" destOrd="2" presId="urn:microsoft.com/office/officeart/2005/8/layout/vList2"/>
    <dgm:cxn modelId="{3D630759-24FE-438C-A998-5DB6613855DE}" type="presOf" srcId="{B6C0CA65-4DA9-4429-9F37-6A1AC01CADA7}" destId="{35D9A04C-5A47-453B-8243-D652DF7901D6}" srcOrd="0" destOrd="1" presId="urn:microsoft.com/office/officeart/2005/8/layout/vList2"/>
    <dgm:cxn modelId="{C9A50C7C-AF14-43DA-87D7-6B189F4F8CA0}" type="presOf" srcId="{916FC2A8-E223-42AC-9A5B-500E857D009E}" destId="{CFBB87D8-5D47-4A0D-8B47-4142A3CA287D}" srcOrd="0" destOrd="0" presId="urn:microsoft.com/office/officeart/2005/8/layout/vList2"/>
    <dgm:cxn modelId="{5D4AFA9E-A744-4B8B-9C0E-4C202748A025}" type="presOf" srcId="{09121708-1B9C-4904-842E-1A877D0DC81B}" destId="{35D9A04C-5A47-453B-8243-D652DF7901D6}" srcOrd="0" destOrd="3" presId="urn:microsoft.com/office/officeart/2005/8/layout/vList2"/>
    <dgm:cxn modelId="{0B6A6CB0-0C2B-4A59-A0D9-90D6E81A95C0}" srcId="{9AD011A2-427F-4E94-AA02-D239C8DCD196}" destId="{916FC2A8-E223-42AC-9A5B-500E857D009E}" srcOrd="0" destOrd="0" parTransId="{57CAB037-D01F-4A7A-A61F-BFBE8F484CAB}" sibTransId="{E20414A3-A517-479C-B1AC-3B1E04ECA1D8}"/>
    <dgm:cxn modelId="{81B327BF-FA80-40C2-9C15-76A98FE31C3F}" srcId="{916FC2A8-E223-42AC-9A5B-500E857D009E}" destId="{B8740BC4-98EA-426D-81EF-1CF527456BF2}" srcOrd="1" destOrd="0" parTransId="{7BAEA376-63F8-4ACD-B43F-5B4B0100696F}" sibTransId="{5B00FB13-2BB4-47D0-AD8E-5113A2DB690D}"/>
    <dgm:cxn modelId="{7E78DBC2-3754-463F-AB22-F99764F77106}" srcId="{4528D583-5351-4620-9992-8914A9B0681F}" destId="{B6C0CA65-4DA9-4429-9F37-6A1AC01CADA7}" srcOrd="0" destOrd="0" parTransId="{20A4F9BA-1EA0-4DA7-AF99-F222AD6E8688}" sibTransId="{9CDDB2E8-9AC1-4E74-A644-ED1784681565}"/>
    <dgm:cxn modelId="{578D1EC9-5EDB-4E13-930E-DEE7B400552B}" type="presParOf" srcId="{029C0A8E-03CE-49EF-AA34-B0DF0F0B7342}" destId="{CFBB87D8-5D47-4A0D-8B47-4142A3CA287D}" srcOrd="0" destOrd="0" presId="urn:microsoft.com/office/officeart/2005/8/layout/vList2"/>
    <dgm:cxn modelId="{C3B0620A-5B9C-4E08-91C3-09269134F321}" type="presParOf" srcId="{029C0A8E-03CE-49EF-AA34-B0DF0F0B7342}" destId="{35D9A04C-5A47-453B-8243-D652DF7901D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D011A2-427F-4E94-AA02-D239C8DCD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FC2A8-E223-42AC-9A5B-500E857D009E}">
      <dgm:prSet custT="1"/>
      <dgm:spPr/>
      <dgm:t>
        <a:bodyPr/>
        <a:lstStyle/>
        <a:p>
          <a:r>
            <a:rPr lang="en-US" sz="3600" b="1" dirty="0"/>
            <a:t>Where </a:t>
          </a:r>
          <a:r>
            <a:rPr lang="en-US" sz="3600" b="0" dirty="0"/>
            <a:t>should the Newsletter be sent?</a:t>
          </a:r>
        </a:p>
      </dgm:t>
    </dgm:pt>
    <dgm:pt modelId="{E20414A3-A517-479C-B1AC-3B1E04ECA1D8}" type="sibTrans" cxnId="{0B6A6CB0-0C2B-4A59-A0D9-90D6E81A95C0}">
      <dgm:prSet/>
      <dgm:spPr/>
      <dgm:t>
        <a:bodyPr/>
        <a:lstStyle/>
        <a:p>
          <a:endParaRPr lang="en-US"/>
        </a:p>
      </dgm:t>
    </dgm:pt>
    <dgm:pt modelId="{57CAB037-D01F-4A7A-A61F-BFBE8F484CAB}" type="parTrans" cxnId="{0B6A6CB0-0C2B-4A59-A0D9-90D6E81A95C0}">
      <dgm:prSet/>
      <dgm:spPr/>
      <dgm:t>
        <a:bodyPr/>
        <a:lstStyle/>
        <a:p>
          <a:endParaRPr lang="en-US"/>
        </a:p>
      </dgm:t>
    </dgm:pt>
    <dgm:pt modelId="{4528D583-5351-4620-9992-8914A9B0681F}">
      <dgm:prSet custT="1"/>
      <dgm:spPr/>
      <dgm:t>
        <a:bodyPr/>
        <a:lstStyle/>
        <a:p>
          <a:r>
            <a:rPr lang="en-US" sz="3600" dirty="0"/>
            <a:t>Members and Associate Members</a:t>
          </a:r>
        </a:p>
      </dgm:t>
    </dgm:pt>
    <dgm:pt modelId="{867E2BEE-24B1-4460-B50C-F64A0070DE1E}" type="sibTrans" cxnId="{FB17C542-B035-47DB-9D11-F64E11CA4DBF}">
      <dgm:prSet/>
      <dgm:spPr/>
      <dgm:t>
        <a:bodyPr/>
        <a:lstStyle/>
        <a:p>
          <a:endParaRPr lang="en-US"/>
        </a:p>
      </dgm:t>
    </dgm:pt>
    <dgm:pt modelId="{1E6765F5-73CC-4EE1-A820-7C5C2E50C08E}" type="parTrans" cxnId="{FB17C542-B035-47DB-9D11-F64E11CA4DBF}">
      <dgm:prSet/>
      <dgm:spPr/>
      <dgm:t>
        <a:bodyPr/>
        <a:lstStyle/>
        <a:p>
          <a:endParaRPr lang="en-US"/>
        </a:p>
      </dgm:t>
    </dgm:pt>
    <dgm:pt modelId="{B6C0CA65-4DA9-4429-9F37-6A1AC01CADA7}">
      <dgm:prSet custT="1"/>
      <dgm:spPr/>
      <dgm:t>
        <a:bodyPr/>
        <a:lstStyle/>
        <a:p>
          <a:r>
            <a:rPr lang="en-US" sz="3600" dirty="0"/>
            <a:t>Member Prospects</a:t>
          </a:r>
        </a:p>
      </dgm:t>
    </dgm:pt>
    <dgm:pt modelId="{9CDDB2E8-9AC1-4E74-A644-ED1784681565}" type="sibTrans" cxnId="{7E78DBC2-3754-463F-AB22-F99764F77106}">
      <dgm:prSet/>
      <dgm:spPr/>
      <dgm:t>
        <a:bodyPr/>
        <a:lstStyle/>
        <a:p>
          <a:endParaRPr lang="en-US"/>
        </a:p>
      </dgm:t>
    </dgm:pt>
    <dgm:pt modelId="{20A4F9BA-1EA0-4DA7-AF99-F222AD6E8688}" type="parTrans" cxnId="{7E78DBC2-3754-463F-AB22-F99764F77106}">
      <dgm:prSet/>
      <dgm:spPr/>
      <dgm:t>
        <a:bodyPr/>
        <a:lstStyle/>
        <a:p>
          <a:endParaRPr lang="en-US"/>
        </a:p>
      </dgm:t>
    </dgm:pt>
    <dgm:pt modelId="{78F02FB5-5002-4646-9655-8F9495A7A5B5}">
      <dgm:prSet custT="1"/>
      <dgm:spPr/>
      <dgm:t>
        <a:bodyPr/>
        <a:lstStyle/>
        <a:p>
          <a:r>
            <a:rPr lang="en-US" sz="3600" dirty="0"/>
            <a:t>Birthday Ball Attendees</a:t>
          </a:r>
        </a:p>
      </dgm:t>
    </dgm:pt>
    <dgm:pt modelId="{E0BBC345-7DE4-429B-97A6-72B39CBB240A}" type="sibTrans" cxnId="{D6F69B6B-1B2E-49D7-BCB2-FB4F8138467C}">
      <dgm:prSet/>
      <dgm:spPr/>
      <dgm:t>
        <a:bodyPr/>
        <a:lstStyle/>
        <a:p>
          <a:endParaRPr lang="en-US"/>
        </a:p>
      </dgm:t>
    </dgm:pt>
    <dgm:pt modelId="{29129E39-3581-401C-B057-4D5E530FABD2}" type="parTrans" cxnId="{D6F69B6B-1B2E-49D7-BCB2-FB4F8138467C}">
      <dgm:prSet/>
      <dgm:spPr/>
      <dgm:t>
        <a:bodyPr/>
        <a:lstStyle/>
        <a:p>
          <a:endParaRPr lang="en-US"/>
        </a:p>
      </dgm:t>
    </dgm:pt>
    <dgm:pt modelId="{09121708-1B9C-4904-842E-1A877D0DC81B}">
      <dgm:prSet custT="1"/>
      <dgm:spPr/>
      <dgm:t>
        <a:bodyPr/>
        <a:lstStyle/>
        <a:p>
          <a:r>
            <a:rPr lang="en-US" sz="3600" dirty="0"/>
            <a:t>Local Government Agencies</a:t>
          </a:r>
        </a:p>
      </dgm:t>
    </dgm:pt>
    <dgm:pt modelId="{9E804C8C-EE09-47CE-B8E1-FDE105F4A6EC}" type="sibTrans" cxnId="{38EDDE2D-5849-489A-AD22-836708F6630E}">
      <dgm:prSet/>
      <dgm:spPr/>
      <dgm:t>
        <a:bodyPr/>
        <a:lstStyle/>
        <a:p>
          <a:endParaRPr lang="en-US"/>
        </a:p>
      </dgm:t>
    </dgm:pt>
    <dgm:pt modelId="{B255381B-D1B6-459F-A6C7-83F93F7132A0}" type="parTrans" cxnId="{38EDDE2D-5849-489A-AD22-836708F6630E}">
      <dgm:prSet/>
      <dgm:spPr/>
      <dgm:t>
        <a:bodyPr/>
        <a:lstStyle/>
        <a:p>
          <a:endParaRPr lang="en-US"/>
        </a:p>
      </dgm:t>
    </dgm:pt>
    <dgm:pt modelId="{C80D26B5-E034-44B8-B90D-3118D7A9E2B4}">
      <dgm:prSet custT="1"/>
      <dgm:spPr/>
      <dgm:t>
        <a:bodyPr/>
        <a:lstStyle/>
        <a:p>
          <a:r>
            <a:rPr lang="en-US" sz="3600" dirty="0"/>
            <a:t>Media Contacts</a:t>
          </a:r>
        </a:p>
      </dgm:t>
    </dgm:pt>
    <dgm:pt modelId="{BC1BDC8B-E660-44AE-96E9-AD874F080A74}" type="parTrans" cxnId="{E36C9CF8-ABBB-4713-AFBE-589B42BC4990}">
      <dgm:prSet/>
      <dgm:spPr/>
      <dgm:t>
        <a:bodyPr/>
        <a:lstStyle/>
        <a:p>
          <a:endParaRPr lang="en-US"/>
        </a:p>
      </dgm:t>
    </dgm:pt>
    <dgm:pt modelId="{4213238D-EA74-4BE5-8E9D-CEAAA9CED47E}" type="sibTrans" cxnId="{E36C9CF8-ABBB-4713-AFBE-589B42BC4990}">
      <dgm:prSet/>
      <dgm:spPr/>
      <dgm:t>
        <a:bodyPr/>
        <a:lstStyle/>
        <a:p>
          <a:endParaRPr lang="en-US"/>
        </a:p>
      </dgm:t>
    </dgm:pt>
    <dgm:pt modelId="{2B6C0D95-6CB7-46FF-B9A4-1F87A0470E42}">
      <dgm:prSet custT="1"/>
      <dgm:spPr/>
      <dgm:t>
        <a:bodyPr/>
        <a:lstStyle/>
        <a:p>
          <a:r>
            <a:rPr lang="en-US" sz="3600" dirty="0"/>
            <a:t>Local Active or Reserve Military Units</a:t>
          </a:r>
        </a:p>
      </dgm:t>
    </dgm:pt>
    <dgm:pt modelId="{F0C48D7D-6980-4F40-B19C-9C061C157138}" type="parTrans" cxnId="{62C13101-FE7A-47E3-81E8-EC8952488ADC}">
      <dgm:prSet/>
      <dgm:spPr/>
      <dgm:t>
        <a:bodyPr/>
        <a:lstStyle/>
        <a:p>
          <a:endParaRPr lang="en-US"/>
        </a:p>
      </dgm:t>
    </dgm:pt>
    <dgm:pt modelId="{5C57721C-CD2D-40B6-990B-74E2F311AB19}" type="sibTrans" cxnId="{62C13101-FE7A-47E3-81E8-EC8952488ADC}">
      <dgm:prSet/>
      <dgm:spPr/>
      <dgm:t>
        <a:bodyPr/>
        <a:lstStyle/>
        <a:p>
          <a:endParaRPr lang="en-US"/>
        </a:p>
      </dgm:t>
    </dgm:pt>
    <dgm:pt modelId="{029C0A8E-03CE-49EF-AA34-B0DF0F0B7342}" type="pres">
      <dgm:prSet presAssocID="{9AD011A2-427F-4E94-AA02-D239C8DCD196}" presName="linear" presStyleCnt="0">
        <dgm:presLayoutVars>
          <dgm:animLvl val="lvl"/>
          <dgm:resizeHandles val="exact"/>
        </dgm:presLayoutVars>
      </dgm:prSet>
      <dgm:spPr/>
    </dgm:pt>
    <dgm:pt modelId="{CFBB87D8-5D47-4A0D-8B47-4142A3CA287D}" type="pres">
      <dgm:prSet presAssocID="{916FC2A8-E223-42AC-9A5B-500E857D009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5D9A04C-5A47-453B-8243-D652DF7901D6}" type="pres">
      <dgm:prSet presAssocID="{916FC2A8-E223-42AC-9A5B-500E857D009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2C13101-FE7A-47E3-81E8-EC8952488ADC}" srcId="{916FC2A8-E223-42AC-9A5B-500E857D009E}" destId="{2B6C0D95-6CB7-46FF-B9A4-1F87A0470E42}" srcOrd="3" destOrd="0" parTransId="{F0C48D7D-6980-4F40-B19C-9C061C157138}" sibTransId="{5C57721C-CD2D-40B6-990B-74E2F311AB19}"/>
    <dgm:cxn modelId="{A7867602-56D3-4618-8EE8-BC6D466AB906}" type="presOf" srcId="{4528D583-5351-4620-9992-8914A9B0681F}" destId="{35D9A04C-5A47-453B-8243-D652DF7901D6}" srcOrd="0" destOrd="0" presId="urn:microsoft.com/office/officeart/2005/8/layout/vList2"/>
    <dgm:cxn modelId="{C7CB1627-3810-4FA0-B4C9-98AFDE52C978}" type="presOf" srcId="{916FC2A8-E223-42AC-9A5B-500E857D009E}" destId="{CFBB87D8-5D47-4A0D-8B47-4142A3CA287D}" srcOrd="0" destOrd="0" presId="urn:microsoft.com/office/officeart/2005/8/layout/vList2"/>
    <dgm:cxn modelId="{38EDDE2D-5849-489A-AD22-836708F6630E}" srcId="{916FC2A8-E223-42AC-9A5B-500E857D009E}" destId="{09121708-1B9C-4904-842E-1A877D0DC81B}" srcOrd="5" destOrd="0" parTransId="{B255381B-D1B6-459F-A6C7-83F93F7132A0}" sibTransId="{9E804C8C-EE09-47CE-B8E1-FDE105F4A6EC}"/>
    <dgm:cxn modelId="{FB17C542-B035-47DB-9D11-F64E11CA4DBF}" srcId="{916FC2A8-E223-42AC-9A5B-500E857D009E}" destId="{4528D583-5351-4620-9992-8914A9B0681F}" srcOrd="0" destOrd="0" parTransId="{1E6765F5-73CC-4EE1-A820-7C5C2E50C08E}" sibTransId="{867E2BEE-24B1-4460-B50C-F64A0070DE1E}"/>
    <dgm:cxn modelId="{9B003449-E4E8-4927-B8F0-BEFBA90AFD65}" type="presOf" srcId="{9AD011A2-427F-4E94-AA02-D239C8DCD196}" destId="{029C0A8E-03CE-49EF-AA34-B0DF0F0B7342}" srcOrd="0" destOrd="0" presId="urn:microsoft.com/office/officeart/2005/8/layout/vList2"/>
    <dgm:cxn modelId="{D6F69B6B-1B2E-49D7-BCB2-FB4F8138467C}" srcId="{916FC2A8-E223-42AC-9A5B-500E857D009E}" destId="{78F02FB5-5002-4646-9655-8F9495A7A5B5}" srcOrd="4" destOrd="0" parTransId="{29129E39-3581-401C-B057-4D5E530FABD2}" sibTransId="{E0BBC345-7DE4-429B-97A6-72B39CBB240A}"/>
    <dgm:cxn modelId="{70F91978-63B4-4F41-8BF8-85FD455B22E8}" type="presOf" srcId="{2B6C0D95-6CB7-46FF-B9A4-1F87A0470E42}" destId="{35D9A04C-5A47-453B-8243-D652DF7901D6}" srcOrd="0" destOrd="3" presId="urn:microsoft.com/office/officeart/2005/8/layout/vList2"/>
    <dgm:cxn modelId="{F54D007A-B33E-416C-8CD3-68A44F295824}" type="presOf" srcId="{C80D26B5-E034-44B8-B90D-3118D7A9E2B4}" destId="{35D9A04C-5A47-453B-8243-D652DF7901D6}" srcOrd="0" destOrd="2" presId="urn:microsoft.com/office/officeart/2005/8/layout/vList2"/>
    <dgm:cxn modelId="{6DD04D83-8B2F-49F2-9D27-5BADF5E90FE4}" type="presOf" srcId="{78F02FB5-5002-4646-9655-8F9495A7A5B5}" destId="{35D9A04C-5A47-453B-8243-D652DF7901D6}" srcOrd="0" destOrd="4" presId="urn:microsoft.com/office/officeart/2005/8/layout/vList2"/>
    <dgm:cxn modelId="{0B6A6CB0-0C2B-4A59-A0D9-90D6E81A95C0}" srcId="{9AD011A2-427F-4E94-AA02-D239C8DCD196}" destId="{916FC2A8-E223-42AC-9A5B-500E857D009E}" srcOrd="0" destOrd="0" parTransId="{57CAB037-D01F-4A7A-A61F-BFBE8F484CAB}" sibTransId="{E20414A3-A517-479C-B1AC-3B1E04ECA1D8}"/>
    <dgm:cxn modelId="{6EE451C2-BB4D-438C-88B4-5B08FA269C83}" type="presOf" srcId="{09121708-1B9C-4904-842E-1A877D0DC81B}" destId="{35D9A04C-5A47-453B-8243-D652DF7901D6}" srcOrd="0" destOrd="5" presId="urn:microsoft.com/office/officeart/2005/8/layout/vList2"/>
    <dgm:cxn modelId="{7E78DBC2-3754-463F-AB22-F99764F77106}" srcId="{916FC2A8-E223-42AC-9A5B-500E857D009E}" destId="{B6C0CA65-4DA9-4429-9F37-6A1AC01CADA7}" srcOrd="1" destOrd="0" parTransId="{20A4F9BA-1EA0-4DA7-AF99-F222AD6E8688}" sibTransId="{9CDDB2E8-9AC1-4E74-A644-ED1784681565}"/>
    <dgm:cxn modelId="{F671B5DC-77EF-496F-9656-82964632DE24}" type="presOf" srcId="{B6C0CA65-4DA9-4429-9F37-6A1AC01CADA7}" destId="{35D9A04C-5A47-453B-8243-D652DF7901D6}" srcOrd="0" destOrd="1" presId="urn:microsoft.com/office/officeart/2005/8/layout/vList2"/>
    <dgm:cxn modelId="{E36C9CF8-ABBB-4713-AFBE-589B42BC4990}" srcId="{916FC2A8-E223-42AC-9A5B-500E857D009E}" destId="{C80D26B5-E034-44B8-B90D-3118D7A9E2B4}" srcOrd="2" destOrd="0" parTransId="{BC1BDC8B-E660-44AE-96E9-AD874F080A74}" sibTransId="{4213238D-EA74-4BE5-8E9D-CEAAA9CED47E}"/>
    <dgm:cxn modelId="{5DB064CF-20B6-46C8-B5CF-B246A662012C}" type="presParOf" srcId="{029C0A8E-03CE-49EF-AA34-B0DF0F0B7342}" destId="{CFBB87D8-5D47-4A0D-8B47-4142A3CA287D}" srcOrd="0" destOrd="0" presId="urn:microsoft.com/office/officeart/2005/8/layout/vList2"/>
    <dgm:cxn modelId="{5B96B715-794A-4D39-B8A9-2C00F63B9952}" type="presParOf" srcId="{029C0A8E-03CE-49EF-AA34-B0DF0F0B7342}" destId="{35D9A04C-5A47-453B-8243-D652DF7901D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D011A2-427F-4E94-AA02-D239C8DCD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FC2A8-E223-42AC-9A5B-500E857D009E}">
      <dgm:prSet/>
      <dgm:spPr/>
      <dgm:t>
        <a:bodyPr/>
        <a:lstStyle/>
        <a:p>
          <a:r>
            <a:rPr lang="en-US" b="1" dirty="0"/>
            <a:t>When </a:t>
          </a:r>
          <a:r>
            <a:rPr lang="en-US" dirty="0"/>
            <a:t>should a Newsletter be sent?</a:t>
          </a:r>
        </a:p>
      </dgm:t>
    </dgm:pt>
    <dgm:pt modelId="{E20414A3-A517-479C-B1AC-3B1E04ECA1D8}" type="sibTrans" cxnId="{0B6A6CB0-0C2B-4A59-A0D9-90D6E81A95C0}">
      <dgm:prSet/>
      <dgm:spPr/>
      <dgm:t>
        <a:bodyPr/>
        <a:lstStyle/>
        <a:p>
          <a:endParaRPr lang="en-US"/>
        </a:p>
      </dgm:t>
    </dgm:pt>
    <dgm:pt modelId="{57CAB037-D01F-4A7A-A61F-BFBE8F484CAB}" type="parTrans" cxnId="{0B6A6CB0-0C2B-4A59-A0D9-90D6E81A95C0}">
      <dgm:prSet/>
      <dgm:spPr/>
      <dgm:t>
        <a:bodyPr/>
        <a:lstStyle/>
        <a:p>
          <a:endParaRPr lang="en-US"/>
        </a:p>
      </dgm:t>
    </dgm:pt>
    <dgm:pt modelId="{4528D583-5351-4620-9992-8914A9B0681F}">
      <dgm:prSet/>
      <dgm:spPr/>
      <dgm:t>
        <a:bodyPr/>
        <a:lstStyle/>
        <a:p>
          <a:r>
            <a:rPr lang="en-US" dirty="0"/>
            <a:t>The frequency can vary depending on the level of activity</a:t>
          </a:r>
        </a:p>
      </dgm:t>
    </dgm:pt>
    <dgm:pt modelId="{867E2BEE-24B1-4460-B50C-F64A0070DE1E}" type="sibTrans" cxnId="{FB17C542-B035-47DB-9D11-F64E11CA4DBF}">
      <dgm:prSet/>
      <dgm:spPr/>
      <dgm:t>
        <a:bodyPr/>
        <a:lstStyle/>
        <a:p>
          <a:endParaRPr lang="en-US"/>
        </a:p>
      </dgm:t>
    </dgm:pt>
    <dgm:pt modelId="{1E6765F5-73CC-4EE1-A820-7C5C2E50C08E}" type="parTrans" cxnId="{FB17C542-B035-47DB-9D11-F64E11CA4DBF}">
      <dgm:prSet/>
      <dgm:spPr/>
      <dgm:t>
        <a:bodyPr/>
        <a:lstStyle/>
        <a:p>
          <a:endParaRPr lang="en-US"/>
        </a:p>
      </dgm:t>
    </dgm:pt>
    <dgm:pt modelId="{E7610E02-BA5A-445B-A88A-36033618C799}">
      <dgm:prSet/>
      <dgm:spPr/>
      <dgm:t>
        <a:bodyPr/>
        <a:lstStyle/>
        <a:p>
          <a:r>
            <a:rPr lang="en-US" dirty="0"/>
            <a:t>Weekly</a:t>
          </a:r>
        </a:p>
      </dgm:t>
    </dgm:pt>
    <dgm:pt modelId="{343604A8-BB0C-405D-8527-DE1A8F96B8FF}" type="sibTrans" cxnId="{5BD90238-EB72-4C61-8D2D-48B31B05183A}">
      <dgm:prSet/>
      <dgm:spPr/>
      <dgm:t>
        <a:bodyPr/>
        <a:lstStyle/>
        <a:p>
          <a:endParaRPr lang="en-US"/>
        </a:p>
      </dgm:t>
    </dgm:pt>
    <dgm:pt modelId="{393ACC87-67E9-466E-973D-9FF9A911479F}" type="parTrans" cxnId="{5BD90238-EB72-4C61-8D2D-48B31B05183A}">
      <dgm:prSet/>
      <dgm:spPr/>
      <dgm:t>
        <a:bodyPr/>
        <a:lstStyle/>
        <a:p>
          <a:endParaRPr lang="en-US"/>
        </a:p>
      </dgm:t>
    </dgm:pt>
    <dgm:pt modelId="{B6C0CA65-4DA9-4429-9F37-6A1AC01CADA7}">
      <dgm:prSet/>
      <dgm:spPr/>
      <dgm:t>
        <a:bodyPr/>
        <a:lstStyle/>
        <a:p>
          <a:r>
            <a:rPr lang="en-US" dirty="0"/>
            <a:t>Bi-Weekly</a:t>
          </a:r>
        </a:p>
      </dgm:t>
    </dgm:pt>
    <dgm:pt modelId="{9CDDB2E8-9AC1-4E74-A644-ED1784681565}" type="sibTrans" cxnId="{7E78DBC2-3754-463F-AB22-F99764F77106}">
      <dgm:prSet/>
      <dgm:spPr/>
      <dgm:t>
        <a:bodyPr/>
        <a:lstStyle/>
        <a:p>
          <a:endParaRPr lang="en-US"/>
        </a:p>
      </dgm:t>
    </dgm:pt>
    <dgm:pt modelId="{20A4F9BA-1EA0-4DA7-AF99-F222AD6E8688}" type="parTrans" cxnId="{7E78DBC2-3754-463F-AB22-F99764F77106}">
      <dgm:prSet/>
      <dgm:spPr/>
      <dgm:t>
        <a:bodyPr/>
        <a:lstStyle/>
        <a:p>
          <a:endParaRPr lang="en-US"/>
        </a:p>
      </dgm:t>
    </dgm:pt>
    <dgm:pt modelId="{78F02FB5-5002-4646-9655-8F9495A7A5B5}">
      <dgm:prSet/>
      <dgm:spPr/>
      <dgm:t>
        <a:bodyPr/>
        <a:lstStyle/>
        <a:p>
          <a:r>
            <a:rPr lang="en-US" b="1" dirty="0"/>
            <a:t>Monthly (most common)</a:t>
          </a:r>
        </a:p>
      </dgm:t>
    </dgm:pt>
    <dgm:pt modelId="{E0BBC345-7DE4-429B-97A6-72B39CBB240A}" type="sibTrans" cxnId="{D6F69B6B-1B2E-49D7-BCB2-FB4F8138467C}">
      <dgm:prSet/>
      <dgm:spPr/>
      <dgm:t>
        <a:bodyPr/>
        <a:lstStyle/>
        <a:p>
          <a:endParaRPr lang="en-US"/>
        </a:p>
      </dgm:t>
    </dgm:pt>
    <dgm:pt modelId="{29129E39-3581-401C-B057-4D5E530FABD2}" type="parTrans" cxnId="{D6F69B6B-1B2E-49D7-BCB2-FB4F8138467C}">
      <dgm:prSet/>
      <dgm:spPr/>
      <dgm:t>
        <a:bodyPr/>
        <a:lstStyle/>
        <a:p>
          <a:endParaRPr lang="en-US"/>
        </a:p>
      </dgm:t>
    </dgm:pt>
    <dgm:pt modelId="{09121708-1B9C-4904-842E-1A877D0DC81B}">
      <dgm:prSet/>
      <dgm:spPr/>
      <dgm:t>
        <a:bodyPr/>
        <a:lstStyle/>
        <a:p>
          <a:r>
            <a:rPr lang="en-US" dirty="0"/>
            <a:t>Bi-Monthly</a:t>
          </a:r>
        </a:p>
      </dgm:t>
    </dgm:pt>
    <dgm:pt modelId="{9E804C8C-EE09-47CE-B8E1-FDE105F4A6EC}" type="sibTrans" cxnId="{38EDDE2D-5849-489A-AD22-836708F6630E}">
      <dgm:prSet/>
      <dgm:spPr/>
      <dgm:t>
        <a:bodyPr/>
        <a:lstStyle/>
        <a:p>
          <a:endParaRPr lang="en-US"/>
        </a:p>
      </dgm:t>
    </dgm:pt>
    <dgm:pt modelId="{B255381B-D1B6-459F-A6C7-83F93F7132A0}" type="parTrans" cxnId="{38EDDE2D-5849-489A-AD22-836708F6630E}">
      <dgm:prSet/>
      <dgm:spPr/>
      <dgm:t>
        <a:bodyPr/>
        <a:lstStyle/>
        <a:p>
          <a:endParaRPr lang="en-US"/>
        </a:p>
      </dgm:t>
    </dgm:pt>
    <dgm:pt modelId="{052F2988-D67C-462E-864F-9C3EAF210604}">
      <dgm:prSet/>
      <dgm:spPr/>
      <dgm:t>
        <a:bodyPr/>
        <a:lstStyle/>
        <a:p>
          <a:r>
            <a:rPr lang="en-US" dirty="0"/>
            <a:t>Quarterly</a:t>
          </a:r>
        </a:p>
      </dgm:t>
    </dgm:pt>
    <dgm:pt modelId="{CB63077E-F83B-4354-888D-230ED0FE5CB5}" type="sibTrans" cxnId="{2532C5B0-8B47-4BB9-A9AA-4E1B960EADB8}">
      <dgm:prSet/>
      <dgm:spPr/>
      <dgm:t>
        <a:bodyPr/>
        <a:lstStyle/>
        <a:p>
          <a:endParaRPr lang="en-US"/>
        </a:p>
      </dgm:t>
    </dgm:pt>
    <dgm:pt modelId="{1FCF889C-DE75-456D-9849-BC2320673CF0}" type="parTrans" cxnId="{2532C5B0-8B47-4BB9-A9AA-4E1B960EADB8}">
      <dgm:prSet/>
      <dgm:spPr/>
      <dgm:t>
        <a:bodyPr/>
        <a:lstStyle/>
        <a:p>
          <a:endParaRPr lang="en-US"/>
        </a:p>
      </dgm:t>
    </dgm:pt>
    <dgm:pt modelId="{029C0A8E-03CE-49EF-AA34-B0DF0F0B7342}" type="pres">
      <dgm:prSet presAssocID="{9AD011A2-427F-4E94-AA02-D239C8DCD196}" presName="linear" presStyleCnt="0">
        <dgm:presLayoutVars>
          <dgm:animLvl val="lvl"/>
          <dgm:resizeHandles val="exact"/>
        </dgm:presLayoutVars>
      </dgm:prSet>
      <dgm:spPr/>
    </dgm:pt>
    <dgm:pt modelId="{CFBB87D8-5D47-4A0D-8B47-4142A3CA287D}" type="pres">
      <dgm:prSet presAssocID="{916FC2A8-E223-42AC-9A5B-500E857D009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5D9A04C-5A47-453B-8243-D652DF7901D6}" type="pres">
      <dgm:prSet presAssocID="{916FC2A8-E223-42AC-9A5B-500E857D009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EC6F60C-DE49-4A43-A0D9-EDE2513A7A60}" type="presOf" srcId="{09121708-1B9C-4904-842E-1A877D0DC81B}" destId="{35D9A04C-5A47-453B-8243-D652DF7901D6}" srcOrd="0" destOrd="4" presId="urn:microsoft.com/office/officeart/2005/8/layout/vList2"/>
    <dgm:cxn modelId="{995E7411-5C5D-4E97-AAB0-3B7A3BE2C590}" type="presOf" srcId="{78F02FB5-5002-4646-9655-8F9495A7A5B5}" destId="{35D9A04C-5A47-453B-8243-D652DF7901D6}" srcOrd="0" destOrd="3" presId="urn:microsoft.com/office/officeart/2005/8/layout/vList2"/>
    <dgm:cxn modelId="{38EDDE2D-5849-489A-AD22-836708F6630E}" srcId="{4528D583-5351-4620-9992-8914A9B0681F}" destId="{09121708-1B9C-4904-842E-1A877D0DC81B}" srcOrd="3" destOrd="0" parTransId="{B255381B-D1B6-459F-A6C7-83F93F7132A0}" sibTransId="{9E804C8C-EE09-47CE-B8E1-FDE105F4A6EC}"/>
    <dgm:cxn modelId="{02B0DF35-85C7-406D-B71E-07EFAFF7DD5F}" type="presOf" srcId="{052F2988-D67C-462E-864F-9C3EAF210604}" destId="{35D9A04C-5A47-453B-8243-D652DF7901D6}" srcOrd="0" destOrd="5" presId="urn:microsoft.com/office/officeart/2005/8/layout/vList2"/>
    <dgm:cxn modelId="{5BD90238-EB72-4C61-8D2D-48B31B05183A}" srcId="{4528D583-5351-4620-9992-8914A9B0681F}" destId="{E7610E02-BA5A-445B-A88A-36033618C799}" srcOrd="0" destOrd="0" parTransId="{393ACC87-67E9-466E-973D-9FF9A911479F}" sibTransId="{343604A8-BB0C-405D-8527-DE1A8F96B8FF}"/>
    <dgm:cxn modelId="{89575D3A-0CEC-4090-90FD-5BD1DBB3DBB9}" type="presOf" srcId="{B6C0CA65-4DA9-4429-9F37-6A1AC01CADA7}" destId="{35D9A04C-5A47-453B-8243-D652DF7901D6}" srcOrd="0" destOrd="2" presId="urn:microsoft.com/office/officeart/2005/8/layout/vList2"/>
    <dgm:cxn modelId="{FB17C542-B035-47DB-9D11-F64E11CA4DBF}" srcId="{916FC2A8-E223-42AC-9A5B-500E857D009E}" destId="{4528D583-5351-4620-9992-8914A9B0681F}" srcOrd="0" destOrd="0" parTransId="{1E6765F5-73CC-4EE1-A820-7C5C2E50C08E}" sibTransId="{867E2BEE-24B1-4460-B50C-F64A0070DE1E}"/>
    <dgm:cxn modelId="{9B003449-E4E8-4927-B8F0-BEFBA90AFD65}" type="presOf" srcId="{9AD011A2-427F-4E94-AA02-D239C8DCD196}" destId="{029C0A8E-03CE-49EF-AA34-B0DF0F0B7342}" srcOrd="0" destOrd="0" presId="urn:microsoft.com/office/officeart/2005/8/layout/vList2"/>
    <dgm:cxn modelId="{D6F69B6B-1B2E-49D7-BCB2-FB4F8138467C}" srcId="{4528D583-5351-4620-9992-8914A9B0681F}" destId="{78F02FB5-5002-4646-9655-8F9495A7A5B5}" srcOrd="2" destOrd="0" parTransId="{29129E39-3581-401C-B057-4D5E530FABD2}" sibTransId="{E0BBC345-7DE4-429B-97A6-72B39CBB240A}"/>
    <dgm:cxn modelId="{0B6A6CB0-0C2B-4A59-A0D9-90D6E81A95C0}" srcId="{9AD011A2-427F-4E94-AA02-D239C8DCD196}" destId="{916FC2A8-E223-42AC-9A5B-500E857D009E}" srcOrd="0" destOrd="0" parTransId="{57CAB037-D01F-4A7A-A61F-BFBE8F484CAB}" sibTransId="{E20414A3-A517-479C-B1AC-3B1E04ECA1D8}"/>
    <dgm:cxn modelId="{2532C5B0-8B47-4BB9-A9AA-4E1B960EADB8}" srcId="{4528D583-5351-4620-9992-8914A9B0681F}" destId="{052F2988-D67C-462E-864F-9C3EAF210604}" srcOrd="4" destOrd="0" parTransId="{1FCF889C-DE75-456D-9849-BC2320673CF0}" sibTransId="{CB63077E-F83B-4354-888D-230ED0FE5CB5}"/>
    <dgm:cxn modelId="{465265BF-91D5-4AEB-A42B-0CBD08ED8595}" type="presOf" srcId="{4528D583-5351-4620-9992-8914A9B0681F}" destId="{35D9A04C-5A47-453B-8243-D652DF7901D6}" srcOrd="0" destOrd="0" presId="urn:microsoft.com/office/officeart/2005/8/layout/vList2"/>
    <dgm:cxn modelId="{7E78DBC2-3754-463F-AB22-F99764F77106}" srcId="{4528D583-5351-4620-9992-8914A9B0681F}" destId="{B6C0CA65-4DA9-4429-9F37-6A1AC01CADA7}" srcOrd="1" destOrd="0" parTransId="{20A4F9BA-1EA0-4DA7-AF99-F222AD6E8688}" sibTransId="{9CDDB2E8-9AC1-4E74-A644-ED1784681565}"/>
    <dgm:cxn modelId="{CD0282CD-DD18-41A3-9A8B-E15E091A6007}" type="presOf" srcId="{E7610E02-BA5A-445B-A88A-36033618C799}" destId="{35D9A04C-5A47-453B-8243-D652DF7901D6}" srcOrd="0" destOrd="1" presId="urn:microsoft.com/office/officeart/2005/8/layout/vList2"/>
    <dgm:cxn modelId="{3FA522EE-FB66-4901-B035-62ABFF3CDD4F}" type="presOf" srcId="{916FC2A8-E223-42AC-9A5B-500E857D009E}" destId="{CFBB87D8-5D47-4A0D-8B47-4142A3CA287D}" srcOrd="0" destOrd="0" presId="urn:microsoft.com/office/officeart/2005/8/layout/vList2"/>
    <dgm:cxn modelId="{EDAF6481-8B04-49D4-A69E-62444CE009D9}" type="presParOf" srcId="{029C0A8E-03CE-49EF-AA34-B0DF0F0B7342}" destId="{CFBB87D8-5D47-4A0D-8B47-4142A3CA287D}" srcOrd="0" destOrd="0" presId="urn:microsoft.com/office/officeart/2005/8/layout/vList2"/>
    <dgm:cxn modelId="{ED881E8D-D012-4B9A-9F3F-71A1CBDBC674}" type="presParOf" srcId="{029C0A8E-03CE-49EF-AA34-B0DF0F0B7342}" destId="{35D9A04C-5A47-453B-8243-D652DF7901D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BCA0DC-BC33-4133-ADF2-C05018B64A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171CEA-4895-4191-8821-F0871A008D4B}">
      <dgm:prSet/>
      <dgm:spPr/>
      <dgm:t>
        <a:bodyPr/>
        <a:lstStyle/>
        <a:p>
          <a:r>
            <a:rPr lang="en-US" b="1" dirty="0"/>
            <a:t>Why</a:t>
          </a:r>
          <a:r>
            <a:rPr lang="en-US" dirty="0"/>
            <a:t> does my Division, Detachment or Department need a Newsletter?</a:t>
          </a:r>
        </a:p>
      </dgm:t>
    </dgm:pt>
    <dgm:pt modelId="{AED929A0-BC3F-4A71-A6B1-810F142CA3C6}" type="parTrans" cxnId="{1442D5F4-9733-4080-86C0-9CD489266347}">
      <dgm:prSet/>
      <dgm:spPr/>
      <dgm:t>
        <a:bodyPr/>
        <a:lstStyle/>
        <a:p>
          <a:endParaRPr lang="en-US"/>
        </a:p>
      </dgm:t>
    </dgm:pt>
    <dgm:pt modelId="{D96CD671-0A7C-48B0-BE19-E4445B83FB21}" type="sibTrans" cxnId="{1442D5F4-9733-4080-86C0-9CD489266347}">
      <dgm:prSet/>
      <dgm:spPr/>
      <dgm:t>
        <a:bodyPr/>
        <a:lstStyle/>
        <a:p>
          <a:endParaRPr lang="en-US"/>
        </a:p>
      </dgm:t>
    </dgm:pt>
    <dgm:pt modelId="{D7EC1E03-A270-45AF-B717-8B01363BA492}">
      <dgm:prSet/>
      <dgm:spPr/>
      <dgm:t>
        <a:bodyPr/>
        <a:lstStyle/>
        <a:p>
          <a:r>
            <a:rPr lang="en-US" b="1" dirty="0"/>
            <a:t>Direct Access </a:t>
          </a:r>
          <a:r>
            <a:rPr lang="en-US" dirty="0"/>
            <a:t>to your MCL Members and Member Prospect’s inbox</a:t>
          </a:r>
        </a:p>
      </dgm:t>
    </dgm:pt>
    <dgm:pt modelId="{FA3D04B1-2AE1-48E6-9BD2-A620F27D452D}" type="parTrans" cxnId="{0190F34A-0A18-461C-85B6-E6DBD82D75F9}">
      <dgm:prSet/>
      <dgm:spPr/>
      <dgm:t>
        <a:bodyPr/>
        <a:lstStyle/>
        <a:p>
          <a:endParaRPr lang="en-US"/>
        </a:p>
      </dgm:t>
    </dgm:pt>
    <dgm:pt modelId="{C340A39C-A1D8-4D14-90A1-2C9F2D7AFCC2}" type="sibTrans" cxnId="{0190F34A-0A18-461C-85B6-E6DBD82D75F9}">
      <dgm:prSet/>
      <dgm:spPr/>
      <dgm:t>
        <a:bodyPr/>
        <a:lstStyle/>
        <a:p>
          <a:endParaRPr lang="en-US"/>
        </a:p>
      </dgm:t>
    </dgm:pt>
    <dgm:pt modelId="{3FB92F22-6EBC-46DC-8700-6BB303E2F001}">
      <dgm:prSet/>
      <dgm:spPr/>
      <dgm:t>
        <a:bodyPr/>
        <a:lstStyle/>
        <a:p>
          <a:r>
            <a:rPr lang="en-US" b="1"/>
            <a:t>Build Trust and Credibility </a:t>
          </a:r>
          <a:r>
            <a:rPr lang="en-US"/>
            <a:t>by sharing valuable USMC &amp; MCL content</a:t>
          </a:r>
        </a:p>
      </dgm:t>
    </dgm:pt>
    <dgm:pt modelId="{C869CB86-1041-45C8-A6D7-2F123D02165F}" type="parTrans" cxnId="{A8D72364-0840-4997-8AAA-0DEAA0B71E7B}">
      <dgm:prSet/>
      <dgm:spPr/>
      <dgm:t>
        <a:bodyPr/>
        <a:lstStyle/>
        <a:p>
          <a:endParaRPr lang="en-US"/>
        </a:p>
      </dgm:t>
    </dgm:pt>
    <dgm:pt modelId="{5E5AE07E-DCC1-465C-9B31-963E0E89605A}" type="sibTrans" cxnId="{A8D72364-0840-4997-8AAA-0DEAA0B71E7B}">
      <dgm:prSet/>
      <dgm:spPr/>
      <dgm:t>
        <a:bodyPr/>
        <a:lstStyle/>
        <a:p>
          <a:endParaRPr lang="en-US"/>
        </a:p>
      </dgm:t>
    </dgm:pt>
    <dgm:pt modelId="{5CBB852C-46EA-4506-AB96-7DE6118FA6AF}">
      <dgm:prSet/>
      <dgm:spPr/>
      <dgm:t>
        <a:bodyPr/>
        <a:lstStyle/>
        <a:p>
          <a:r>
            <a:rPr lang="en-US" b="1"/>
            <a:t>Engagement </a:t>
          </a:r>
          <a:r>
            <a:rPr lang="en-US"/>
            <a:t>that encourages responses &amp; actions</a:t>
          </a:r>
        </a:p>
      </dgm:t>
    </dgm:pt>
    <dgm:pt modelId="{A5C82C58-E7F5-47C1-A368-F95A8718A88E}" type="parTrans" cxnId="{0E6B69A5-F92E-4EB8-8F58-0895A81D2355}">
      <dgm:prSet/>
      <dgm:spPr/>
      <dgm:t>
        <a:bodyPr/>
        <a:lstStyle/>
        <a:p>
          <a:endParaRPr lang="en-US"/>
        </a:p>
      </dgm:t>
    </dgm:pt>
    <dgm:pt modelId="{85557538-A6AC-47B7-9868-7AC19A128428}" type="sibTrans" cxnId="{0E6B69A5-F92E-4EB8-8F58-0895A81D2355}">
      <dgm:prSet/>
      <dgm:spPr/>
      <dgm:t>
        <a:bodyPr/>
        <a:lstStyle/>
        <a:p>
          <a:endParaRPr lang="en-US"/>
        </a:p>
      </dgm:t>
    </dgm:pt>
    <dgm:pt modelId="{F9AE110C-717E-41A5-9D87-5CDDDD1BD9D9}">
      <dgm:prSet/>
      <dgm:spPr/>
      <dgm:t>
        <a:bodyPr/>
        <a:lstStyle/>
        <a:p>
          <a:r>
            <a:rPr lang="en-US" b="1" dirty="0"/>
            <a:t>Promote the League </a:t>
          </a:r>
          <a:r>
            <a:rPr lang="en-US" dirty="0"/>
            <a:t>to recruit and keep the MCL top-of-mind</a:t>
          </a:r>
        </a:p>
      </dgm:t>
    </dgm:pt>
    <dgm:pt modelId="{6BE727D6-6A8C-47C8-A7BD-D39CD0AAA3D7}" type="parTrans" cxnId="{FE436B3D-E7A1-4ACA-8969-BBA28A8F8E34}">
      <dgm:prSet/>
      <dgm:spPr/>
      <dgm:t>
        <a:bodyPr/>
        <a:lstStyle/>
        <a:p>
          <a:endParaRPr lang="en-US"/>
        </a:p>
      </dgm:t>
    </dgm:pt>
    <dgm:pt modelId="{77DE7C71-1DD8-45F7-9536-31FDA688C0CA}" type="sibTrans" cxnId="{FE436B3D-E7A1-4ACA-8969-BBA28A8F8E34}">
      <dgm:prSet/>
      <dgm:spPr/>
      <dgm:t>
        <a:bodyPr/>
        <a:lstStyle/>
        <a:p>
          <a:endParaRPr lang="en-US"/>
        </a:p>
      </dgm:t>
    </dgm:pt>
    <dgm:pt modelId="{00557459-080D-4303-B075-041347A86162}">
      <dgm:prSet/>
      <dgm:spPr/>
      <dgm:t>
        <a:bodyPr/>
        <a:lstStyle/>
        <a:p>
          <a:r>
            <a:rPr lang="en-US" b="1"/>
            <a:t>Build Long-term Relationships </a:t>
          </a:r>
          <a:r>
            <a:rPr lang="en-US"/>
            <a:t>that help increase MCL Member retention</a:t>
          </a:r>
        </a:p>
      </dgm:t>
    </dgm:pt>
    <dgm:pt modelId="{C646B229-D09F-4E63-B594-553749CD0BC5}" type="parTrans" cxnId="{46A08A7D-1B5E-4907-A553-4D742CC4E686}">
      <dgm:prSet/>
      <dgm:spPr/>
      <dgm:t>
        <a:bodyPr/>
        <a:lstStyle/>
        <a:p>
          <a:endParaRPr lang="en-US"/>
        </a:p>
      </dgm:t>
    </dgm:pt>
    <dgm:pt modelId="{12083AF2-1D79-41C4-BAA0-2234BB69B309}" type="sibTrans" cxnId="{46A08A7D-1B5E-4907-A553-4D742CC4E686}">
      <dgm:prSet/>
      <dgm:spPr/>
      <dgm:t>
        <a:bodyPr/>
        <a:lstStyle/>
        <a:p>
          <a:endParaRPr lang="en-US"/>
        </a:p>
      </dgm:t>
    </dgm:pt>
    <dgm:pt modelId="{3DC5CBB6-D437-4254-B83A-2DC41DC0766C}" type="pres">
      <dgm:prSet presAssocID="{53BCA0DC-BC33-4133-ADF2-C05018B64A4D}" presName="linear" presStyleCnt="0">
        <dgm:presLayoutVars>
          <dgm:animLvl val="lvl"/>
          <dgm:resizeHandles val="exact"/>
        </dgm:presLayoutVars>
      </dgm:prSet>
      <dgm:spPr/>
    </dgm:pt>
    <dgm:pt modelId="{87ABFD88-8C41-45E3-BD4B-3CE0EE9F2C3A}" type="pres">
      <dgm:prSet presAssocID="{EC171CEA-4895-4191-8821-F0871A008D4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0025CA0-51BA-4BCF-8DF1-E1253F274FA3}" type="pres">
      <dgm:prSet presAssocID="{EC171CEA-4895-4191-8821-F0871A008D4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D37571A-A04B-4878-B708-5A7879012BA6}" type="presOf" srcId="{F9AE110C-717E-41A5-9D87-5CDDDD1BD9D9}" destId="{D0025CA0-51BA-4BCF-8DF1-E1253F274FA3}" srcOrd="0" destOrd="3" presId="urn:microsoft.com/office/officeart/2005/8/layout/vList2"/>
    <dgm:cxn modelId="{1D95E22B-880E-4169-B875-1C23ECA54113}" type="presOf" srcId="{00557459-080D-4303-B075-041347A86162}" destId="{D0025CA0-51BA-4BCF-8DF1-E1253F274FA3}" srcOrd="0" destOrd="4" presId="urn:microsoft.com/office/officeart/2005/8/layout/vList2"/>
    <dgm:cxn modelId="{FE436B3D-E7A1-4ACA-8969-BBA28A8F8E34}" srcId="{EC171CEA-4895-4191-8821-F0871A008D4B}" destId="{F9AE110C-717E-41A5-9D87-5CDDDD1BD9D9}" srcOrd="3" destOrd="0" parTransId="{6BE727D6-6A8C-47C8-A7BD-D39CD0AAA3D7}" sibTransId="{77DE7C71-1DD8-45F7-9536-31FDA688C0CA}"/>
    <dgm:cxn modelId="{A8D72364-0840-4997-8AAA-0DEAA0B71E7B}" srcId="{EC171CEA-4895-4191-8821-F0871A008D4B}" destId="{3FB92F22-6EBC-46DC-8700-6BB303E2F001}" srcOrd="1" destOrd="0" parTransId="{C869CB86-1041-45C8-A6D7-2F123D02165F}" sibTransId="{5E5AE07E-DCC1-465C-9B31-963E0E89605A}"/>
    <dgm:cxn modelId="{0190F34A-0A18-461C-85B6-E6DBD82D75F9}" srcId="{EC171CEA-4895-4191-8821-F0871A008D4B}" destId="{D7EC1E03-A270-45AF-B717-8B01363BA492}" srcOrd="0" destOrd="0" parTransId="{FA3D04B1-2AE1-48E6-9BD2-A620F27D452D}" sibTransId="{C340A39C-A1D8-4D14-90A1-2C9F2D7AFCC2}"/>
    <dgm:cxn modelId="{98111375-A1ED-4905-8CED-E6A5E83ECCFE}" type="presOf" srcId="{D7EC1E03-A270-45AF-B717-8B01363BA492}" destId="{D0025CA0-51BA-4BCF-8DF1-E1253F274FA3}" srcOrd="0" destOrd="0" presId="urn:microsoft.com/office/officeart/2005/8/layout/vList2"/>
    <dgm:cxn modelId="{46A08A7D-1B5E-4907-A553-4D742CC4E686}" srcId="{EC171CEA-4895-4191-8821-F0871A008D4B}" destId="{00557459-080D-4303-B075-041347A86162}" srcOrd="4" destOrd="0" parTransId="{C646B229-D09F-4E63-B594-553749CD0BC5}" sibTransId="{12083AF2-1D79-41C4-BAA0-2234BB69B309}"/>
    <dgm:cxn modelId="{3529A291-28B3-4391-9A73-DC9BC5129160}" type="presOf" srcId="{53BCA0DC-BC33-4133-ADF2-C05018B64A4D}" destId="{3DC5CBB6-D437-4254-B83A-2DC41DC0766C}" srcOrd="0" destOrd="0" presId="urn:microsoft.com/office/officeart/2005/8/layout/vList2"/>
    <dgm:cxn modelId="{0E6B69A5-F92E-4EB8-8F58-0895A81D2355}" srcId="{EC171CEA-4895-4191-8821-F0871A008D4B}" destId="{5CBB852C-46EA-4506-AB96-7DE6118FA6AF}" srcOrd="2" destOrd="0" parTransId="{A5C82C58-E7F5-47C1-A368-F95A8718A88E}" sibTransId="{85557538-A6AC-47B7-9868-7AC19A128428}"/>
    <dgm:cxn modelId="{CF1FB0B9-4B04-4782-AA63-1150E00AC244}" type="presOf" srcId="{3FB92F22-6EBC-46DC-8700-6BB303E2F001}" destId="{D0025CA0-51BA-4BCF-8DF1-E1253F274FA3}" srcOrd="0" destOrd="1" presId="urn:microsoft.com/office/officeart/2005/8/layout/vList2"/>
    <dgm:cxn modelId="{9D370FCA-49DF-4A89-910B-28A14010AF80}" type="presOf" srcId="{5CBB852C-46EA-4506-AB96-7DE6118FA6AF}" destId="{D0025CA0-51BA-4BCF-8DF1-E1253F274FA3}" srcOrd="0" destOrd="2" presId="urn:microsoft.com/office/officeart/2005/8/layout/vList2"/>
    <dgm:cxn modelId="{DE6D22DD-3E2A-41E7-9B41-8BA652D4676F}" type="presOf" srcId="{EC171CEA-4895-4191-8821-F0871A008D4B}" destId="{87ABFD88-8C41-45E3-BD4B-3CE0EE9F2C3A}" srcOrd="0" destOrd="0" presId="urn:microsoft.com/office/officeart/2005/8/layout/vList2"/>
    <dgm:cxn modelId="{1442D5F4-9733-4080-86C0-9CD489266347}" srcId="{53BCA0DC-BC33-4133-ADF2-C05018B64A4D}" destId="{EC171CEA-4895-4191-8821-F0871A008D4B}" srcOrd="0" destOrd="0" parTransId="{AED929A0-BC3F-4A71-A6B1-810F142CA3C6}" sibTransId="{D96CD671-0A7C-48B0-BE19-E4445B83FB21}"/>
    <dgm:cxn modelId="{CAA7B8B0-2D81-45ED-9776-8187B64EF4D8}" type="presParOf" srcId="{3DC5CBB6-D437-4254-B83A-2DC41DC0766C}" destId="{87ABFD88-8C41-45E3-BD4B-3CE0EE9F2C3A}" srcOrd="0" destOrd="0" presId="urn:microsoft.com/office/officeart/2005/8/layout/vList2"/>
    <dgm:cxn modelId="{66A393C2-0B53-4563-BFD0-D54E49076D18}" type="presParOf" srcId="{3DC5CBB6-D437-4254-B83A-2DC41DC0766C}" destId="{D0025CA0-51BA-4BCF-8DF1-E1253F274FA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D011A2-427F-4E94-AA02-D239C8DCD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FC2A8-E223-42AC-9A5B-500E857D009E}">
      <dgm:prSet custT="1"/>
      <dgm:spPr/>
      <dgm:t>
        <a:bodyPr/>
        <a:lstStyle/>
        <a:p>
          <a:r>
            <a:rPr lang="en-US" sz="3600" b="1" dirty="0"/>
            <a:t>How is a Newsletter created</a:t>
          </a:r>
          <a:r>
            <a:rPr lang="en-US" sz="3600" dirty="0"/>
            <a:t>?</a:t>
          </a:r>
        </a:p>
      </dgm:t>
    </dgm:pt>
    <dgm:pt modelId="{E20414A3-A517-479C-B1AC-3B1E04ECA1D8}" type="sibTrans" cxnId="{0B6A6CB0-0C2B-4A59-A0D9-90D6E81A95C0}">
      <dgm:prSet/>
      <dgm:spPr/>
      <dgm:t>
        <a:bodyPr/>
        <a:lstStyle/>
        <a:p>
          <a:endParaRPr lang="en-US"/>
        </a:p>
      </dgm:t>
    </dgm:pt>
    <dgm:pt modelId="{57CAB037-D01F-4A7A-A61F-BFBE8F484CAB}" type="parTrans" cxnId="{0B6A6CB0-0C2B-4A59-A0D9-90D6E81A95C0}">
      <dgm:prSet/>
      <dgm:spPr/>
      <dgm:t>
        <a:bodyPr/>
        <a:lstStyle/>
        <a:p>
          <a:endParaRPr lang="en-US"/>
        </a:p>
      </dgm:t>
    </dgm:pt>
    <dgm:pt modelId="{4528D583-5351-4620-9992-8914A9B0681F}">
      <dgm:prSet/>
      <dgm:spPr/>
      <dgm:t>
        <a:bodyPr/>
        <a:lstStyle/>
        <a:p>
          <a:r>
            <a:rPr lang="en-US" dirty="0"/>
            <a:t>Gather content</a:t>
          </a:r>
        </a:p>
      </dgm:t>
    </dgm:pt>
    <dgm:pt modelId="{867E2BEE-24B1-4460-B50C-F64A0070DE1E}" type="sibTrans" cxnId="{FB17C542-B035-47DB-9D11-F64E11CA4DBF}">
      <dgm:prSet/>
      <dgm:spPr/>
      <dgm:t>
        <a:bodyPr/>
        <a:lstStyle/>
        <a:p>
          <a:endParaRPr lang="en-US"/>
        </a:p>
      </dgm:t>
    </dgm:pt>
    <dgm:pt modelId="{1E6765F5-73CC-4EE1-A820-7C5C2E50C08E}" type="parTrans" cxnId="{FB17C542-B035-47DB-9D11-F64E11CA4DBF}">
      <dgm:prSet/>
      <dgm:spPr/>
      <dgm:t>
        <a:bodyPr/>
        <a:lstStyle/>
        <a:p>
          <a:endParaRPr lang="en-US"/>
        </a:p>
      </dgm:t>
    </dgm:pt>
    <dgm:pt modelId="{E7610E02-BA5A-445B-A88A-36033618C799}">
      <dgm:prSet/>
      <dgm:spPr/>
      <dgm:t>
        <a:bodyPr/>
        <a:lstStyle/>
        <a:p>
          <a:r>
            <a:rPr lang="en-US" dirty="0"/>
            <a:t>MCL Members</a:t>
          </a:r>
        </a:p>
      </dgm:t>
    </dgm:pt>
    <dgm:pt modelId="{343604A8-BB0C-405D-8527-DE1A8F96B8FF}" type="sibTrans" cxnId="{5BD90238-EB72-4C61-8D2D-48B31B05183A}">
      <dgm:prSet/>
      <dgm:spPr/>
      <dgm:t>
        <a:bodyPr/>
        <a:lstStyle/>
        <a:p>
          <a:endParaRPr lang="en-US"/>
        </a:p>
      </dgm:t>
    </dgm:pt>
    <dgm:pt modelId="{393ACC87-67E9-466E-973D-9FF9A911479F}" type="parTrans" cxnId="{5BD90238-EB72-4C61-8D2D-48B31B05183A}">
      <dgm:prSet/>
      <dgm:spPr/>
      <dgm:t>
        <a:bodyPr/>
        <a:lstStyle/>
        <a:p>
          <a:endParaRPr lang="en-US"/>
        </a:p>
      </dgm:t>
    </dgm:pt>
    <dgm:pt modelId="{285D18E8-0330-4FFF-8337-136C0ACE964A}">
      <dgm:prSet/>
      <dgm:spPr/>
      <dgm:t>
        <a:bodyPr/>
        <a:lstStyle/>
        <a:p>
          <a:r>
            <a:rPr lang="en-US" dirty="0"/>
            <a:t>Other relevant Newsletters</a:t>
          </a:r>
        </a:p>
      </dgm:t>
    </dgm:pt>
    <dgm:pt modelId="{780C45F9-AD90-4542-9E88-D27F94BEF66F}" type="parTrans" cxnId="{44602EC9-C5E8-47F5-9C01-60EFC64C3E47}">
      <dgm:prSet/>
      <dgm:spPr/>
      <dgm:t>
        <a:bodyPr/>
        <a:lstStyle/>
        <a:p>
          <a:endParaRPr lang="en-US"/>
        </a:p>
      </dgm:t>
    </dgm:pt>
    <dgm:pt modelId="{7BCA1259-926A-44DC-8507-FB0933EB1FFE}" type="sibTrans" cxnId="{44602EC9-C5E8-47F5-9C01-60EFC64C3E47}">
      <dgm:prSet/>
      <dgm:spPr/>
      <dgm:t>
        <a:bodyPr/>
        <a:lstStyle/>
        <a:p>
          <a:endParaRPr lang="en-US"/>
        </a:p>
      </dgm:t>
    </dgm:pt>
    <dgm:pt modelId="{807F7838-5B9D-4064-A338-3F58B66E6750}">
      <dgm:prSet/>
      <dgm:spPr/>
      <dgm:t>
        <a:bodyPr/>
        <a:lstStyle/>
        <a:p>
          <a:r>
            <a:rPr lang="en-US" dirty="0"/>
            <a:t>Example: VA Department of Veteran Affairs</a:t>
          </a:r>
        </a:p>
      </dgm:t>
    </dgm:pt>
    <dgm:pt modelId="{7B43CB51-E301-4B16-BE72-C0F03A4B0C96}" type="parTrans" cxnId="{EE391334-4B1E-43AC-AF40-976172AE4286}">
      <dgm:prSet/>
      <dgm:spPr/>
      <dgm:t>
        <a:bodyPr/>
        <a:lstStyle/>
        <a:p>
          <a:endParaRPr lang="en-US"/>
        </a:p>
      </dgm:t>
    </dgm:pt>
    <dgm:pt modelId="{26FE0A2E-72C3-4D66-99F2-35130176A435}" type="sibTrans" cxnId="{EE391334-4B1E-43AC-AF40-976172AE4286}">
      <dgm:prSet/>
      <dgm:spPr/>
      <dgm:t>
        <a:bodyPr/>
        <a:lstStyle/>
        <a:p>
          <a:endParaRPr lang="en-US"/>
        </a:p>
      </dgm:t>
    </dgm:pt>
    <dgm:pt modelId="{EDEA948D-B8B9-4A12-BB2D-6B9C6E1B4596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https://public.govdelivery.com/accounts/USVA/subscriber/new</a:t>
          </a:r>
          <a:r>
            <a:rPr lang="en-US" dirty="0"/>
            <a:t> </a:t>
          </a:r>
        </a:p>
      </dgm:t>
    </dgm:pt>
    <dgm:pt modelId="{DD3826C2-DAD3-408C-9993-E4D91DAEED80}" type="parTrans" cxnId="{72F5CC15-56E1-4A63-988C-058566453A37}">
      <dgm:prSet/>
      <dgm:spPr/>
      <dgm:t>
        <a:bodyPr/>
        <a:lstStyle/>
        <a:p>
          <a:endParaRPr lang="en-US"/>
        </a:p>
      </dgm:t>
    </dgm:pt>
    <dgm:pt modelId="{01EF263D-3658-453D-895A-08206A374F02}" type="sibTrans" cxnId="{72F5CC15-56E1-4A63-988C-058566453A37}">
      <dgm:prSet/>
      <dgm:spPr/>
      <dgm:t>
        <a:bodyPr/>
        <a:lstStyle/>
        <a:p>
          <a:endParaRPr lang="en-US"/>
        </a:p>
      </dgm:t>
    </dgm:pt>
    <dgm:pt modelId="{0CB829BF-83A9-40BC-9507-26533A368E85}">
      <dgm:prSet/>
      <dgm:spPr/>
      <dgm:t>
        <a:bodyPr/>
        <a:lstStyle/>
        <a:p>
          <a:r>
            <a:rPr lang="en-US" dirty="0"/>
            <a:t>MCL Units</a:t>
          </a:r>
        </a:p>
      </dgm:t>
    </dgm:pt>
    <dgm:pt modelId="{660261BB-1068-4E06-BA63-7E6CFA6201CA}" type="parTrans" cxnId="{C46A0981-0D22-4DD3-B311-85337AB89EC4}">
      <dgm:prSet/>
      <dgm:spPr/>
      <dgm:t>
        <a:bodyPr/>
        <a:lstStyle/>
        <a:p>
          <a:endParaRPr lang="en-US"/>
        </a:p>
      </dgm:t>
    </dgm:pt>
    <dgm:pt modelId="{5308FBE4-43BF-4BC9-A8A6-0F85FC1A0AEE}" type="sibTrans" cxnId="{C46A0981-0D22-4DD3-B311-85337AB89EC4}">
      <dgm:prSet/>
      <dgm:spPr/>
      <dgm:t>
        <a:bodyPr/>
        <a:lstStyle/>
        <a:p>
          <a:endParaRPr lang="en-US"/>
        </a:p>
      </dgm:t>
    </dgm:pt>
    <dgm:pt modelId="{453CBB41-D416-415E-9D87-AF01E7ECBF27}">
      <dgm:prSet/>
      <dgm:spPr/>
      <dgm:t>
        <a:bodyPr/>
        <a:lstStyle/>
        <a:p>
          <a:r>
            <a:rPr lang="en-US" dirty="0"/>
            <a:t>Social Media </a:t>
          </a:r>
          <a:r>
            <a:rPr lang="en-US"/>
            <a:t>and Websites</a:t>
          </a:r>
          <a:endParaRPr lang="en-US" dirty="0"/>
        </a:p>
      </dgm:t>
    </dgm:pt>
    <dgm:pt modelId="{4373CE2D-4F2D-4AF0-BC48-BDE13FCE447B}" type="parTrans" cxnId="{0813CE82-36CD-47AF-8F12-400B276589B3}">
      <dgm:prSet/>
      <dgm:spPr/>
      <dgm:t>
        <a:bodyPr/>
        <a:lstStyle/>
        <a:p>
          <a:endParaRPr lang="en-US"/>
        </a:p>
      </dgm:t>
    </dgm:pt>
    <dgm:pt modelId="{88D0B0B1-EB95-4FA5-A4D5-2B7D195B525A}" type="sibTrans" cxnId="{0813CE82-36CD-47AF-8F12-400B276589B3}">
      <dgm:prSet/>
      <dgm:spPr/>
      <dgm:t>
        <a:bodyPr/>
        <a:lstStyle/>
        <a:p>
          <a:endParaRPr lang="en-US"/>
        </a:p>
      </dgm:t>
    </dgm:pt>
    <dgm:pt modelId="{029C0A8E-03CE-49EF-AA34-B0DF0F0B7342}" type="pres">
      <dgm:prSet presAssocID="{9AD011A2-427F-4E94-AA02-D239C8DCD196}" presName="linear" presStyleCnt="0">
        <dgm:presLayoutVars>
          <dgm:animLvl val="lvl"/>
          <dgm:resizeHandles val="exact"/>
        </dgm:presLayoutVars>
      </dgm:prSet>
      <dgm:spPr/>
    </dgm:pt>
    <dgm:pt modelId="{CFBB87D8-5D47-4A0D-8B47-4142A3CA287D}" type="pres">
      <dgm:prSet presAssocID="{916FC2A8-E223-42AC-9A5B-500E857D009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5D9A04C-5A47-453B-8243-D652DF7901D6}" type="pres">
      <dgm:prSet presAssocID="{916FC2A8-E223-42AC-9A5B-500E857D009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7A2AA11-346C-4BC7-9ECE-D22D9FF7ED44}" type="presOf" srcId="{E7610E02-BA5A-445B-A88A-36033618C799}" destId="{35D9A04C-5A47-453B-8243-D652DF7901D6}" srcOrd="0" destOrd="1" presId="urn:microsoft.com/office/officeart/2005/8/layout/vList2"/>
    <dgm:cxn modelId="{72F5CC15-56E1-4A63-988C-058566453A37}" srcId="{285D18E8-0330-4FFF-8337-136C0ACE964A}" destId="{EDEA948D-B8B9-4A12-BB2D-6B9C6E1B4596}" srcOrd="1" destOrd="0" parTransId="{DD3826C2-DAD3-408C-9993-E4D91DAEED80}" sibTransId="{01EF263D-3658-453D-895A-08206A374F02}"/>
    <dgm:cxn modelId="{EE391334-4B1E-43AC-AF40-976172AE4286}" srcId="{285D18E8-0330-4FFF-8337-136C0ACE964A}" destId="{807F7838-5B9D-4064-A338-3F58B66E6750}" srcOrd="0" destOrd="0" parTransId="{7B43CB51-E301-4B16-BE72-C0F03A4B0C96}" sibTransId="{26FE0A2E-72C3-4D66-99F2-35130176A435}"/>
    <dgm:cxn modelId="{5BD90238-EB72-4C61-8D2D-48B31B05183A}" srcId="{4528D583-5351-4620-9992-8914A9B0681F}" destId="{E7610E02-BA5A-445B-A88A-36033618C799}" srcOrd="0" destOrd="0" parTransId="{393ACC87-67E9-466E-973D-9FF9A911479F}" sibTransId="{343604A8-BB0C-405D-8527-DE1A8F96B8FF}"/>
    <dgm:cxn modelId="{255A9A38-5CE7-4AC5-A641-E3DAEF2C65AF}" type="presOf" srcId="{0CB829BF-83A9-40BC-9507-26533A368E85}" destId="{35D9A04C-5A47-453B-8243-D652DF7901D6}" srcOrd="0" destOrd="2" presId="urn:microsoft.com/office/officeart/2005/8/layout/vList2"/>
    <dgm:cxn modelId="{FB17C542-B035-47DB-9D11-F64E11CA4DBF}" srcId="{916FC2A8-E223-42AC-9A5B-500E857D009E}" destId="{4528D583-5351-4620-9992-8914A9B0681F}" srcOrd="0" destOrd="0" parTransId="{1E6765F5-73CC-4EE1-A820-7C5C2E50C08E}" sibTransId="{867E2BEE-24B1-4460-B50C-F64A0070DE1E}"/>
    <dgm:cxn modelId="{9B003449-E4E8-4927-B8F0-BEFBA90AFD65}" type="presOf" srcId="{9AD011A2-427F-4E94-AA02-D239C8DCD196}" destId="{029C0A8E-03CE-49EF-AA34-B0DF0F0B7342}" srcOrd="0" destOrd="0" presId="urn:microsoft.com/office/officeart/2005/8/layout/vList2"/>
    <dgm:cxn modelId="{0D373050-F422-44CD-A4F1-C800733C67C2}" type="presOf" srcId="{453CBB41-D416-415E-9D87-AF01E7ECBF27}" destId="{35D9A04C-5A47-453B-8243-D652DF7901D6}" srcOrd="0" destOrd="3" presId="urn:microsoft.com/office/officeart/2005/8/layout/vList2"/>
    <dgm:cxn modelId="{6BD64852-43CA-47FA-89FE-C656831B60CA}" type="presOf" srcId="{916FC2A8-E223-42AC-9A5B-500E857D009E}" destId="{CFBB87D8-5D47-4A0D-8B47-4142A3CA287D}" srcOrd="0" destOrd="0" presId="urn:microsoft.com/office/officeart/2005/8/layout/vList2"/>
    <dgm:cxn modelId="{3EAA0E55-DD73-40AE-B187-4FC8BC1136BD}" type="presOf" srcId="{285D18E8-0330-4FFF-8337-136C0ACE964A}" destId="{35D9A04C-5A47-453B-8243-D652DF7901D6}" srcOrd="0" destOrd="4" presId="urn:microsoft.com/office/officeart/2005/8/layout/vList2"/>
    <dgm:cxn modelId="{C46A0981-0D22-4DD3-B311-85337AB89EC4}" srcId="{4528D583-5351-4620-9992-8914A9B0681F}" destId="{0CB829BF-83A9-40BC-9507-26533A368E85}" srcOrd="1" destOrd="0" parTransId="{660261BB-1068-4E06-BA63-7E6CFA6201CA}" sibTransId="{5308FBE4-43BF-4BC9-A8A6-0F85FC1A0AEE}"/>
    <dgm:cxn modelId="{0813CE82-36CD-47AF-8F12-400B276589B3}" srcId="{4528D583-5351-4620-9992-8914A9B0681F}" destId="{453CBB41-D416-415E-9D87-AF01E7ECBF27}" srcOrd="2" destOrd="0" parTransId="{4373CE2D-4F2D-4AF0-BC48-BDE13FCE447B}" sibTransId="{88D0B0B1-EB95-4FA5-A4D5-2B7D195B525A}"/>
    <dgm:cxn modelId="{F937148B-7602-4A0C-B678-ACBD37F21B5E}" type="presOf" srcId="{4528D583-5351-4620-9992-8914A9B0681F}" destId="{35D9A04C-5A47-453B-8243-D652DF7901D6}" srcOrd="0" destOrd="0" presId="urn:microsoft.com/office/officeart/2005/8/layout/vList2"/>
    <dgm:cxn modelId="{0B6A6CB0-0C2B-4A59-A0D9-90D6E81A95C0}" srcId="{9AD011A2-427F-4E94-AA02-D239C8DCD196}" destId="{916FC2A8-E223-42AC-9A5B-500E857D009E}" srcOrd="0" destOrd="0" parTransId="{57CAB037-D01F-4A7A-A61F-BFBE8F484CAB}" sibTransId="{E20414A3-A517-479C-B1AC-3B1E04ECA1D8}"/>
    <dgm:cxn modelId="{712B89B2-7EC7-4269-874D-FB45780E2E23}" type="presOf" srcId="{807F7838-5B9D-4064-A338-3F58B66E6750}" destId="{35D9A04C-5A47-453B-8243-D652DF7901D6}" srcOrd="0" destOrd="5" presId="urn:microsoft.com/office/officeart/2005/8/layout/vList2"/>
    <dgm:cxn modelId="{44602EC9-C5E8-47F5-9C01-60EFC64C3E47}" srcId="{4528D583-5351-4620-9992-8914A9B0681F}" destId="{285D18E8-0330-4FFF-8337-136C0ACE964A}" srcOrd="3" destOrd="0" parTransId="{780C45F9-AD90-4542-9E88-D27F94BEF66F}" sibTransId="{7BCA1259-926A-44DC-8507-FB0933EB1FFE}"/>
    <dgm:cxn modelId="{FBA805F2-85B3-4F37-8C9B-929C08C628D1}" type="presOf" srcId="{EDEA948D-B8B9-4A12-BB2D-6B9C6E1B4596}" destId="{35D9A04C-5A47-453B-8243-D652DF7901D6}" srcOrd="0" destOrd="6" presId="urn:microsoft.com/office/officeart/2005/8/layout/vList2"/>
    <dgm:cxn modelId="{92A92A42-79F6-441E-85BD-1CB9D26F6EF9}" type="presParOf" srcId="{029C0A8E-03CE-49EF-AA34-B0DF0F0B7342}" destId="{CFBB87D8-5D47-4A0D-8B47-4142A3CA287D}" srcOrd="0" destOrd="0" presId="urn:microsoft.com/office/officeart/2005/8/layout/vList2"/>
    <dgm:cxn modelId="{EE6758FD-19E7-40E2-87AE-C17A2F24AAFE}" type="presParOf" srcId="{029C0A8E-03CE-49EF-AA34-B0DF0F0B7342}" destId="{35D9A04C-5A47-453B-8243-D652DF7901D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D011A2-427F-4E94-AA02-D239C8DCD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FC2A8-E223-42AC-9A5B-500E857D009E}">
      <dgm:prSet custT="1"/>
      <dgm:spPr/>
      <dgm:t>
        <a:bodyPr/>
        <a:lstStyle/>
        <a:p>
          <a:r>
            <a:rPr lang="en-US" sz="3600" b="1" dirty="0"/>
            <a:t>How is a Newsletter created</a:t>
          </a:r>
          <a:r>
            <a:rPr lang="en-US" sz="3600" dirty="0"/>
            <a:t>?</a:t>
          </a:r>
        </a:p>
      </dgm:t>
    </dgm:pt>
    <dgm:pt modelId="{E20414A3-A517-479C-B1AC-3B1E04ECA1D8}" type="sibTrans" cxnId="{0B6A6CB0-0C2B-4A59-A0D9-90D6E81A95C0}">
      <dgm:prSet/>
      <dgm:spPr/>
      <dgm:t>
        <a:bodyPr/>
        <a:lstStyle/>
        <a:p>
          <a:endParaRPr lang="en-US"/>
        </a:p>
      </dgm:t>
    </dgm:pt>
    <dgm:pt modelId="{57CAB037-D01F-4A7A-A61F-BFBE8F484CAB}" type="parTrans" cxnId="{0B6A6CB0-0C2B-4A59-A0D9-90D6E81A95C0}">
      <dgm:prSet/>
      <dgm:spPr/>
      <dgm:t>
        <a:bodyPr/>
        <a:lstStyle/>
        <a:p>
          <a:endParaRPr lang="en-US"/>
        </a:p>
      </dgm:t>
    </dgm:pt>
    <dgm:pt modelId="{4528D583-5351-4620-9992-8914A9B0681F}">
      <dgm:prSet/>
      <dgm:spPr/>
      <dgm:t>
        <a:bodyPr/>
        <a:lstStyle/>
        <a:p>
          <a:r>
            <a:rPr lang="en-US" dirty="0"/>
            <a:t>Choose an email newsletter software platform.</a:t>
          </a:r>
        </a:p>
      </dgm:t>
    </dgm:pt>
    <dgm:pt modelId="{867E2BEE-24B1-4460-B50C-F64A0070DE1E}" type="sibTrans" cxnId="{FB17C542-B035-47DB-9D11-F64E11CA4DBF}">
      <dgm:prSet/>
      <dgm:spPr/>
      <dgm:t>
        <a:bodyPr/>
        <a:lstStyle/>
        <a:p>
          <a:endParaRPr lang="en-US"/>
        </a:p>
      </dgm:t>
    </dgm:pt>
    <dgm:pt modelId="{1E6765F5-73CC-4EE1-A820-7C5C2E50C08E}" type="parTrans" cxnId="{FB17C542-B035-47DB-9D11-F64E11CA4DBF}">
      <dgm:prSet/>
      <dgm:spPr/>
      <dgm:t>
        <a:bodyPr/>
        <a:lstStyle/>
        <a:p>
          <a:endParaRPr lang="en-US"/>
        </a:p>
      </dgm:t>
    </dgm:pt>
    <dgm:pt modelId="{E7610E02-BA5A-445B-A88A-36033618C799}">
      <dgm:prSet/>
      <dgm:spPr/>
      <dgm:t>
        <a:bodyPr/>
        <a:lstStyle/>
        <a:p>
          <a:r>
            <a:rPr lang="en-US" dirty="0"/>
            <a:t>Templates. Email templates make it easy to create and share</a:t>
          </a:r>
        </a:p>
      </dgm:t>
    </dgm:pt>
    <dgm:pt modelId="{343604A8-BB0C-405D-8527-DE1A8F96B8FF}" type="sibTrans" cxnId="{5BD90238-EB72-4C61-8D2D-48B31B05183A}">
      <dgm:prSet/>
      <dgm:spPr/>
      <dgm:t>
        <a:bodyPr/>
        <a:lstStyle/>
        <a:p>
          <a:endParaRPr lang="en-US"/>
        </a:p>
      </dgm:t>
    </dgm:pt>
    <dgm:pt modelId="{393ACC87-67E9-466E-973D-9FF9A911479F}" type="parTrans" cxnId="{5BD90238-EB72-4C61-8D2D-48B31B05183A}">
      <dgm:prSet/>
      <dgm:spPr/>
      <dgm:t>
        <a:bodyPr/>
        <a:lstStyle/>
        <a:p>
          <a:endParaRPr lang="en-US"/>
        </a:p>
      </dgm:t>
    </dgm:pt>
    <dgm:pt modelId="{0CB829BF-83A9-40BC-9507-26533A368E85}">
      <dgm:prSet/>
      <dgm:spPr/>
      <dgm:t>
        <a:bodyPr/>
        <a:lstStyle/>
        <a:p>
          <a:r>
            <a:rPr lang="en-US" dirty="0"/>
            <a:t>Automation. You can set welcome emails, event follow-ups, and more</a:t>
          </a:r>
        </a:p>
      </dgm:t>
    </dgm:pt>
    <dgm:pt modelId="{660261BB-1068-4E06-BA63-7E6CFA6201CA}" type="parTrans" cxnId="{C46A0981-0D22-4DD3-B311-85337AB89EC4}">
      <dgm:prSet/>
      <dgm:spPr/>
      <dgm:t>
        <a:bodyPr/>
        <a:lstStyle/>
        <a:p>
          <a:endParaRPr lang="en-US"/>
        </a:p>
      </dgm:t>
    </dgm:pt>
    <dgm:pt modelId="{5308FBE4-43BF-4BC9-A8A6-0F85FC1A0AEE}" type="sibTrans" cxnId="{C46A0981-0D22-4DD3-B311-85337AB89EC4}">
      <dgm:prSet/>
      <dgm:spPr/>
      <dgm:t>
        <a:bodyPr/>
        <a:lstStyle/>
        <a:p>
          <a:endParaRPr lang="en-US"/>
        </a:p>
      </dgm:t>
    </dgm:pt>
    <dgm:pt modelId="{5DA89444-16B1-4CBB-9C7D-8D94F71A94E1}">
      <dgm:prSet/>
      <dgm:spPr/>
      <dgm:t>
        <a:bodyPr/>
        <a:lstStyle/>
        <a:p>
          <a:r>
            <a:rPr lang="en-US" dirty="0"/>
            <a:t>Formatting. The software formats emails sent to fit smartphones, tablets, and other devices.</a:t>
          </a:r>
        </a:p>
      </dgm:t>
    </dgm:pt>
    <dgm:pt modelId="{8E612C05-3F2D-42FF-823F-4526CD2C2D8E}" type="parTrans" cxnId="{E976B347-B216-4C4B-85F7-859C9B90AF1B}">
      <dgm:prSet/>
      <dgm:spPr/>
      <dgm:t>
        <a:bodyPr/>
        <a:lstStyle/>
        <a:p>
          <a:endParaRPr lang="en-US"/>
        </a:p>
      </dgm:t>
    </dgm:pt>
    <dgm:pt modelId="{94F8D959-8685-4E1C-9C5A-1B6554CF8595}" type="sibTrans" cxnId="{E976B347-B216-4C4B-85F7-859C9B90AF1B}">
      <dgm:prSet/>
      <dgm:spPr/>
      <dgm:t>
        <a:bodyPr/>
        <a:lstStyle/>
        <a:p>
          <a:endParaRPr lang="en-US"/>
        </a:p>
      </dgm:t>
    </dgm:pt>
    <dgm:pt modelId="{286F4993-93D5-48BF-8627-57D575EF99A0}">
      <dgm:prSet/>
      <dgm:spPr/>
      <dgm:t>
        <a:bodyPr/>
        <a:lstStyle/>
        <a:p>
          <a:r>
            <a:rPr lang="en-US" dirty="0"/>
            <a:t>Create your Newsletter on a word document</a:t>
          </a:r>
        </a:p>
      </dgm:t>
    </dgm:pt>
    <dgm:pt modelId="{CBBC20B7-61E5-4E96-AB7C-2D53D6B502BC}" type="parTrans" cxnId="{AF371A11-6987-45BB-959C-7272185D037B}">
      <dgm:prSet/>
      <dgm:spPr/>
      <dgm:t>
        <a:bodyPr/>
        <a:lstStyle/>
        <a:p>
          <a:endParaRPr lang="en-US"/>
        </a:p>
      </dgm:t>
    </dgm:pt>
    <dgm:pt modelId="{0A9EEE19-BDE9-4471-8ABC-263AF48CBBDC}" type="sibTrans" cxnId="{AF371A11-6987-45BB-959C-7272185D037B}">
      <dgm:prSet/>
      <dgm:spPr/>
      <dgm:t>
        <a:bodyPr/>
        <a:lstStyle/>
        <a:p>
          <a:endParaRPr lang="en-US"/>
        </a:p>
      </dgm:t>
    </dgm:pt>
    <dgm:pt modelId="{2FB81BE6-0F47-4420-A4ED-FE9EB1741CE2}">
      <dgm:prSet/>
      <dgm:spPr/>
      <dgm:t>
        <a:bodyPr/>
        <a:lstStyle/>
        <a:p>
          <a:r>
            <a:rPr lang="en-US" dirty="0"/>
            <a:t>Reporting. Shows opens, clicks, bounces, and emails that </a:t>
          </a:r>
          <a:r>
            <a:rPr lang="en-US" dirty="0" err="1"/>
            <a:t>unsubcribe</a:t>
          </a:r>
          <a:endParaRPr lang="en-US" dirty="0"/>
        </a:p>
      </dgm:t>
    </dgm:pt>
    <dgm:pt modelId="{4083DE1C-E60F-47AE-A2E4-FE6421657874}" type="parTrans" cxnId="{0BDD4965-B54F-4847-B18C-B29F9103249F}">
      <dgm:prSet/>
      <dgm:spPr/>
      <dgm:t>
        <a:bodyPr/>
        <a:lstStyle/>
        <a:p>
          <a:endParaRPr lang="en-US"/>
        </a:p>
      </dgm:t>
    </dgm:pt>
    <dgm:pt modelId="{A4174867-E090-4583-8E46-078DBCC961DF}" type="sibTrans" cxnId="{0BDD4965-B54F-4847-B18C-B29F9103249F}">
      <dgm:prSet/>
      <dgm:spPr/>
      <dgm:t>
        <a:bodyPr/>
        <a:lstStyle/>
        <a:p>
          <a:endParaRPr lang="en-US"/>
        </a:p>
      </dgm:t>
    </dgm:pt>
    <dgm:pt modelId="{0A78385B-21C8-4FAC-B3C6-E96416A91DE9}">
      <dgm:prSet/>
      <dgm:spPr/>
      <dgm:t>
        <a:bodyPr/>
        <a:lstStyle/>
        <a:p>
          <a:r>
            <a:rPr lang="en-US" dirty="0"/>
            <a:t>Manageable for small Detachments</a:t>
          </a:r>
        </a:p>
      </dgm:t>
    </dgm:pt>
    <dgm:pt modelId="{7527B2AB-7F1D-4988-A6E2-24BA8A5AEC8D}" type="parTrans" cxnId="{2F77C52E-280D-4363-A066-455E57540A11}">
      <dgm:prSet/>
      <dgm:spPr/>
      <dgm:t>
        <a:bodyPr/>
        <a:lstStyle/>
        <a:p>
          <a:endParaRPr lang="en-US"/>
        </a:p>
      </dgm:t>
    </dgm:pt>
    <dgm:pt modelId="{BF315A90-B201-4577-912F-C5EF154E197B}" type="sibTrans" cxnId="{2F77C52E-280D-4363-A066-455E57540A11}">
      <dgm:prSet/>
      <dgm:spPr/>
      <dgm:t>
        <a:bodyPr/>
        <a:lstStyle/>
        <a:p>
          <a:endParaRPr lang="en-US"/>
        </a:p>
      </dgm:t>
    </dgm:pt>
    <dgm:pt modelId="{029C0A8E-03CE-49EF-AA34-B0DF0F0B7342}" type="pres">
      <dgm:prSet presAssocID="{9AD011A2-427F-4E94-AA02-D239C8DCD196}" presName="linear" presStyleCnt="0">
        <dgm:presLayoutVars>
          <dgm:animLvl val="lvl"/>
          <dgm:resizeHandles val="exact"/>
        </dgm:presLayoutVars>
      </dgm:prSet>
      <dgm:spPr/>
    </dgm:pt>
    <dgm:pt modelId="{CFBB87D8-5D47-4A0D-8B47-4142A3CA287D}" type="pres">
      <dgm:prSet presAssocID="{916FC2A8-E223-42AC-9A5B-500E857D009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5D9A04C-5A47-453B-8243-D652DF7901D6}" type="pres">
      <dgm:prSet presAssocID="{916FC2A8-E223-42AC-9A5B-500E857D009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F371A11-6987-45BB-959C-7272185D037B}" srcId="{916FC2A8-E223-42AC-9A5B-500E857D009E}" destId="{286F4993-93D5-48BF-8627-57D575EF99A0}" srcOrd="1" destOrd="0" parTransId="{CBBC20B7-61E5-4E96-AB7C-2D53D6B502BC}" sibTransId="{0A9EEE19-BDE9-4471-8ABC-263AF48CBBDC}"/>
    <dgm:cxn modelId="{2F77C52E-280D-4363-A066-455E57540A11}" srcId="{286F4993-93D5-48BF-8627-57D575EF99A0}" destId="{0A78385B-21C8-4FAC-B3C6-E96416A91DE9}" srcOrd="0" destOrd="0" parTransId="{7527B2AB-7F1D-4988-A6E2-24BA8A5AEC8D}" sibTransId="{BF315A90-B201-4577-912F-C5EF154E197B}"/>
    <dgm:cxn modelId="{AA2F8332-0D50-45A1-A133-C75239389B36}" type="presOf" srcId="{5DA89444-16B1-4CBB-9C7D-8D94F71A94E1}" destId="{35D9A04C-5A47-453B-8243-D652DF7901D6}" srcOrd="0" destOrd="4" presId="urn:microsoft.com/office/officeart/2005/8/layout/vList2"/>
    <dgm:cxn modelId="{5BD90238-EB72-4C61-8D2D-48B31B05183A}" srcId="{4528D583-5351-4620-9992-8914A9B0681F}" destId="{E7610E02-BA5A-445B-A88A-36033618C799}" srcOrd="0" destOrd="0" parTransId="{393ACC87-67E9-466E-973D-9FF9A911479F}" sibTransId="{343604A8-BB0C-405D-8527-DE1A8F96B8FF}"/>
    <dgm:cxn modelId="{FB17C542-B035-47DB-9D11-F64E11CA4DBF}" srcId="{916FC2A8-E223-42AC-9A5B-500E857D009E}" destId="{4528D583-5351-4620-9992-8914A9B0681F}" srcOrd="0" destOrd="0" parTransId="{1E6765F5-73CC-4EE1-A820-7C5C2E50C08E}" sibTransId="{867E2BEE-24B1-4460-B50C-F64A0070DE1E}"/>
    <dgm:cxn modelId="{0BDD4965-B54F-4847-B18C-B29F9103249F}" srcId="{4528D583-5351-4620-9992-8914A9B0681F}" destId="{2FB81BE6-0F47-4420-A4ED-FE9EB1741CE2}" srcOrd="2" destOrd="0" parTransId="{4083DE1C-E60F-47AE-A2E4-FE6421657874}" sibTransId="{A4174867-E090-4583-8E46-078DBCC961DF}"/>
    <dgm:cxn modelId="{E976B347-B216-4C4B-85F7-859C9B90AF1B}" srcId="{4528D583-5351-4620-9992-8914A9B0681F}" destId="{5DA89444-16B1-4CBB-9C7D-8D94F71A94E1}" srcOrd="3" destOrd="0" parTransId="{8E612C05-3F2D-42FF-823F-4526CD2C2D8E}" sibTransId="{94F8D959-8685-4E1C-9C5A-1B6554CF8595}"/>
    <dgm:cxn modelId="{9B003449-E4E8-4927-B8F0-BEFBA90AFD65}" type="presOf" srcId="{9AD011A2-427F-4E94-AA02-D239C8DCD196}" destId="{029C0A8E-03CE-49EF-AA34-B0DF0F0B7342}" srcOrd="0" destOrd="0" presId="urn:microsoft.com/office/officeart/2005/8/layout/vList2"/>
    <dgm:cxn modelId="{1713D64D-7D72-43EC-9D05-5AED0B2F4A2F}" type="presOf" srcId="{916FC2A8-E223-42AC-9A5B-500E857D009E}" destId="{CFBB87D8-5D47-4A0D-8B47-4142A3CA287D}" srcOrd="0" destOrd="0" presId="urn:microsoft.com/office/officeart/2005/8/layout/vList2"/>
    <dgm:cxn modelId="{C46A0981-0D22-4DD3-B311-85337AB89EC4}" srcId="{4528D583-5351-4620-9992-8914A9B0681F}" destId="{0CB829BF-83A9-40BC-9507-26533A368E85}" srcOrd="1" destOrd="0" parTransId="{660261BB-1068-4E06-BA63-7E6CFA6201CA}" sibTransId="{5308FBE4-43BF-4BC9-A8A6-0F85FC1A0AEE}"/>
    <dgm:cxn modelId="{76380C86-896F-4674-B829-E81DB42C5CC8}" type="presOf" srcId="{E7610E02-BA5A-445B-A88A-36033618C799}" destId="{35D9A04C-5A47-453B-8243-D652DF7901D6}" srcOrd="0" destOrd="1" presId="urn:microsoft.com/office/officeart/2005/8/layout/vList2"/>
    <dgm:cxn modelId="{2BB82E9E-3BBE-40A9-A469-5050C9D09048}" type="presOf" srcId="{0A78385B-21C8-4FAC-B3C6-E96416A91DE9}" destId="{35D9A04C-5A47-453B-8243-D652DF7901D6}" srcOrd="0" destOrd="6" presId="urn:microsoft.com/office/officeart/2005/8/layout/vList2"/>
    <dgm:cxn modelId="{A5DA59AF-5479-4378-A6A5-009AB5DEDA4A}" type="presOf" srcId="{0CB829BF-83A9-40BC-9507-26533A368E85}" destId="{35D9A04C-5A47-453B-8243-D652DF7901D6}" srcOrd="0" destOrd="2" presId="urn:microsoft.com/office/officeart/2005/8/layout/vList2"/>
    <dgm:cxn modelId="{0B6A6CB0-0C2B-4A59-A0D9-90D6E81A95C0}" srcId="{9AD011A2-427F-4E94-AA02-D239C8DCD196}" destId="{916FC2A8-E223-42AC-9A5B-500E857D009E}" srcOrd="0" destOrd="0" parTransId="{57CAB037-D01F-4A7A-A61F-BFBE8F484CAB}" sibTransId="{E20414A3-A517-479C-B1AC-3B1E04ECA1D8}"/>
    <dgm:cxn modelId="{8B5165C1-8158-4832-810A-7220EE1BC64E}" type="presOf" srcId="{4528D583-5351-4620-9992-8914A9B0681F}" destId="{35D9A04C-5A47-453B-8243-D652DF7901D6}" srcOrd="0" destOrd="0" presId="urn:microsoft.com/office/officeart/2005/8/layout/vList2"/>
    <dgm:cxn modelId="{E0FB74E2-5726-4A42-AB54-739DFC812857}" type="presOf" srcId="{286F4993-93D5-48BF-8627-57D575EF99A0}" destId="{35D9A04C-5A47-453B-8243-D652DF7901D6}" srcOrd="0" destOrd="5" presId="urn:microsoft.com/office/officeart/2005/8/layout/vList2"/>
    <dgm:cxn modelId="{6EAB79F3-A77D-43CB-88FC-C4D69E2FCA41}" type="presOf" srcId="{2FB81BE6-0F47-4420-A4ED-FE9EB1741CE2}" destId="{35D9A04C-5A47-453B-8243-D652DF7901D6}" srcOrd="0" destOrd="3" presId="urn:microsoft.com/office/officeart/2005/8/layout/vList2"/>
    <dgm:cxn modelId="{CA5C506C-EF95-47CF-8533-DB02A40FC158}" type="presParOf" srcId="{029C0A8E-03CE-49EF-AA34-B0DF0F0B7342}" destId="{CFBB87D8-5D47-4A0D-8B47-4142A3CA287D}" srcOrd="0" destOrd="0" presId="urn:microsoft.com/office/officeart/2005/8/layout/vList2"/>
    <dgm:cxn modelId="{9BD74E64-06DC-4D07-84BB-49A80DC7C7BD}" type="presParOf" srcId="{029C0A8E-03CE-49EF-AA34-B0DF0F0B7342}" destId="{35D9A04C-5A47-453B-8243-D652DF7901D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B87D8-5D47-4A0D-8B47-4142A3CA287D}">
      <dsp:nvSpPr>
        <dsp:cNvPr id="0" name=""/>
        <dsp:cNvSpPr/>
      </dsp:nvSpPr>
      <dsp:spPr>
        <a:xfrm>
          <a:off x="0" y="27860"/>
          <a:ext cx="1051560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Who </a:t>
          </a:r>
          <a:r>
            <a:rPr lang="en-US" sz="3600" b="0" kern="1200" dirty="0"/>
            <a:t>creates a Marine Corps League Newsletter?</a:t>
          </a:r>
        </a:p>
      </dsp:txBody>
      <dsp:txXfrm>
        <a:off x="58485" y="86345"/>
        <a:ext cx="10398630" cy="1081110"/>
      </dsp:txXfrm>
    </dsp:sp>
    <dsp:sp modelId="{35D9A04C-5A47-453B-8243-D652DF7901D6}">
      <dsp:nvSpPr>
        <dsp:cNvPr id="0" name=""/>
        <dsp:cNvSpPr/>
      </dsp:nvSpPr>
      <dsp:spPr>
        <a:xfrm>
          <a:off x="0" y="1225940"/>
          <a:ext cx="10515600" cy="344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Anyone in the Marine Corps League with a computer and internet access can create a Newsletter!</a:t>
          </a: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Detachment Level</a:t>
          </a: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Department Level</a:t>
          </a: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Division Level</a:t>
          </a:r>
        </a:p>
      </dsp:txBody>
      <dsp:txXfrm>
        <a:off x="0" y="1225940"/>
        <a:ext cx="10515600" cy="3444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B87D8-5D47-4A0D-8B47-4142A3CA287D}">
      <dsp:nvSpPr>
        <dsp:cNvPr id="0" name=""/>
        <dsp:cNvSpPr/>
      </dsp:nvSpPr>
      <dsp:spPr>
        <a:xfrm>
          <a:off x="0" y="2576"/>
          <a:ext cx="10515600" cy="1371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What </a:t>
          </a:r>
          <a:r>
            <a:rPr lang="en-US" sz="3600" b="0" kern="1200" dirty="0"/>
            <a:t>is a Marine Corps League Newsletter and </a:t>
          </a:r>
          <a:r>
            <a:rPr lang="en-US" sz="3600" b="1" kern="1200" dirty="0"/>
            <a:t>What</a:t>
          </a:r>
          <a:r>
            <a:rPr lang="en-US" sz="3600" b="0" kern="1200" dirty="0"/>
            <a:t> should it include?</a:t>
          </a:r>
        </a:p>
      </dsp:txBody>
      <dsp:txXfrm>
        <a:off x="66961" y="69537"/>
        <a:ext cx="10381678" cy="1237773"/>
      </dsp:txXfrm>
    </dsp:sp>
    <dsp:sp modelId="{35D9A04C-5A47-453B-8243-D652DF7901D6}">
      <dsp:nvSpPr>
        <dsp:cNvPr id="0" name=""/>
        <dsp:cNvSpPr/>
      </dsp:nvSpPr>
      <dsp:spPr>
        <a:xfrm>
          <a:off x="0" y="1374271"/>
          <a:ext cx="10515600" cy="3421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An information and marketing tool designed to</a:t>
          </a: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Promote the Marine Corps, the Marine Corps League, and our way of life</a:t>
          </a: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Share information on MCL activities</a:t>
          </a: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Recruit new Members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Almost always an email to be cost-effective</a:t>
          </a:r>
        </a:p>
      </dsp:txBody>
      <dsp:txXfrm>
        <a:off x="0" y="1374271"/>
        <a:ext cx="10515600" cy="3421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B87D8-5D47-4A0D-8B47-4142A3CA287D}">
      <dsp:nvSpPr>
        <dsp:cNvPr id="0" name=""/>
        <dsp:cNvSpPr/>
      </dsp:nvSpPr>
      <dsp:spPr>
        <a:xfrm>
          <a:off x="0" y="24305"/>
          <a:ext cx="10515600" cy="95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Where </a:t>
          </a:r>
          <a:r>
            <a:rPr lang="en-US" sz="3600" b="0" kern="1200" dirty="0"/>
            <a:t>should the Newsletter be sent?</a:t>
          </a:r>
        </a:p>
      </dsp:txBody>
      <dsp:txXfrm>
        <a:off x="46606" y="70911"/>
        <a:ext cx="10422388" cy="861508"/>
      </dsp:txXfrm>
    </dsp:sp>
    <dsp:sp modelId="{35D9A04C-5A47-453B-8243-D652DF7901D6}">
      <dsp:nvSpPr>
        <dsp:cNvPr id="0" name=""/>
        <dsp:cNvSpPr/>
      </dsp:nvSpPr>
      <dsp:spPr>
        <a:xfrm>
          <a:off x="0" y="979025"/>
          <a:ext cx="10515600" cy="3694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Members and Associate Members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Member Prospects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Media Contacts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Local Active or Reserve Military Units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Birthday Ball Attendees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Local Government Agencies</a:t>
          </a:r>
        </a:p>
      </dsp:txBody>
      <dsp:txXfrm>
        <a:off x="0" y="979025"/>
        <a:ext cx="10515600" cy="36949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B87D8-5D47-4A0D-8B47-4142A3CA287D}">
      <dsp:nvSpPr>
        <dsp:cNvPr id="0" name=""/>
        <dsp:cNvSpPr/>
      </dsp:nvSpPr>
      <dsp:spPr>
        <a:xfrm>
          <a:off x="0" y="77492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When </a:t>
          </a:r>
          <a:r>
            <a:rPr lang="en-US" sz="4100" kern="1200" dirty="0"/>
            <a:t>should a Newsletter be sent?</a:t>
          </a:r>
        </a:p>
      </dsp:txBody>
      <dsp:txXfrm>
        <a:off x="48005" y="125497"/>
        <a:ext cx="10419590" cy="887374"/>
      </dsp:txXfrm>
    </dsp:sp>
    <dsp:sp modelId="{35D9A04C-5A47-453B-8243-D652DF7901D6}">
      <dsp:nvSpPr>
        <dsp:cNvPr id="0" name=""/>
        <dsp:cNvSpPr/>
      </dsp:nvSpPr>
      <dsp:spPr>
        <a:xfrm>
          <a:off x="0" y="1060877"/>
          <a:ext cx="10515600" cy="330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The frequency can vary depending on the level of activity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Weekly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Bi-Weekly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b="1" kern="1200" dirty="0"/>
            <a:t>Monthly (most common)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Bi-Monthly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Quarterly</a:t>
          </a:r>
        </a:p>
      </dsp:txBody>
      <dsp:txXfrm>
        <a:off x="0" y="1060877"/>
        <a:ext cx="10515600" cy="3309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BFD88-8C41-45E3-BD4B-3CE0EE9F2C3A}">
      <dsp:nvSpPr>
        <dsp:cNvPr id="0" name=""/>
        <dsp:cNvSpPr/>
      </dsp:nvSpPr>
      <dsp:spPr>
        <a:xfrm>
          <a:off x="0" y="84219"/>
          <a:ext cx="10515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Why</a:t>
          </a:r>
          <a:r>
            <a:rPr lang="en-US" sz="3600" kern="1200" dirty="0"/>
            <a:t> does my Division, Detachment or Department need a Newsletter?</a:t>
          </a:r>
        </a:p>
      </dsp:txBody>
      <dsp:txXfrm>
        <a:off x="69908" y="154127"/>
        <a:ext cx="10375784" cy="1292264"/>
      </dsp:txXfrm>
    </dsp:sp>
    <dsp:sp modelId="{D0025CA0-51BA-4BCF-8DF1-E1253F274FA3}">
      <dsp:nvSpPr>
        <dsp:cNvPr id="0" name=""/>
        <dsp:cNvSpPr/>
      </dsp:nvSpPr>
      <dsp:spPr>
        <a:xfrm>
          <a:off x="0" y="1516299"/>
          <a:ext cx="10515600" cy="3204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 dirty="0"/>
            <a:t>Direct Access </a:t>
          </a:r>
          <a:r>
            <a:rPr lang="en-US" sz="2800" kern="1200" dirty="0"/>
            <a:t>to your MCL Members and Member Prospect’s inbox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/>
            <a:t>Build Trust and Credibility </a:t>
          </a:r>
          <a:r>
            <a:rPr lang="en-US" sz="2800" kern="1200"/>
            <a:t>by sharing valuable USMC &amp; MCL content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/>
            <a:t>Engagement </a:t>
          </a:r>
          <a:r>
            <a:rPr lang="en-US" sz="2800" kern="1200"/>
            <a:t>that encourages responses &amp; actions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 dirty="0"/>
            <a:t>Promote the League </a:t>
          </a:r>
          <a:r>
            <a:rPr lang="en-US" sz="2800" kern="1200" dirty="0"/>
            <a:t>to recruit and keep the MCL top-of-mind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/>
            <a:t>Build Long-term Relationships </a:t>
          </a:r>
          <a:r>
            <a:rPr lang="en-US" sz="2800" kern="1200"/>
            <a:t>that help increase MCL Member retention</a:t>
          </a:r>
        </a:p>
      </dsp:txBody>
      <dsp:txXfrm>
        <a:off x="0" y="1516299"/>
        <a:ext cx="10515600" cy="3204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B87D8-5D47-4A0D-8B47-4142A3CA287D}">
      <dsp:nvSpPr>
        <dsp:cNvPr id="0" name=""/>
        <dsp:cNvSpPr/>
      </dsp:nvSpPr>
      <dsp:spPr>
        <a:xfrm>
          <a:off x="0" y="121145"/>
          <a:ext cx="10515600" cy="88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How is a Newsletter created</a:t>
          </a:r>
          <a:r>
            <a:rPr lang="en-US" sz="3600" kern="1200" dirty="0"/>
            <a:t>?</a:t>
          </a:r>
        </a:p>
      </dsp:txBody>
      <dsp:txXfrm>
        <a:off x="42979" y="164124"/>
        <a:ext cx="10429642" cy="794466"/>
      </dsp:txXfrm>
    </dsp:sp>
    <dsp:sp modelId="{35D9A04C-5A47-453B-8243-D652DF7901D6}">
      <dsp:nvSpPr>
        <dsp:cNvPr id="0" name=""/>
        <dsp:cNvSpPr/>
      </dsp:nvSpPr>
      <dsp:spPr>
        <a:xfrm>
          <a:off x="0" y="1001570"/>
          <a:ext cx="10515600" cy="326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Gather content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MCL Members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MCL Units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Social Media </a:t>
          </a:r>
          <a:r>
            <a:rPr lang="en-US" sz="2700" kern="1200"/>
            <a:t>and Websites</a:t>
          </a:r>
          <a:endParaRPr lang="en-US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Other relevant Newsletters</a:t>
          </a:r>
        </a:p>
        <a:p>
          <a:pPr marL="685800" lvl="3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Example: VA Department of Veteran Affairs</a:t>
          </a:r>
        </a:p>
        <a:p>
          <a:pPr marL="685800" lvl="3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>
              <a:hlinkClick xmlns:r="http://schemas.openxmlformats.org/officeDocument/2006/relationships" r:id="rId1"/>
            </a:rPr>
            <a:t>https://public.govdelivery.com/accounts/USVA/subscriber/new</a:t>
          </a:r>
          <a:r>
            <a:rPr lang="en-US" sz="2700" kern="1200" dirty="0"/>
            <a:t> </a:t>
          </a:r>
        </a:p>
      </dsp:txBody>
      <dsp:txXfrm>
        <a:off x="0" y="1001570"/>
        <a:ext cx="10515600" cy="32602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B87D8-5D47-4A0D-8B47-4142A3CA287D}">
      <dsp:nvSpPr>
        <dsp:cNvPr id="0" name=""/>
        <dsp:cNvSpPr/>
      </dsp:nvSpPr>
      <dsp:spPr>
        <a:xfrm>
          <a:off x="0" y="176161"/>
          <a:ext cx="10515600" cy="868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How is a Newsletter created</a:t>
          </a:r>
          <a:r>
            <a:rPr lang="en-US" sz="3600" kern="1200" dirty="0"/>
            <a:t>?</a:t>
          </a:r>
        </a:p>
      </dsp:txBody>
      <dsp:txXfrm>
        <a:off x="42408" y="218569"/>
        <a:ext cx="10430784" cy="783909"/>
      </dsp:txXfrm>
    </dsp:sp>
    <dsp:sp modelId="{35D9A04C-5A47-453B-8243-D652DF7901D6}">
      <dsp:nvSpPr>
        <dsp:cNvPr id="0" name=""/>
        <dsp:cNvSpPr/>
      </dsp:nvSpPr>
      <dsp:spPr>
        <a:xfrm>
          <a:off x="0" y="1044886"/>
          <a:ext cx="10515600" cy="3483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Choose an email newsletter software platform.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Templates. Email templates make it easy to create and share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Automation. You can set welcome emails, event follow-ups, and more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Reporting. Shows opens, clicks, bounces, and emails that </a:t>
          </a:r>
          <a:r>
            <a:rPr lang="en-US" sz="2600" kern="1200" dirty="0" err="1"/>
            <a:t>unsubcribe</a:t>
          </a:r>
          <a:endParaRPr lang="en-US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Formatting. The software formats emails sent to fit smartphones, tablets, and other devices.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Create your Newsletter on a word document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Manageable for small Detachments</a:t>
          </a:r>
        </a:p>
      </dsp:txBody>
      <dsp:txXfrm>
        <a:off x="0" y="1044886"/>
        <a:ext cx="10515600" cy="3483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B8BDDFF-1691-4FFD-B412-F53BA44448BB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016222A-D5A4-4880-A301-E069D393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D7E9-ECE9-47C2-B105-588722BE5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56AF5-72E9-451A-A585-AD6DDA37F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0C94E-103E-4AAB-A180-55D45C8A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1502-D3F6-4154-9DB4-08728858F1F1}" type="datetime1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F4E25-9565-4ED3-988D-164882F5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742D8-0C8A-47B1-A62D-425157F2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2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66B3-853D-47CC-BA82-964EA825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1BD0B-1CC6-4A3F-BDBE-7AF5714EA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C4AE3-76C7-42A5-A18A-9CD2B6FB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9F23-C9D9-4336-BC11-66F1C6867864}" type="datetime1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4777D-8304-446F-96A8-6194B5DF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83C06-5C47-4B64-B30A-E6B3699E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3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2091BE-DFD6-4D47-9287-C95355F0AB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E03DA-E23B-4912-AC85-70D9F7E89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373AA-8404-425E-AC4D-C541959E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F557-EAD2-4777-9C85-0E94B7B0EFA8}" type="datetime1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02E87-D430-4D65-BE7E-404CBFD7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B28CA-B0C2-43E9-8F2B-3AF63669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6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6AAF-BDBE-48EB-A917-F4B138CF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2143B-7F5C-468A-A9DC-8C55F83C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03BF-325A-4C79-9AAA-DCCA0D24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A3E6-50AB-47F2-B17F-C40E368FC1C4}" type="datetime1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39CFE-956A-4845-83CA-8775E5371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4D6E8-D1F8-49F0-8841-7BF4653F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66BC-1A9D-4137-BF04-3C3A0C3F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E13BA-F9E7-40DA-BAB8-CAB574591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94242-3816-431C-A14F-AB9CA923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1DD-8B2C-4624-B796-94C1F6711D96}" type="datetime1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D2F78-98E1-4A5D-B1E6-46F3D1F7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FABCF-AB3B-4504-9676-1168D0D8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5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5CAD-461D-42ED-BA25-388C6D4C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C0906-32F0-46C8-BB86-665713B46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D7E6B-F6E7-4A9C-A2B2-FA269BEB5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3A850-ED35-41D1-A55A-5C543F5D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5CC7-501C-489F-AD22-006A03DF3371}" type="datetime1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118D5-E625-4A52-9D71-B717FE05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Marine Corps League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9860F-0AE0-431F-B8A9-5F5D2481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8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156F-9051-417B-A214-3244D76C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F6A37-4648-4DC4-B36A-864C5D3F1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B1E5F-977F-430F-9B62-5A1B7AE11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3E2B4-1B7F-4C1F-88DE-950D7BB91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D4D18-1247-4AB3-8C95-BBACCE6EA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3F2CC-11D7-4479-8781-D3D38BA7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BB0F-AF2D-423C-8273-E8A9CC499416}" type="datetime1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DA0D0-C10C-4442-824A-D67BEAA3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Marine Corps League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D15C0-2D4D-4C6C-8CA1-8CEE7257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9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9ADA-D3BD-4EFE-B43C-1CFC7A06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E1722-1B9B-4C99-B071-A6C4DCF2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4993-D9FB-4771-9D0F-B0C5F4613F1C}" type="datetime1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DED59-11E4-48E7-B6F3-DEF6A880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Marine Corps League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6D74B-D734-4623-94BB-30F88263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AA612-9BFF-4DA7-9F6C-2A350163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114B-CDF5-4914-8F54-B0FE4C1EB3BA}" type="datetime1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F69CE-87B3-4DEC-8EB6-05D7490A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Marine Corps League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29806-DACA-4885-B1EC-0EB2BC5C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1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DAD0-3386-495D-96C5-6DF62B86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7DC05-414B-4EAE-8718-B03D9095F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05391-FE4E-434A-84B3-1474ADCBA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81FA6-97CB-433A-A84E-66231C4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EAEC-D5DA-4DFB-9303-4597AD1EE36D}" type="datetime1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D2BBC-8401-401D-8131-B8781F67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Marine Corps League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3924C-5519-4A82-9588-3BD509DB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5E6B-E172-4388-A222-7EEC4C1C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DD18B9-4467-433B-BA66-F374EEE50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00342-1561-40D8-9AB0-EF320D47F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668F8-148A-47AF-8DAB-62A91ED3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9AF7-4D6A-43C7-A535-FD86E62F8773}" type="datetime1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8A497-3EF7-4DEA-8F0A-7A89ECA1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Marine Corps League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9EF81-69C9-4328-9C6F-1019E6AB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2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63DC7-9074-4440-8E0D-4521E6AE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54D81-80A7-474E-A55C-E3CD2FF17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BCDB9-6F9C-4A65-A897-99094A618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315A5-CD6D-44F4-AB9C-7CD9C91B3E2E}" type="datetime1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CF10E-465C-4354-A123-1AAC1A876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E7396-81D1-444D-98BB-519707741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72CB3-99B4-4260-809C-DFECCF5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0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yemail.constantcontact.com/April-2026-Schwab-Detachment-Newsletter.html?soid=1133865907884&amp;aid=dKj4-m8HHm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a01.safelinks.protection.outlook.com/?url=https%3A%2F%2Fwww.canva.com%2Fdesign%2FDAHCc2fHfuQ%2FKqhB3UoQ9lOGJ0bPum73OA%2Fview%3Futm_content%3DDAHCc2fHfuQ%26utm_campaign%3Ddesignshare%26utm_medium%3Dlink2%26utm_source%3Duniquelinks%26utlId%3Dh3eb0a58818&amp;data=05%7C02%7C%7C4bdfdc7cbd544f7cd35308de7b2516bc%7C84df9e7fe9f640afb435aaaaaaaaaaaa%7C1%7C0%7C639083596412286215%7CUnknown%7CTWFpbGZsb3d8eyJFbXB0eU1hcGkiOnRydWUsIlYiOiIwLjAuMDAwMCIsIlAiOiJXaW4zMiIsIkFOIjoiTWFpbCIsIldUIjoyfQ%3D%3D%7C0%7C%7C%7C&amp;sdata=laYaXMpG2i%2FfZbbbTSLcXco0d6i5a4W1DdUfuBsMZJA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yemail.constantcontact.com/01-Apr-2026-Department-of-Oklahoma-Newsletter.html?soid=1142243394925&amp;aid=YIqiRqEt_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leaguelibrary.org/wp-content/uploads/2026/01/2026-National-Newsletter-Competition-SOP.pdf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cleaguelibrary.org/wp-content/uploads/2025/03/2025-judging-criteria.pdf" TargetMode="External"/><Relationship Id="rId5" Type="http://schemas.openxmlformats.org/officeDocument/2006/relationships/hyperlink" Target="mailto:mclnewsletter@gmail.com" TargetMode="External"/><Relationship Id="rId4" Type="http://schemas.openxmlformats.org/officeDocument/2006/relationships/hyperlink" Target="mailto:walt.benson5@gmail.co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ao@mclok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kwiesman@outlook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2F1FA-5B8D-CB9F-2AB4-C56485970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6A8F-6CCC-3D54-3A5E-0FA4C7563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1256478"/>
            <a:ext cx="9144000" cy="4887763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Marine Corps League</a:t>
            </a:r>
            <a:br>
              <a:rPr lang="en-US" sz="4800" b="1" dirty="0"/>
            </a:br>
            <a:r>
              <a:rPr lang="en-US" sz="4800" b="1" dirty="0"/>
              <a:t>Southern Division</a:t>
            </a:r>
            <a:br>
              <a:rPr lang="en-US" sz="3200" b="1" dirty="0"/>
            </a:br>
            <a:r>
              <a:rPr lang="en-US" sz="1200" b="1" dirty="0"/>
              <a:t>  </a:t>
            </a:r>
            <a:r>
              <a:rPr lang="en-US" sz="3200" b="1" dirty="0"/>
              <a:t> </a:t>
            </a:r>
            <a:r>
              <a:rPr lang="en-US" sz="2800" b="1" dirty="0"/>
              <a:t> </a:t>
            </a:r>
            <a:r>
              <a:rPr lang="en-US" sz="2000" b="1" dirty="0"/>
              <a:t> </a:t>
            </a:r>
            <a:br>
              <a:rPr lang="en-US" sz="3200" b="1" dirty="0"/>
            </a:br>
            <a:r>
              <a:rPr lang="en-US" sz="2000" b="1" dirty="0"/>
              <a:t> </a:t>
            </a:r>
            <a:r>
              <a:rPr lang="en-US" sz="3200" b="1" dirty="0"/>
              <a:t> </a:t>
            </a:r>
            <a:br>
              <a:rPr lang="en-US" b="1" dirty="0"/>
            </a:br>
            <a:r>
              <a:rPr lang="en-US" sz="7200" b="1" dirty="0"/>
              <a:t>Marine Corps League Newsletters</a:t>
            </a:r>
            <a:br>
              <a:rPr lang="en-US" sz="5300" b="1" dirty="0"/>
            </a:br>
            <a:br>
              <a:rPr lang="en-US" sz="5300" b="1" dirty="0"/>
            </a:br>
            <a:r>
              <a:rPr lang="en-US" sz="1200" b="1" dirty="0"/>
              <a:t> </a:t>
            </a:r>
            <a:br>
              <a:rPr lang="en-US" sz="4800" b="1" dirty="0"/>
            </a:br>
            <a:r>
              <a:rPr lang="en-US" sz="1200" b="1" dirty="0"/>
              <a:t> </a:t>
            </a:r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FE5FE-C949-4B42-8654-DE97277EE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0F14BC-90AE-8B6A-C8F4-58AB804221C1}"/>
              </a:ext>
            </a:extLst>
          </p:cNvPr>
          <p:cNvSpPr/>
          <p:nvPr/>
        </p:nvSpPr>
        <p:spPr>
          <a:xfrm>
            <a:off x="548640" y="899238"/>
            <a:ext cx="9454896" cy="262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2881FD-9880-67BF-84D5-8D78B0A5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484EBC-FEC1-2955-584F-4E27AC9F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ECD2FF-F854-BFED-ECDF-486361F3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A745F-13B4-353B-25D3-E4094F4BD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48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B7941-72A7-D21D-2F54-74319CE23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4EB9F-2A3E-7E41-FAC4-15D72BA47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288"/>
            <a:ext cx="9049161" cy="4654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Where: a Schwab Detachment Example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59D8C-A5DF-11DF-2C45-C1849950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8B937-F096-02BC-EFCA-F545F5A2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064FB-8E00-2EB5-69FB-4FACBBB9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B59E958-8DC1-142E-2624-88CA9D91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9963DF-ED57-F618-D488-D789AE8E1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8B2DCF8-D87E-6786-2DF7-86CC61991CF7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76CBC8-511B-2709-7998-8322C1D26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49C3E7-ECA5-19FC-0CAA-EDC11ED90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1" y="2301791"/>
            <a:ext cx="6071636" cy="41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7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0571D-0078-F7C3-7322-175A3DF68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A0BD9-2857-08FE-6142-CD93BD63D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288"/>
            <a:ext cx="9049161" cy="4654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Schwab Detachment Example (cont.)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7CCA2-BF25-3514-0DAC-D8FCFD981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D5C1B-E84D-5B7A-5D24-9C3838FB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B4578-3BB6-D5BB-5C05-207D895C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E286C2-0CAC-A535-A1B5-E82E1C57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5F8A1-9CB0-606A-682F-0166376AF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6DFD469-9EC8-AB85-2E68-DF04F2C1FA44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CCED27-6CD9-3DBA-9E05-10D79B86A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8CCF91-B4F5-4FC6-0DBC-953D8D2EC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82" y="2345074"/>
            <a:ext cx="5768724" cy="40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6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E3A43-5A5E-853C-41DE-C26ACE52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C3AA3FF-FD6B-451C-E88E-5E4FC6598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365043"/>
              </p:ext>
            </p:extLst>
          </p:nvPr>
        </p:nvGraphicFramePr>
        <p:xfrm>
          <a:off x="838200" y="1741991"/>
          <a:ext cx="10515600" cy="4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B71A-DDC7-5FC8-3814-FDE0FE2A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20566-A2F5-93B8-730A-BE29712C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41058-D392-5C45-C086-2D5408EB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AFD112-FFEA-1DFC-950E-78392A33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98C4EF-A906-64B5-B013-44DE229278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56C2B79-0F43-8130-538B-9CAE953BA2F7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BB4A26-A5CB-EACD-C3E1-FEF283E2C4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8CDA5-28FB-93BC-BAAF-EE97DB3E6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5FBDAD4-85C8-172C-6AFA-36F5FCCAE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123830"/>
              </p:ext>
            </p:extLst>
          </p:nvPr>
        </p:nvGraphicFramePr>
        <p:xfrm>
          <a:off x="838200" y="1641970"/>
          <a:ext cx="10515600" cy="480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C4210-EE9F-BDC8-27B0-2EFABA01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A5A64-C507-E9BA-21FA-D07387B8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C12AA-B281-BBC3-78DA-ED363820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DB0963-E28E-7497-6020-55617CF2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68580C-386A-2CC2-CA45-5A74F99745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FC2202C-4FAB-F11C-C838-5ECCFCBE570C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539CD2-44AC-0C5E-6477-30F567914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6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51603-F312-7194-945C-FF2A418AA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79FE41D-126D-507A-DBC7-7DE358D91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788370"/>
              </p:ext>
            </p:extLst>
          </p:nvPr>
        </p:nvGraphicFramePr>
        <p:xfrm>
          <a:off x="838200" y="1741991"/>
          <a:ext cx="10515600" cy="4382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CA5BC-BC96-4F09-6297-739526D3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ABD5-2FEC-42E7-BF00-CDAEC67D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834C0-AC69-2DB1-FBA6-AE85F19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AF2CEE-D97A-1712-F7B6-C78AF661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B56B72-7482-6AE4-8A1F-61D2122F21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8CC956F-A82F-3889-E4F6-6248FF562D99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427E39-C97B-38E5-249C-6D3C47C120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7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308FD-114A-56DD-F4E6-BC0D8436C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A64708F-4B5F-2A5C-0C32-F5EF8AD87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463311"/>
              </p:ext>
            </p:extLst>
          </p:nvPr>
        </p:nvGraphicFramePr>
        <p:xfrm>
          <a:off x="838200" y="1741991"/>
          <a:ext cx="10515600" cy="470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C78AF-52ED-A074-5D9D-4E04B360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C6D8A-2929-7CD5-FFD2-7C268EB6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7F1ED-6CB3-94E5-A2F0-D65EB7A3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E918A2B-FB45-A149-128D-EF95F29E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C410D8-7FAE-77D4-0E26-5AEB217AB9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2E996FF-DA74-C6D6-5807-C0C98F2BA550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12A146-D37D-A3D9-5382-DEF2CC714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98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1C12D-BF66-1060-F3D1-CC4DF85FF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DD28D-5324-710C-787E-90CDCA2E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289"/>
            <a:ext cx="8978660" cy="4608512"/>
          </a:xfrm>
        </p:spPr>
        <p:txBody>
          <a:bodyPr>
            <a:noAutofit/>
          </a:bodyPr>
          <a:lstStyle/>
          <a:p>
            <a:pPr marL="457200" lvl="1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b="1" dirty="0"/>
              <a:t>2 Provider examples are: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/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/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/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/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/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9ABAE-9A70-F2B2-B6CD-82FA4143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CDB9A-D7E2-E70D-00BB-B6D0FEB0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63E3E-CFC7-0302-4C07-336035F4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248F56A-6A06-8D5B-41D5-EB88D465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B009B6-DE5F-DEDD-90A7-610575753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48F4F45-6114-B743-4763-8E5A863C765B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0663DD-2223-CCE1-722D-9B1C2F072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1D7455-C1DD-4054-92F3-DD49A89D5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21" y="2648971"/>
            <a:ext cx="4992179" cy="1560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CF2FF8-37AE-7FE1-32F0-A152C5F11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208" y="4636500"/>
            <a:ext cx="2606660" cy="12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5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8EA71-48D9-D846-3E28-1C360EB4B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8ACD-CF07-10CA-5713-CED5AFB3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73363"/>
            <a:ext cx="10660873" cy="4527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Snipping Tool</a:t>
            </a:r>
          </a:p>
          <a:p>
            <a:pPr marL="0" indent="0">
              <a:buNone/>
            </a:pPr>
            <a:r>
              <a:rPr lang="en-US" sz="1200" b="1" dirty="0"/>
              <a:t> </a:t>
            </a:r>
            <a:endParaRPr lang="en-US" sz="1200" dirty="0"/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/>
              <a:t>Microsoft Windows 10 (left) and Windows 11 (right)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A2957-8D1C-E517-2A13-CCEA8135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1E2A2-29E7-818E-BA72-B75668EB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09ACA-C508-E51F-55E6-DE3A454E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11461C-6760-4193-8B62-4E7F2363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B808AA-18FE-C349-D30C-338FAAC8D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CF5224F-3A13-D1E5-3451-E7778D947FED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89C6E9-256D-B611-0A88-1B09221FB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6184C5-E275-64E0-D0F8-E7297D902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3554194"/>
            <a:ext cx="4599930" cy="2537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C35072-9EF0-46DC-E93F-DF0A58232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03" y="3489415"/>
            <a:ext cx="3899835" cy="26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5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A8AB8-8006-809F-52D2-9F0BEC0C0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48148-54C1-5C56-3977-89AA3DF0C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363"/>
            <a:ext cx="10515600" cy="4527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Cost Example</a:t>
            </a:r>
          </a:p>
          <a:p>
            <a:pPr marL="0" indent="0">
              <a:buNone/>
            </a:pPr>
            <a:r>
              <a:rPr lang="en-US" sz="1200" b="1" dirty="0"/>
              <a:t> </a:t>
            </a:r>
            <a:endParaRPr lang="en-US" sz="1200" dirty="0"/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/>
              <a:t>Constant Contact – Marine Corps League pricing based on number of contacts and number of emails sent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Lite: $10 per month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Standard: $28 per month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Premium: $64 per month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A4001-7C67-9606-DA16-4F8CD364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928B8-E668-4196-5A5E-169D307E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F9A0F-91C9-D426-B0CB-221CEAE2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A0C847-4AC1-8096-3A07-ACFE603A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456D2-74D9-B8BB-FD6D-61017E839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732798-7F25-90C5-8E41-E912F994B82D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474FCA-71BC-FC03-372B-3B20F4538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08A75B-EAB0-1C92-8A17-74F12E51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62856"/>
            <a:ext cx="2377485" cy="240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E35-A127-60B9-E09F-4534665F4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3E776-C20D-3EAD-9D43-FB17F328F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619" y="1873363"/>
            <a:ext cx="8923241" cy="4527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Look Who Else Uses Constant Contact:</a:t>
            </a:r>
          </a:p>
          <a:p>
            <a:pPr marL="0" indent="0">
              <a:buNone/>
            </a:pPr>
            <a:r>
              <a:rPr lang="en-US" sz="1200" b="1" dirty="0"/>
              <a:t> </a:t>
            </a:r>
            <a:endParaRPr lang="en-US" sz="1200" dirty="0"/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D304D-F012-7E15-4C62-4545B5E10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92B9B-FE03-6855-A937-72D632B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0CE49-4A7B-6E5C-D32A-27770A41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227DEF2-7829-0C80-D92D-D6EBBC6A0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6BA37-65DD-D785-85F7-565A63558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3B23B72-E721-AE1B-7AB2-4DA3EA830A8D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7EE77-F708-EDFA-1780-14E4C6DE5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E95D04-98E5-185A-DEA9-0C834F5FB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382" y="4146128"/>
            <a:ext cx="8352330" cy="22102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16D9DC-B556-2234-F12B-A3E4EE62C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50" y="2341917"/>
            <a:ext cx="1759760" cy="1759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52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95E33-D883-4D8E-A431-BEC0138D7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0B937-2888-48A8-0DC0-F97C2B41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259"/>
            <a:ext cx="9753052" cy="418370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800" b="1" dirty="0"/>
              <a:t>Facilitator: Keith Wiesman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/>
              <a:t>Public Affairs Officer (“PAO”) - Schwab Detachment #857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300" dirty="0"/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/>
              <a:t>Public Affairs Officer &amp; Web Sergeant - Department of Oklahoma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300" dirty="0"/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/>
              <a:t>PR Team Member - Southern Division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300" dirty="0"/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/>
              <a:t>PR Committee Videographer - National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64115-4390-F016-A9F4-3293890C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29AF2-06B5-D2D1-C710-A7F5E84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15268-CFFF-F9D8-8319-BCC1A591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596C98-E88B-0295-081E-D8CE54BA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1995C-1C8A-AA5E-43C6-B5FC58926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50E029-557A-194B-6017-D02E4F1B4C6E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80F972-D082-E61F-C004-A89B57F52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BCA071-94BB-3838-4ED9-4F26D22C7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53" y="3923892"/>
            <a:ext cx="2823039" cy="27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8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4FAC2-7228-DDB6-83E8-E5B4AF175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DAFD-3E57-99F4-4E76-4D6CDA3A8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418"/>
            <a:ext cx="10515600" cy="4394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https://myemail.constantcontact.com/April-2026-Schwab-Detachment-Newsletter.html?soid=1133865907884&amp;aid=dKj4-m8HHmY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April draft of the Oklahoma </a:t>
            </a:r>
            <a:r>
              <a:rPr lang="en-US" b="1" dirty="0"/>
              <a:t>Schwab Detachment </a:t>
            </a:r>
            <a:r>
              <a:rPr lang="en-US" dirty="0"/>
              <a:t>Newsletter to be sent using Constant Contact software.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D6701-D827-18CC-C55D-B3108E78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F9FC-4FA0-2044-50E3-474A1DAE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867A2-68EC-5996-B1BD-F1DB1108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24336B7-1097-2060-4E02-328E65357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36600-4F77-5E26-7004-7DD891CCF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4093B21-4875-1FE0-4FA4-81EBD53706C3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649B54-5DE1-6E31-2B88-7FB6D6A7C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7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59331-D8C9-DC65-DB65-FF53ABDD9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86E2E-2D30-3F06-479F-1E61EBACB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260"/>
            <a:ext cx="10515600" cy="44075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hlinkClick r:id="rId2" tooltip="Protected by Outlook: https://www.canva.com/design/DAHCc2fHfuQ/KqhB3UoQ9lOGJ0bPum73OA/view?utm_content=DAHCc2fHfuQ&amp;utm_campaign=designshare&amp;utm_medium=link2&amp;utm_source=uniquelinks&amp;utlId=h3eb0a58818. Click or tap to follow the link."/>
              </a:rPr>
              <a:t>https://www.canva.com/design/DAHCc2fHfuQ/KqhB3UoQ9lOGJ0bPum73OA/view?utm_content=DAHCc2fHfuQ&amp;utm_campaign=designshare&amp;utm_medium=link2&amp;utm_source=uniquelinks&amp;utlId=h3eb0a58818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March edition of the Oklahoma </a:t>
            </a:r>
            <a:r>
              <a:rPr lang="en-US" b="1" dirty="0"/>
              <a:t>Sooner Detachment </a:t>
            </a:r>
            <a:r>
              <a:rPr lang="en-US" dirty="0"/>
              <a:t>Newsletter</a:t>
            </a:r>
          </a:p>
          <a:p>
            <a:pPr marL="0" indent="0">
              <a:buNone/>
            </a:pPr>
            <a:r>
              <a:rPr lang="en-US" dirty="0"/>
              <a:t>aka </a:t>
            </a:r>
            <a:r>
              <a:rPr lang="en-US" b="1" dirty="0"/>
              <a:t>the sooner sitrep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created by Jake ‘Doc’ Strong using Canva software.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5F433-E386-826C-ADD6-987255AD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4864E-FA8E-C39D-C00D-8E73DD28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5D71A-20A8-E551-D931-56BDC9F0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D60F59-811A-CE61-53B9-1E9C7297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30340-11DA-CE00-E25B-A935753D3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A558E92-570C-2935-0A5A-13C91FDED85F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39AC9D-ECEC-4BE9-148E-EB6D7CE36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03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4238F-B51A-EB46-9066-B9D10F3C9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00952-9C20-CFBC-A4B7-960F54FB8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830"/>
            <a:ext cx="10515600" cy="4275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https://myemail.constantcontact.com/01-Apr-2026-Department-of-Oklahoma-Newsletter.html?soid=1142243394925&amp;aid=YIqiRqEt_iA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April draft edition of the </a:t>
            </a:r>
            <a:r>
              <a:rPr lang="en-US" b="1" dirty="0"/>
              <a:t>Department of Oklahoma </a:t>
            </a:r>
            <a:r>
              <a:rPr lang="en-US" dirty="0"/>
              <a:t>Newsletter created on Constant Contact software.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73977-AC57-E6A2-3FEA-345EACE2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EFF1-DDED-FFF4-BDE2-9D8C9640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1C4B8-C8B0-3023-7C5D-EF229DE1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215EB0-A52E-0FE9-8F39-8CC3BC4D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378B7-9611-2855-BF48-D54EF7823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6DE66E8-6756-1A53-EF4B-E5708573C26A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7BD912-C872-E912-CB6A-14DA03ED8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67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FB822-692C-83B7-7C5B-4622E71EC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8E433-2431-5CD7-C8CD-5C162E964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1161335"/>
            <a:ext cx="9144000" cy="726429"/>
          </a:xfrm>
        </p:spPr>
        <p:txBody>
          <a:bodyPr>
            <a:noAutofit/>
          </a:bodyPr>
          <a:lstStyle/>
          <a:p>
            <a:r>
              <a:rPr lang="en-US" sz="4800" b="1" dirty="0"/>
              <a:t>2026 MCL Newsletter Competition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346AB-2B08-783F-3270-B37D65EE8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D15D4D-605E-5E16-2A38-C98A84106362}"/>
              </a:ext>
            </a:extLst>
          </p:cNvPr>
          <p:cNvSpPr/>
          <p:nvPr/>
        </p:nvSpPr>
        <p:spPr>
          <a:xfrm>
            <a:off x="548640" y="899238"/>
            <a:ext cx="9454896" cy="262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15E7C-4763-2742-0BA3-2EC03DE8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3/13/2026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3ED812-A1F2-BFED-0F08-BA7E4E34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Marine Corps League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0B4DB2-83D5-06F7-D5B4-C1A58AA7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72CB3-99B4-4260-809C-DFECCF526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97B92-CF4B-7CE3-71B9-3426AF1DE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1929051"/>
            <a:ext cx="10592326" cy="4427299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2026-National-Newsletter-Competition-SOP.pdf</a:t>
            </a:r>
            <a:endParaRPr lang="en-US" dirty="0"/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MCL National Newsletter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Chairman: Walt Benson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Phone: (203) 768-8435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Email: </a:t>
            </a:r>
            <a:r>
              <a:rPr lang="en-US" sz="2200" dirty="0">
                <a:hlinkClick r:id="rId4"/>
              </a:rPr>
              <a:t>walt.benson5@gmail.com</a:t>
            </a:r>
            <a:endParaRPr lang="en-US" sz="2200" dirty="0"/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Email Competition entries to: </a:t>
            </a:r>
            <a:r>
              <a:rPr lang="en-US" sz="2200" dirty="0">
                <a:hlinkClick r:id="rId5"/>
              </a:rPr>
              <a:t>mclnewsletter@gmail.com</a:t>
            </a:r>
            <a:r>
              <a:rPr lang="en-US" sz="2200" dirty="0"/>
              <a:t> (08 Jun – 30 Jun)</a:t>
            </a:r>
          </a:p>
          <a:p>
            <a:pPr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/>
              <a:t>Judging Criteria can be found in the MCL Library: </a:t>
            </a:r>
            <a:r>
              <a:rPr lang="en-US" sz="2400" dirty="0">
                <a:hlinkClick r:id="rId6"/>
              </a:rPr>
              <a:t>https://www.mcleaguelibrary.org/wp-content/uploads/2025/03/2025-judging-criteria.pdf</a:t>
            </a:r>
            <a:r>
              <a:rPr lang="en-US" sz="24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26A081-862C-3EA4-5842-CC42166A5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28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9604-28BC-5FEC-E043-B6D14E0A6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8D80-C420-7EAE-3219-49104BDFD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1161335"/>
            <a:ext cx="9144000" cy="739828"/>
          </a:xfrm>
        </p:spPr>
        <p:txBody>
          <a:bodyPr>
            <a:noAutofit/>
          </a:bodyPr>
          <a:lstStyle/>
          <a:p>
            <a:r>
              <a:rPr lang="en-US" sz="4800" b="1" dirty="0"/>
              <a:t>Facilitator Contact Info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CDE1E-540F-612A-3BEB-16974728B2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6DD2C1-8F1D-5B06-E94D-99258D820281}"/>
              </a:ext>
            </a:extLst>
          </p:cNvPr>
          <p:cNvSpPr/>
          <p:nvPr/>
        </p:nvSpPr>
        <p:spPr>
          <a:xfrm>
            <a:off x="548640" y="899238"/>
            <a:ext cx="9454896" cy="262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09EBA-6A51-7AD0-F8FF-31BCABBE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3/13/2026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765E7-92A5-F24B-D3C1-C88FD2CD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Marine Corps League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9B763-7B1A-A317-DD4D-37D864AE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72CB3-99B4-4260-809C-DFECCF526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A4878-CF94-4F8D-7791-5FF60E7FD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1666954"/>
            <a:ext cx="9454896" cy="4689396"/>
          </a:xfrm>
        </p:spPr>
        <p:txBody>
          <a:bodyPr>
            <a:normAutofit fontScale="92500" lnSpcReduction="20000"/>
          </a:bodyPr>
          <a:lstStyle/>
          <a:p>
            <a:pPr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/>
              <a:t>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/>
              <a:t>Keith Wiesman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/>
              <a:t>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/>
              <a:t>Emails: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hlinkClick r:id="rId3"/>
              </a:rPr>
              <a:t>pao@mclok.org</a:t>
            </a:r>
            <a:endParaRPr lang="en-US" sz="4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hlinkClick r:id="rId4"/>
              </a:rPr>
              <a:t>kwiesman@outlook.com</a:t>
            </a:r>
            <a:r>
              <a:rPr lang="en-US" sz="4000" dirty="0"/>
              <a:t>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/>
              <a:t>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/>
              <a:t>Phone: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/>
              <a:t>(918) 924-6766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BE6DC3-DF57-E46B-652D-450E31BEA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157883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8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46453-2BD5-3DC6-E876-81A40A86E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9EBD-144F-992F-4EFE-FFF6E940C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1161335"/>
            <a:ext cx="9144000" cy="1292415"/>
          </a:xfrm>
        </p:spPr>
        <p:txBody>
          <a:bodyPr>
            <a:noAutofit/>
          </a:bodyPr>
          <a:lstStyle/>
          <a:p>
            <a:r>
              <a:rPr lang="en-US" sz="4800" b="1" dirty="0"/>
              <a:t>Marine Corps League</a:t>
            </a:r>
            <a:br>
              <a:rPr lang="en-US" sz="4800" b="1" dirty="0"/>
            </a:br>
            <a:r>
              <a:rPr lang="en-US" sz="4800" b="1" dirty="0"/>
              <a:t>National PR Committee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CA057-A458-659A-4AEB-77CC7DE32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72CFC8-3BD9-E095-920A-EA044F2DFC98}"/>
              </a:ext>
            </a:extLst>
          </p:cNvPr>
          <p:cNvSpPr/>
          <p:nvPr/>
        </p:nvSpPr>
        <p:spPr>
          <a:xfrm>
            <a:off x="548640" y="899238"/>
            <a:ext cx="9454896" cy="262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1AD13-30BB-78EA-2FAC-05CC7EC3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3/13/2026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9960EA-11B7-2D67-69A0-720C1BC5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Marine Corps League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64933-F48C-30C6-EECA-D091969F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72CB3-99B4-4260-809C-DFECCF526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EAECD-D9B6-CDA4-9D81-F85F76AB4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1666954"/>
            <a:ext cx="9454896" cy="4689396"/>
          </a:xfrm>
        </p:spPr>
        <p:txBody>
          <a:bodyPr>
            <a:normAutofit/>
          </a:bodyPr>
          <a:lstStyle/>
          <a:p>
            <a:pPr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966D88-8C24-A052-BFED-FD283C773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157883"/>
            <a:ext cx="1667108" cy="1619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42894F-BDC6-2D97-82AE-1583887E4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30" y="2908174"/>
            <a:ext cx="3460715" cy="34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7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DF52A-EF7D-9042-3C9D-543CE7DE6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925A5-2951-80E6-D25E-50F850DA7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259"/>
            <a:ext cx="9753052" cy="4420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		</a:t>
            </a:r>
            <a:r>
              <a:rPr lang="en-US" sz="2800" dirty="0"/>
              <a:t>I currently live in Broken Arrow, Oklahoma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/>
              <a:t>		</a:t>
            </a:r>
            <a:r>
              <a:rPr lang="en-US" sz="2000" dirty="0"/>
              <a:t>(12</a:t>
            </a:r>
            <a:r>
              <a:rPr lang="en-US" sz="2000" baseline="30000" dirty="0"/>
              <a:t>th</a:t>
            </a:r>
            <a:r>
              <a:rPr lang="en-US" sz="2000" dirty="0"/>
              <a:t> best place to live in the US. according to U.S. News &amp; World Report)</a:t>
            </a:r>
            <a:r>
              <a:rPr lang="en-US" sz="1900" dirty="0"/>
              <a:t>	</a:t>
            </a:r>
            <a:endParaRPr lang="en-US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				</a:t>
            </a:r>
            <a:r>
              <a:rPr lang="en-US" sz="2800" dirty="0"/>
              <a:t>I am a Native Texan (born in Gainesville)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				</a:t>
            </a:r>
            <a:r>
              <a:rPr lang="en-US" sz="2000" dirty="0"/>
              <a:t>(less than 100 miles west of Paris, TX)</a:t>
            </a:r>
            <a:endParaRPr lang="en-US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					</a:t>
            </a:r>
            <a:r>
              <a:rPr lang="en-US" sz="2800" dirty="0"/>
              <a:t>	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/>
              <a:t>						I have relatives in Arkansas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51B0C-F650-648A-BC90-1B2D4169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3B8AD-4D0D-0A35-5268-DC48AD9E4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7EC23-F8B8-5E45-DE5D-B8AC1A63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1BEB708-7C02-728E-80CC-889968FA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465EA1-1F06-59DC-D1AC-B1233F289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F2EAA6-16F1-E62B-FE78-49C54F5AFD9B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8BFF09-2B34-98FD-8FDA-075980AD0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7361EB-E66B-7A72-91EC-4E825922F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883" y="3504277"/>
            <a:ext cx="1316128" cy="1265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6824B6-055A-DC2A-DD95-85C208010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04" y="2151534"/>
            <a:ext cx="1604862" cy="10087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3FE068-0869-7617-80DC-688F649070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465" y="4889741"/>
            <a:ext cx="1316129" cy="11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0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58226-57DB-DA9D-384D-25A0690CF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4EAC4-4C42-6CC5-29B3-D1E82120F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1990"/>
            <a:ext cx="9049161" cy="4704859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The 5 </a:t>
            </a:r>
            <a:r>
              <a:rPr lang="en-US" sz="4800" dirty="0" err="1"/>
              <a:t>Ws</a:t>
            </a:r>
            <a:endParaRPr lang="en-US" sz="4800" dirty="0"/>
          </a:p>
          <a:p>
            <a:pPr lvl="1" algn="ctr"/>
            <a:r>
              <a:rPr lang="en-US" sz="3600" b="1" dirty="0"/>
              <a:t>Who</a:t>
            </a:r>
          </a:p>
          <a:p>
            <a:pPr lvl="1" algn="ctr"/>
            <a:r>
              <a:rPr lang="en-US" sz="3600" b="1" dirty="0"/>
              <a:t>What</a:t>
            </a:r>
          </a:p>
          <a:p>
            <a:pPr lvl="1" algn="ctr"/>
            <a:r>
              <a:rPr lang="en-US" sz="3600" b="1" dirty="0"/>
              <a:t>Where</a:t>
            </a:r>
          </a:p>
          <a:p>
            <a:pPr lvl="1" algn="ctr"/>
            <a:r>
              <a:rPr lang="en-US" sz="3600" b="1" dirty="0"/>
              <a:t>When</a:t>
            </a:r>
          </a:p>
          <a:p>
            <a:pPr lvl="1" algn="ctr"/>
            <a:r>
              <a:rPr lang="en-US" sz="3600" b="1" dirty="0"/>
              <a:t>Why</a:t>
            </a:r>
            <a:endParaRPr lang="en-US" sz="4800" b="1" dirty="0"/>
          </a:p>
          <a:p>
            <a:pPr marL="0" indent="0" algn="ctr">
              <a:buNone/>
            </a:pPr>
            <a:r>
              <a:rPr lang="en-US" sz="4800" dirty="0"/>
              <a:t>Plus the all-important: </a:t>
            </a:r>
            <a:r>
              <a:rPr lang="en-US" sz="4800" b="1" dirty="0"/>
              <a:t>How</a:t>
            </a:r>
            <a:endParaRPr lang="en-US" sz="3600" b="1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067AC-B97A-D2C3-7190-F64FEF1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33CCE-6473-B1A3-5326-E24EB556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C6B8E-FF02-542A-1346-18EFC30B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3B972B3-961C-C7B6-38C7-8923FCAC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B82A9D-417B-B6E8-98F5-12A656624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B7FF6F-169E-1229-B534-D779FD2A0DE4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C67939-C5B5-29BD-3AD4-0DC27528B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1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7985E-2EEE-3224-D908-5D5EC6245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E9CB0B9-8D2A-D44E-5B1E-13BA767057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735593"/>
              </p:ext>
            </p:extLst>
          </p:nvPr>
        </p:nvGraphicFramePr>
        <p:xfrm>
          <a:off x="838200" y="1741990"/>
          <a:ext cx="10515600" cy="469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472C0-E404-AA73-F000-302E7019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7BD2B-0B58-4AED-9027-8EC9D018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79E32-CF40-CDAF-AE82-C30D5BDE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3558AA-E1C6-B86D-BB2E-D11BB776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93E126-BF08-A4C4-5E09-CFC9CD5A90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7C3970A-D6CA-9EC3-808C-C9E2110C2153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0EB44F-7978-D81D-5EAD-55DD41EAE7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CF921-B4D1-D07C-9A34-823D3A0FC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74C92B2-B68A-6EB2-C4F8-17F423F9D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86126"/>
              </p:ext>
            </p:extLst>
          </p:nvPr>
        </p:nvGraphicFramePr>
        <p:xfrm>
          <a:off x="838200" y="1641968"/>
          <a:ext cx="10515600" cy="479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A6B1D-5E04-5498-23EF-918504DB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BEA0E-7D81-78FB-D79B-B021FD66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CB879-8A70-2A69-78A9-385A28F2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722E05-E901-5F08-3B10-BE2C368F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B9238-A300-2845-3C17-804ECC0A21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081973C-F935-93DD-A6FE-2D4727DA9200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BCA356-2BC1-842D-88F3-3A103DABBF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1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85F47-BC3D-DFD6-4927-50B909B15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5613F-CBF6-7462-7179-A25D56006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1990"/>
            <a:ext cx="9049161" cy="470485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dirty="0"/>
              <a:t>Include:</a:t>
            </a:r>
          </a:p>
          <a:p>
            <a:r>
              <a:rPr lang="en-US" sz="3600" dirty="0"/>
              <a:t>‘Eye-Catching’ subject line</a:t>
            </a:r>
          </a:p>
          <a:p>
            <a:pPr lvl="0"/>
            <a:r>
              <a:rPr lang="en-US" sz="3600" dirty="0"/>
              <a:t>Header that includes your Division/Department/Detachment logo</a:t>
            </a:r>
          </a:p>
          <a:p>
            <a:pPr lvl="0"/>
            <a:r>
              <a:rPr lang="en-US" sz="3600" dirty="0"/>
              <a:t>Marine Corps League content that includes calls-to-action, and is easy to navigate</a:t>
            </a:r>
          </a:p>
          <a:p>
            <a:pPr lvl="0"/>
            <a:r>
              <a:rPr lang="en-US" sz="3600" dirty="0"/>
              <a:t>Articles on patriotic holiday events</a:t>
            </a:r>
          </a:p>
          <a:p>
            <a:pPr lvl="0"/>
            <a:r>
              <a:rPr lang="en-US" sz="3600" dirty="0"/>
              <a:t>Marine Corps historical articles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FFCD6-70C9-CE2C-FEC9-F8B51F83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F2A04-B07C-977D-EFDC-A67B1342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E1E19-BD5F-78F9-84F5-2B6C9EE1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1DB81D-F210-CA7A-F472-B9E7637B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3977-FD05-7FDA-D7AE-DC3C37888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FF296C8-253F-BAD0-0BE0-5F4D778DCDE3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145554-21FD-5A3A-5FD0-02072C7FC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9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F1531-D3AB-EFED-0812-9DA304E7F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EAEE7-4BA9-1E57-6A6E-F255780E0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055"/>
            <a:ext cx="9049161" cy="4512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Include (cont.)</a:t>
            </a:r>
          </a:p>
          <a:p>
            <a:r>
              <a:rPr lang="en-US" sz="3600" dirty="0"/>
              <a:t>Recruiting information</a:t>
            </a:r>
          </a:p>
          <a:p>
            <a:r>
              <a:rPr lang="en-US" sz="3600" dirty="0"/>
              <a:t>Highlight new Members</a:t>
            </a:r>
          </a:p>
          <a:p>
            <a:pPr lvl="0"/>
            <a:r>
              <a:rPr lang="en-US" sz="3600" dirty="0"/>
              <a:t>Photos (lots of photos) and video</a:t>
            </a:r>
          </a:p>
          <a:p>
            <a:pPr lvl="0"/>
            <a:r>
              <a:rPr lang="en-US" sz="3600" dirty="0"/>
              <a:t>Links to websites and social media</a:t>
            </a:r>
          </a:p>
          <a:p>
            <a:pPr lvl="0"/>
            <a:r>
              <a:rPr lang="en-US" sz="3600" dirty="0"/>
              <a:t>Information on Conventions and Conferences</a:t>
            </a:r>
          </a:p>
          <a:p>
            <a:pPr lvl="0"/>
            <a:r>
              <a:rPr lang="en-US" sz="3600" dirty="0"/>
              <a:t>Newsletter Editor’s contact info</a:t>
            </a:r>
            <a:endParaRPr lang="en-US" sz="5400" dirty="0"/>
          </a:p>
          <a:p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8D10F-0015-6D87-755C-47C447DD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50F2A-1C3B-4622-F6D4-C4DBB1FC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7276B-E421-212A-FAE3-35A05138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FB35710-AB7C-DF5A-C492-D16DD72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11867-E23E-F8AE-7674-2CCDAA982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38EFF0-E2D1-FABC-352F-0669BDBA66CA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2F9C7-2408-CF58-FF71-340CD55A7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9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8DA4D-A2DF-0578-67AA-09864AE1A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C04B324-98C1-8D7F-9834-B3D5D6185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322617"/>
              </p:ext>
            </p:extLst>
          </p:nvPr>
        </p:nvGraphicFramePr>
        <p:xfrm>
          <a:off x="838200" y="1741990"/>
          <a:ext cx="10515600" cy="469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2B165-7BDD-36C1-0FE5-CF9410BA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DA58D-6BB7-0730-6C37-6DBAE811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Marine Corps League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CF762-3861-B32E-5726-E48EF4A8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CB3-99B4-4260-809C-DFECCF526E48}" type="slidenum">
              <a:rPr lang="en-US" smtClean="0"/>
              <a:t>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E0AFAD-5C73-71EB-E776-241A2824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8978660" cy="230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012C02-7CCC-639F-9C0D-ABDD81BF76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68288"/>
            <a:ext cx="1524000" cy="152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D070A0-3962-9B47-6280-0AC69DEA8E59}"/>
              </a:ext>
            </a:extLst>
          </p:cNvPr>
          <p:cNvSpPr txBox="1">
            <a:spLocks/>
          </p:cNvSpPr>
          <p:nvPr/>
        </p:nvSpPr>
        <p:spPr>
          <a:xfrm>
            <a:off x="838200" y="1103013"/>
            <a:ext cx="9144000" cy="50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Marine Corps League Newsletter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0737A-498B-72BA-3C81-F0015E2B92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8" y="220550"/>
            <a:ext cx="166710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7452</TotalTime>
  <Words>1081</Words>
  <Application>Microsoft Office PowerPoint</Application>
  <PresentationFormat>Widescreen</PresentationFormat>
  <Paragraphs>253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Marine Corps League Southern Division          Marine Corps League Newsletters  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2026 MCL Newsletter Competition</vt:lpstr>
      <vt:lpstr>Facilitator Contact Info</vt:lpstr>
      <vt:lpstr>Marine Corps League National PR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Borka</dc:creator>
  <cp:lastModifiedBy>Keith Wiesman</cp:lastModifiedBy>
  <cp:revision>27</cp:revision>
  <cp:lastPrinted>2026-03-05T23:24:49Z</cp:lastPrinted>
  <dcterms:created xsi:type="dcterms:W3CDTF">2018-01-19T14:50:11Z</dcterms:created>
  <dcterms:modified xsi:type="dcterms:W3CDTF">2026-03-16T21:21:58Z</dcterms:modified>
</cp:coreProperties>
</file>