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71" r:id="rId3"/>
    <p:sldId id="257" r:id="rId4"/>
    <p:sldId id="258" r:id="rId5"/>
    <p:sldId id="259" r:id="rId6"/>
    <p:sldId id="260" r:id="rId7"/>
    <p:sldId id="261" r:id="rId8"/>
    <p:sldId id="262" r:id="rId9"/>
    <p:sldId id="264" r:id="rId10"/>
    <p:sldId id="265" r:id="rId11"/>
    <p:sldId id="266" r:id="rId12"/>
    <p:sldId id="267" r:id="rId13"/>
    <p:sldId id="268" r:id="rId14"/>
    <p:sldId id="270"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8182510-DE2A-2F42-8D34-923E705D3505}" v="1" dt="2025-02-23T22:09:51.789"/>
    <p1510:client id="{C50A0BD4-92D1-B44B-8DF4-7B5114DA12B5}" v="1" dt="2025-02-23T18:25:06.03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710"/>
  </p:normalViewPr>
  <p:slideViewPr>
    <p:cSldViewPr snapToGrid="0">
      <p:cViewPr varScale="1">
        <p:scale>
          <a:sx n="131" d="100"/>
          <a:sy n="131" d="100"/>
        </p:scale>
        <p:origin x="1656"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3.xml.rels><?xml version="1.0" encoding="UTF-8" standalone="yes"?>
<Relationships xmlns="http://schemas.openxmlformats.org/package/2006/relationships"><Relationship Id="rId8" Type="http://schemas.openxmlformats.org/officeDocument/2006/relationships/image" Target="../media/image12.sv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diagrams/_rels/data4.xml.rels><?xml version="1.0" encoding="UTF-8" standalone="yes"?>
<Relationships xmlns="http://schemas.openxmlformats.org/package/2006/relationships"><Relationship Id="rId8" Type="http://schemas.openxmlformats.org/officeDocument/2006/relationships/image" Target="../media/image20.svg"/><Relationship Id="rId3" Type="http://schemas.openxmlformats.org/officeDocument/2006/relationships/image" Target="../media/image15.png"/><Relationship Id="rId7" Type="http://schemas.openxmlformats.org/officeDocument/2006/relationships/image" Target="../media/image19.png"/><Relationship Id="rId2" Type="http://schemas.openxmlformats.org/officeDocument/2006/relationships/image" Target="../media/image14.svg"/><Relationship Id="rId1" Type="http://schemas.openxmlformats.org/officeDocument/2006/relationships/image" Target="../media/image13.png"/><Relationship Id="rId6" Type="http://schemas.openxmlformats.org/officeDocument/2006/relationships/image" Target="../media/image18.svg"/><Relationship Id="rId5" Type="http://schemas.openxmlformats.org/officeDocument/2006/relationships/image" Target="../media/image17.png"/><Relationship Id="rId10" Type="http://schemas.openxmlformats.org/officeDocument/2006/relationships/image" Target="../media/image22.svg"/><Relationship Id="rId4" Type="http://schemas.openxmlformats.org/officeDocument/2006/relationships/image" Target="../media/image16.svg"/><Relationship Id="rId9" Type="http://schemas.openxmlformats.org/officeDocument/2006/relationships/image" Target="../media/image21.png"/></Relationships>
</file>

<file path=ppt/diagrams/_rels/drawing3.xml.rels><?xml version="1.0" encoding="UTF-8" standalone="yes"?>
<Relationships xmlns="http://schemas.openxmlformats.org/package/2006/relationships"><Relationship Id="rId8" Type="http://schemas.openxmlformats.org/officeDocument/2006/relationships/image" Target="../media/image12.sv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diagrams/_rels/drawing4.xml.rels><?xml version="1.0" encoding="UTF-8" standalone="yes"?>
<Relationships xmlns="http://schemas.openxmlformats.org/package/2006/relationships"><Relationship Id="rId8" Type="http://schemas.openxmlformats.org/officeDocument/2006/relationships/image" Target="../media/image20.svg"/><Relationship Id="rId3" Type="http://schemas.openxmlformats.org/officeDocument/2006/relationships/image" Target="../media/image15.png"/><Relationship Id="rId7" Type="http://schemas.openxmlformats.org/officeDocument/2006/relationships/image" Target="../media/image19.png"/><Relationship Id="rId2" Type="http://schemas.openxmlformats.org/officeDocument/2006/relationships/image" Target="../media/image14.svg"/><Relationship Id="rId1" Type="http://schemas.openxmlformats.org/officeDocument/2006/relationships/image" Target="../media/image13.png"/><Relationship Id="rId6" Type="http://schemas.openxmlformats.org/officeDocument/2006/relationships/image" Target="../media/image18.svg"/><Relationship Id="rId5" Type="http://schemas.openxmlformats.org/officeDocument/2006/relationships/image" Target="../media/image17.png"/><Relationship Id="rId10" Type="http://schemas.openxmlformats.org/officeDocument/2006/relationships/image" Target="../media/image22.svg"/><Relationship Id="rId4" Type="http://schemas.openxmlformats.org/officeDocument/2006/relationships/image" Target="../media/image16.svg"/><Relationship Id="rId9" Type="http://schemas.openxmlformats.org/officeDocument/2006/relationships/image" Target="../media/image21.png"/></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bg_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a:alpha val="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DC79A24-DB24-40B6-8B25-06D8CD1C69C6}" type="doc">
      <dgm:prSet loTypeId="urn:microsoft.com/office/officeart/2005/8/layout/list1" loCatId="list" qsTypeId="urn:microsoft.com/office/officeart/2005/8/quickstyle/simple1" qsCatId="simple" csTypeId="urn:microsoft.com/office/officeart/2005/8/colors/colorful2" csCatId="colorful" phldr="1"/>
      <dgm:spPr/>
      <dgm:t>
        <a:bodyPr/>
        <a:lstStyle/>
        <a:p>
          <a:endParaRPr lang="en-US"/>
        </a:p>
      </dgm:t>
    </dgm:pt>
    <dgm:pt modelId="{A2A1376B-4C11-47B2-88FE-719D43DAECA6}">
      <dgm:prSet/>
      <dgm:spPr/>
      <dgm:t>
        <a:bodyPr/>
        <a:lstStyle/>
        <a:p>
          <a:r>
            <a:rPr lang="en-US"/>
            <a:t>Proper accounting software</a:t>
          </a:r>
        </a:p>
      </dgm:t>
    </dgm:pt>
    <dgm:pt modelId="{5671156A-BF03-465B-9DEE-F034400EC30E}" type="parTrans" cxnId="{16703D10-8B79-4A8B-86AD-39298C048CD9}">
      <dgm:prSet/>
      <dgm:spPr/>
      <dgm:t>
        <a:bodyPr/>
        <a:lstStyle/>
        <a:p>
          <a:endParaRPr lang="en-US"/>
        </a:p>
      </dgm:t>
    </dgm:pt>
    <dgm:pt modelId="{F62635B9-C59D-44B3-8111-75F99096A685}" type="sibTrans" cxnId="{16703D10-8B79-4A8B-86AD-39298C048CD9}">
      <dgm:prSet/>
      <dgm:spPr/>
      <dgm:t>
        <a:bodyPr/>
        <a:lstStyle/>
        <a:p>
          <a:endParaRPr lang="en-US"/>
        </a:p>
      </dgm:t>
    </dgm:pt>
    <dgm:pt modelId="{CAB864E6-EA3B-4DBF-A73F-35D227914FAB}">
      <dgm:prSet/>
      <dgm:spPr/>
      <dgm:t>
        <a:bodyPr/>
        <a:lstStyle/>
        <a:p>
          <a:r>
            <a:rPr lang="en-US"/>
            <a:t>Excel is great until it’s not…</a:t>
          </a:r>
        </a:p>
      </dgm:t>
    </dgm:pt>
    <dgm:pt modelId="{D2D18EC8-BAC8-4D94-A022-405C8DF11816}" type="parTrans" cxnId="{63DD0841-DFAC-48FC-84DA-590DC02F2ED4}">
      <dgm:prSet/>
      <dgm:spPr/>
      <dgm:t>
        <a:bodyPr/>
        <a:lstStyle/>
        <a:p>
          <a:endParaRPr lang="en-US"/>
        </a:p>
      </dgm:t>
    </dgm:pt>
    <dgm:pt modelId="{2094E526-5C3F-41D5-9C4D-95DC71D52F45}" type="sibTrans" cxnId="{63DD0841-DFAC-48FC-84DA-590DC02F2ED4}">
      <dgm:prSet/>
      <dgm:spPr/>
      <dgm:t>
        <a:bodyPr/>
        <a:lstStyle/>
        <a:p>
          <a:endParaRPr lang="en-US"/>
        </a:p>
      </dgm:t>
    </dgm:pt>
    <dgm:pt modelId="{0210F3A5-7D99-4710-BE2C-63C30FE405F5}">
      <dgm:prSet/>
      <dgm:spPr/>
      <dgm:t>
        <a:bodyPr/>
        <a:lstStyle/>
        <a:p>
          <a:r>
            <a:rPr lang="en-US"/>
            <a:t>Regular financial reporting</a:t>
          </a:r>
        </a:p>
      </dgm:t>
    </dgm:pt>
    <dgm:pt modelId="{6AE86C85-70AD-4297-9609-A88179BF392F}" type="parTrans" cxnId="{28252EE8-486A-47AA-9138-48FF0243C0BD}">
      <dgm:prSet/>
      <dgm:spPr/>
      <dgm:t>
        <a:bodyPr/>
        <a:lstStyle/>
        <a:p>
          <a:endParaRPr lang="en-US"/>
        </a:p>
      </dgm:t>
    </dgm:pt>
    <dgm:pt modelId="{567ADF88-0F17-49B3-8A4C-94D2F32DEC60}" type="sibTrans" cxnId="{28252EE8-486A-47AA-9138-48FF0243C0BD}">
      <dgm:prSet/>
      <dgm:spPr/>
      <dgm:t>
        <a:bodyPr/>
        <a:lstStyle/>
        <a:p>
          <a:endParaRPr lang="en-US"/>
        </a:p>
      </dgm:t>
    </dgm:pt>
    <dgm:pt modelId="{314F4516-1CE2-4B58-AB78-D54176B9A3FC}">
      <dgm:prSet/>
      <dgm:spPr/>
      <dgm:t>
        <a:bodyPr/>
        <a:lstStyle/>
        <a:p>
          <a:r>
            <a:rPr lang="en-US"/>
            <a:t>What’s helpful? </a:t>
          </a:r>
        </a:p>
      </dgm:t>
    </dgm:pt>
    <dgm:pt modelId="{111E1A28-2376-4865-BCD4-5CEF71A2DD02}" type="parTrans" cxnId="{21319B07-2BCE-4FFA-AAD5-71E0185B4954}">
      <dgm:prSet/>
      <dgm:spPr/>
      <dgm:t>
        <a:bodyPr/>
        <a:lstStyle/>
        <a:p>
          <a:endParaRPr lang="en-US"/>
        </a:p>
      </dgm:t>
    </dgm:pt>
    <dgm:pt modelId="{2DD5EE68-C5EE-4ADD-B0C0-0040A26F6E9D}" type="sibTrans" cxnId="{21319B07-2BCE-4FFA-AAD5-71E0185B4954}">
      <dgm:prSet/>
      <dgm:spPr/>
      <dgm:t>
        <a:bodyPr/>
        <a:lstStyle/>
        <a:p>
          <a:endParaRPr lang="en-US"/>
        </a:p>
      </dgm:t>
    </dgm:pt>
    <dgm:pt modelId="{90A4F67D-1B13-45FF-A5B1-5DC1A60E64D0}">
      <dgm:prSet/>
      <dgm:spPr/>
      <dgm:t>
        <a:bodyPr/>
        <a:lstStyle/>
        <a:p>
          <a:r>
            <a:rPr lang="en-US"/>
            <a:t>Fund Accounting Principles</a:t>
          </a:r>
        </a:p>
      </dgm:t>
    </dgm:pt>
    <dgm:pt modelId="{87626850-D335-4223-A097-A0F81C40E356}" type="parTrans" cxnId="{B64F79C1-FD79-4E80-97F8-652D31CFDCE1}">
      <dgm:prSet/>
      <dgm:spPr/>
      <dgm:t>
        <a:bodyPr/>
        <a:lstStyle/>
        <a:p>
          <a:endParaRPr lang="en-US"/>
        </a:p>
      </dgm:t>
    </dgm:pt>
    <dgm:pt modelId="{87B937A2-5E2A-438F-8751-1E9E0345EF88}" type="sibTrans" cxnId="{B64F79C1-FD79-4E80-97F8-652D31CFDCE1}">
      <dgm:prSet/>
      <dgm:spPr/>
      <dgm:t>
        <a:bodyPr/>
        <a:lstStyle/>
        <a:p>
          <a:endParaRPr lang="en-US"/>
        </a:p>
      </dgm:t>
    </dgm:pt>
    <dgm:pt modelId="{DED98343-7514-4CE8-B367-8B28A5B47E33}">
      <dgm:prSet/>
      <dgm:spPr/>
      <dgm:t>
        <a:bodyPr/>
        <a:lstStyle/>
        <a:p>
          <a:r>
            <a:rPr lang="en-US"/>
            <a:t>Basis too. Cash, accrual, does it matter?</a:t>
          </a:r>
        </a:p>
      </dgm:t>
    </dgm:pt>
    <dgm:pt modelId="{BD7D9EE8-4C8D-438B-BB25-205B2F5D8EDA}" type="parTrans" cxnId="{4431DC99-83D6-4379-AE09-31B626165614}">
      <dgm:prSet/>
      <dgm:spPr/>
      <dgm:t>
        <a:bodyPr/>
        <a:lstStyle/>
        <a:p>
          <a:endParaRPr lang="en-US"/>
        </a:p>
      </dgm:t>
    </dgm:pt>
    <dgm:pt modelId="{F6B26382-2480-4C10-A82E-510C50D4FE29}" type="sibTrans" cxnId="{4431DC99-83D6-4379-AE09-31B626165614}">
      <dgm:prSet/>
      <dgm:spPr/>
      <dgm:t>
        <a:bodyPr/>
        <a:lstStyle/>
        <a:p>
          <a:endParaRPr lang="en-US"/>
        </a:p>
      </dgm:t>
    </dgm:pt>
    <dgm:pt modelId="{A082A8C2-FDBA-4900-9AD4-74DCE051CA2D}">
      <dgm:prSet/>
      <dgm:spPr/>
      <dgm:t>
        <a:bodyPr/>
        <a:lstStyle/>
        <a:p>
          <a:r>
            <a:rPr lang="en-US"/>
            <a:t>Records retention schedule</a:t>
          </a:r>
        </a:p>
      </dgm:t>
    </dgm:pt>
    <dgm:pt modelId="{051530A9-B463-4DA1-B02D-3BB8FA658AEB}" type="parTrans" cxnId="{9565B772-58A6-4EF5-889C-5C7C18E31616}">
      <dgm:prSet/>
      <dgm:spPr/>
      <dgm:t>
        <a:bodyPr/>
        <a:lstStyle/>
        <a:p>
          <a:endParaRPr lang="en-US"/>
        </a:p>
      </dgm:t>
    </dgm:pt>
    <dgm:pt modelId="{C9C72234-BAD9-470F-9633-83E0E950381A}" type="sibTrans" cxnId="{9565B772-58A6-4EF5-889C-5C7C18E31616}">
      <dgm:prSet/>
      <dgm:spPr/>
      <dgm:t>
        <a:bodyPr/>
        <a:lstStyle/>
        <a:p>
          <a:endParaRPr lang="en-US"/>
        </a:p>
      </dgm:t>
    </dgm:pt>
    <dgm:pt modelId="{179E65F6-B580-43A3-A4E0-962D5C0A079E}">
      <dgm:prSet/>
      <dgm:spPr/>
      <dgm:t>
        <a:bodyPr/>
        <a:lstStyle/>
        <a:p>
          <a:r>
            <a:rPr lang="en-US"/>
            <a:t>Audit Requirements</a:t>
          </a:r>
        </a:p>
      </dgm:t>
    </dgm:pt>
    <dgm:pt modelId="{E5C93E5E-661B-41FD-88F2-68AFF667E1F5}" type="parTrans" cxnId="{9A1B35D5-3958-4CC7-9408-9B6A3DC1C6D8}">
      <dgm:prSet/>
      <dgm:spPr/>
      <dgm:t>
        <a:bodyPr/>
        <a:lstStyle/>
        <a:p>
          <a:endParaRPr lang="en-US"/>
        </a:p>
      </dgm:t>
    </dgm:pt>
    <dgm:pt modelId="{920C274A-1573-45BD-B6D6-78797D620E64}" type="sibTrans" cxnId="{9A1B35D5-3958-4CC7-9408-9B6A3DC1C6D8}">
      <dgm:prSet/>
      <dgm:spPr/>
      <dgm:t>
        <a:bodyPr/>
        <a:lstStyle/>
        <a:p>
          <a:endParaRPr lang="en-US"/>
        </a:p>
      </dgm:t>
    </dgm:pt>
    <dgm:pt modelId="{A9C42FDC-680E-6D41-A079-D1ED40B726E2}">
      <dgm:prSet/>
      <dgm:spPr/>
      <dgm:t>
        <a:bodyPr/>
        <a:lstStyle/>
        <a:p>
          <a:r>
            <a:rPr lang="en-US"/>
            <a:t>P&amp;L, Balance Sheet, Statement of Cash Flows, YTD/MTD budget vs. actuals, </a:t>
          </a:r>
          <a:r>
            <a:rPr lang="en-US" err="1"/>
            <a:t>etc</a:t>
          </a:r>
          <a:r>
            <a:rPr lang="en-US"/>
            <a:t>,.</a:t>
          </a:r>
        </a:p>
      </dgm:t>
    </dgm:pt>
    <dgm:pt modelId="{6BADF01C-AC6A-2445-8E2D-CE356031B96A}" type="parTrans" cxnId="{8BB61F12-361B-B646-84AB-B3CEF26DF30B}">
      <dgm:prSet/>
      <dgm:spPr/>
      <dgm:t>
        <a:bodyPr/>
        <a:lstStyle/>
        <a:p>
          <a:endParaRPr lang="en-US"/>
        </a:p>
      </dgm:t>
    </dgm:pt>
    <dgm:pt modelId="{3C03746F-06A0-CC43-BC66-702CBE04AFBC}" type="sibTrans" cxnId="{8BB61F12-361B-B646-84AB-B3CEF26DF30B}">
      <dgm:prSet/>
      <dgm:spPr/>
      <dgm:t>
        <a:bodyPr/>
        <a:lstStyle/>
        <a:p>
          <a:endParaRPr lang="en-US"/>
        </a:p>
      </dgm:t>
    </dgm:pt>
    <dgm:pt modelId="{EEB43B53-3972-8242-9E62-0F7DD48C30E4}">
      <dgm:prSet/>
      <dgm:spPr/>
      <dgm:t>
        <a:bodyPr/>
        <a:lstStyle/>
        <a:p>
          <a:r>
            <a:rPr lang="en-US"/>
            <a:t>Designated, memorials, donor advised, temporarily &amp; permanently restricted?</a:t>
          </a:r>
        </a:p>
      </dgm:t>
    </dgm:pt>
    <dgm:pt modelId="{16C986DD-70F6-8B40-A9BE-1DBD71A43ECC}" type="parTrans" cxnId="{0E9C579E-8352-354D-B0B0-5BB80EAF37E1}">
      <dgm:prSet/>
      <dgm:spPr/>
      <dgm:t>
        <a:bodyPr/>
        <a:lstStyle/>
        <a:p>
          <a:endParaRPr lang="en-US"/>
        </a:p>
      </dgm:t>
    </dgm:pt>
    <dgm:pt modelId="{34E525C8-55A2-1F48-8BF7-33C4E3D0B1C4}" type="sibTrans" cxnId="{0E9C579E-8352-354D-B0B0-5BB80EAF37E1}">
      <dgm:prSet/>
      <dgm:spPr/>
      <dgm:t>
        <a:bodyPr/>
        <a:lstStyle/>
        <a:p>
          <a:endParaRPr lang="en-US"/>
        </a:p>
      </dgm:t>
    </dgm:pt>
    <dgm:pt modelId="{06F31DD7-22BA-A44D-A642-9D1EB5B60AAE}">
      <dgm:prSet/>
      <dgm:spPr/>
      <dgm:t>
        <a:bodyPr/>
        <a:lstStyle/>
        <a:p>
          <a:r>
            <a:rPr lang="en-US"/>
            <a:t>Fund/Giving Policies</a:t>
          </a:r>
        </a:p>
      </dgm:t>
    </dgm:pt>
    <dgm:pt modelId="{6E427134-4BEA-8C48-B2B0-106133D768B6}" type="parTrans" cxnId="{A3D814F7-ED4B-B14E-B522-ECE6EED583CA}">
      <dgm:prSet/>
      <dgm:spPr/>
      <dgm:t>
        <a:bodyPr/>
        <a:lstStyle/>
        <a:p>
          <a:endParaRPr lang="en-US"/>
        </a:p>
      </dgm:t>
    </dgm:pt>
    <dgm:pt modelId="{61F353D3-3664-4946-82FB-FD1D91808A2A}" type="sibTrans" cxnId="{A3D814F7-ED4B-B14E-B522-ECE6EED583CA}">
      <dgm:prSet/>
      <dgm:spPr/>
      <dgm:t>
        <a:bodyPr/>
        <a:lstStyle/>
        <a:p>
          <a:endParaRPr lang="en-US"/>
        </a:p>
      </dgm:t>
    </dgm:pt>
    <dgm:pt modelId="{8C774A4E-BFD2-EF48-9F77-B617546927FD}" type="pres">
      <dgm:prSet presAssocID="{8DC79A24-DB24-40B6-8B25-06D8CD1C69C6}" presName="linear" presStyleCnt="0">
        <dgm:presLayoutVars>
          <dgm:dir/>
          <dgm:animLvl val="lvl"/>
          <dgm:resizeHandles val="exact"/>
        </dgm:presLayoutVars>
      </dgm:prSet>
      <dgm:spPr/>
    </dgm:pt>
    <dgm:pt modelId="{5A48266B-98DD-234A-B6FE-3866B807619B}" type="pres">
      <dgm:prSet presAssocID="{A2A1376B-4C11-47B2-88FE-719D43DAECA6}" presName="parentLin" presStyleCnt="0"/>
      <dgm:spPr/>
    </dgm:pt>
    <dgm:pt modelId="{35901504-78F0-9643-A5D4-0B0DAFA7971B}" type="pres">
      <dgm:prSet presAssocID="{A2A1376B-4C11-47B2-88FE-719D43DAECA6}" presName="parentLeftMargin" presStyleLbl="node1" presStyleIdx="0" presStyleCnt="5"/>
      <dgm:spPr/>
    </dgm:pt>
    <dgm:pt modelId="{D8C63675-36D1-934A-A505-D47A985C562B}" type="pres">
      <dgm:prSet presAssocID="{A2A1376B-4C11-47B2-88FE-719D43DAECA6}" presName="parentText" presStyleLbl="node1" presStyleIdx="0" presStyleCnt="5">
        <dgm:presLayoutVars>
          <dgm:chMax val="0"/>
          <dgm:bulletEnabled val="1"/>
        </dgm:presLayoutVars>
      </dgm:prSet>
      <dgm:spPr/>
    </dgm:pt>
    <dgm:pt modelId="{5BC70BD3-8465-0545-B927-1283A4B996C2}" type="pres">
      <dgm:prSet presAssocID="{A2A1376B-4C11-47B2-88FE-719D43DAECA6}" presName="negativeSpace" presStyleCnt="0"/>
      <dgm:spPr/>
    </dgm:pt>
    <dgm:pt modelId="{B1014826-61D1-6247-A7CB-25009C8B8A87}" type="pres">
      <dgm:prSet presAssocID="{A2A1376B-4C11-47B2-88FE-719D43DAECA6}" presName="childText" presStyleLbl="conFgAcc1" presStyleIdx="0" presStyleCnt="5">
        <dgm:presLayoutVars>
          <dgm:bulletEnabled val="1"/>
        </dgm:presLayoutVars>
      </dgm:prSet>
      <dgm:spPr/>
    </dgm:pt>
    <dgm:pt modelId="{B3A30314-868C-B741-98C9-9AC8F3961F7F}" type="pres">
      <dgm:prSet presAssocID="{F62635B9-C59D-44B3-8111-75F99096A685}" presName="spaceBetweenRectangles" presStyleCnt="0"/>
      <dgm:spPr/>
    </dgm:pt>
    <dgm:pt modelId="{39560FE5-CBD0-E04B-8514-DE854DE388C2}" type="pres">
      <dgm:prSet presAssocID="{0210F3A5-7D99-4710-BE2C-63C30FE405F5}" presName="parentLin" presStyleCnt="0"/>
      <dgm:spPr/>
    </dgm:pt>
    <dgm:pt modelId="{5EE1B7DB-ACAC-6E4E-BF0A-E8616DB7B215}" type="pres">
      <dgm:prSet presAssocID="{0210F3A5-7D99-4710-BE2C-63C30FE405F5}" presName="parentLeftMargin" presStyleLbl="node1" presStyleIdx="0" presStyleCnt="5"/>
      <dgm:spPr/>
    </dgm:pt>
    <dgm:pt modelId="{10361D3E-9C28-8949-AB4D-4E0E98B14606}" type="pres">
      <dgm:prSet presAssocID="{0210F3A5-7D99-4710-BE2C-63C30FE405F5}" presName="parentText" presStyleLbl="node1" presStyleIdx="1" presStyleCnt="5">
        <dgm:presLayoutVars>
          <dgm:chMax val="0"/>
          <dgm:bulletEnabled val="1"/>
        </dgm:presLayoutVars>
      </dgm:prSet>
      <dgm:spPr/>
    </dgm:pt>
    <dgm:pt modelId="{3365DF69-5372-AB4F-BD97-EC5D1DC0CB89}" type="pres">
      <dgm:prSet presAssocID="{0210F3A5-7D99-4710-BE2C-63C30FE405F5}" presName="negativeSpace" presStyleCnt="0"/>
      <dgm:spPr/>
    </dgm:pt>
    <dgm:pt modelId="{EA35BC0B-4C1D-014C-AD41-13940A7C89C6}" type="pres">
      <dgm:prSet presAssocID="{0210F3A5-7D99-4710-BE2C-63C30FE405F5}" presName="childText" presStyleLbl="conFgAcc1" presStyleIdx="1" presStyleCnt="5">
        <dgm:presLayoutVars>
          <dgm:bulletEnabled val="1"/>
        </dgm:presLayoutVars>
      </dgm:prSet>
      <dgm:spPr/>
    </dgm:pt>
    <dgm:pt modelId="{64A4F4A5-EA8F-A747-9B71-02A4252BE4F6}" type="pres">
      <dgm:prSet presAssocID="{567ADF88-0F17-49B3-8A4C-94D2F32DEC60}" presName="spaceBetweenRectangles" presStyleCnt="0"/>
      <dgm:spPr/>
    </dgm:pt>
    <dgm:pt modelId="{4F83DE5B-2DA8-5242-9BAF-E5D9AC3FCE62}" type="pres">
      <dgm:prSet presAssocID="{90A4F67D-1B13-45FF-A5B1-5DC1A60E64D0}" presName="parentLin" presStyleCnt="0"/>
      <dgm:spPr/>
    </dgm:pt>
    <dgm:pt modelId="{221E2A77-E0B8-7F45-83D0-3804FD60DD24}" type="pres">
      <dgm:prSet presAssocID="{90A4F67D-1B13-45FF-A5B1-5DC1A60E64D0}" presName="parentLeftMargin" presStyleLbl="node1" presStyleIdx="1" presStyleCnt="5"/>
      <dgm:spPr/>
    </dgm:pt>
    <dgm:pt modelId="{E7E8E88F-66A9-C14A-ADCE-A8D31F7B9701}" type="pres">
      <dgm:prSet presAssocID="{90A4F67D-1B13-45FF-A5B1-5DC1A60E64D0}" presName="parentText" presStyleLbl="node1" presStyleIdx="2" presStyleCnt="5">
        <dgm:presLayoutVars>
          <dgm:chMax val="0"/>
          <dgm:bulletEnabled val="1"/>
        </dgm:presLayoutVars>
      </dgm:prSet>
      <dgm:spPr/>
    </dgm:pt>
    <dgm:pt modelId="{121DBD06-CA74-4B40-A8C1-1E371CF97576}" type="pres">
      <dgm:prSet presAssocID="{90A4F67D-1B13-45FF-A5B1-5DC1A60E64D0}" presName="negativeSpace" presStyleCnt="0"/>
      <dgm:spPr/>
    </dgm:pt>
    <dgm:pt modelId="{42EB8D6E-5C55-2948-B948-03742B8F6067}" type="pres">
      <dgm:prSet presAssocID="{90A4F67D-1B13-45FF-A5B1-5DC1A60E64D0}" presName="childText" presStyleLbl="conFgAcc1" presStyleIdx="2" presStyleCnt="5">
        <dgm:presLayoutVars>
          <dgm:bulletEnabled val="1"/>
        </dgm:presLayoutVars>
      </dgm:prSet>
      <dgm:spPr/>
    </dgm:pt>
    <dgm:pt modelId="{B4F6FC3E-7DF1-B34E-B964-7E33349EAB40}" type="pres">
      <dgm:prSet presAssocID="{87B937A2-5E2A-438F-8751-1E9E0345EF88}" presName="spaceBetweenRectangles" presStyleCnt="0"/>
      <dgm:spPr/>
    </dgm:pt>
    <dgm:pt modelId="{DF93FC9D-E6E8-5F41-9C5E-AFBD83F87B7A}" type="pres">
      <dgm:prSet presAssocID="{A082A8C2-FDBA-4900-9AD4-74DCE051CA2D}" presName="parentLin" presStyleCnt="0"/>
      <dgm:spPr/>
    </dgm:pt>
    <dgm:pt modelId="{70E8266B-9CB3-C94B-8D93-B2BAC4587011}" type="pres">
      <dgm:prSet presAssocID="{A082A8C2-FDBA-4900-9AD4-74DCE051CA2D}" presName="parentLeftMargin" presStyleLbl="node1" presStyleIdx="2" presStyleCnt="5"/>
      <dgm:spPr/>
    </dgm:pt>
    <dgm:pt modelId="{14B379C5-CBDC-DE45-AEC9-9F1784E8118D}" type="pres">
      <dgm:prSet presAssocID="{A082A8C2-FDBA-4900-9AD4-74DCE051CA2D}" presName="parentText" presStyleLbl="node1" presStyleIdx="3" presStyleCnt="5">
        <dgm:presLayoutVars>
          <dgm:chMax val="0"/>
          <dgm:bulletEnabled val="1"/>
        </dgm:presLayoutVars>
      </dgm:prSet>
      <dgm:spPr/>
    </dgm:pt>
    <dgm:pt modelId="{4120B149-4E44-4A42-9551-55617AD122BF}" type="pres">
      <dgm:prSet presAssocID="{A082A8C2-FDBA-4900-9AD4-74DCE051CA2D}" presName="negativeSpace" presStyleCnt="0"/>
      <dgm:spPr/>
    </dgm:pt>
    <dgm:pt modelId="{CE571147-3706-B54E-8FB5-61629967A81B}" type="pres">
      <dgm:prSet presAssocID="{A082A8C2-FDBA-4900-9AD4-74DCE051CA2D}" presName="childText" presStyleLbl="conFgAcc1" presStyleIdx="3" presStyleCnt="5">
        <dgm:presLayoutVars>
          <dgm:bulletEnabled val="1"/>
        </dgm:presLayoutVars>
      </dgm:prSet>
      <dgm:spPr/>
    </dgm:pt>
    <dgm:pt modelId="{8C9407BA-D8EE-D24F-AE66-25B674C4B2E0}" type="pres">
      <dgm:prSet presAssocID="{C9C72234-BAD9-470F-9633-83E0E950381A}" presName="spaceBetweenRectangles" presStyleCnt="0"/>
      <dgm:spPr/>
    </dgm:pt>
    <dgm:pt modelId="{E59EBA91-C657-1742-AE68-54B863EC3C7F}" type="pres">
      <dgm:prSet presAssocID="{179E65F6-B580-43A3-A4E0-962D5C0A079E}" presName="parentLin" presStyleCnt="0"/>
      <dgm:spPr/>
    </dgm:pt>
    <dgm:pt modelId="{FA26CBB2-02B4-1B4D-B1F6-42739FBB35E4}" type="pres">
      <dgm:prSet presAssocID="{179E65F6-B580-43A3-A4E0-962D5C0A079E}" presName="parentLeftMargin" presStyleLbl="node1" presStyleIdx="3" presStyleCnt="5"/>
      <dgm:spPr/>
    </dgm:pt>
    <dgm:pt modelId="{C1CFE371-38C0-C74B-B04D-7E32A01F1807}" type="pres">
      <dgm:prSet presAssocID="{179E65F6-B580-43A3-A4E0-962D5C0A079E}" presName="parentText" presStyleLbl="node1" presStyleIdx="4" presStyleCnt="5">
        <dgm:presLayoutVars>
          <dgm:chMax val="0"/>
          <dgm:bulletEnabled val="1"/>
        </dgm:presLayoutVars>
      </dgm:prSet>
      <dgm:spPr/>
    </dgm:pt>
    <dgm:pt modelId="{E770ED4B-3194-CA4C-B5C1-CBB2037A51CF}" type="pres">
      <dgm:prSet presAssocID="{179E65F6-B580-43A3-A4E0-962D5C0A079E}" presName="negativeSpace" presStyleCnt="0"/>
      <dgm:spPr/>
    </dgm:pt>
    <dgm:pt modelId="{1099A652-5925-1F47-A5F0-7DFAD15BDA2B}" type="pres">
      <dgm:prSet presAssocID="{179E65F6-B580-43A3-A4E0-962D5C0A079E}" presName="childText" presStyleLbl="conFgAcc1" presStyleIdx="4" presStyleCnt="5">
        <dgm:presLayoutVars>
          <dgm:bulletEnabled val="1"/>
        </dgm:presLayoutVars>
      </dgm:prSet>
      <dgm:spPr/>
    </dgm:pt>
  </dgm:ptLst>
  <dgm:cxnLst>
    <dgm:cxn modelId="{21319B07-2BCE-4FFA-AAD5-71E0185B4954}" srcId="{0210F3A5-7D99-4710-BE2C-63C30FE405F5}" destId="{314F4516-1CE2-4B58-AB78-D54176B9A3FC}" srcOrd="0" destOrd="0" parTransId="{111E1A28-2376-4865-BCD4-5CEF71A2DD02}" sibTransId="{2DD5EE68-C5EE-4ADD-B0C0-0040A26F6E9D}"/>
    <dgm:cxn modelId="{16703D10-8B79-4A8B-86AD-39298C048CD9}" srcId="{8DC79A24-DB24-40B6-8B25-06D8CD1C69C6}" destId="{A2A1376B-4C11-47B2-88FE-719D43DAECA6}" srcOrd="0" destOrd="0" parTransId="{5671156A-BF03-465B-9DEE-F034400EC30E}" sibTransId="{F62635B9-C59D-44B3-8111-75F99096A685}"/>
    <dgm:cxn modelId="{8BB61F12-361B-B646-84AB-B3CEF26DF30B}" srcId="{0210F3A5-7D99-4710-BE2C-63C30FE405F5}" destId="{A9C42FDC-680E-6D41-A079-D1ED40B726E2}" srcOrd="1" destOrd="0" parTransId="{6BADF01C-AC6A-2445-8E2D-CE356031B96A}" sibTransId="{3C03746F-06A0-CC43-BC66-702CBE04AFBC}"/>
    <dgm:cxn modelId="{61A0281B-9432-044C-A7ED-6553CFF1FADD}" type="presOf" srcId="{0210F3A5-7D99-4710-BE2C-63C30FE405F5}" destId="{10361D3E-9C28-8949-AB4D-4E0E98B14606}" srcOrd="1" destOrd="0" presId="urn:microsoft.com/office/officeart/2005/8/layout/list1"/>
    <dgm:cxn modelId="{02A40F3B-B67D-7C48-8797-1774417454AB}" type="presOf" srcId="{0210F3A5-7D99-4710-BE2C-63C30FE405F5}" destId="{5EE1B7DB-ACAC-6E4E-BF0A-E8616DB7B215}" srcOrd="0" destOrd="0" presId="urn:microsoft.com/office/officeart/2005/8/layout/list1"/>
    <dgm:cxn modelId="{63DD0841-DFAC-48FC-84DA-590DC02F2ED4}" srcId="{A2A1376B-4C11-47B2-88FE-719D43DAECA6}" destId="{CAB864E6-EA3B-4DBF-A73F-35D227914FAB}" srcOrd="0" destOrd="0" parTransId="{D2D18EC8-BAC8-4D94-A022-405C8DF11816}" sibTransId="{2094E526-5C3F-41D5-9C4D-95DC71D52F45}"/>
    <dgm:cxn modelId="{14BBF346-4F10-9946-BA08-FDEA63462BCB}" type="presOf" srcId="{314F4516-1CE2-4B58-AB78-D54176B9A3FC}" destId="{EA35BC0B-4C1D-014C-AD41-13940A7C89C6}" srcOrd="0" destOrd="0" presId="urn:microsoft.com/office/officeart/2005/8/layout/list1"/>
    <dgm:cxn modelId="{7DE4E34B-CECD-1B47-95E8-46A0C4A87107}" type="presOf" srcId="{90A4F67D-1B13-45FF-A5B1-5DC1A60E64D0}" destId="{221E2A77-E0B8-7F45-83D0-3804FD60DD24}" srcOrd="0" destOrd="0" presId="urn:microsoft.com/office/officeart/2005/8/layout/list1"/>
    <dgm:cxn modelId="{CB2B414E-B233-484F-8F7C-F6FEF60478E5}" type="presOf" srcId="{CAB864E6-EA3B-4DBF-A73F-35D227914FAB}" destId="{B1014826-61D1-6247-A7CB-25009C8B8A87}" srcOrd="0" destOrd="0" presId="urn:microsoft.com/office/officeart/2005/8/layout/list1"/>
    <dgm:cxn modelId="{30531C5E-AFBD-E14F-9A87-FCCE1EB65AF3}" type="presOf" srcId="{A2A1376B-4C11-47B2-88FE-719D43DAECA6}" destId="{35901504-78F0-9643-A5D4-0B0DAFA7971B}" srcOrd="0" destOrd="0" presId="urn:microsoft.com/office/officeart/2005/8/layout/list1"/>
    <dgm:cxn modelId="{9565B772-58A6-4EF5-889C-5C7C18E31616}" srcId="{8DC79A24-DB24-40B6-8B25-06D8CD1C69C6}" destId="{A082A8C2-FDBA-4900-9AD4-74DCE051CA2D}" srcOrd="3" destOrd="0" parTransId="{051530A9-B463-4DA1-B02D-3BB8FA658AEB}" sibTransId="{C9C72234-BAD9-470F-9633-83E0E950381A}"/>
    <dgm:cxn modelId="{9F2BEA96-838D-0E46-8962-ED7E5665CE3D}" type="presOf" srcId="{A2A1376B-4C11-47B2-88FE-719D43DAECA6}" destId="{D8C63675-36D1-934A-A505-D47A985C562B}" srcOrd="1" destOrd="0" presId="urn:microsoft.com/office/officeart/2005/8/layout/list1"/>
    <dgm:cxn modelId="{98DBFE98-A7E5-7447-8FBC-42B8D42B6770}" type="presOf" srcId="{179E65F6-B580-43A3-A4E0-962D5C0A079E}" destId="{C1CFE371-38C0-C74B-B04D-7E32A01F1807}" srcOrd="1" destOrd="0" presId="urn:microsoft.com/office/officeart/2005/8/layout/list1"/>
    <dgm:cxn modelId="{4431DC99-83D6-4379-AE09-31B626165614}" srcId="{90A4F67D-1B13-45FF-A5B1-5DC1A60E64D0}" destId="{DED98343-7514-4CE8-B367-8B28A5B47E33}" srcOrd="0" destOrd="0" parTransId="{BD7D9EE8-4C8D-438B-BB25-205B2F5D8EDA}" sibTransId="{F6B26382-2480-4C10-A82E-510C50D4FE29}"/>
    <dgm:cxn modelId="{0E9C579E-8352-354D-B0B0-5BB80EAF37E1}" srcId="{90A4F67D-1B13-45FF-A5B1-5DC1A60E64D0}" destId="{EEB43B53-3972-8242-9E62-0F7DD48C30E4}" srcOrd="1" destOrd="0" parTransId="{16C986DD-70F6-8B40-A9BE-1DBD71A43ECC}" sibTransId="{34E525C8-55A2-1F48-8BF7-33C4E3D0B1C4}"/>
    <dgm:cxn modelId="{B1E568A9-D63C-3145-955D-6C1484EB3549}" type="presOf" srcId="{06F31DD7-22BA-A44D-A642-9D1EB5B60AAE}" destId="{42EB8D6E-5C55-2948-B948-03742B8F6067}" srcOrd="0" destOrd="2" presId="urn:microsoft.com/office/officeart/2005/8/layout/list1"/>
    <dgm:cxn modelId="{5DE79BA9-B137-5F4F-B248-F33673BB711F}" type="presOf" srcId="{A9C42FDC-680E-6D41-A079-D1ED40B726E2}" destId="{EA35BC0B-4C1D-014C-AD41-13940A7C89C6}" srcOrd="0" destOrd="1" presId="urn:microsoft.com/office/officeart/2005/8/layout/list1"/>
    <dgm:cxn modelId="{B64F79C1-FD79-4E80-97F8-652D31CFDCE1}" srcId="{8DC79A24-DB24-40B6-8B25-06D8CD1C69C6}" destId="{90A4F67D-1B13-45FF-A5B1-5DC1A60E64D0}" srcOrd="2" destOrd="0" parTransId="{87626850-D335-4223-A097-A0F81C40E356}" sibTransId="{87B937A2-5E2A-438F-8751-1E9E0345EF88}"/>
    <dgm:cxn modelId="{9A1B35D5-3958-4CC7-9408-9B6A3DC1C6D8}" srcId="{8DC79A24-DB24-40B6-8B25-06D8CD1C69C6}" destId="{179E65F6-B580-43A3-A4E0-962D5C0A079E}" srcOrd="4" destOrd="0" parTransId="{E5C93E5E-661B-41FD-88F2-68AFF667E1F5}" sibTransId="{920C274A-1573-45BD-B6D6-78797D620E64}"/>
    <dgm:cxn modelId="{35D8D7D6-03FA-A642-A365-7CACDFEB47A9}" type="presOf" srcId="{8DC79A24-DB24-40B6-8B25-06D8CD1C69C6}" destId="{8C774A4E-BFD2-EF48-9F77-B617546927FD}" srcOrd="0" destOrd="0" presId="urn:microsoft.com/office/officeart/2005/8/layout/list1"/>
    <dgm:cxn modelId="{C771D8D8-6224-2541-AEF1-8C75667E7436}" type="presOf" srcId="{A082A8C2-FDBA-4900-9AD4-74DCE051CA2D}" destId="{14B379C5-CBDC-DE45-AEC9-9F1784E8118D}" srcOrd="1" destOrd="0" presId="urn:microsoft.com/office/officeart/2005/8/layout/list1"/>
    <dgm:cxn modelId="{684F9DE0-56D6-F64B-AC8C-9E96F1C747F9}" type="presOf" srcId="{EEB43B53-3972-8242-9E62-0F7DD48C30E4}" destId="{42EB8D6E-5C55-2948-B948-03742B8F6067}" srcOrd="0" destOrd="1" presId="urn:microsoft.com/office/officeart/2005/8/layout/list1"/>
    <dgm:cxn modelId="{28252EE8-486A-47AA-9138-48FF0243C0BD}" srcId="{8DC79A24-DB24-40B6-8B25-06D8CD1C69C6}" destId="{0210F3A5-7D99-4710-BE2C-63C30FE405F5}" srcOrd="1" destOrd="0" parTransId="{6AE86C85-70AD-4297-9609-A88179BF392F}" sibTransId="{567ADF88-0F17-49B3-8A4C-94D2F32DEC60}"/>
    <dgm:cxn modelId="{9D14C1F0-FAC5-1549-A169-68571636E3FD}" type="presOf" srcId="{90A4F67D-1B13-45FF-A5B1-5DC1A60E64D0}" destId="{E7E8E88F-66A9-C14A-ADCE-A8D31F7B9701}" srcOrd="1" destOrd="0" presId="urn:microsoft.com/office/officeart/2005/8/layout/list1"/>
    <dgm:cxn modelId="{1601F3F4-4B06-ED40-9841-A4B32B80829A}" type="presOf" srcId="{179E65F6-B580-43A3-A4E0-962D5C0A079E}" destId="{FA26CBB2-02B4-1B4D-B1F6-42739FBB35E4}" srcOrd="0" destOrd="0" presId="urn:microsoft.com/office/officeart/2005/8/layout/list1"/>
    <dgm:cxn modelId="{A3D814F7-ED4B-B14E-B522-ECE6EED583CA}" srcId="{90A4F67D-1B13-45FF-A5B1-5DC1A60E64D0}" destId="{06F31DD7-22BA-A44D-A642-9D1EB5B60AAE}" srcOrd="2" destOrd="0" parTransId="{6E427134-4BEA-8C48-B2B0-106133D768B6}" sibTransId="{61F353D3-3664-4946-82FB-FD1D91808A2A}"/>
    <dgm:cxn modelId="{1CCD6DFA-BB9C-2044-A8A5-099CB3BB2B44}" type="presOf" srcId="{DED98343-7514-4CE8-B367-8B28A5B47E33}" destId="{42EB8D6E-5C55-2948-B948-03742B8F6067}" srcOrd="0" destOrd="0" presId="urn:microsoft.com/office/officeart/2005/8/layout/list1"/>
    <dgm:cxn modelId="{EADCA1FF-95ED-5D4B-A516-E5510D0D0C4F}" type="presOf" srcId="{A082A8C2-FDBA-4900-9AD4-74DCE051CA2D}" destId="{70E8266B-9CB3-C94B-8D93-B2BAC4587011}" srcOrd="0" destOrd="0" presId="urn:microsoft.com/office/officeart/2005/8/layout/list1"/>
    <dgm:cxn modelId="{6FE24552-9BA8-174F-9FA8-D6BD5DF0607E}" type="presParOf" srcId="{8C774A4E-BFD2-EF48-9F77-B617546927FD}" destId="{5A48266B-98DD-234A-B6FE-3866B807619B}" srcOrd="0" destOrd="0" presId="urn:microsoft.com/office/officeart/2005/8/layout/list1"/>
    <dgm:cxn modelId="{A38A6A1B-1745-5443-A129-2D73E875135E}" type="presParOf" srcId="{5A48266B-98DD-234A-B6FE-3866B807619B}" destId="{35901504-78F0-9643-A5D4-0B0DAFA7971B}" srcOrd="0" destOrd="0" presId="urn:microsoft.com/office/officeart/2005/8/layout/list1"/>
    <dgm:cxn modelId="{D77273DA-BA1B-4D41-887F-A3D6474A0E3D}" type="presParOf" srcId="{5A48266B-98DD-234A-B6FE-3866B807619B}" destId="{D8C63675-36D1-934A-A505-D47A985C562B}" srcOrd="1" destOrd="0" presId="urn:microsoft.com/office/officeart/2005/8/layout/list1"/>
    <dgm:cxn modelId="{B695E66C-888C-AF43-ADBE-50D20C8AA4F6}" type="presParOf" srcId="{8C774A4E-BFD2-EF48-9F77-B617546927FD}" destId="{5BC70BD3-8465-0545-B927-1283A4B996C2}" srcOrd="1" destOrd="0" presId="urn:microsoft.com/office/officeart/2005/8/layout/list1"/>
    <dgm:cxn modelId="{EA3A13C3-2091-D842-A8F7-64F5769E197E}" type="presParOf" srcId="{8C774A4E-BFD2-EF48-9F77-B617546927FD}" destId="{B1014826-61D1-6247-A7CB-25009C8B8A87}" srcOrd="2" destOrd="0" presId="urn:microsoft.com/office/officeart/2005/8/layout/list1"/>
    <dgm:cxn modelId="{A9F0D871-98AB-D74F-B72C-76059C6D1D17}" type="presParOf" srcId="{8C774A4E-BFD2-EF48-9F77-B617546927FD}" destId="{B3A30314-868C-B741-98C9-9AC8F3961F7F}" srcOrd="3" destOrd="0" presId="urn:microsoft.com/office/officeart/2005/8/layout/list1"/>
    <dgm:cxn modelId="{5B5E152D-1FF7-E046-B069-DFCEE4745EAB}" type="presParOf" srcId="{8C774A4E-BFD2-EF48-9F77-B617546927FD}" destId="{39560FE5-CBD0-E04B-8514-DE854DE388C2}" srcOrd="4" destOrd="0" presId="urn:microsoft.com/office/officeart/2005/8/layout/list1"/>
    <dgm:cxn modelId="{0CDC397B-23C0-ED47-ADCC-CBD4F4CA6D3C}" type="presParOf" srcId="{39560FE5-CBD0-E04B-8514-DE854DE388C2}" destId="{5EE1B7DB-ACAC-6E4E-BF0A-E8616DB7B215}" srcOrd="0" destOrd="0" presId="urn:microsoft.com/office/officeart/2005/8/layout/list1"/>
    <dgm:cxn modelId="{13D44658-B782-D54A-81C4-F8E7766B5D66}" type="presParOf" srcId="{39560FE5-CBD0-E04B-8514-DE854DE388C2}" destId="{10361D3E-9C28-8949-AB4D-4E0E98B14606}" srcOrd="1" destOrd="0" presId="urn:microsoft.com/office/officeart/2005/8/layout/list1"/>
    <dgm:cxn modelId="{88E83D7B-0DE0-814A-91C7-05855BB91F35}" type="presParOf" srcId="{8C774A4E-BFD2-EF48-9F77-B617546927FD}" destId="{3365DF69-5372-AB4F-BD97-EC5D1DC0CB89}" srcOrd="5" destOrd="0" presId="urn:microsoft.com/office/officeart/2005/8/layout/list1"/>
    <dgm:cxn modelId="{9C7A2EF8-9919-9C4F-9AAD-0BAE15EC249E}" type="presParOf" srcId="{8C774A4E-BFD2-EF48-9F77-B617546927FD}" destId="{EA35BC0B-4C1D-014C-AD41-13940A7C89C6}" srcOrd="6" destOrd="0" presId="urn:microsoft.com/office/officeart/2005/8/layout/list1"/>
    <dgm:cxn modelId="{132AD185-45F0-5F48-8ABA-25A5B5C1F60A}" type="presParOf" srcId="{8C774A4E-BFD2-EF48-9F77-B617546927FD}" destId="{64A4F4A5-EA8F-A747-9B71-02A4252BE4F6}" srcOrd="7" destOrd="0" presId="urn:microsoft.com/office/officeart/2005/8/layout/list1"/>
    <dgm:cxn modelId="{1E30F484-9804-4B4D-AC46-3FAE52D2D0C5}" type="presParOf" srcId="{8C774A4E-BFD2-EF48-9F77-B617546927FD}" destId="{4F83DE5B-2DA8-5242-9BAF-E5D9AC3FCE62}" srcOrd="8" destOrd="0" presId="urn:microsoft.com/office/officeart/2005/8/layout/list1"/>
    <dgm:cxn modelId="{EE7097F2-21A9-A74F-A5EE-DD84B4892522}" type="presParOf" srcId="{4F83DE5B-2DA8-5242-9BAF-E5D9AC3FCE62}" destId="{221E2A77-E0B8-7F45-83D0-3804FD60DD24}" srcOrd="0" destOrd="0" presId="urn:microsoft.com/office/officeart/2005/8/layout/list1"/>
    <dgm:cxn modelId="{5EFD89E4-229F-1145-ADF7-D6BA019D02CC}" type="presParOf" srcId="{4F83DE5B-2DA8-5242-9BAF-E5D9AC3FCE62}" destId="{E7E8E88F-66A9-C14A-ADCE-A8D31F7B9701}" srcOrd="1" destOrd="0" presId="urn:microsoft.com/office/officeart/2005/8/layout/list1"/>
    <dgm:cxn modelId="{AABE70DA-9A28-8F48-B9F3-D1FF2C75EFAF}" type="presParOf" srcId="{8C774A4E-BFD2-EF48-9F77-B617546927FD}" destId="{121DBD06-CA74-4B40-A8C1-1E371CF97576}" srcOrd="9" destOrd="0" presId="urn:microsoft.com/office/officeart/2005/8/layout/list1"/>
    <dgm:cxn modelId="{F49A85C0-288A-8543-855C-86DD94D037B8}" type="presParOf" srcId="{8C774A4E-BFD2-EF48-9F77-B617546927FD}" destId="{42EB8D6E-5C55-2948-B948-03742B8F6067}" srcOrd="10" destOrd="0" presId="urn:microsoft.com/office/officeart/2005/8/layout/list1"/>
    <dgm:cxn modelId="{EC7B0FBF-2508-D644-8E86-091932250BB1}" type="presParOf" srcId="{8C774A4E-BFD2-EF48-9F77-B617546927FD}" destId="{B4F6FC3E-7DF1-B34E-B964-7E33349EAB40}" srcOrd="11" destOrd="0" presId="urn:microsoft.com/office/officeart/2005/8/layout/list1"/>
    <dgm:cxn modelId="{41284993-ED10-5D4B-9834-45BA416C07CC}" type="presParOf" srcId="{8C774A4E-BFD2-EF48-9F77-B617546927FD}" destId="{DF93FC9D-E6E8-5F41-9C5E-AFBD83F87B7A}" srcOrd="12" destOrd="0" presId="urn:microsoft.com/office/officeart/2005/8/layout/list1"/>
    <dgm:cxn modelId="{267C66A1-D83C-E14B-9A08-564A216A27F3}" type="presParOf" srcId="{DF93FC9D-E6E8-5F41-9C5E-AFBD83F87B7A}" destId="{70E8266B-9CB3-C94B-8D93-B2BAC4587011}" srcOrd="0" destOrd="0" presId="urn:microsoft.com/office/officeart/2005/8/layout/list1"/>
    <dgm:cxn modelId="{D1E393FC-1BA9-6F4D-8C33-A7AD4F0D9411}" type="presParOf" srcId="{DF93FC9D-E6E8-5F41-9C5E-AFBD83F87B7A}" destId="{14B379C5-CBDC-DE45-AEC9-9F1784E8118D}" srcOrd="1" destOrd="0" presId="urn:microsoft.com/office/officeart/2005/8/layout/list1"/>
    <dgm:cxn modelId="{67360B16-472D-6943-84E5-92410F8A7A82}" type="presParOf" srcId="{8C774A4E-BFD2-EF48-9F77-B617546927FD}" destId="{4120B149-4E44-4A42-9551-55617AD122BF}" srcOrd="13" destOrd="0" presId="urn:microsoft.com/office/officeart/2005/8/layout/list1"/>
    <dgm:cxn modelId="{6EDB77BC-EBBF-B04A-9F80-A991A77E5917}" type="presParOf" srcId="{8C774A4E-BFD2-EF48-9F77-B617546927FD}" destId="{CE571147-3706-B54E-8FB5-61629967A81B}" srcOrd="14" destOrd="0" presId="urn:microsoft.com/office/officeart/2005/8/layout/list1"/>
    <dgm:cxn modelId="{7441DA23-ECFE-1646-AF4B-75C2FB7F740E}" type="presParOf" srcId="{8C774A4E-BFD2-EF48-9F77-B617546927FD}" destId="{8C9407BA-D8EE-D24F-AE66-25B674C4B2E0}" srcOrd="15" destOrd="0" presId="urn:microsoft.com/office/officeart/2005/8/layout/list1"/>
    <dgm:cxn modelId="{5D3D0075-1C96-A84A-93E4-416178F8E7C7}" type="presParOf" srcId="{8C774A4E-BFD2-EF48-9F77-B617546927FD}" destId="{E59EBA91-C657-1742-AE68-54B863EC3C7F}" srcOrd="16" destOrd="0" presId="urn:microsoft.com/office/officeart/2005/8/layout/list1"/>
    <dgm:cxn modelId="{BC2F72AA-78A1-2941-8454-B1E3A93D95D0}" type="presParOf" srcId="{E59EBA91-C657-1742-AE68-54B863EC3C7F}" destId="{FA26CBB2-02B4-1B4D-B1F6-42739FBB35E4}" srcOrd="0" destOrd="0" presId="urn:microsoft.com/office/officeart/2005/8/layout/list1"/>
    <dgm:cxn modelId="{4964EC79-C2DD-ED4B-A331-B2251D7A1B5F}" type="presParOf" srcId="{E59EBA91-C657-1742-AE68-54B863EC3C7F}" destId="{C1CFE371-38C0-C74B-B04D-7E32A01F1807}" srcOrd="1" destOrd="0" presId="urn:microsoft.com/office/officeart/2005/8/layout/list1"/>
    <dgm:cxn modelId="{6D6EA64B-EEBD-664F-9957-AA270092270E}" type="presParOf" srcId="{8C774A4E-BFD2-EF48-9F77-B617546927FD}" destId="{E770ED4B-3194-CA4C-B5C1-CBB2037A51CF}" srcOrd="17" destOrd="0" presId="urn:microsoft.com/office/officeart/2005/8/layout/list1"/>
    <dgm:cxn modelId="{DCA85C73-38DB-DB40-8F02-54434C9D1DA9}" type="presParOf" srcId="{8C774A4E-BFD2-EF48-9F77-B617546927FD}" destId="{1099A652-5925-1F47-A5F0-7DFAD15BDA2B}" srcOrd="18"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1B4E4D9-E0A4-4C02-8CE0-8A41F048701F}" type="doc">
      <dgm:prSet loTypeId="urn:microsoft.com/office/officeart/2005/8/layout/list1" loCatId="list" qsTypeId="urn:microsoft.com/office/officeart/2005/8/quickstyle/simple4" qsCatId="simple" csTypeId="urn:microsoft.com/office/officeart/2005/8/colors/colorful2" csCatId="colorful"/>
      <dgm:spPr/>
      <dgm:t>
        <a:bodyPr/>
        <a:lstStyle/>
        <a:p>
          <a:endParaRPr lang="en-US"/>
        </a:p>
      </dgm:t>
    </dgm:pt>
    <dgm:pt modelId="{7C33E519-747E-4B95-B778-19022C5AA9BB}">
      <dgm:prSet/>
      <dgm:spPr/>
      <dgm:t>
        <a:bodyPr/>
        <a:lstStyle/>
        <a:p>
          <a:r>
            <a:rPr lang="en-US"/>
            <a:t>Audits vs. Financial Review</a:t>
          </a:r>
        </a:p>
      </dgm:t>
    </dgm:pt>
    <dgm:pt modelId="{FB6E86D0-F86A-4C71-B16C-045E95481AC0}" type="parTrans" cxnId="{DDA4D4FA-7926-44CF-BE12-C71C8DC435DB}">
      <dgm:prSet/>
      <dgm:spPr/>
      <dgm:t>
        <a:bodyPr/>
        <a:lstStyle/>
        <a:p>
          <a:endParaRPr lang="en-US"/>
        </a:p>
      </dgm:t>
    </dgm:pt>
    <dgm:pt modelId="{07A45C67-761A-4719-8678-1F6FD7A0D8D1}" type="sibTrans" cxnId="{DDA4D4FA-7926-44CF-BE12-C71C8DC435DB}">
      <dgm:prSet/>
      <dgm:spPr/>
      <dgm:t>
        <a:bodyPr/>
        <a:lstStyle/>
        <a:p>
          <a:endParaRPr lang="en-US"/>
        </a:p>
      </dgm:t>
    </dgm:pt>
    <dgm:pt modelId="{583517A9-6842-46A6-A799-6D08059A8920}">
      <dgm:prSet/>
      <dgm:spPr/>
      <dgm:t>
        <a:bodyPr/>
        <a:lstStyle/>
        <a:p>
          <a:r>
            <a:rPr lang="en-US"/>
            <a:t>Internal vs. External</a:t>
          </a:r>
        </a:p>
      </dgm:t>
    </dgm:pt>
    <dgm:pt modelId="{7E8933AC-B1BC-46D4-B1A8-277AD4472375}" type="parTrans" cxnId="{FFB2B531-9958-4425-ADD4-26FA1B46ABF0}">
      <dgm:prSet/>
      <dgm:spPr/>
      <dgm:t>
        <a:bodyPr/>
        <a:lstStyle/>
        <a:p>
          <a:endParaRPr lang="en-US"/>
        </a:p>
      </dgm:t>
    </dgm:pt>
    <dgm:pt modelId="{6DA0F808-5FA1-4BE7-960F-68FA10DDE2BD}" type="sibTrans" cxnId="{FFB2B531-9958-4425-ADD4-26FA1B46ABF0}">
      <dgm:prSet/>
      <dgm:spPr/>
      <dgm:t>
        <a:bodyPr/>
        <a:lstStyle/>
        <a:p>
          <a:endParaRPr lang="en-US"/>
        </a:p>
      </dgm:t>
    </dgm:pt>
    <dgm:pt modelId="{EDE5B5E4-9136-4FB2-A12F-CFAD9EFDF04F}">
      <dgm:prSet/>
      <dgm:spPr/>
      <dgm:t>
        <a:bodyPr/>
        <a:lstStyle/>
        <a:p>
          <a:r>
            <a:rPr lang="en-US"/>
            <a:t>Recommend that for Internal Reviews</a:t>
          </a:r>
        </a:p>
      </dgm:t>
    </dgm:pt>
    <dgm:pt modelId="{E94FCAF5-6285-4D37-A340-F8265B7F3A2A}" type="parTrans" cxnId="{B9E8B63D-F338-4A07-93A8-51639248A439}">
      <dgm:prSet/>
      <dgm:spPr/>
      <dgm:t>
        <a:bodyPr/>
        <a:lstStyle/>
        <a:p>
          <a:endParaRPr lang="en-US"/>
        </a:p>
      </dgm:t>
    </dgm:pt>
    <dgm:pt modelId="{6655B3B1-4941-4D5E-BC3C-44528D904BCD}" type="sibTrans" cxnId="{B9E8B63D-F338-4A07-93A8-51639248A439}">
      <dgm:prSet/>
      <dgm:spPr/>
      <dgm:t>
        <a:bodyPr/>
        <a:lstStyle/>
        <a:p>
          <a:endParaRPr lang="en-US"/>
        </a:p>
      </dgm:t>
    </dgm:pt>
    <dgm:pt modelId="{00A4827D-F4A0-4E42-B17E-C51A9FE6FF2F}">
      <dgm:prSet/>
      <dgm:spPr/>
      <dgm:t>
        <a:bodyPr/>
        <a:lstStyle/>
        <a:p>
          <a:r>
            <a:rPr lang="en-US"/>
            <a:t>Minimum of 3 members</a:t>
          </a:r>
        </a:p>
      </dgm:t>
    </dgm:pt>
    <dgm:pt modelId="{BA3E0AA6-3C7B-4D79-A00C-B7C757BABADB}" type="parTrans" cxnId="{32A4448E-9D42-4C72-B7DE-966A23A09231}">
      <dgm:prSet/>
      <dgm:spPr/>
      <dgm:t>
        <a:bodyPr/>
        <a:lstStyle/>
        <a:p>
          <a:endParaRPr lang="en-US"/>
        </a:p>
      </dgm:t>
    </dgm:pt>
    <dgm:pt modelId="{B73B4F34-B5D1-4270-A753-D5A18B3EE0F0}" type="sibTrans" cxnId="{32A4448E-9D42-4C72-B7DE-966A23A09231}">
      <dgm:prSet/>
      <dgm:spPr/>
      <dgm:t>
        <a:bodyPr/>
        <a:lstStyle/>
        <a:p>
          <a:endParaRPr lang="en-US"/>
        </a:p>
      </dgm:t>
    </dgm:pt>
    <dgm:pt modelId="{68A70273-8949-4999-878A-7D2CBA11A8BD}">
      <dgm:prSet/>
      <dgm:spPr/>
      <dgm:t>
        <a:bodyPr/>
        <a:lstStyle/>
        <a:p>
          <a:r>
            <a:rPr lang="en-US"/>
            <a:t>No current council members of financial staff</a:t>
          </a:r>
        </a:p>
      </dgm:t>
    </dgm:pt>
    <dgm:pt modelId="{EB789679-8A41-4059-B7C3-3C2D61895965}" type="parTrans" cxnId="{E8F49004-0BE7-4D72-AA89-7F89F4C23DD1}">
      <dgm:prSet/>
      <dgm:spPr/>
      <dgm:t>
        <a:bodyPr/>
        <a:lstStyle/>
        <a:p>
          <a:endParaRPr lang="en-US"/>
        </a:p>
      </dgm:t>
    </dgm:pt>
    <dgm:pt modelId="{E4A722FB-8B1B-4999-B463-F0456DAE3DC7}" type="sibTrans" cxnId="{E8F49004-0BE7-4D72-AA89-7F89F4C23DD1}">
      <dgm:prSet/>
      <dgm:spPr/>
      <dgm:t>
        <a:bodyPr/>
        <a:lstStyle/>
        <a:p>
          <a:endParaRPr lang="en-US"/>
        </a:p>
      </dgm:t>
    </dgm:pt>
    <dgm:pt modelId="{852DBD6D-91F2-451D-82C5-4C3DB2AC1777}">
      <dgm:prSet/>
      <dgm:spPr/>
      <dgm:t>
        <a:bodyPr/>
        <a:lstStyle/>
        <a:p>
          <a:r>
            <a:rPr lang="en-US"/>
            <a:t>No relatives of the treasurer of financial secretary</a:t>
          </a:r>
        </a:p>
      </dgm:t>
    </dgm:pt>
    <dgm:pt modelId="{1207DA7E-995B-4752-840E-4EF7F1EC8348}" type="parTrans" cxnId="{0360B0F1-9ED7-4A11-8051-E66A90607F9A}">
      <dgm:prSet/>
      <dgm:spPr/>
      <dgm:t>
        <a:bodyPr/>
        <a:lstStyle/>
        <a:p>
          <a:endParaRPr lang="en-US"/>
        </a:p>
      </dgm:t>
    </dgm:pt>
    <dgm:pt modelId="{AF7BA954-27A4-42FA-AE70-A4ADD2A0AE85}" type="sibTrans" cxnId="{0360B0F1-9ED7-4A11-8051-E66A90607F9A}">
      <dgm:prSet/>
      <dgm:spPr/>
      <dgm:t>
        <a:bodyPr/>
        <a:lstStyle/>
        <a:p>
          <a:endParaRPr lang="en-US"/>
        </a:p>
      </dgm:t>
    </dgm:pt>
    <dgm:pt modelId="{C9EBEE16-70CB-4679-81AD-CE326241C8CF}">
      <dgm:prSet/>
      <dgm:spPr/>
      <dgm:t>
        <a:bodyPr/>
        <a:lstStyle/>
        <a:p>
          <a:r>
            <a:rPr lang="en-US"/>
            <a:t>At least one member with some financial expertise</a:t>
          </a:r>
        </a:p>
      </dgm:t>
    </dgm:pt>
    <dgm:pt modelId="{952B2B8E-EA57-4977-9253-D540F3A8F25C}" type="parTrans" cxnId="{68064D6A-9D42-4F65-BF6A-3F8D1F1DEDB7}">
      <dgm:prSet/>
      <dgm:spPr/>
      <dgm:t>
        <a:bodyPr/>
        <a:lstStyle/>
        <a:p>
          <a:endParaRPr lang="en-US"/>
        </a:p>
      </dgm:t>
    </dgm:pt>
    <dgm:pt modelId="{E5DDC531-0CFB-471D-9141-36DAE237BAAD}" type="sibTrans" cxnId="{68064D6A-9D42-4F65-BF6A-3F8D1F1DEDB7}">
      <dgm:prSet/>
      <dgm:spPr/>
      <dgm:t>
        <a:bodyPr/>
        <a:lstStyle/>
        <a:p>
          <a:endParaRPr lang="en-US"/>
        </a:p>
      </dgm:t>
    </dgm:pt>
    <dgm:pt modelId="{D4DE2285-5267-4644-B159-85F53B745C73}">
      <dgm:prSet/>
      <dgm:spPr/>
      <dgm:t>
        <a:bodyPr/>
        <a:lstStyle/>
        <a:p>
          <a:r>
            <a:rPr lang="en-US"/>
            <a:t>Staggered terms and limits </a:t>
          </a:r>
        </a:p>
      </dgm:t>
    </dgm:pt>
    <dgm:pt modelId="{F8704DB7-7EF0-4910-981F-6B0F9B6584E2}" type="parTrans" cxnId="{4F5814C1-A851-4467-973F-53B062BEC929}">
      <dgm:prSet/>
      <dgm:spPr/>
      <dgm:t>
        <a:bodyPr/>
        <a:lstStyle/>
        <a:p>
          <a:endParaRPr lang="en-US"/>
        </a:p>
      </dgm:t>
    </dgm:pt>
    <dgm:pt modelId="{89D5C9DE-65E3-4D8B-9436-9AC1A6BFA83D}" type="sibTrans" cxnId="{4F5814C1-A851-4467-973F-53B062BEC929}">
      <dgm:prSet/>
      <dgm:spPr/>
      <dgm:t>
        <a:bodyPr/>
        <a:lstStyle/>
        <a:p>
          <a:endParaRPr lang="en-US"/>
        </a:p>
      </dgm:t>
    </dgm:pt>
    <dgm:pt modelId="{683384AD-EC2B-44A1-BC1B-A855BAD4D0E0}">
      <dgm:prSet/>
      <dgm:spPr/>
      <dgm:t>
        <a:bodyPr/>
        <a:lstStyle/>
        <a:p>
          <a:r>
            <a:rPr lang="en-US"/>
            <a:t>Sound impossible? Consider a partnership!</a:t>
          </a:r>
        </a:p>
      </dgm:t>
    </dgm:pt>
    <dgm:pt modelId="{17A28CDA-2187-4F99-9874-D8338EADE9C8}" type="parTrans" cxnId="{6AAE5449-A8EB-4E5C-8E36-4D91F4A7094B}">
      <dgm:prSet/>
      <dgm:spPr/>
      <dgm:t>
        <a:bodyPr/>
        <a:lstStyle/>
        <a:p>
          <a:endParaRPr lang="en-US"/>
        </a:p>
      </dgm:t>
    </dgm:pt>
    <dgm:pt modelId="{02D93338-BA8B-47B6-8D96-FA4B401648BF}" type="sibTrans" cxnId="{6AAE5449-A8EB-4E5C-8E36-4D91F4A7094B}">
      <dgm:prSet/>
      <dgm:spPr/>
      <dgm:t>
        <a:bodyPr/>
        <a:lstStyle/>
        <a:p>
          <a:endParaRPr lang="en-US"/>
        </a:p>
      </dgm:t>
    </dgm:pt>
    <dgm:pt modelId="{6B89C80E-CF10-4F57-A475-6461ACE96ED2}">
      <dgm:prSet/>
      <dgm:spPr/>
      <dgm:t>
        <a:bodyPr/>
        <a:lstStyle/>
        <a:p>
          <a:r>
            <a:rPr lang="en-US"/>
            <a:t>Typical findings are:</a:t>
          </a:r>
        </a:p>
      </dgm:t>
    </dgm:pt>
    <dgm:pt modelId="{52C501E0-058F-4FB0-96C0-12E6F84583AD}" type="parTrans" cxnId="{5375BA95-7FD7-4FB0-AC08-7955582F4547}">
      <dgm:prSet/>
      <dgm:spPr/>
      <dgm:t>
        <a:bodyPr/>
        <a:lstStyle/>
        <a:p>
          <a:endParaRPr lang="en-US"/>
        </a:p>
      </dgm:t>
    </dgm:pt>
    <dgm:pt modelId="{3447A617-B0B6-4547-BE3B-1293EA83AE8E}" type="sibTrans" cxnId="{5375BA95-7FD7-4FB0-AC08-7955582F4547}">
      <dgm:prSet/>
      <dgm:spPr/>
      <dgm:t>
        <a:bodyPr/>
        <a:lstStyle/>
        <a:p>
          <a:endParaRPr lang="en-US"/>
        </a:p>
      </dgm:t>
    </dgm:pt>
    <dgm:pt modelId="{834401FD-E257-40D5-A740-4C12F3BA0B7F}">
      <dgm:prSet/>
      <dgm:spPr/>
      <dgm:t>
        <a:bodyPr/>
        <a:lstStyle/>
        <a:p>
          <a:r>
            <a:rPr lang="en-US"/>
            <a:t>Lack of separation of duties and internal control processes</a:t>
          </a:r>
        </a:p>
      </dgm:t>
    </dgm:pt>
    <dgm:pt modelId="{96594A06-0C09-40E4-A41A-6F20392A54A9}" type="parTrans" cxnId="{9F23D359-F260-4F56-9618-415903293662}">
      <dgm:prSet/>
      <dgm:spPr/>
      <dgm:t>
        <a:bodyPr/>
        <a:lstStyle/>
        <a:p>
          <a:endParaRPr lang="en-US"/>
        </a:p>
      </dgm:t>
    </dgm:pt>
    <dgm:pt modelId="{AFB54D71-F729-4D0D-BCC9-7C11DBA8F546}" type="sibTrans" cxnId="{9F23D359-F260-4F56-9618-415903293662}">
      <dgm:prSet/>
      <dgm:spPr/>
      <dgm:t>
        <a:bodyPr/>
        <a:lstStyle/>
        <a:p>
          <a:endParaRPr lang="en-US"/>
        </a:p>
      </dgm:t>
    </dgm:pt>
    <dgm:pt modelId="{34F7C4D0-3F9D-BC49-BCB6-0C2CE045645D}" type="pres">
      <dgm:prSet presAssocID="{81B4E4D9-E0A4-4C02-8CE0-8A41F048701F}" presName="linear" presStyleCnt="0">
        <dgm:presLayoutVars>
          <dgm:dir/>
          <dgm:animLvl val="lvl"/>
          <dgm:resizeHandles val="exact"/>
        </dgm:presLayoutVars>
      </dgm:prSet>
      <dgm:spPr/>
    </dgm:pt>
    <dgm:pt modelId="{E720386F-A9F6-1D4C-9A6C-AE4434D59CBC}" type="pres">
      <dgm:prSet presAssocID="{7C33E519-747E-4B95-B778-19022C5AA9BB}" presName="parentLin" presStyleCnt="0"/>
      <dgm:spPr/>
    </dgm:pt>
    <dgm:pt modelId="{95BFDE2B-D185-9A41-BAAD-FB13237F6A79}" type="pres">
      <dgm:prSet presAssocID="{7C33E519-747E-4B95-B778-19022C5AA9BB}" presName="parentLeftMargin" presStyleLbl="node1" presStyleIdx="0" presStyleCnt="3"/>
      <dgm:spPr/>
    </dgm:pt>
    <dgm:pt modelId="{B82AF93C-DFF9-6A4E-B409-5F2CC4D1F488}" type="pres">
      <dgm:prSet presAssocID="{7C33E519-747E-4B95-B778-19022C5AA9BB}" presName="parentText" presStyleLbl="node1" presStyleIdx="0" presStyleCnt="3">
        <dgm:presLayoutVars>
          <dgm:chMax val="0"/>
          <dgm:bulletEnabled val="1"/>
        </dgm:presLayoutVars>
      </dgm:prSet>
      <dgm:spPr/>
    </dgm:pt>
    <dgm:pt modelId="{1292DE9C-DD12-8547-B163-6E184267404B}" type="pres">
      <dgm:prSet presAssocID="{7C33E519-747E-4B95-B778-19022C5AA9BB}" presName="negativeSpace" presStyleCnt="0"/>
      <dgm:spPr/>
    </dgm:pt>
    <dgm:pt modelId="{9169A986-15BB-4B4F-ADCE-26ED8BC14325}" type="pres">
      <dgm:prSet presAssocID="{7C33E519-747E-4B95-B778-19022C5AA9BB}" presName="childText" presStyleLbl="conFgAcc1" presStyleIdx="0" presStyleCnt="3">
        <dgm:presLayoutVars>
          <dgm:bulletEnabled val="1"/>
        </dgm:presLayoutVars>
      </dgm:prSet>
      <dgm:spPr/>
    </dgm:pt>
    <dgm:pt modelId="{EC19F99D-0CE0-2742-9442-1469ED6C454E}" type="pres">
      <dgm:prSet presAssocID="{07A45C67-761A-4719-8678-1F6FD7A0D8D1}" presName="spaceBetweenRectangles" presStyleCnt="0"/>
      <dgm:spPr/>
    </dgm:pt>
    <dgm:pt modelId="{46D0DBDE-6B69-D64E-9DB0-A5E3CA9E8AE0}" type="pres">
      <dgm:prSet presAssocID="{EDE5B5E4-9136-4FB2-A12F-CFAD9EFDF04F}" presName="parentLin" presStyleCnt="0"/>
      <dgm:spPr/>
    </dgm:pt>
    <dgm:pt modelId="{01C66AE4-9BEC-7F49-9F03-FF2979AC617B}" type="pres">
      <dgm:prSet presAssocID="{EDE5B5E4-9136-4FB2-A12F-CFAD9EFDF04F}" presName="parentLeftMargin" presStyleLbl="node1" presStyleIdx="0" presStyleCnt="3"/>
      <dgm:spPr/>
    </dgm:pt>
    <dgm:pt modelId="{F8B42F10-A620-504B-8761-39596AD93977}" type="pres">
      <dgm:prSet presAssocID="{EDE5B5E4-9136-4FB2-A12F-CFAD9EFDF04F}" presName="parentText" presStyleLbl="node1" presStyleIdx="1" presStyleCnt="3">
        <dgm:presLayoutVars>
          <dgm:chMax val="0"/>
          <dgm:bulletEnabled val="1"/>
        </dgm:presLayoutVars>
      </dgm:prSet>
      <dgm:spPr/>
    </dgm:pt>
    <dgm:pt modelId="{7D5DBE40-3439-7243-8866-CB1810A38C41}" type="pres">
      <dgm:prSet presAssocID="{EDE5B5E4-9136-4FB2-A12F-CFAD9EFDF04F}" presName="negativeSpace" presStyleCnt="0"/>
      <dgm:spPr/>
    </dgm:pt>
    <dgm:pt modelId="{3C05FC9D-9574-D746-B117-1546FD3CC405}" type="pres">
      <dgm:prSet presAssocID="{EDE5B5E4-9136-4FB2-A12F-CFAD9EFDF04F}" presName="childText" presStyleLbl="conFgAcc1" presStyleIdx="1" presStyleCnt="3">
        <dgm:presLayoutVars>
          <dgm:bulletEnabled val="1"/>
        </dgm:presLayoutVars>
      </dgm:prSet>
      <dgm:spPr/>
    </dgm:pt>
    <dgm:pt modelId="{20C9345D-7DFD-8447-A1DD-FCD4AA8CCE10}" type="pres">
      <dgm:prSet presAssocID="{6655B3B1-4941-4D5E-BC3C-44528D904BCD}" presName="spaceBetweenRectangles" presStyleCnt="0"/>
      <dgm:spPr/>
    </dgm:pt>
    <dgm:pt modelId="{B52C8993-3357-7742-A0BC-0120EF55D73F}" type="pres">
      <dgm:prSet presAssocID="{6B89C80E-CF10-4F57-A475-6461ACE96ED2}" presName="parentLin" presStyleCnt="0"/>
      <dgm:spPr/>
    </dgm:pt>
    <dgm:pt modelId="{E48948B5-D132-D44D-9198-316054D36D27}" type="pres">
      <dgm:prSet presAssocID="{6B89C80E-CF10-4F57-A475-6461ACE96ED2}" presName="parentLeftMargin" presStyleLbl="node1" presStyleIdx="1" presStyleCnt="3"/>
      <dgm:spPr/>
    </dgm:pt>
    <dgm:pt modelId="{DEFA6FD7-8CE7-3344-B529-5DFCA36AFAAD}" type="pres">
      <dgm:prSet presAssocID="{6B89C80E-CF10-4F57-A475-6461ACE96ED2}" presName="parentText" presStyleLbl="node1" presStyleIdx="2" presStyleCnt="3">
        <dgm:presLayoutVars>
          <dgm:chMax val="0"/>
          <dgm:bulletEnabled val="1"/>
        </dgm:presLayoutVars>
      </dgm:prSet>
      <dgm:spPr/>
    </dgm:pt>
    <dgm:pt modelId="{FF58785B-5F3B-A547-ABF3-EAC9B5411C9D}" type="pres">
      <dgm:prSet presAssocID="{6B89C80E-CF10-4F57-A475-6461ACE96ED2}" presName="negativeSpace" presStyleCnt="0"/>
      <dgm:spPr/>
    </dgm:pt>
    <dgm:pt modelId="{3DB0E2F9-4A2B-2B46-A8E2-D0D7495A1FC9}" type="pres">
      <dgm:prSet presAssocID="{6B89C80E-CF10-4F57-A475-6461ACE96ED2}" presName="childText" presStyleLbl="conFgAcc1" presStyleIdx="2" presStyleCnt="3">
        <dgm:presLayoutVars>
          <dgm:bulletEnabled val="1"/>
        </dgm:presLayoutVars>
      </dgm:prSet>
      <dgm:spPr/>
    </dgm:pt>
  </dgm:ptLst>
  <dgm:cxnLst>
    <dgm:cxn modelId="{E8F49004-0BE7-4D72-AA89-7F89F4C23DD1}" srcId="{EDE5B5E4-9136-4FB2-A12F-CFAD9EFDF04F}" destId="{68A70273-8949-4999-878A-7D2CBA11A8BD}" srcOrd="1" destOrd="0" parTransId="{EB789679-8A41-4059-B7C3-3C2D61895965}" sibTransId="{E4A722FB-8B1B-4999-B463-F0456DAE3DC7}"/>
    <dgm:cxn modelId="{94AAC929-3063-1747-BAE8-B53F46CC1C30}" type="presOf" srcId="{834401FD-E257-40D5-A740-4C12F3BA0B7F}" destId="{3DB0E2F9-4A2B-2B46-A8E2-D0D7495A1FC9}" srcOrd="0" destOrd="0" presId="urn:microsoft.com/office/officeart/2005/8/layout/list1"/>
    <dgm:cxn modelId="{FFB2B531-9958-4425-ADD4-26FA1B46ABF0}" srcId="{7C33E519-747E-4B95-B778-19022C5AA9BB}" destId="{583517A9-6842-46A6-A799-6D08059A8920}" srcOrd="0" destOrd="0" parTransId="{7E8933AC-B1BC-46D4-B1A8-277AD4472375}" sibTransId="{6DA0F808-5FA1-4BE7-960F-68FA10DDE2BD}"/>
    <dgm:cxn modelId="{D405073C-F3DF-A149-8D36-25C9F506B7BC}" type="presOf" srcId="{7C33E519-747E-4B95-B778-19022C5AA9BB}" destId="{95BFDE2B-D185-9A41-BAAD-FB13237F6A79}" srcOrd="0" destOrd="0" presId="urn:microsoft.com/office/officeart/2005/8/layout/list1"/>
    <dgm:cxn modelId="{B9E8B63D-F338-4A07-93A8-51639248A439}" srcId="{81B4E4D9-E0A4-4C02-8CE0-8A41F048701F}" destId="{EDE5B5E4-9136-4FB2-A12F-CFAD9EFDF04F}" srcOrd="1" destOrd="0" parTransId="{E94FCAF5-6285-4D37-A340-F8265B7F3A2A}" sibTransId="{6655B3B1-4941-4D5E-BC3C-44528D904BCD}"/>
    <dgm:cxn modelId="{6AAE5449-A8EB-4E5C-8E36-4D91F4A7094B}" srcId="{EDE5B5E4-9136-4FB2-A12F-CFAD9EFDF04F}" destId="{683384AD-EC2B-44A1-BC1B-A855BAD4D0E0}" srcOrd="5" destOrd="0" parTransId="{17A28CDA-2187-4F99-9874-D8338EADE9C8}" sibTransId="{02D93338-BA8B-47B6-8D96-FA4B401648BF}"/>
    <dgm:cxn modelId="{87E2A656-E919-0B4D-9B37-B4E942EF0B3C}" type="presOf" srcId="{D4DE2285-5267-4644-B159-85F53B745C73}" destId="{3C05FC9D-9574-D746-B117-1546FD3CC405}" srcOrd="0" destOrd="4" presId="urn:microsoft.com/office/officeart/2005/8/layout/list1"/>
    <dgm:cxn modelId="{B9821859-BE74-694F-A1A2-630664359B62}" type="presOf" srcId="{81B4E4D9-E0A4-4C02-8CE0-8A41F048701F}" destId="{34F7C4D0-3F9D-BC49-BCB6-0C2CE045645D}" srcOrd="0" destOrd="0" presId="urn:microsoft.com/office/officeart/2005/8/layout/list1"/>
    <dgm:cxn modelId="{9F23D359-F260-4F56-9618-415903293662}" srcId="{6B89C80E-CF10-4F57-A475-6461ACE96ED2}" destId="{834401FD-E257-40D5-A740-4C12F3BA0B7F}" srcOrd="0" destOrd="0" parTransId="{96594A06-0C09-40E4-A41A-6F20392A54A9}" sibTransId="{AFB54D71-F729-4D0D-BCC9-7C11DBA8F546}"/>
    <dgm:cxn modelId="{F4F4265B-8726-3845-9858-C0F8003903B9}" type="presOf" srcId="{EDE5B5E4-9136-4FB2-A12F-CFAD9EFDF04F}" destId="{01C66AE4-9BEC-7F49-9F03-FF2979AC617B}" srcOrd="0" destOrd="0" presId="urn:microsoft.com/office/officeart/2005/8/layout/list1"/>
    <dgm:cxn modelId="{32D5395D-C3F1-234F-A965-44BE88FDFA87}" type="presOf" srcId="{683384AD-EC2B-44A1-BC1B-A855BAD4D0E0}" destId="{3C05FC9D-9574-D746-B117-1546FD3CC405}" srcOrd="0" destOrd="5" presId="urn:microsoft.com/office/officeart/2005/8/layout/list1"/>
    <dgm:cxn modelId="{9C0EFB65-F7D5-494B-AAB6-3A41E4C87C53}" type="presOf" srcId="{6B89C80E-CF10-4F57-A475-6461ACE96ED2}" destId="{DEFA6FD7-8CE7-3344-B529-5DFCA36AFAAD}" srcOrd="1" destOrd="0" presId="urn:microsoft.com/office/officeart/2005/8/layout/list1"/>
    <dgm:cxn modelId="{16858166-68E2-1B48-B5F9-8ADBF6FD52A5}" type="presOf" srcId="{7C33E519-747E-4B95-B778-19022C5AA9BB}" destId="{B82AF93C-DFF9-6A4E-B409-5F2CC4D1F488}" srcOrd="1" destOrd="0" presId="urn:microsoft.com/office/officeart/2005/8/layout/list1"/>
    <dgm:cxn modelId="{68064D6A-9D42-4F65-BF6A-3F8D1F1DEDB7}" srcId="{EDE5B5E4-9136-4FB2-A12F-CFAD9EFDF04F}" destId="{C9EBEE16-70CB-4679-81AD-CE326241C8CF}" srcOrd="3" destOrd="0" parTransId="{952B2B8E-EA57-4977-9253-D540F3A8F25C}" sibTransId="{E5DDC531-0CFB-471D-9141-36DAE237BAAD}"/>
    <dgm:cxn modelId="{87D4328A-025E-604E-8CA9-32915678CE61}" type="presOf" srcId="{583517A9-6842-46A6-A799-6D08059A8920}" destId="{9169A986-15BB-4B4F-ADCE-26ED8BC14325}" srcOrd="0" destOrd="0" presId="urn:microsoft.com/office/officeart/2005/8/layout/list1"/>
    <dgm:cxn modelId="{32A4448E-9D42-4C72-B7DE-966A23A09231}" srcId="{EDE5B5E4-9136-4FB2-A12F-CFAD9EFDF04F}" destId="{00A4827D-F4A0-4E42-B17E-C51A9FE6FF2F}" srcOrd="0" destOrd="0" parTransId="{BA3E0AA6-3C7B-4D79-A00C-B7C757BABADB}" sibTransId="{B73B4F34-B5D1-4270-A753-D5A18B3EE0F0}"/>
    <dgm:cxn modelId="{5375BA95-7FD7-4FB0-AC08-7955582F4547}" srcId="{81B4E4D9-E0A4-4C02-8CE0-8A41F048701F}" destId="{6B89C80E-CF10-4F57-A475-6461ACE96ED2}" srcOrd="2" destOrd="0" parTransId="{52C501E0-058F-4FB0-96C0-12E6F84583AD}" sibTransId="{3447A617-B0B6-4547-BE3B-1293EA83AE8E}"/>
    <dgm:cxn modelId="{4F5814C1-A851-4467-973F-53B062BEC929}" srcId="{EDE5B5E4-9136-4FB2-A12F-CFAD9EFDF04F}" destId="{D4DE2285-5267-4644-B159-85F53B745C73}" srcOrd="4" destOrd="0" parTransId="{F8704DB7-7EF0-4910-981F-6B0F9B6584E2}" sibTransId="{89D5C9DE-65E3-4D8B-9436-9AC1A6BFA83D}"/>
    <dgm:cxn modelId="{CE7942C4-E3D4-D748-82F0-E32CF306D0D7}" type="presOf" srcId="{6B89C80E-CF10-4F57-A475-6461ACE96ED2}" destId="{E48948B5-D132-D44D-9198-316054D36D27}" srcOrd="0" destOrd="0" presId="urn:microsoft.com/office/officeart/2005/8/layout/list1"/>
    <dgm:cxn modelId="{B20327D1-BB08-474B-892B-FC5E7B18699D}" type="presOf" srcId="{EDE5B5E4-9136-4FB2-A12F-CFAD9EFDF04F}" destId="{F8B42F10-A620-504B-8761-39596AD93977}" srcOrd="1" destOrd="0" presId="urn:microsoft.com/office/officeart/2005/8/layout/list1"/>
    <dgm:cxn modelId="{C13923D8-02AF-A645-B344-DED58C9D5EF9}" type="presOf" srcId="{68A70273-8949-4999-878A-7D2CBA11A8BD}" destId="{3C05FC9D-9574-D746-B117-1546FD3CC405}" srcOrd="0" destOrd="1" presId="urn:microsoft.com/office/officeart/2005/8/layout/list1"/>
    <dgm:cxn modelId="{2ED5C1E5-097B-1C4F-AC5A-5B347ACC58A4}" type="presOf" srcId="{C9EBEE16-70CB-4679-81AD-CE326241C8CF}" destId="{3C05FC9D-9574-D746-B117-1546FD3CC405}" srcOrd="0" destOrd="3" presId="urn:microsoft.com/office/officeart/2005/8/layout/list1"/>
    <dgm:cxn modelId="{0360B0F1-9ED7-4A11-8051-E66A90607F9A}" srcId="{EDE5B5E4-9136-4FB2-A12F-CFAD9EFDF04F}" destId="{852DBD6D-91F2-451D-82C5-4C3DB2AC1777}" srcOrd="2" destOrd="0" parTransId="{1207DA7E-995B-4752-840E-4EF7F1EC8348}" sibTransId="{AF7BA954-27A4-42FA-AE70-A4ADD2A0AE85}"/>
    <dgm:cxn modelId="{F5D88CF2-1472-E94A-A339-0E9C888F4CAD}" type="presOf" srcId="{00A4827D-F4A0-4E42-B17E-C51A9FE6FF2F}" destId="{3C05FC9D-9574-D746-B117-1546FD3CC405}" srcOrd="0" destOrd="0" presId="urn:microsoft.com/office/officeart/2005/8/layout/list1"/>
    <dgm:cxn modelId="{DDA4D4FA-7926-44CF-BE12-C71C8DC435DB}" srcId="{81B4E4D9-E0A4-4C02-8CE0-8A41F048701F}" destId="{7C33E519-747E-4B95-B778-19022C5AA9BB}" srcOrd="0" destOrd="0" parTransId="{FB6E86D0-F86A-4C71-B16C-045E95481AC0}" sibTransId="{07A45C67-761A-4719-8678-1F6FD7A0D8D1}"/>
    <dgm:cxn modelId="{FB81F0FF-6426-8B47-9CF5-4A37F88B2DD2}" type="presOf" srcId="{852DBD6D-91F2-451D-82C5-4C3DB2AC1777}" destId="{3C05FC9D-9574-D746-B117-1546FD3CC405}" srcOrd="0" destOrd="2" presId="urn:microsoft.com/office/officeart/2005/8/layout/list1"/>
    <dgm:cxn modelId="{02DD0961-695F-4046-A97C-6EA1C8457C71}" type="presParOf" srcId="{34F7C4D0-3F9D-BC49-BCB6-0C2CE045645D}" destId="{E720386F-A9F6-1D4C-9A6C-AE4434D59CBC}" srcOrd="0" destOrd="0" presId="urn:microsoft.com/office/officeart/2005/8/layout/list1"/>
    <dgm:cxn modelId="{63A4B70A-2E45-EB49-9259-F16BEA7EDEF8}" type="presParOf" srcId="{E720386F-A9F6-1D4C-9A6C-AE4434D59CBC}" destId="{95BFDE2B-D185-9A41-BAAD-FB13237F6A79}" srcOrd="0" destOrd="0" presId="urn:microsoft.com/office/officeart/2005/8/layout/list1"/>
    <dgm:cxn modelId="{47225B0F-4E38-8D4F-A884-545D64D3FA50}" type="presParOf" srcId="{E720386F-A9F6-1D4C-9A6C-AE4434D59CBC}" destId="{B82AF93C-DFF9-6A4E-B409-5F2CC4D1F488}" srcOrd="1" destOrd="0" presId="urn:microsoft.com/office/officeart/2005/8/layout/list1"/>
    <dgm:cxn modelId="{18A9FE37-BE2E-C649-9E7A-5CC10B4B026A}" type="presParOf" srcId="{34F7C4D0-3F9D-BC49-BCB6-0C2CE045645D}" destId="{1292DE9C-DD12-8547-B163-6E184267404B}" srcOrd="1" destOrd="0" presId="urn:microsoft.com/office/officeart/2005/8/layout/list1"/>
    <dgm:cxn modelId="{FC2EDFAF-9C48-2842-8B5E-78FD13792EAB}" type="presParOf" srcId="{34F7C4D0-3F9D-BC49-BCB6-0C2CE045645D}" destId="{9169A986-15BB-4B4F-ADCE-26ED8BC14325}" srcOrd="2" destOrd="0" presId="urn:microsoft.com/office/officeart/2005/8/layout/list1"/>
    <dgm:cxn modelId="{D3D9E417-B926-4042-86E3-F8B601B84083}" type="presParOf" srcId="{34F7C4D0-3F9D-BC49-BCB6-0C2CE045645D}" destId="{EC19F99D-0CE0-2742-9442-1469ED6C454E}" srcOrd="3" destOrd="0" presId="urn:microsoft.com/office/officeart/2005/8/layout/list1"/>
    <dgm:cxn modelId="{4E1A5C42-D804-1E4E-9ECE-D75EA645379F}" type="presParOf" srcId="{34F7C4D0-3F9D-BC49-BCB6-0C2CE045645D}" destId="{46D0DBDE-6B69-D64E-9DB0-A5E3CA9E8AE0}" srcOrd="4" destOrd="0" presId="urn:microsoft.com/office/officeart/2005/8/layout/list1"/>
    <dgm:cxn modelId="{BFB197D5-5122-054C-A0C5-279B576EE853}" type="presParOf" srcId="{46D0DBDE-6B69-D64E-9DB0-A5E3CA9E8AE0}" destId="{01C66AE4-9BEC-7F49-9F03-FF2979AC617B}" srcOrd="0" destOrd="0" presId="urn:microsoft.com/office/officeart/2005/8/layout/list1"/>
    <dgm:cxn modelId="{E612BDDF-9640-E447-93C2-43249F02A70A}" type="presParOf" srcId="{46D0DBDE-6B69-D64E-9DB0-A5E3CA9E8AE0}" destId="{F8B42F10-A620-504B-8761-39596AD93977}" srcOrd="1" destOrd="0" presId="urn:microsoft.com/office/officeart/2005/8/layout/list1"/>
    <dgm:cxn modelId="{2AADBEDE-6516-6B45-B64D-2FEEB16187A7}" type="presParOf" srcId="{34F7C4D0-3F9D-BC49-BCB6-0C2CE045645D}" destId="{7D5DBE40-3439-7243-8866-CB1810A38C41}" srcOrd="5" destOrd="0" presId="urn:microsoft.com/office/officeart/2005/8/layout/list1"/>
    <dgm:cxn modelId="{F4639EB8-AC84-DF49-9603-476C715EB81A}" type="presParOf" srcId="{34F7C4D0-3F9D-BC49-BCB6-0C2CE045645D}" destId="{3C05FC9D-9574-D746-B117-1546FD3CC405}" srcOrd="6" destOrd="0" presId="urn:microsoft.com/office/officeart/2005/8/layout/list1"/>
    <dgm:cxn modelId="{3624AAF4-BD05-A64E-8660-DD89C40AD968}" type="presParOf" srcId="{34F7C4D0-3F9D-BC49-BCB6-0C2CE045645D}" destId="{20C9345D-7DFD-8447-A1DD-FCD4AA8CCE10}" srcOrd="7" destOrd="0" presId="urn:microsoft.com/office/officeart/2005/8/layout/list1"/>
    <dgm:cxn modelId="{04B39BC7-FF81-F146-B350-8F804D1CAF51}" type="presParOf" srcId="{34F7C4D0-3F9D-BC49-BCB6-0C2CE045645D}" destId="{B52C8993-3357-7742-A0BC-0120EF55D73F}" srcOrd="8" destOrd="0" presId="urn:microsoft.com/office/officeart/2005/8/layout/list1"/>
    <dgm:cxn modelId="{FF87ED7D-CEC9-3547-969E-9C67D2415ADC}" type="presParOf" srcId="{B52C8993-3357-7742-A0BC-0120EF55D73F}" destId="{E48948B5-D132-D44D-9198-316054D36D27}" srcOrd="0" destOrd="0" presId="urn:microsoft.com/office/officeart/2005/8/layout/list1"/>
    <dgm:cxn modelId="{23290DE6-D2B4-F448-BAF1-8F6E3CD0B748}" type="presParOf" srcId="{B52C8993-3357-7742-A0BC-0120EF55D73F}" destId="{DEFA6FD7-8CE7-3344-B529-5DFCA36AFAAD}" srcOrd="1" destOrd="0" presId="urn:microsoft.com/office/officeart/2005/8/layout/list1"/>
    <dgm:cxn modelId="{633F494C-75C1-AD4A-9AC4-674A173A54E9}" type="presParOf" srcId="{34F7C4D0-3F9D-BC49-BCB6-0C2CE045645D}" destId="{FF58785B-5F3B-A547-ABF3-EAC9B5411C9D}" srcOrd="9" destOrd="0" presId="urn:microsoft.com/office/officeart/2005/8/layout/list1"/>
    <dgm:cxn modelId="{11A6F55C-6C02-D345-A4EE-929BFAE24E28}" type="presParOf" srcId="{34F7C4D0-3F9D-BC49-BCB6-0C2CE045645D}" destId="{3DB0E2F9-4A2B-2B46-A8E2-D0D7495A1FC9}"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5CA5C5D-11B8-4046-A19B-0BC98AFD57BC}" type="doc">
      <dgm:prSet loTypeId="urn:microsoft.com/office/officeart/2018/2/layout/IconLabelList" loCatId="icon" qsTypeId="urn:microsoft.com/office/officeart/2005/8/quickstyle/simple1" qsCatId="simple" csTypeId="urn:microsoft.com/office/officeart/2018/5/colors/Iconchunking_neutralbg_accent1_2" csCatId="accent1" phldr="1"/>
      <dgm:spPr/>
      <dgm:t>
        <a:bodyPr/>
        <a:lstStyle/>
        <a:p>
          <a:endParaRPr lang="en-US"/>
        </a:p>
      </dgm:t>
    </dgm:pt>
    <dgm:pt modelId="{68862D04-D22E-414F-B579-2343F27273BF}">
      <dgm:prSet/>
      <dgm:spPr/>
      <dgm:t>
        <a:bodyPr/>
        <a:lstStyle/>
        <a:p>
          <a:r>
            <a:rPr lang="en-US"/>
            <a:t>Protection of digital files</a:t>
          </a:r>
        </a:p>
      </dgm:t>
    </dgm:pt>
    <dgm:pt modelId="{B43DF1DE-5E3B-4B62-A472-C30CE2C9A948}" type="parTrans" cxnId="{5A60285B-D7A4-4798-B461-E13B905FF30C}">
      <dgm:prSet/>
      <dgm:spPr/>
      <dgm:t>
        <a:bodyPr/>
        <a:lstStyle/>
        <a:p>
          <a:endParaRPr lang="en-US"/>
        </a:p>
      </dgm:t>
    </dgm:pt>
    <dgm:pt modelId="{AC9BD01C-5459-4394-86BB-838E4FF39E82}" type="sibTrans" cxnId="{5A60285B-D7A4-4798-B461-E13B905FF30C}">
      <dgm:prSet/>
      <dgm:spPr/>
      <dgm:t>
        <a:bodyPr/>
        <a:lstStyle/>
        <a:p>
          <a:endParaRPr lang="en-US"/>
        </a:p>
      </dgm:t>
    </dgm:pt>
    <dgm:pt modelId="{D39A07BD-4046-4A5C-9B5E-F7A6AADC6096}">
      <dgm:prSet/>
      <dgm:spPr/>
      <dgm:t>
        <a:bodyPr/>
        <a:lstStyle/>
        <a:p>
          <a:r>
            <a:rPr lang="en-US"/>
            <a:t>Secure handling of paper records</a:t>
          </a:r>
        </a:p>
      </dgm:t>
    </dgm:pt>
    <dgm:pt modelId="{9839B70E-257E-4011-BD71-6BA855386CB3}" type="parTrans" cxnId="{C88BB1F8-04C6-45B7-9960-91BCE57A6E14}">
      <dgm:prSet/>
      <dgm:spPr/>
      <dgm:t>
        <a:bodyPr/>
        <a:lstStyle/>
        <a:p>
          <a:endParaRPr lang="en-US"/>
        </a:p>
      </dgm:t>
    </dgm:pt>
    <dgm:pt modelId="{ED05AFC8-2E3D-42DD-9745-7F311C401FFE}" type="sibTrans" cxnId="{C88BB1F8-04C6-45B7-9960-91BCE57A6E14}">
      <dgm:prSet/>
      <dgm:spPr/>
      <dgm:t>
        <a:bodyPr/>
        <a:lstStyle/>
        <a:p>
          <a:endParaRPr lang="en-US"/>
        </a:p>
      </dgm:t>
    </dgm:pt>
    <dgm:pt modelId="{62FCC616-BBE1-4699-87A5-4C4B75E37D08}">
      <dgm:prSet/>
      <dgm:spPr/>
      <dgm:t>
        <a:bodyPr/>
        <a:lstStyle/>
        <a:p>
          <a:r>
            <a:rPr lang="en-US"/>
            <a:t>Password policies</a:t>
          </a:r>
        </a:p>
      </dgm:t>
    </dgm:pt>
    <dgm:pt modelId="{04CD7EEB-4AF7-43ED-A905-32E15CB7284A}" type="parTrans" cxnId="{58AE6B6D-0115-489B-8C99-C9D6B676FB06}">
      <dgm:prSet/>
      <dgm:spPr/>
      <dgm:t>
        <a:bodyPr/>
        <a:lstStyle/>
        <a:p>
          <a:endParaRPr lang="en-US"/>
        </a:p>
      </dgm:t>
    </dgm:pt>
    <dgm:pt modelId="{98CD935F-A4DE-421F-9DA0-3B53D98ADB6C}" type="sibTrans" cxnId="{58AE6B6D-0115-489B-8C99-C9D6B676FB06}">
      <dgm:prSet/>
      <dgm:spPr/>
      <dgm:t>
        <a:bodyPr/>
        <a:lstStyle/>
        <a:p>
          <a:endParaRPr lang="en-US"/>
        </a:p>
      </dgm:t>
    </dgm:pt>
    <dgm:pt modelId="{810C097C-FBA4-4376-B0D0-AE8A2EDFE69E}">
      <dgm:prSet/>
      <dgm:spPr/>
      <dgm:t>
        <a:bodyPr/>
        <a:lstStyle/>
        <a:p>
          <a:r>
            <a:rPr lang="en-US"/>
            <a:t>Backup procedures</a:t>
          </a:r>
        </a:p>
      </dgm:t>
    </dgm:pt>
    <dgm:pt modelId="{EB3F0BBD-E8D2-417A-846C-19B5B0C1C1EB}" type="parTrans" cxnId="{56F1D675-E053-4660-A134-6120DC750E09}">
      <dgm:prSet/>
      <dgm:spPr/>
      <dgm:t>
        <a:bodyPr/>
        <a:lstStyle/>
        <a:p>
          <a:endParaRPr lang="en-US"/>
        </a:p>
      </dgm:t>
    </dgm:pt>
    <dgm:pt modelId="{77672636-DDD0-4311-AD0A-7BD02B7E56C7}" type="sibTrans" cxnId="{56F1D675-E053-4660-A134-6120DC750E09}">
      <dgm:prSet/>
      <dgm:spPr/>
      <dgm:t>
        <a:bodyPr/>
        <a:lstStyle/>
        <a:p>
          <a:endParaRPr lang="en-US"/>
        </a:p>
      </dgm:t>
    </dgm:pt>
    <dgm:pt modelId="{53BAA200-93F7-4242-8E8E-15996D24FF56}" type="pres">
      <dgm:prSet presAssocID="{65CA5C5D-11B8-4046-A19B-0BC98AFD57BC}" presName="root" presStyleCnt="0">
        <dgm:presLayoutVars>
          <dgm:dir/>
          <dgm:resizeHandles val="exact"/>
        </dgm:presLayoutVars>
      </dgm:prSet>
      <dgm:spPr/>
    </dgm:pt>
    <dgm:pt modelId="{D135CAC3-356A-4576-9687-7125A017D419}" type="pres">
      <dgm:prSet presAssocID="{68862D04-D22E-414F-B579-2343F27273BF}" presName="compNode" presStyleCnt="0"/>
      <dgm:spPr/>
    </dgm:pt>
    <dgm:pt modelId="{3CF256EB-CE3C-4818-981D-2D5A1E87D299}" type="pres">
      <dgm:prSet presAssocID="{68862D04-D22E-414F-B579-2343F27273BF}"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Lock"/>
        </a:ext>
      </dgm:extLst>
    </dgm:pt>
    <dgm:pt modelId="{B28F5CC5-5F14-48B4-9B47-D6090D2D7D09}" type="pres">
      <dgm:prSet presAssocID="{68862D04-D22E-414F-B579-2343F27273BF}" presName="spaceRect" presStyleCnt="0"/>
      <dgm:spPr/>
    </dgm:pt>
    <dgm:pt modelId="{6E9386C6-7CBF-4C46-B4BE-CD8F3ECDF36A}" type="pres">
      <dgm:prSet presAssocID="{68862D04-D22E-414F-B579-2343F27273BF}" presName="textRect" presStyleLbl="revTx" presStyleIdx="0" presStyleCnt="4">
        <dgm:presLayoutVars>
          <dgm:chMax val="1"/>
          <dgm:chPref val="1"/>
        </dgm:presLayoutVars>
      </dgm:prSet>
      <dgm:spPr/>
    </dgm:pt>
    <dgm:pt modelId="{13404753-A0FC-4AC3-A21D-C0491A13ADD9}" type="pres">
      <dgm:prSet presAssocID="{AC9BD01C-5459-4394-86BB-838E4FF39E82}" presName="sibTrans" presStyleCnt="0"/>
      <dgm:spPr/>
    </dgm:pt>
    <dgm:pt modelId="{71465FBA-454C-457E-B66F-C884ECF7E9B2}" type="pres">
      <dgm:prSet presAssocID="{D39A07BD-4046-4A5C-9B5E-F7A6AADC6096}" presName="compNode" presStyleCnt="0"/>
      <dgm:spPr/>
    </dgm:pt>
    <dgm:pt modelId="{05E22788-AFE8-485E-88DA-C170CE1DF862}" type="pres">
      <dgm:prSet presAssocID="{D39A07BD-4046-4A5C-9B5E-F7A6AADC6096}"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Open Folder"/>
        </a:ext>
      </dgm:extLst>
    </dgm:pt>
    <dgm:pt modelId="{AC1B844F-EC26-42C7-9F0B-87B8A9893885}" type="pres">
      <dgm:prSet presAssocID="{D39A07BD-4046-4A5C-9B5E-F7A6AADC6096}" presName="spaceRect" presStyleCnt="0"/>
      <dgm:spPr/>
    </dgm:pt>
    <dgm:pt modelId="{38C3625D-6755-433A-98ED-516870E48C56}" type="pres">
      <dgm:prSet presAssocID="{D39A07BD-4046-4A5C-9B5E-F7A6AADC6096}" presName="textRect" presStyleLbl="revTx" presStyleIdx="1" presStyleCnt="4">
        <dgm:presLayoutVars>
          <dgm:chMax val="1"/>
          <dgm:chPref val="1"/>
        </dgm:presLayoutVars>
      </dgm:prSet>
      <dgm:spPr/>
    </dgm:pt>
    <dgm:pt modelId="{075A51CD-7D14-48BE-BB26-A97CCC3E47D8}" type="pres">
      <dgm:prSet presAssocID="{ED05AFC8-2E3D-42DD-9745-7F311C401FFE}" presName="sibTrans" presStyleCnt="0"/>
      <dgm:spPr/>
    </dgm:pt>
    <dgm:pt modelId="{91AFA51C-8FCA-4984-9AA4-832DF4E37641}" type="pres">
      <dgm:prSet presAssocID="{62FCC616-BBE1-4699-87A5-4C4B75E37D08}" presName="compNode" presStyleCnt="0"/>
      <dgm:spPr/>
    </dgm:pt>
    <dgm:pt modelId="{6AC5C95A-C27E-4DAE-B62C-4C0946E6BAA4}" type="pres">
      <dgm:prSet presAssocID="{62FCC616-BBE1-4699-87A5-4C4B75E37D08}"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Key"/>
        </a:ext>
      </dgm:extLst>
    </dgm:pt>
    <dgm:pt modelId="{C37241CC-DFA6-43B0-AE12-D5210B9FF893}" type="pres">
      <dgm:prSet presAssocID="{62FCC616-BBE1-4699-87A5-4C4B75E37D08}" presName="spaceRect" presStyleCnt="0"/>
      <dgm:spPr/>
    </dgm:pt>
    <dgm:pt modelId="{459F7D99-4278-436C-8037-BD9D27B6D19E}" type="pres">
      <dgm:prSet presAssocID="{62FCC616-BBE1-4699-87A5-4C4B75E37D08}" presName="textRect" presStyleLbl="revTx" presStyleIdx="2" presStyleCnt="4">
        <dgm:presLayoutVars>
          <dgm:chMax val="1"/>
          <dgm:chPref val="1"/>
        </dgm:presLayoutVars>
      </dgm:prSet>
      <dgm:spPr/>
    </dgm:pt>
    <dgm:pt modelId="{3161172E-E0A9-4A33-A192-82C54C2BCAF5}" type="pres">
      <dgm:prSet presAssocID="{98CD935F-A4DE-421F-9DA0-3B53D98ADB6C}" presName="sibTrans" presStyleCnt="0"/>
      <dgm:spPr/>
    </dgm:pt>
    <dgm:pt modelId="{CA26A872-9193-4745-8FB3-F2052AA0167D}" type="pres">
      <dgm:prSet presAssocID="{810C097C-FBA4-4376-B0D0-AE8A2EDFE69E}" presName="compNode" presStyleCnt="0"/>
      <dgm:spPr/>
    </dgm:pt>
    <dgm:pt modelId="{EF0A5734-2473-4632-B2EC-011D3A7A1A39}" type="pres">
      <dgm:prSet presAssocID="{810C097C-FBA4-4376-B0D0-AE8A2EDFE69E}"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Database"/>
        </a:ext>
      </dgm:extLst>
    </dgm:pt>
    <dgm:pt modelId="{E3CF2B39-D2BC-4182-9459-4A91F1423C23}" type="pres">
      <dgm:prSet presAssocID="{810C097C-FBA4-4376-B0D0-AE8A2EDFE69E}" presName="spaceRect" presStyleCnt="0"/>
      <dgm:spPr/>
    </dgm:pt>
    <dgm:pt modelId="{AD2BEDBB-602A-4B3B-B38E-44C533B954CB}" type="pres">
      <dgm:prSet presAssocID="{810C097C-FBA4-4376-B0D0-AE8A2EDFE69E}" presName="textRect" presStyleLbl="revTx" presStyleIdx="3" presStyleCnt="4">
        <dgm:presLayoutVars>
          <dgm:chMax val="1"/>
          <dgm:chPref val="1"/>
        </dgm:presLayoutVars>
      </dgm:prSet>
      <dgm:spPr/>
    </dgm:pt>
  </dgm:ptLst>
  <dgm:cxnLst>
    <dgm:cxn modelId="{CF7C8D1B-7C54-432B-AE5F-01D6346FE35B}" type="presOf" srcId="{62FCC616-BBE1-4699-87A5-4C4B75E37D08}" destId="{459F7D99-4278-436C-8037-BD9D27B6D19E}" srcOrd="0" destOrd="0" presId="urn:microsoft.com/office/officeart/2018/2/layout/IconLabelList"/>
    <dgm:cxn modelId="{5A60285B-D7A4-4798-B461-E13B905FF30C}" srcId="{65CA5C5D-11B8-4046-A19B-0BC98AFD57BC}" destId="{68862D04-D22E-414F-B579-2343F27273BF}" srcOrd="0" destOrd="0" parTransId="{B43DF1DE-5E3B-4B62-A472-C30CE2C9A948}" sibTransId="{AC9BD01C-5459-4394-86BB-838E4FF39E82}"/>
    <dgm:cxn modelId="{58AE6B6D-0115-489B-8C99-C9D6B676FB06}" srcId="{65CA5C5D-11B8-4046-A19B-0BC98AFD57BC}" destId="{62FCC616-BBE1-4699-87A5-4C4B75E37D08}" srcOrd="2" destOrd="0" parTransId="{04CD7EEB-4AF7-43ED-A905-32E15CB7284A}" sibTransId="{98CD935F-A4DE-421F-9DA0-3B53D98ADB6C}"/>
    <dgm:cxn modelId="{56F1D675-E053-4660-A134-6120DC750E09}" srcId="{65CA5C5D-11B8-4046-A19B-0BC98AFD57BC}" destId="{810C097C-FBA4-4376-B0D0-AE8A2EDFE69E}" srcOrd="3" destOrd="0" parTransId="{EB3F0BBD-E8D2-417A-846C-19B5B0C1C1EB}" sibTransId="{77672636-DDD0-4311-AD0A-7BD02B7E56C7}"/>
    <dgm:cxn modelId="{F87C328F-2442-427D-9823-312753D8AFC6}" type="presOf" srcId="{D39A07BD-4046-4A5C-9B5E-F7A6AADC6096}" destId="{38C3625D-6755-433A-98ED-516870E48C56}" srcOrd="0" destOrd="0" presId="urn:microsoft.com/office/officeart/2018/2/layout/IconLabelList"/>
    <dgm:cxn modelId="{1CFDE995-221C-4BB4-A428-6C31F1FDBA25}" type="presOf" srcId="{810C097C-FBA4-4376-B0D0-AE8A2EDFE69E}" destId="{AD2BEDBB-602A-4B3B-B38E-44C533B954CB}" srcOrd="0" destOrd="0" presId="urn:microsoft.com/office/officeart/2018/2/layout/IconLabelList"/>
    <dgm:cxn modelId="{B20D23AE-155B-4B5E-B3E9-774FBA689EAE}" type="presOf" srcId="{68862D04-D22E-414F-B579-2343F27273BF}" destId="{6E9386C6-7CBF-4C46-B4BE-CD8F3ECDF36A}" srcOrd="0" destOrd="0" presId="urn:microsoft.com/office/officeart/2018/2/layout/IconLabelList"/>
    <dgm:cxn modelId="{A938E0C1-A5B3-40F6-86D2-F2E22D2D6DA9}" type="presOf" srcId="{65CA5C5D-11B8-4046-A19B-0BC98AFD57BC}" destId="{53BAA200-93F7-4242-8E8E-15996D24FF56}" srcOrd="0" destOrd="0" presId="urn:microsoft.com/office/officeart/2018/2/layout/IconLabelList"/>
    <dgm:cxn modelId="{C88BB1F8-04C6-45B7-9960-91BCE57A6E14}" srcId="{65CA5C5D-11B8-4046-A19B-0BC98AFD57BC}" destId="{D39A07BD-4046-4A5C-9B5E-F7A6AADC6096}" srcOrd="1" destOrd="0" parTransId="{9839B70E-257E-4011-BD71-6BA855386CB3}" sibTransId="{ED05AFC8-2E3D-42DD-9745-7F311C401FFE}"/>
    <dgm:cxn modelId="{DA68E483-DD29-4C78-B5EF-D728C9C069F4}" type="presParOf" srcId="{53BAA200-93F7-4242-8E8E-15996D24FF56}" destId="{D135CAC3-356A-4576-9687-7125A017D419}" srcOrd="0" destOrd="0" presId="urn:microsoft.com/office/officeart/2018/2/layout/IconLabelList"/>
    <dgm:cxn modelId="{7791B724-33C1-464B-8953-A25D9F45C5A3}" type="presParOf" srcId="{D135CAC3-356A-4576-9687-7125A017D419}" destId="{3CF256EB-CE3C-4818-981D-2D5A1E87D299}" srcOrd="0" destOrd="0" presId="urn:microsoft.com/office/officeart/2018/2/layout/IconLabelList"/>
    <dgm:cxn modelId="{8A0FB158-4499-451C-AA93-7D7AC1B8AF55}" type="presParOf" srcId="{D135CAC3-356A-4576-9687-7125A017D419}" destId="{B28F5CC5-5F14-48B4-9B47-D6090D2D7D09}" srcOrd="1" destOrd="0" presId="urn:microsoft.com/office/officeart/2018/2/layout/IconLabelList"/>
    <dgm:cxn modelId="{CFC3FCFC-35F5-4A1B-8EAA-F14CFF31B4C6}" type="presParOf" srcId="{D135CAC3-356A-4576-9687-7125A017D419}" destId="{6E9386C6-7CBF-4C46-B4BE-CD8F3ECDF36A}" srcOrd="2" destOrd="0" presId="urn:microsoft.com/office/officeart/2018/2/layout/IconLabelList"/>
    <dgm:cxn modelId="{69C3F205-D075-4A8B-B557-131766099539}" type="presParOf" srcId="{53BAA200-93F7-4242-8E8E-15996D24FF56}" destId="{13404753-A0FC-4AC3-A21D-C0491A13ADD9}" srcOrd="1" destOrd="0" presId="urn:microsoft.com/office/officeart/2018/2/layout/IconLabelList"/>
    <dgm:cxn modelId="{99B6081A-FD1B-4F83-BCDA-C3B3CA4D4605}" type="presParOf" srcId="{53BAA200-93F7-4242-8E8E-15996D24FF56}" destId="{71465FBA-454C-457E-B66F-C884ECF7E9B2}" srcOrd="2" destOrd="0" presId="urn:microsoft.com/office/officeart/2018/2/layout/IconLabelList"/>
    <dgm:cxn modelId="{626A169E-9027-47DA-B86B-26329F23A29D}" type="presParOf" srcId="{71465FBA-454C-457E-B66F-C884ECF7E9B2}" destId="{05E22788-AFE8-485E-88DA-C170CE1DF862}" srcOrd="0" destOrd="0" presId="urn:microsoft.com/office/officeart/2018/2/layout/IconLabelList"/>
    <dgm:cxn modelId="{6EDA59F7-FBF7-4BB0-8E24-B485C7C2448C}" type="presParOf" srcId="{71465FBA-454C-457E-B66F-C884ECF7E9B2}" destId="{AC1B844F-EC26-42C7-9F0B-87B8A9893885}" srcOrd="1" destOrd="0" presId="urn:microsoft.com/office/officeart/2018/2/layout/IconLabelList"/>
    <dgm:cxn modelId="{9E6B9F04-F800-4184-A79E-85B456FBA117}" type="presParOf" srcId="{71465FBA-454C-457E-B66F-C884ECF7E9B2}" destId="{38C3625D-6755-433A-98ED-516870E48C56}" srcOrd="2" destOrd="0" presId="urn:microsoft.com/office/officeart/2018/2/layout/IconLabelList"/>
    <dgm:cxn modelId="{D7E954B3-8F2C-4AF9-8CE8-A0B42AF83397}" type="presParOf" srcId="{53BAA200-93F7-4242-8E8E-15996D24FF56}" destId="{075A51CD-7D14-48BE-BB26-A97CCC3E47D8}" srcOrd="3" destOrd="0" presId="urn:microsoft.com/office/officeart/2018/2/layout/IconLabelList"/>
    <dgm:cxn modelId="{D8639237-53BF-4EF9-868B-D7FAA010E1BD}" type="presParOf" srcId="{53BAA200-93F7-4242-8E8E-15996D24FF56}" destId="{91AFA51C-8FCA-4984-9AA4-832DF4E37641}" srcOrd="4" destOrd="0" presId="urn:microsoft.com/office/officeart/2018/2/layout/IconLabelList"/>
    <dgm:cxn modelId="{02AD71D4-990E-44F1-9846-BC66FBC12C7E}" type="presParOf" srcId="{91AFA51C-8FCA-4984-9AA4-832DF4E37641}" destId="{6AC5C95A-C27E-4DAE-B62C-4C0946E6BAA4}" srcOrd="0" destOrd="0" presId="urn:microsoft.com/office/officeart/2018/2/layout/IconLabelList"/>
    <dgm:cxn modelId="{3E53ECA0-B7F1-4961-9B22-2D36735B2C7A}" type="presParOf" srcId="{91AFA51C-8FCA-4984-9AA4-832DF4E37641}" destId="{C37241CC-DFA6-43B0-AE12-D5210B9FF893}" srcOrd="1" destOrd="0" presId="urn:microsoft.com/office/officeart/2018/2/layout/IconLabelList"/>
    <dgm:cxn modelId="{17E99566-D45D-4D29-9EA7-1B41CBF66D97}" type="presParOf" srcId="{91AFA51C-8FCA-4984-9AA4-832DF4E37641}" destId="{459F7D99-4278-436C-8037-BD9D27B6D19E}" srcOrd="2" destOrd="0" presId="urn:microsoft.com/office/officeart/2018/2/layout/IconLabelList"/>
    <dgm:cxn modelId="{0A50C4CA-B630-4293-94E8-A497380F2005}" type="presParOf" srcId="{53BAA200-93F7-4242-8E8E-15996D24FF56}" destId="{3161172E-E0A9-4A33-A192-82C54C2BCAF5}" srcOrd="5" destOrd="0" presId="urn:microsoft.com/office/officeart/2018/2/layout/IconLabelList"/>
    <dgm:cxn modelId="{D93F80E1-933D-4859-B11C-07D1C841A6B4}" type="presParOf" srcId="{53BAA200-93F7-4242-8E8E-15996D24FF56}" destId="{CA26A872-9193-4745-8FB3-F2052AA0167D}" srcOrd="6" destOrd="0" presId="urn:microsoft.com/office/officeart/2018/2/layout/IconLabelList"/>
    <dgm:cxn modelId="{9DA31DB0-6686-4C94-891F-19FD586DD3F6}" type="presParOf" srcId="{CA26A872-9193-4745-8FB3-F2052AA0167D}" destId="{EF0A5734-2473-4632-B2EC-011D3A7A1A39}" srcOrd="0" destOrd="0" presId="urn:microsoft.com/office/officeart/2018/2/layout/IconLabelList"/>
    <dgm:cxn modelId="{529B5DCD-0E5B-4691-9BEF-CF93BE643E5B}" type="presParOf" srcId="{CA26A872-9193-4745-8FB3-F2052AA0167D}" destId="{E3CF2B39-D2BC-4182-9459-4A91F1423C23}" srcOrd="1" destOrd="0" presId="urn:microsoft.com/office/officeart/2018/2/layout/IconLabelList"/>
    <dgm:cxn modelId="{78CF6112-6CB6-40E9-A72D-86DDF7801298}" type="presParOf" srcId="{CA26A872-9193-4745-8FB3-F2052AA0167D}" destId="{AD2BEDBB-602A-4B3B-B38E-44C533B954CB}" srcOrd="2" destOrd="0" presId="urn:microsoft.com/office/officeart/2018/2/layout/Icon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F3D4F7E-A89B-4CC2-8D2C-8666C38B8CF5}" type="doc">
      <dgm:prSet loTypeId="urn:microsoft.com/office/officeart/2018/5/layout/IconCircleLabel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F05F3252-D5B4-44C2-98DF-2F85375AC38D}">
      <dgm:prSet/>
      <dgm:spPr/>
      <dgm:t>
        <a:bodyPr/>
        <a:lstStyle/>
        <a:p>
          <a:pPr>
            <a:defRPr cap="all"/>
          </a:pPr>
          <a:r>
            <a:rPr lang="en-US"/>
            <a:t>ELCA website and guides</a:t>
          </a:r>
        </a:p>
      </dgm:t>
    </dgm:pt>
    <dgm:pt modelId="{1D76D19A-7280-4E3E-B4CA-2267B7A54CBC}" type="parTrans" cxnId="{CC98D586-F637-486D-92DC-687F199D2A05}">
      <dgm:prSet/>
      <dgm:spPr/>
      <dgm:t>
        <a:bodyPr/>
        <a:lstStyle/>
        <a:p>
          <a:endParaRPr lang="en-US"/>
        </a:p>
      </dgm:t>
    </dgm:pt>
    <dgm:pt modelId="{3248A726-1BC1-4265-A1DF-C56788FA61E3}" type="sibTrans" cxnId="{CC98D586-F637-486D-92DC-687F199D2A05}">
      <dgm:prSet/>
      <dgm:spPr/>
      <dgm:t>
        <a:bodyPr/>
        <a:lstStyle/>
        <a:p>
          <a:endParaRPr lang="en-US"/>
        </a:p>
      </dgm:t>
    </dgm:pt>
    <dgm:pt modelId="{A92CA9B3-56D3-4C07-AD30-8F5F09C44427}">
      <dgm:prSet/>
      <dgm:spPr/>
      <dgm:t>
        <a:bodyPr/>
        <a:lstStyle/>
        <a:p>
          <a:pPr>
            <a:defRPr cap="all"/>
          </a:pPr>
          <a:r>
            <a:rPr lang="en-US"/>
            <a:t>IRS publications</a:t>
          </a:r>
        </a:p>
      </dgm:t>
    </dgm:pt>
    <dgm:pt modelId="{28262798-4789-4496-AF87-F5D26A2C9860}" type="parTrans" cxnId="{ED2D0316-1591-4904-BA19-EE0F5965AAEB}">
      <dgm:prSet/>
      <dgm:spPr/>
      <dgm:t>
        <a:bodyPr/>
        <a:lstStyle/>
        <a:p>
          <a:endParaRPr lang="en-US"/>
        </a:p>
      </dgm:t>
    </dgm:pt>
    <dgm:pt modelId="{4977CC3C-68E3-40BE-8BC7-29DF7A19489C}" type="sibTrans" cxnId="{ED2D0316-1591-4904-BA19-EE0F5965AAEB}">
      <dgm:prSet/>
      <dgm:spPr/>
      <dgm:t>
        <a:bodyPr/>
        <a:lstStyle/>
        <a:p>
          <a:endParaRPr lang="en-US"/>
        </a:p>
      </dgm:t>
    </dgm:pt>
    <dgm:pt modelId="{810EDC9D-E312-4753-93FB-9B4B90BA8BE8}">
      <dgm:prSet/>
      <dgm:spPr/>
      <dgm:t>
        <a:bodyPr/>
        <a:lstStyle/>
        <a:p>
          <a:pPr>
            <a:defRPr cap="all"/>
          </a:pPr>
          <a:r>
            <a:rPr lang="en-US"/>
            <a:t>Local synod resources</a:t>
          </a:r>
        </a:p>
      </dgm:t>
    </dgm:pt>
    <dgm:pt modelId="{4142CCCB-399D-4B84-99E0-B47D3FC25D73}" type="parTrans" cxnId="{192B947A-BB4A-437A-8DEC-8AA055F60466}">
      <dgm:prSet/>
      <dgm:spPr/>
      <dgm:t>
        <a:bodyPr/>
        <a:lstStyle/>
        <a:p>
          <a:endParaRPr lang="en-US"/>
        </a:p>
      </dgm:t>
    </dgm:pt>
    <dgm:pt modelId="{2D6F0F3A-B61F-4151-9C0F-E3D207CD0633}" type="sibTrans" cxnId="{192B947A-BB4A-437A-8DEC-8AA055F60466}">
      <dgm:prSet/>
      <dgm:spPr/>
      <dgm:t>
        <a:bodyPr/>
        <a:lstStyle/>
        <a:p>
          <a:endParaRPr lang="en-US"/>
        </a:p>
      </dgm:t>
    </dgm:pt>
    <dgm:pt modelId="{289C3B8F-FA4D-497D-80EF-CAA0EEFF0AAA}">
      <dgm:prSet/>
      <dgm:spPr/>
      <dgm:t>
        <a:bodyPr/>
        <a:lstStyle/>
        <a:p>
          <a:pPr>
            <a:defRPr cap="all"/>
          </a:pPr>
          <a:r>
            <a:rPr lang="en-US"/>
            <a:t>Neighboring congregations – not just the Lutherans!</a:t>
          </a:r>
        </a:p>
      </dgm:t>
    </dgm:pt>
    <dgm:pt modelId="{FAD214E9-341F-49A8-AC93-E20C4E4556B3}" type="parTrans" cxnId="{5C1AD7CB-3B61-4E7A-9B71-106AE403C638}">
      <dgm:prSet/>
      <dgm:spPr/>
      <dgm:t>
        <a:bodyPr/>
        <a:lstStyle/>
        <a:p>
          <a:endParaRPr lang="en-US"/>
        </a:p>
      </dgm:t>
    </dgm:pt>
    <dgm:pt modelId="{6A14C7C4-40F7-41B3-842A-868733F70322}" type="sibTrans" cxnId="{5C1AD7CB-3B61-4E7A-9B71-106AE403C638}">
      <dgm:prSet/>
      <dgm:spPr/>
      <dgm:t>
        <a:bodyPr/>
        <a:lstStyle/>
        <a:p>
          <a:endParaRPr lang="en-US"/>
        </a:p>
      </dgm:t>
    </dgm:pt>
    <dgm:pt modelId="{F5D82E60-E215-4EEA-AA46-B835F42A523D}">
      <dgm:prSet/>
      <dgm:spPr/>
      <dgm:t>
        <a:bodyPr/>
        <a:lstStyle/>
        <a:p>
          <a:pPr>
            <a:defRPr cap="all"/>
          </a:pPr>
          <a:r>
            <a:rPr lang="en-US"/>
            <a:t>Members of your community and/or congregation</a:t>
          </a:r>
        </a:p>
      </dgm:t>
    </dgm:pt>
    <dgm:pt modelId="{0EBCD16B-9873-497B-AC38-89A5D452056A}" type="parTrans" cxnId="{3B030B76-A745-48D6-8DB2-D43396AAFA96}">
      <dgm:prSet/>
      <dgm:spPr/>
      <dgm:t>
        <a:bodyPr/>
        <a:lstStyle/>
        <a:p>
          <a:endParaRPr lang="en-US"/>
        </a:p>
      </dgm:t>
    </dgm:pt>
    <dgm:pt modelId="{E661D5EA-B833-4071-9778-477DBB984184}" type="sibTrans" cxnId="{3B030B76-A745-48D6-8DB2-D43396AAFA96}">
      <dgm:prSet/>
      <dgm:spPr/>
      <dgm:t>
        <a:bodyPr/>
        <a:lstStyle/>
        <a:p>
          <a:endParaRPr lang="en-US"/>
        </a:p>
      </dgm:t>
    </dgm:pt>
    <dgm:pt modelId="{E60B4CDC-E9F1-4830-B306-D3579AE0E4E5}" type="pres">
      <dgm:prSet presAssocID="{2F3D4F7E-A89B-4CC2-8D2C-8666C38B8CF5}" presName="root" presStyleCnt="0">
        <dgm:presLayoutVars>
          <dgm:dir/>
          <dgm:resizeHandles val="exact"/>
        </dgm:presLayoutVars>
      </dgm:prSet>
      <dgm:spPr/>
    </dgm:pt>
    <dgm:pt modelId="{1BAD2E58-6B20-4F3C-95C6-8B93CF52E64E}" type="pres">
      <dgm:prSet presAssocID="{F05F3252-D5B4-44C2-98DF-2F85375AC38D}" presName="compNode" presStyleCnt="0"/>
      <dgm:spPr/>
    </dgm:pt>
    <dgm:pt modelId="{BB976959-871B-4A56-A7F5-53D754B7BF3C}" type="pres">
      <dgm:prSet presAssocID="{F05F3252-D5B4-44C2-98DF-2F85375AC38D}" presName="iconBgRect" presStyleLbl="bgShp" presStyleIdx="0" presStyleCnt="5"/>
      <dgm:spPr/>
    </dgm:pt>
    <dgm:pt modelId="{6A141718-C8D1-4794-8508-BC1402F817EE}" type="pres">
      <dgm:prSet presAssocID="{F05F3252-D5B4-44C2-98DF-2F85375AC38D}"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Monitor"/>
        </a:ext>
      </dgm:extLst>
    </dgm:pt>
    <dgm:pt modelId="{7E430F5C-1018-4BDA-B559-831BF449AD87}" type="pres">
      <dgm:prSet presAssocID="{F05F3252-D5B4-44C2-98DF-2F85375AC38D}" presName="spaceRect" presStyleCnt="0"/>
      <dgm:spPr/>
    </dgm:pt>
    <dgm:pt modelId="{91C4DA86-81FD-44B6-A767-9B008B1FC25F}" type="pres">
      <dgm:prSet presAssocID="{F05F3252-D5B4-44C2-98DF-2F85375AC38D}" presName="textRect" presStyleLbl="revTx" presStyleIdx="0" presStyleCnt="5">
        <dgm:presLayoutVars>
          <dgm:chMax val="1"/>
          <dgm:chPref val="1"/>
        </dgm:presLayoutVars>
      </dgm:prSet>
      <dgm:spPr/>
    </dgm:pt>
    <dgm:pt modelId="{832CCAE5-B503-4646-8FAE-3B03CD847E1A}" type="pres">
      <dgm:prSet presAssocID="{3248A726-1BC1-4265-A1DF-C56788FA61E3}" presName="sibTrans" presStyleCnt="0"/>
      <dgm:spPr/>
    </dgm:pt>
    <dgm:pt modelId="{A52D6CF1-E78A-46E7-A17C-1955EDA43795}" type="pres">
      <dgm:prSet presAssocID="{A92CA9B3-56D3-4C07-AD30-8F5F09C44427}" presName="compNode" presStyleCnt="0"/>
      <dgm:spPr/>
    </dgm:pt>
    <dgm:pt modelId="{1D788E05-1EF4-44C4-9C86-3C07B088FEBE}" type="pres">
      <dgm:prSet presAssocID="{A92CA9B3-56D3-4C07-AD30-8F5F09C44427}" presName="iconBgRect" presStyleLbl="bgShp" presStyleIdx="1" presStyleCnt="5"/>
      <dgm:spPr/>
    </dgm:pt>
    <dgm:pt modelId="{5F101325-6B8E-4E11-BF11-4F29F863A098}" type="pres">
      <dgm:prSet presAssocID="{A92CA9B3-56D3-4C07-AD30-8F5F09C44427}"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Books"/>
        </a:ext>
      </dgm:extLst>
    </dgm:pt>
    <dgm:pt modelId="{21C8E3F4-7475-4ECA-AFF8-FAA1E359F9B1}" type="pres">
      <dgm:prSet presAssocID="{A92CA9B3-56D3-4C07-AD30-8F5F09C44427}" presName="spaceRect" presStyleCnt="0"/>
      <dgm:spPr/>
    </dgm:pt>
    <dgm:pt modelId="{2FAA817D-F628-4634-B9EE-0314D4CA767B}" type="pres">
      <dgm:prSet presAssocID="{A92CA9B3-56D3-4C07-AD30-8F5F09C44427}" presName="textRect" presStyleLbl="revTx" presStyleIdx="1" presStyleCnt="5">
        <dgm:presLayoutVars>
          <dgm:chMax val="1"/>
          <dgm:chPref val="1"/>
        </dgm:presLayoutVars>
      </dgm:prSet>
      <dgm:spPr/>
    </dgm:pt>
    <dgm:pt modelId="{4494B985-BCA4-4B67-B0EE-2C5382EEE12D}" type="pres">
      <dgm:prSet presAssocID="{4977CC3C-68E3-40BE-8BC7-29DF7A19489C}" presName="sibTrans" presStyleCnt="0"/>
      <dgm:spPr/>
    </dgm:pt>
    <dgm:pt modelId="{C35E4C77-0C73-433F-A9BD-28A59774A00F}" type="pres">
      <dgm:prSet presAssocID="{810EDC9D-E312-4753-93FB-9B4B90BA8BE8}" presName="compNode" presStyleCnt="0"/>
      <dgm:spPr/>
    </dgm:pt>
    <dgm:pt modelId="{C03EAACE-5FA3-446E-B055-A53664EE3F47}" type="pres">
      <dgm:prSet presAssocID="{810EDC9D-E312-4753-93FB-9B4B90BA8BE8}" presName="iconBgRect" presStyleLbl="bgShp" presStyleIdx="2" presStyleCnt="5"/>
      <dgm:spPr/>
    </dgm:pt>
    <dgm:pt modelId="{E0C9E9E7-24E8-4819-B931-BB674D6CC237}" type="pres">
      <dgm:prSet presAssocID="{810EDC9D-E312-4753-93FB-9B4B90BA8BE8}"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Marker"/>
        </a:ext>
      </dgm:extLst>
    </dgm:pt>
    <dgm:pt modelId="{FC9C7244-C6B2-4066-A6D5-E902AEDC1582}" type="pres">
      <dgm:prSet presAssocID="{810EDC9D-E312-4753-93FB-9B4B90BA8BE8}" presName="spaceRect" presStyleCnt="0"/>
      <dgm:spPr/>
    </dgm:pt>
    <dgm:pt modelId="{EBA5D834-46DD-475B-AF69-A33140DC7A79}" type="pres">
      <dgm:prSet presAssocID="{810EDC9D-E312-4753-93FB-9B4B90BA8BE8}" presName="textRect" presStyleLbl="revTx" presStyleIdx="2" presStyleCnt="5">
        <dgm:presLayoutVars>
          <dgm:chMax val="1"/>
          <dgm:chPref val="1"/>
        </dgm:presLayoutVars>
      </dgm:prSet>
      <dgm:spPr/>
    </dgm:pt>
    <dgm:pt modelId="{DA08692A-FAB6-44B2-8DD1-8767F26F63BE}" type="pres">
      <dgm:prSet presAssocID="{2D6F0F3A-B61F-4151-9C0F-E3D207CD0633}" presName="sibTrans" presStyleCnt="0"/>
      <dgm:spPr/>
    </dgm:pt>
    <dgm:pt modelId="{27680B31-FA91-4BC5-8574-F16218B3C388}" type="pres">
      <dgm:prSet presAssocID="{289C3B8F-FA4D-497D-80EF-CAA0EEFF0AAA}" presName="compNode" presStyleCnt="0"/>
      <dgm:spPr/>
    </dgm:pt>
    <dgm:pt modelId="{DAEF2159-3B54-4C58-B4C8-AC640DC84893}" type="pres">
      <dgm:prSet presAssocID="{289C3B8F-FA4D-497D-80EF-CAA0EEFF0AAA}" presName="iconBgRect" presStyleLbl="bgShp" presStyleIdx="3" presStyleCnt="5"/>
      <dgm:spPr/>
    </dgm:pt>
    <dgm:pt modelId="{CB7C5EB8-DCDF-4FAF-91AA-7B7FBBDAD2C2}" type="pres">
      <dgm:prSet presAssocID="{289C3B8F-FA4D-497D-80EF-CAA0EEFF0AAA}"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Prayer Candle"/>
        </a:ext>
      </dgm:extLst>
    </dgm:pt>
    <dgm:pt modelId="{247A799A-1B30-48DC-8DC2-CAED4C4123E0}" type="pres">
      <dgm:prSet presAssocID="{289C3B8F-FA4D-497D-80EF-CAA0EEFF0AAA}" presName="spaceRect" presStyleCnt="0"/>
      <dgm:spPr/>
    </dgm:pt>
    <dgm:pt modelId="{D27453FE-95F8-4023-BAB0-58C7C965831C}" type="pres">
      <dgm:prSet presAssocID="{289C3B8F-FA4D-497D-80EF-CAA0EEFF0AAA}" presName="textRect" presStyleLbl="revTx" presStyleIdx="3" presStyleCnt="5">
        <dgm:presLayoutVars>
          <dgm:chMax val="1"/>
          <dgm:chPref val="1"/>
        </dgm:presLayoutVars>
      </dgm:prSet>
      <dgm:spPr/>
    </dgm:pt>
    <dgm:pt modelId="{2F461A92-76A9-4EF8-9F20-5E7E9B290E48}" type="pres">
      <dgm:prSet presAssocID="{6A14C7C4-40F7-41B3-842A-868733F70322}" presName="sibTrans" presStyleCnt="0"/>
      <dgm:spPr/>
    </dgm:pt>
    <dgm:pt modelId="{F46CA6B9-E0AF-403A-B8E3-4B72C35B0110}" type="pres">
      <dgm:prSet presAssocID="{F5D82E60-E215-4EEA-AA46-B835F42A523D}" presName="compNode" presStyleCnt="0"/>
      <dgm:spPr/>
    </dgm:pt>
    <dgm:pt modelId="{C7195506-76F3-4414-A054-2CD4AB2DE650}" type="pres">
      <dgm:prSet presAssocID="{F5D82E60-E215-4EEA-AA46-B835F42A523D}" presName="iconBgRect" presStyleLbl="bgShp" presStyleIdx="4" presStyleCnt="5"/>
      <dgm:spPr/>
    </dgm:pt>
    <dgm:pt modelId="{3FCB7642-003A-41FB-A77E-68ADE6A20643}" type="pres">
      <dgm:prSet presAssocID="{F5D82E60-E215-4EEA-AA46-B835F42A523D}"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Group of People"/>
        </a:ext>
      </dgm:extLst>
    </dgm:pt>
    <dgm:pt modelId="{690014A2-076A-46B2-8C05-4FA3668F067E}" type="pres">
      <dgm:prSet presAssocID="{F5D82E60-E215-4EEA-AA46-B835F42A523D}" presName="spaceRect" presStyleCnt="0"/>
      <dgm:spPr/>
    </dgm:pt>
    <dgm:pt modelId="{4C42ECAA-67E0-46AD-9369-3968B930B30F}" type="pres">
      <dgm:prSet presAssocID="{F5D82E60-E215-4EEA-AA46-B835F42A523D}" presName="textRect" presStyleLbl="revTx" presStyleIdx="4" presStyleCnt="5">
        <dgm:presLayoutVars>
          <dgm:chMax val="1"/>
          <dgm:chPref val="1"/>
        </dgm:presLayoutVars>
      </dgm:prSet>
      <dgm:spPr/>
    </dgm:pt>
  </dgm:ptLst>
  <dgm:cxnLst>
    <dgm:cxn modelId="{ED2D0316-1591-4904-BA19-EE0F5965AAEB}" srcId="{2F3D4F7E-A89B-4CC2-8D2C-8666C38B8CF5}" destId="{A92CA9B3-56D3-4C07-AD30-8F5F09C44427}" srcOrd="1" destOrd="0" parTransId="{28262798-4789-4496-AF87-F5D26A2C9860}" sibTransId="{4977CC3C-68E3-40BE-8BC7-29DF7A19489C}"/>
    <dgm:cxn modelId="{3B030B76-A745-48D6-8DB2-D43396AAFA96}" srcId="{2F3D4F7E-A89B-4CC2-8D2C-8666C38B8CF5}" destId="{F5D82E60-E215-4EEA-AA46-B835F42A523D}" srcOrd="4" destOrd="0" parTransId="{0EBCD16B-9873-497B-AC38-89A5D452056A}" sibTransId="{E661D5EA-B833-4071-9778-477DBB984184}"/>
    <dgm:cxn modelId="{192B947A-BB4A-437A-8DEC-8AA055F60466}" srcId="{2F3D4F7E-A89B-4CC2-8D2C-8666C38B8CF5}" destId="{810EDC9D-E312-4753-93FB-9B4B90BA8BE8}" srcOrd="2" destOrd="0" parTransId="{4142CCCB-399D-4B84-99E0-B47D3FC25D73}" sibTransId="{2D6F0F3A-B61F-4151-9C0F-E3D207CD0633}"/>
    <dgm:cxn modelId="{CC98D586-F637-486D-92DC-687F199D2A05}" srcId="{2F3D4F7E-A89B-4CC2-8D2C-8666C38B8CF5}" destId="{F05F3252-D5B4-44C2-98DF-2F85375AC38D}" srcOrd="0" destOrd="0" parTransId="{1D76D19A-7280-4E3E-B4CA-2267B7A54CBC}" sibTransId="{3248A726-1BC1-4265-A1DF-C56788FA61E3}"/>
    <dgm:cxn modelId="{90D2859C-832F-4A40-966B-7AA84D9E4C79}" type="presOf" srcId="{289C3B8F-FA4D-497D-80EF-CAA0EEFF0AAA}" destId="{D27453FE-95F8-4023-BAB0-58C7C965831C}" srcOrd="0" destOrd="0" presId="urn:microsoft.com/office/officeart/2018/5/layout/IconCircleLabelList"/>
    <dgm:cxn modelId="{95FF33C9-AE1F-41C2-8648-8946D72992B0}" type="presOf" srcId="{F5D82E60-E215-4EEA-AA46-B835F42A523D}" destId="{4C42ECAA-67E0-46AD-9369-3968B930B30F}" srcOrd="0" destOrd="0" presId="urn:microsoft.com/office/officeart/2018/5/layout/IconCircleLabelList"/>
    <dgm:cxn modelId="{5C1AD7CB-3B61-4E7A-9B71-106AE403C638}" srcId="{2F3D4F7E-A89B-4CC2-8D2C-8666C38B8CF5}" destId="{289C3B8F-FA4D-497D-80EF-CAA0EEFF0AAA}" srcOrd="3" destOrd="0" parTransId="{FAD214E9-341F-49A8-AC93-E20C4E4556B3}" sibTransId="{6A14C7C4-40F7-41B3-842A-868733F70322}"/>
    <dgm:cxn modelId="{8DB55BD6-475D-4EA7-AD53-33B17D7F1FB2}" type="presOf" srcId="{2F3D4F7E-A89B-4CC2-8D2C-8666C38B8CF5}" destId="{E60B4CDC-E9F1-4830-B306-D3579AE0E4E5}" srcOrd="0" destOrd="0" presId="urn:microsoft.com/office/officeart/2018/5/layout/IconCircleLabelList"/>
    <dgm:cxn modelId="{C1C75DE0-C937-47CE-BA51-C5EF05B2206A}" type="presOf" srcId="{A92CA9B3-56D3-4C07-AD30-8F5F09C44427}" destId="{2FAA817D-F628-4634-B9EE-0314D4CA767B}" srcOrd="0" destOrd="0" presId="urn:microsoft.com/office/officeart/2018/5/layout/IconCircleLabelList"/>
    <dgm:cxn modelId="{51ED58F8-AA3A-4C8E-8B36-8315DB405395}" type="presOf" srcId="{F05F3252-D5B4-44C2-98DF-2F85375AC38D}" destId="{91C4DA86-81FD-44B6-A767-9B008B1FC25F}" srcOrd="0" destOrd="0" presId="urn:microsoft.com/office/officeart/2018/5/layout/IconCircleLabelList"/>
    <dgm:cxn modelId="{50F121FE-24C4-4693-B0A0-CD6C8A079490}" type="presOf" srcId="{810EDC9D-E312-4753-93FB-9B4B90BA8BE8}" destId="{EBA5D834-46DD-475B-AF69-A33140DC7A79}" srcOrd="0" destOrd="0" presId="urn:microsoft.com/office/officeart/2018/5/layout/IconCircleLabelList"/>
    <dgm:cxn modelId="{64E07EE3-E823-4A76-AFB6-8FE55F56D574}" type="presParOf" srcId="{E60B4CDC-E9F1-4830-B306-D3579AE0E4E5}" destId="{1BAD2E58-6B20-4F3C-95C6-8B93CF52E64E}" srcOrd="0" destOrd="0" presId="urn:microsoft.com/office/officeart/2018/5/layout/IconCircleLabelList"/>
    <dgm:cxn modelId="{D82AD632-4E7C-46C2-85CC-1B8D4C038259}" type="presParOf" srcId="{1BAD2E58-6B20-4F3C-95C6-8B93CF52E64E}" destId="{BB976959-871B-4A56-A7F5-53D754B7BF3C}" srcOrd="0" destOrd="0" presId="urn:microsoft.com/office/officeart/2018/5/layout/IconCircleLabelList"/>
    <dgm:cxn modelId="{20372253-D03B-4557-B6ED-09A86F59DA19}" type="presParOf" srcId="{1BAD2E58-6B20-4F3C-95C6-8B93CF52E64E}" destId="{6A141718-C8D1-4794-8508-BC1402F817EE}" srcOrd="1" destOrd="0" presId="urn:microsoft.com/office/officeart/2018/5/layout/IconCircleLabelList"/>
    <dgm:cxn modelId="{3CC36539-F7B7-4932-90C3-A9D034A20D5B}" type="presParOf" srcId="{1BAD2E58-6B20-4F3C-95C6-8B93CF52E64E}" destId="{7E430F5C-1018-4BDA-B559-831BF449AD87}" srcOrd="2" destOrd="0" presId="urn:microsoft.com/office/officeart/2018/5/layout/IconCircleLabelList"/>
    <dgm:cxn modelId="{964FAE42-5642-4A64-9D72-7220CCD18D8E}" type="presParOf" srcId="{1BAD2E58-6B20-4F3C-95C6-8B93CF52E64E}" destId="{91C4DA86-81FD-44B6-A767-9B008B1FC25F}" srcOrd="3" destOrd="0" presId="urn:microsoft.com/office/officeart/2018/5/layout/IconCircleLabelList"/>
    <dgm:cxn modelId="{CFCD4D5D-38FA-4372-BDB4-82B0638622D5}" type="presParOf" srcId="{E60B4CDC-E9F1-4830-B306-D3579AE0E4E5}" destId="{832CCAE5-B503-4646-8FAE-3B03CD847E1A}" srcOrd="1" destOrd="0" presId="urn:microsoft.com/office/officeart/2018/5/layout/IconCircleLabelList"/>
    <dgm:cxn modelId="{3A6D9621-581B-4FBA-A4F4-6D008EF28ADA}" type="presParOf" srcId="{E60B4CDC-E9F1-4830-B306-D3579AE0E4E5}" destId="{A52D6CF1-E78A-46E7-A17C-1955EDA43795}" srcOrd="2" destOrd="0" presId="urn:microsoft.com/office/officeart/2018/5/layout/IconCircleLabelList"/>
    <dgm:cxn modelId="{D317B399-9309-4F43-B7A9-ECD2433712E3}" type="presParOf" srcId="{A52D6CF1-E78A-46E7-A17C-1955EDA43795}" destId="{1D788E05-1EF4-44C4-9C86-3C07B088FEBE}" srcOrd="0" destOrd="0" presId="urn:microsoft.com/office/officeart/2018/5/layout/IconCircleLabelList"/>
    <dgm:cxn modelId="{E3FE5437-2009-4DD3-B673-5CF70D02C003}" type="presParOf" srcId="{A52D6CF1-E78A-46E7-A17C-1955EDA43795}" destId="{5F101325-6B8E-4E11-BF11-4F29F863A098}" srcOrd="1" destOrd="0" presId="urn:microsoft.com/office/officeart/2018/5/layout/IconCircleLabelList"/>
    <dgm:cxn modelId="{5CC6FA10-57D2-4D53-916D-388FCA277211}" type="presParOf" srcId="{A52D6CF1-E78A-46E7-A17C-1955EDA43795}" destId="{21C8E3F4-7475-4ECA-AFF8-FAA1E359F9B1}" srcOrd="2" destOrd="0" presId="urn:microsoft.com/office/officeart/2018/5/layout/IconCircleLabelList"/>
    <dgm:cxn modelId="{689C92D2-91A0-433A-9CB5-2533DED9E2A9}" type="presParOf" srcId="{A52D6CF1-E78A-46E7-A17C-1955EDA43795}" destId="{2FAA817D-F628-4634-B9EE-0314D4CA767B}" srcOrd="3" destOrd="0" presId="urn:microsoft.com/office/officeart/2018/5/layout/IconCircleLabelList"/>
    <dgm:cxn modelId="{1C782172-B2CF-4112-A6B1-56B82117C650}" type="presParOf" srcId="{E60B4CDC-E9F1-4830-B306-D3579AE0E4E5}" destId="{4494B985-BCA4-4B67-B0EE-2C5382EEE12D}" srcOrd="3" destOrd="0" presId="urn:microsoft.com/office/officeart/2018/5/layout/IconCircleLabelList"/>
    <dgm:cxn modelId="{B89C3D16-1088-49D8-9A99-8227C2D73838}" type="presParOf" srcId="{E60B4CDC-E9F1-4830-B306-D3579AE0E4E5}" destId="{C35E4C77-0C73-433F-A9BD-28A59774A00F}" srcOrd="4" destOrd="0" presId="urn:microsoft.com/office/officeart/2018/5/layout/IconCircleLabelList"/>
    <dgm:cxn modelId="{C008DD81-C2D6-44F9-8DAE-58645485B725}" type="presParOf" srcId="{C35E4C77-0C73-433F-A9BD-28A59774A00F}" destId="{C03EAACE-5FA3-446E-B055-A53664EE3F47}" srcOrd="0" destOrd="0" presId="urn:microsoft.com/office/officeart/2018/5/layout/IconCircleLabelList"/>
    <dgm:cxn modelId="{589CF170-CA51-46DD-8666-DD9180150829}" type="presParOf" srcId="{C35E4C77-0C73-433F-A9BD-28A59774A00F}" destId="{E0C9E9E7-24E8-4819-B931-BB674D6CC237}" srcOrd="1" destOrd="0" presId="urn:microsoft.com/office/officeart/2018/5/layout/IconCircleLabelList"/>
    <dgm:cxn modelId="{E42E9800-41E7-458E-8D04-ED0AE8EF6F85}" type="presParOf" srcId="{C35E4C77-0C73-433F-A9BD-28A59774A00F}" destId="{FC9C7244-C6B2-4066-A6D5-E902AEDC1582}" srcOrd="2" destOrd="0" presId="urn:microsoft.com/office/officeart/2018/5/layout/IconCircleLabelList"/>
    <dgm:cxn modelId="{961D0211-A4B5-465E-BEF1-E24E19208931}" type="presParOf" srcId="{C35E4C77-0C73-433F-A9BD-28A59774A00F}" destId="{EBA5D834-46DD-475B-AF69-A33140DC7A79}" srcOrd="3" destOrd="0" presId="urn:microsoft.com/office/officeart/2018/5/layout/IconCircleLabelList"/>
    <dgm:cxn modelId="{9850DED8-D443-45AE-BB58-83D1ED3782A0}" type="presParOf" srcId="{E60B4CDC-E9F1-4830-B306-D3579AE0E4E5}" destId="{DA08692A-FAB6-44B2-8DD1-8767F26F63BE}" srcOrd="5" destOrd="0" presId="urn:microsoft.com/office/officeart/2018/5/layout/IconCircleLabelList"/>
    <dgm:cxn modelId="{92123D66-934A-4168-A2DD-A173FC1578B3}" type="presParOf" srcId="{E60B4CDC-E9F1-4830-B306-D3579AE0E4E5}" destId="{27680B31-FA91-4BC5-8574-F16218B3C388}" srcOrd="6" destOrd="0" presId="urn:microsoft.com/office/officeart/2018/5/layout/IconCircleLabelList"/>
    <dgm:cxn modelId="{05D8C1A6-CBB7-4554-BB77-5D3A385A2098}" type="presParOf" srcId="{27680B31-FA91-4BC5-8574-F16218B3C388}" destId="{DAEF2159-3B54-4C58-B4C8-AC640DC84893}" srcOrd="0" destOrd="0" presId="urn:microsoft.com/office/officeart/2018/5/layout/IconCircleLabelList"/>
    <dgm:cxn modelId="{57656B4F-5084-4427-AAEB-033B033ACC65}" type="presParOf" srcId="{27680B31-FA91-4BC5-8574-F16218B3C388}" destId="{CB7C5EB8-DCDF-4FAF-91AA-7B7FBBDAD2C2}" srcOrd="1" destOrd="0" presId="urn:microsoft.com/office/officeart/2018/5/layout/IconCircleLabelList"/>
    <dgm:cxn modelId="{4222A2AC-1ED8-4D6E-BF4E-583A193134B0}" type="presParOf" srcId="{27680B31-FA91-4BC5-8574-F16218B3C388}" destId="{247A799A-1B30-48DC-8DC2-CAED4C4123E0}" srcOrd="2" destOrd="0" presId="urn:microsoft.com/office/officeart/2018/5/layout/IconCircleLabelList"/>
    <dgm:cxn modelId="{30C88730-137E-47DF-A174-1D45841729E9}" type="presParOf" srcId="{27680B31-FA91-4BC5-8574-F16218B3C388}" destId="{D27453FE-95F8-4023-BAB0-58C7C965831C}" srcOrd="3" destOrd="0" presId="urn:microsoft.com/office/officeart/2018/5/layout/IconCircleLabelList"/>
    <dgm:cxn modelId="{DF374F2A-DD46-439F-BB5D-436B04DD0297}" type="presParOf" srcId="{E60B4CDC-E9F1-4830-B306-D3579AE0E4E5}" destId="{2F461A92-76A9-4EF8-9F20-5E7E9B290E48}" srcOrd="7" destOrd="0" presId="urn:microsoft.com/office/officeart/2018/5/layout/IconCircleLabelList"/>
    <dgm:cxn modelId="{DFAC87D4-266E-4E6F-A0EE-252D8C3D4A91}" type="presParOf" srcId="{E60B4CDC-E9F1-4830-B306-D3579AE0E4E5}" destId="{F46CA6B9-E0AF-403A-B8E3-4B72C35B0110}" srcOrd="8" destOrd="0" presId="urn:microsoft.com/office/officeart/2018/5/layout/IconCircleLabelList"/>
    <dgm:cxn modelId="{761ECF08-37C1-4DE9-8E3C-14B58BF7E9A3}" type="presParOf" srcId="{F46CA6B9-E0AF-403A-B8E3-4B72C35B0110}" destId="{C7195506-76F3-4414-A054-2CD4AB2DE650}" srcOrd="0" destOrd="0" presId="urn:microsoft.com/office/officeart/2018/5/layout/IconCircleLabelList"/>
    <dgm:cxn modelId="{22BE7E16-CC79-4744-8829-1F38C48CF624}" type="presParOf" srcId="{F46CA6B9-E0AF-403A-B8E3-4B72C35B0110}" destId="{3FCB7642-003A-41FB-A77E-68ADE6A20643}" srcOrd="1" destOrd="0" presId="urn:microsoft.com/office/officeart/2018/5/layout/IconCircleLabelList"/>
    <dgm:cxn modelId="{4D8C64C9-8370-440A-9717-0BB1EF14783A}" type="presParOf" srcId="{F46CA6B9-E0AF-403A-B8E3-4B72C35B0110}" destId="{690014A2-076A-46B2-8C05-4FA3668F067E}" srcOrd="2" destOrd="0" presId="urn:microsoft.com/office/officeart/2018/5/layout/IconCircleLabelList"/>
    <dgm:cxn modelId="{50732823-E342-4E28-BBF5-E41CDA4D26E7}" type="presParOf" srcId="{F46CA6B9-E0AF-403A-B8E3-4B72C35B0110}" destId="{4C42ECAA-67E0-46AD-9369-3968B930B30F}" srcOrd="3" destOrd="0" presId="urn:microsoft.com/office/officeart/2018/5/layout/IconCircle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1014826-61D1-6247-A7CB-25009C8B8A87}">
      <dsp:nvSpPr>
        <dsp:cNvPr id="0" name=""/>
        <dsp:cNvSpPr/>
      </dsp:nvSpPr>
      <dsp:spPr>
        <a:xfrm>
          <a:off x="0" y="360345"/>
          <a:ext cx="6900512" cy="637875"/>
        </a:xfrm>
        <a:prstGeom prst="rect">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5556" tIns="312420" rIns="535556" bIns="106680" numCol="1" spcCol="1270" anchor="t" anchorCtr="0">
          <a:noAutofit/>
        </a:bodyPr>
        <a:lstStyle/>
        <a:p>
          <a:pPr marL="114300" lvl="1" indent="-114300" algn="l" defTabSz="666750">
            <a:lnSpc>
              <a:spcPct val="90000"/>
            </a:lnSpc>
            <a:spcBef>
              <a:spcPct val="0"/>
            </a:spcBef>
            <a:spcAft>
              <a:spcPct val="15000"/>
            </a:spcAft>
            <a:buChar char="•"/>
          </a:pPr>
          <a:r>
            <a:rPr lang="en-US" sz="1500" kern="1200"/>
            <a:t>Excel is great until it’s not…</a:t>
          </a:r>
        </a:p>
      </dsp:txBody>
      <dsp:txXfrm>
        <a:off x="0" y="360345"/>
        <a:ext cx="6900512" cy="637875"/>
      </dsp:txXfrm>
    </dsp:sp>
    <dsp:sp modelId="{D8C63675-36D1-934A-A505-D47A985C562B}">
      <dsp:nvSpPr>
        <dsp:cNvPr id="0" name=""/>
        <dsp:cNvSpPr/>
      </dsp:nvSpPr>
      <dsp:spPr>
        <a:xfrm>
          <a:off x="345025" y="138945"/>
          <a:ext cx="4830358" cy="44280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666750">
            <a:lnSpc>
              <a:spcPct val="90000"/>
            </a:lnSpc>
            <a:spcBef>
              <a:spcPct val="0"/>
            </a:spcBef>
            <a:spcAft>
              <a:spcPct val="35000"/>
            </a:spcAft>
            <a:buNone/>
          </a:pPr>
          <a:r>
            <a:rPr lang="en-US" sz="1500" kern="1200"/>
            <a:t>Proper accounting software</a:t>
          </a:r>
        </a:p>
      </dsp:txBody>
      <dsp:txXfrm>
        <a:off x="366641" y="160561"/>
        <a:ext cx="4787126" cy="399568"/>
      </dsp:txXfrm>
    </dsp:sp>
    <dsp:sp modelId="{EA35BC0B-4C1D-014C-AD41-13940A7C89C6}">
      <dsp:nvSpPr>
        <dsp:cNvPr id="0" name=""/>
        <dsp:cNvSpPr/>
      </dsp:nvSpPr>
      <dsp:spPr>
        <a:xfrm>
          <a:off x="0" y="1300620"/>
          <a:ext cx="6900512" cy="1086750"/>
        </a:xfrm>
        <a:prstGeom prst="rect">
          <a:avLst/>
        </a:prstGeom>
        <a:solidFill>
          <a:schemeClr val="lt1">
            <a:alpha val="90000"/>
            <a:hueOff val="0"/>
            <a:satOff val="0"/>
            <a:lumOff val="0"/>
            <a:alphaOff val="0"/>
          </a:schemeClr>
        </a:solidFill>
        <a:ln w="12700" cap="flat" cmpd="sng" algn="ctr">
          <a:solidFill>
            <a:schemeClr val="accent2">
              <a:hueOff val="-363841"/>
              <a:satOff val="-20982"/>
              <a:lumOff val="2157"/>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5556" tIns="312420" rIns="535556" bIns="106680" numCol="1" spcCol="1270" anchor="t" anchorCtr="0">
          <a:noAutofit/>
        </a:bodyPr>
        <a:lstStyle/>
        <a:p>
          <a:pPr marL="114300" lvl="1" indent="-114300" algn="l" defTabSz="666750">
            <a:lnSpc>
              <a:spcPct val="90000"/>
            </a:lnSpc>
            <a:spcBef>
              <a:spcPct val="0"/>
            </a:spcBef>
            <a:spcAft>
              <a:spcPct val="15000"/>
            </a:spcAft>
            <a:buChar char="•"/>
          </a:pPr>
          <a:r>
            <a:rPr lang="en-US" sz="1500" kern="1200"/>
            <a:t>What’s helpful? </a:t>
          </a:r>
        </a:p>
        <a:p>
          <a:pPr marL="114300" lvl="1" indent="-114300" algn="l" defTabSz="666750">
            <a:lnSpc>
              <a:spcPct val="90000"/>
            </a:lnSpc>
            <a:spcBef>
              <a:spcPct val="0"/>
            </a:spcBef>
            <a:spcAft>
              <a:spcPct val="15000"/>
            </a:spcAft>
            <a:buChar char="•"/>
          </a:pPr>
          <a:r>
            <a:rPr lang="en-US" sz="1500" kern="1200"/>
            <a:t>P&amp;L, Balance Sheet, Statement of Cash Flows, YTD/MTD budget vs. actuals, </a:t>
          </a:r>
          <a:r>
            <a:rPr lang="en-US" sz="1500" kern="1200" err="1"/>
            <a:t>etc</a:t>
          </a:r>
          <a:r>
            <a:rPr lang="en-US" sz="1500" kern="1200"/>
            <a:t>,.</a:t>
          </a:r>
        </a:p>
      </dsp:txBody>
      <dsp:txXfrm>
        <a:off x="0" y="1300620"/>
        <a:ext cx="6900512" cy="1086750"/>
      </dsp:txXfrm>
    </dsp:sp>
    <dsp:sp modelId="{10361D3E-9C28-8949-AB4D-4E0E98B14606}">
      <dsp:nvSpPr>
        <dsp:cNvPr id="0" name=""/>
        <dsp:cNvSpPr/>
      </dsp:nvSpPr>
      <dsp:spPr>
        <a:xfrm>
          <a:off x="345025" y="1079220"/>
          <a:ext cx="4830358" cy="442800"/>
        </a:xfrm>
        <a:prstGeom prst="roundRect">
          <a:avLst/>
        </a:prstGeom>
        <a:solidFill>
          <a:schemeClr val="accent2">
            <a:hueOff val="-363841"/>
            <a:satOff val="-20982"/>
            <a:lumOff val="215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666750">
            <a:lnSpc>
              <a:spcPct val="90000"/>
            </a:lnSpc>
            <a:spcBef>
              <a:spcPct val="0"/>
            </a:spcBef>
            <a:spcAft>
              <a:spcPct val="35000"/>
            </a:spcAft>
            <a:buNone/>
          </a:pPr>
          <a:r>
            <a:rPr lang="en-US" sz="1500" kern="1200"/>
            <a:t>Regular financial reporting</a:t>
          </a:r>
        </a:p>
      </dsp:txBody>
      <dsp:txXfrm>
        <a:off x="366641" y="1100836"/>
        <a:ext cx="4787126" cy="399568"/>
      </dsp:txXfrm>
    </dsp:sp>
    <dsp:sp modelId="{42EB8D6E-5C55-2948-B948-03742B8F6067}">
      <dsp:nvSpPr>
        <dsp:cNvPr id="0" name=""/>
        <dsp:cNvSpPr/>
      </dsp:nvSpPr>
      <dsp:spPr>
        <a:xfrm>
          <a:off x="0" y="2689770"/>
          <a:ext cx="6900512" cy="1346625"/>
        </a:xfrm>
        <a:prstGeom prst="rect">
          <a:avLst/>
        </a:prstGeom>
        <a:solidFill>
          <a:schemeClr val="lt1">
            <a:alpha val="90000"/>
            <a:hueOff val="0"/>
            <a:satOff val="0"/>
            <a:lumOff val="0"/>
            <a:alphaOff val="0"/>
          </a:schemeClr>
        </a:solidFill>
        <a:ln w="12700" cap="flat" cmpd="sng" algn="ctr">
          <a:solidFill>
            <a:schemeClr val="accent2">
              <a:hueOff val="-727682"/>
              <a:satOff val="-41964"/>
              <a:lumOff val="4314"/>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5556" tIns="312420" rIns="535556" bIns="106680" numCol="1" spcCol="1270" anchor="t" anchorCtr="0">
          <a:noAutofit/>
        </a:bodyPr>
        <a:lstStyle/>
        <a:p>
          <a:pPr marL="114300" lvl="1" indent="-114300" algn="l" defTabSz="666750">
            <a:lnSpc>
              <a:spcPct val="90000"/>
            </a:lnSpc>
            <a:spcBef>
              <a:spcPct val="0"/>
            </a:spcBef>
            <a:spcAft>
              <a:spcPct val="15000"/>
            </a:spcAft>
            <a:buChar char="•"/>
          </a:pPr>
          <a:r>
            <a:rPr lang="en-US" sz="1500" kern="1200"/>
            <a:t>Basis too. Cash, accrual, does it matter?</a:t>
          </a:r>
        </a:p>
        <a:p>
          <a:pPr marL="114300" lvl="1" indent="-114300" algn="l" defTabSz="666750">
            <a:lnSpc>
              <a:spcPct val="90000"/>
            </a:lnSpc>
            <a:spcBef>
              <a:spcPct val="0"/>
            </a:spcBef>
            <a:spcAft>
              <a:spcPct val="15000"/>
            </a:spcAft>
            <a:buChar char="•"/>
          </a:pPr>
          <a:r>
            <a:rPr lang="en-US" sz="1500" kern="1200"/>
            <a:t>Designated, memorials, donor advised, temporarily &amp; permanently restricted?</a:t>
          </a:r>
        </a:p>
        <a:p>
          <a:pPr marL="114300" lvl="1" indent="-114300" algn="l" defTabSz="666750">
            <a:lnSpc>
              <a:spcPct val="90000"/>
            </a:lnSpc>
            <a:spcBef>
              <a:spcPct val="0"/>
            </a:spcBef>
            <a:spcAft>
              <a:spcPct val="15000"/>
            </a:spcAft>
            <a:buChar char="•"/>
          </a:pPr>
          <a:r>
            <a:rPr lang="en-US" sz="1500" kern="1200"/>
            <a:t>Fund/Giving Policies</a:t>
          </a:r>
        </a:p>
      </dsp:txBody>
      <dsp:txXfrm>
        <a:off x="0" y="2689770"/>
        <a:ext cx="6900512" cy="1346625"/>
      </dsp:txXfrm>
    </dsp:sp>
    <dsp:sp modelId="{E7E8E88F-66A9-C14A-ADCE-A8D31F7B9701}">
      <dsp:nvSpPr>
        <dsp:cNvPr id="0" name=""/>
        <dsp:cNvSpPr/>
      </dsp:nvSpPr>
      <dsp:spPr>
        <a:xfrm>
          <a:off x="345025" y="2468370"/>
          <a:ext cx="4830358" cy="442800"/>
        </a:xfrm>
        <a:prstGeom prst="roundRect">
          <a:avLst/>
        </a:prstGeom>
        <a:solidFill>
          <a:schemeClr val="accent2">
            <a:hueOff val="-727682"/>
            <a:satOff val="-41964"/>
            <a:lumOff val="431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666750">
            <a:lnSpc>
              <a:spcPct val="90000"/>
            </a:lnSpc>
            <a:spcBef>
              <a:spcPct val="0"/>
            </a:spcBef>
            <a:spcAft>
              <a:spcPct val="35000"/>
            </a:spcAft>
            <a:buNone/>
          </a:pPr>
          <a:r>
            <a:rPr lang="en-US" sz="1500" kern="1200"/>
            <a:t>Fund Accounting Principles</a:t>
          </a:r>
        </a:p>
      </dsp:txBody>
      <dsp:txXfrm>
        <a:off x="366641" y="2489986"/>
        <a:ext cx="4787126" cy="399568"/>
      </dsp:txXfrm>
    </dsp:sp>
    <dsp:sp modelId="{CE571147-3706-B54E-8FB5-61629967A81B}">
      <dsp:nvSpPr>
        <dsp:cNvPr id="0" name=""/>
        <dsp:cNvSpPr/>
      </dsp:nvSpPr>
      <dsp:spPr>
        <a:xfrm>
          <a:off x="0" y="4338795"/>
          <a:ext cx="6900512" cy="378000"/>
        </a:xfrm>
        <a:prstGeom prst="rect">
          <a:avLst/>
        </a:prstGeom>
        <a:solidFill>
          <a:schemeClr val="lt1">
            <a:alpha val="90000"/>
            <a:hueOff val="0"/>
            <a:satOff val="0"/>
            <a:lumOff val="0"/>
            <a:alphaOff val="0"/>
          </a:schemeClr>
        </a:solidFill>
        <a:ln w="12700" cap="flat" cmpd="sng" algn="ctr">
          <a:solidFill>
            <a:schemeClr val="accent2">
              <a:hueOff val="-1091522"/>
              <a:satOff val="-62946"/>
              <a:lumOff val="6471"/>
              <a:alphaOff val="0"/>
            </a:schemeClr>
          </a:solidFill>
          <a:prstDash val="solid"/>
          <a:miter lim="800000"/>
        </a:ln>
        <a:effectLst/>
      </dsp:spPr>
      <dsp:style>
        <a:lnRef idx="2">
          <a:scrgbClr r="0" g="0" b="0"/>
        </a:lnRef>
        <a:fillRef idx="1">
          <a:scrgbClr r="0" g="0" b="0"/>
        </a:fillRef>
        <a:effectRef idx="0">
          <a:scrgbClr r="0" g="0" b="0"/>
        </a:effectRef>
        <a:fontRef idx="minor"/>
      </dsp:style>
    </dsp:sp>
    <dsp:sp modelId="{14B379C5-CBDC-DE45-AEC9-9F1784E8118D}">
      <dsp:nvSpPr>
        <dsp:cNvPr id="0" name=""/>
        <dsp:cNvSpPr/>
      </dsp:nvSpPr>
      <dsp:spPr>
        <a:xfrm>
          <a:off x="345025" y="4117395"/>
          <a:ext cx="4830358" cy="442800"/>
        </a:xfrm>
        <a:prstGeom prst="roundRect">
          <a:avLst/>
        </a:prstGeom>
        <a:solidFill>
          <a:schemeClr val="accent2">
            <a:hueOff val="-1091522"/>
            <a:satOff val="-62946"/>
            <a:lumOff val="647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666750">
            <a:lnSpc>
              <a:spcPct val="90000"/>
            </a:lnSpc>
            <a:spcBef>
              <a:spcPct val="0"/>
            </a:spcBef>
            <a:spcAft>
              <a:spcPct val="35000"/>
            </a:spcAft>
            <a:buNone/>
          </a:pPr>
          <a:r>
            <a:rPr lang="en-US" sz="1500" kern="1200"/>
            <a:t>Records retention schedule</a:t>
          </a:r>
        </a:p>
      </dsp:txBody>
      <dsp:txXfrm>
        <a:off x="366641" y="4139011"/>
        <a:ext cx="4787126" cy="399568"/>
      </dsp:txXfrm>
    </dsp:sp>
    <dsp:sp modelId="{1099A652-5925-1F47-A5F0-7DFAD15BDA2B}">
      <dsp:nvSpPr>
        <dsp:cNvPr id="0" name=""/>
        <dsp:cNvSpPr/>
      </dsp:nvSpPr>
      <dsp:spPr>
        <a:xfrm>
          <a:off x="0" y="5019195"/>
          <a:ext cx="6900512" cy="378000"/>
        </a:xfrm>
        <a:prstGeom prst="rect">
          <a:avLst/>
        </a:prstGeom>
        <a:solidFill>
          <a:schemeClr val="lt1">
            <a:alpha val="90000"/>
            <a:hueOff val="0"/>
            <a:satOff val="0"/>
            <a:lumOff val="0"/>
            <a:alphaOff val="0"/>
          </a:schemeClr>
        </a:solidFill>
        <a:ln w="12700" cap="flat" cmpd="sng" algn="ctr">
          <a:solidFill>
            <a:schemeClr val="accent2">
              <a:hueOff val="-1455363"/>
              <a:satOff val="-83928"/>
              <a:lumOff val="8628"/>
              <a:alphaOff val="0"/>
            </a:schemeClr>
          </a:solidFill>
          <a:prstDash val="solid"/>
          <a:miter lim="800000"/>
        </a:ln>
        <a:effectLst/>
      </dsp:spPr>
      <dsp:style>
        <a:lnRef idx="2">
          <a:scrgbClr r="0" g="0" b="0"/>
        </a:lnRef>
        <a:fillRef idx="1">
          <a:scrgbClr r="0" g="0" b="0"/>
        </a:fillRef>
        <a:effectRef idx="0">
          <a:scrgbClr r="0" g="0" b="0"/>
        </a:effectRef>
        <a:fontRef idx="minor"/>
      </dsp:style>
    </dsp:sp>
    <dsp:sp modelId="{C1CFE371-38C0-C74B-B04D-7E32A01F1807}">
      <dsp:nvSpPr>
        <dsp:cNvPr id="0" name=""/>
        <dsp:cNvSpPr/>
      </dsp:nvSpPr>
      <dsp:spPr>
        <a:xfrm>
          <a:off x="345025" y="4797795"/>
          <a:ext cx="4830358" cy="442800"/>
        </a:xfrm>
        <a:prstGeom prst="roundRect">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666750">
            <a:lnSpc>
              <a:spcPct val="90000"/>
            </a:lnSpc>
            <a:spcBef>
              <a:spcPct val="0"/>
            </a:spcBef>
            <a:spcAft>
              <a:spcPct val="35000"/>
            </a:spcAft>
            <a:buNone/>
          </a:pPr>
          <a:r>
            <a:rPr lang="en-US" sz="1500" kern="1200"/>
            <a:t>Audit Requirements</a:t>
          </a:r>
        </a:p>
      </dsp:txBody>
      <dsp:txXfrm>
        <a:off x="366641" y="4819411"/>
        <a:ext cx="4787126" cy="39956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169A986-15BB-4B4F-ADCE-26ED8BC14325}">
      <dsp:nvSpPr>
        <dsp:cNvPr id="0" name=""/>
        <dsp:cNvSpPr/>
      </dsp:nvSpPr>
      <dsp:spPr>
        <a:xfrm>
          <a:off x="0" y="344502"/>
          <a:ext cx="6666833" cy="807974"/>
        </a:xfrm>
        <a:prstGeom prst="rect">
          <a:avLst/>
        </a:prstGeom>
        <a:solidFill>
          <a:schemeClr val="lt1">
            <a:alpha val="90000"/>
            <a:hueOff val="0"/>
            <a:satOff val="0"/>
            <a:lumOff val="0"/>
            <a:alphaOff val="0"/>
          </a:schemeClr>
        </a:solidFill>
        <a:ln w="6350" cap="flat" cmpd="sng" algn="ctr">
          <a:solidFill>
            <a:schemeClr val="accent2">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517420" tIns="395732" rIns="517420" bIns="135128" numCol="1" spcCol="1270" anchor="t" anchorCtr="0">
          <a:noAutofit/>
        </a:bodyPr>
        <a:lstStyle/>
        <a:p>
          <a:pPr marL="171450" lvl="1" indent="-171450" algn="l" defTabSz="844550">
            <a:lnSpc>
              <a:spcPct val="90000"/>
            </a:lnSpc>
            <a:spcBef>
              <a:spcPct val="0"/>
            </a:spcBef>
            <a:spcAft>
              <a:spcPct val="15000"/>
            </a:spcAft>
            <a:buChar char="•"/>
          </a:pPr>
          <a:r>
            <a:rPr lang="en-US" sz="1900" kern="1200"/>
            <a:t>Internal vs. External</a:t>
          </a:r>
        </a:p>
      </dsp:txBody>
      <dsp:txXfrm>
        <a:off x="0" y="344502"/>
        <a:ext cx="6666833" cy="807974"/>
      </dsp:txXfrm>
    </dsp:sp>
    <dsp:sp modelId="{B82AF93C-DFF9-6A4E-B409-5F2CC4D1F488}">
      <dsp:nvSpPr>
        <dsp:cNvPr id="0" name=""/>
        <dsp:cNvSpPr/>
      </dsp:nvSpPr>
      <dsp:spPr>
        <a:xfrm>
          <a:off x="333341" y="64062"/>
          <a:ext cx="4666783" cy="560879"/>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76393" tIns="0" rIns="176393" bIns="0" numCol="1" spcCol="1270" anchor="ctr" anchorCtr="0">
          <a:noAutofit/>
        </a:bodyPr>
        <a:lstStyle/>
        <a:p>
          <a:pPr marL="0" lvl="0" indent="0" algn="l" defTabSz="844550">
            <a:lnSpc>
              <a:spcPct val="90000"/>
            </a:lnSpc>
            <a:spcBef>
              <a:spcPct val="0"/>
            </a:spcBef>
            <a:spcAft>
              <a:spcPct val="35000"/>
            </a:spcAft>
            <a:buNone/>
          </a:pPr>
          <a:r>
            <a:rPr lang="en-US" sz="1900" kern="1200"/>
            <a:t>Audits vs. Financial Review</a:t>
          </a:r>
        </a:p>
      </dsp:txBody>
      <dsp:txXfrm>
        <a:off x="360721" y="91442"/>
        <a:ext cx="4612023" cy="506119"/>
      </dsp:txXfrm>
    </dsp:sp>
    <dsp:sp modelId="{3C05FC9D-9574-D746-B117-1546FD3CC405}">
      <dsp:nvSpPr>
        <dsp:cNvPr id="0" name=""/>
        <dsp:cNvSpPr/>
      </dsp:nvSpPr>
      <dsp:spPr>
        <a:xfrm>
          <a:off x="0" y="1535517"/>
          <a:ext cx="6666833" cy="2394000"/>
        </a:xfrm>
        <a:prstGeom prst="rect">
          <a:avLst/>
        </a:prstGeom>
        <a:solidFill>
          <a:schemeClr val="lt1">
            <a:alpha val="90000"/>
            <a:hueOff val="0"/>
            <a:satOff val="0"/>
            <a:lumOff val="0"/>
            <a:alphaOff val="0"/>
          </a:schemeClr>
        </a:solidFill>
        <a:ln w="6350" cap="flat" cmpd="sng" algn="ctr">
          <a:solidFill>
            <a:schemeClr val="accent2">
              <a:hueOff val="-727682"/>
              <a:satOff val="-41964"/>
              <a:lumOff val="4314"/>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517420" tIns="395732" rIns="517420" bIns="135128" numCol="1" spcCol="1270" anchor="t" anchorCtr="0">
          <a:noAutofit/>
        </a:bodyPr>
        <a:lstStyle/>
        <a:p>
          <a:pPr marL="171450" lvl="1" indent="-171450" algn="l" defTabSz="844550">
            <a:lnSpc>
              <a:spcPct val="90000"/>
            </a:lnSpc>
            <a:spcBef>
              <a:spcPct val="0"/>
            </a:spcBef>
            <a:spcAft>
              <a:spcPct val="15000"/>
            </a:spcAft>
            <a:buChar char="•"/>
          </a:pPr>
          <a:r>
            <a:rPr lang="en-US" sz="1900" kern="1200"/>
            <a:t>Minimum of 3 members</a:t>
          </a:r>
        </a:p>
        <a:p>
          <a:pPr marL="171450" lvl="1" indent="-171450" algn="l" defTabSz="844550">
            <a:lnSpc>
              <a:spcPct val="90000"/>
            </a:lnSpc>
            <a:spcBef>
              <a:spcPct val="0"/>
            </a:spcBef>
            <a:spcAft>
              <a:spcPct val="15000"/>
            </a:spcAft>
            <a:buChar char="•"/>
          </a:pPr>
          <a:r>
            <a:rPr lang="en-US" sz="1900" kern="1200"/>
            <a:t>No current council members of financial staff</a:t>
          </a:r>
        </a:p>
        <a:p>
          <a:pPr marL="171450" lvl="1" indent="-171450" algn="l" defTabSz="844550">
            <a:lnSpc>
              <a:spcPct val="90000"/>
            </a:lnSpc>
            <a:spcBef>
              <a:spcPct val="0"/>
            </a:spcBef>
            <a:spcAft>
              <a:spcPct val="15000"/>
            </a:spcAft>
            <a:buChar char="•"/>
          </a:pPr>
          <a:r>
            <a:rPr lang="en-US" sz="1900" kern="1200"/>
            <a:t>No relatives of the treasurer of financial secretary</a:t>
          </a:r>
        </a:p>
        <a:p>
          <a:pPr marL="171450" lvl="1" indent="-171450" algn="l" defTabSz="844550">
            <a:lnSpc>
              <a:spcPct val="90000"/>
            </a:lnSpc>
            <a:spcBef>
              <a:spcPct val="0"/>
            </a:spcBef>
            <a:spcAft>
              <a:spcPct val="15000"/>
            </a:spcAft>
            <a:buChar char="•"/>
          </a:pPr>
          <a:r>
            <a:rPr lang="en-US" sz="1900" kern="1200"/>
            <a:t>At least one member with some financial expertise</a:t>
          </a:r>
        </a:p>
        <a:p>
          <a:pPr marL="171450" lvl="1" indent="-171450" algn="l" defTabSz="844550">
            <a:lnSpc>
              <a:spcPct val="90000"/>
            </a:lnSpc>
            <a:spcBef>
              <a:spcPct val="0"/>
            </a:spcBef>
            <a:spcAft>
              <a:spcPct val="15000"/>
            </a:spcAft>
            <a:buChar char="•"/>
          </a:pPr>
          <a:r>
            <a:rPr lang="en-US" sz="1900" kern="1200"/>
            <a:t>Staggered terms and limits </a:t>
          </a:r>
        </a:p>
        <a:p>
          <a:pPr marL="171450" lvl="1" indent="-171450" algn="l" defTabSz="844550">
            <a:lnSpc>
              <a:spcPct val="90000"/>
            </a:lnSpc>
            <a:spcBef>
              <a:spcPct val="0"/>
            </a:spcBef>
            <a:spcAft>
              <a:spcPct val="15000"/>
            </a:spcAft>
            <a:buChar char="•"/>
          </a:pPr>
          <a:r>
            <a:rPr lang="en-US" sz="1900" kern="1200"/>
            <a:t>Sound impossible? Consider a partnership!</a:t>
          </a:r>
        </a:p>
      </dsp:txBody>
      <dsp:txXfrm>
        <a:off x="0" y="1535517"/>
        <a:ext cx="6666833" cy="2394000"/>
      </dsp:txXfrm>
    </dsp:sp>
    <dsp:sp modelId="{F8B42F10-A620-504B-8761-39596AD93977}">
      <dsp:nvSpPr>
        <dsp:cNvPr id="0" name=""/>
        <dsp:cNvSpPr/>
      </dsp:nvSpPr>
      <dsp:spPr>
        <a:xfrm>
          <a:off x="333341" y="1255077"/>
          <a:ext cx="4666783" cy="560879"/>
        </a:xfrm>
        <a:prstGeom prst="roundRect">
          <a:avLst/>
        </a:prstGeom>
        <a:gradFill rotWithShape="0">
          <a:gsLst>
            <a:gs pos="0">
              <a:schemeClr val="accent2">
                <a:hueOff val="-727682"/>
                <a:satOff val="-41964"/>
                <a:lumOff val="4314"/>
                <a:alphaOff val="0"/>
                <a:satMod val="103000"/>
                <a:lumMod val="102000"/>
                <a:tint val="94000"/>
              </a:schemeClr>
            </a:gs>
            <a:gs pos="50000">
              <a:schemeClr val="accent2">
                <a:hueOff val="-727682"/>
                <a:satOff val="-41964"/>
                <a:lumOff val="4314"/>
                <a:alphaOff val="0"/>
                <a:satMod val="110000"/>
                <a:lumMod val="100000"/>
                <a:shade val="100000"/>
              </a:schemeClr>
            </a:gs>
            <a:gs pos="100000">
              <a:schemeClr val="accent2">
                <a:hueOff val="-727682"/>
                <a:satOff val="-41964"/>
                <a:lumOff val="4314"/>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76393" tIns="0" rIns="176393" bIns="0" numCol="1" spcCol="1270" anchor="ctr" anchorCtr="0">
          <a:noAutofit/>
        </a:bodyPr>
        <a:lstStyle/>
        <a:p>
          <a:pPr marL="0" lvl="0" indent="0" algn="l" defTabSz="844550">
            <a:lnSpc>
              <a:spcPct val="90000"/>
            </a:lnSpc>
            <a:spcBef>
              <a:spcPct val="0"/>
            </a:spcBef>
            <a:spcAft>
              <a:spcPct val="35000"/>
            </a:spcAft>
            <a:buNone/>
          </a:pPr>
          <a:r>
            <a:rPr lang="en-US" sz="1900" kern="1200"/>
            <a:t>Recommend that for Internal Reviews</a:t>
          </a:r>
        </a:p>
      </dsp:txBody>
      <dsp:txXfrm>
        <a:off x="360721" y="1282457"/>
        <a:ext cx="4612023" cy="506119"/>
      </dsp:txXfrm>
    </dsp:sp>
    <dsp:sp modelId="{3DB0E2F9-4A2B-2B46-A8E2-D0D7495A1FC9}">
      <dsp:nvSpPr>
        <dsp:cNvPr id="0" name=""/>
        <dsp:cNvSpPr/>
      </dsp:nvSpPr>
      <dsp:spPr>
        <a:xfrm>
          <a:off x="0" y="4312557"/>
          <a:ext cx="6666833" cy="1077300"/>
        </a:xfrm>
        <a:prstGeom prst="rect">
          <a:avLst/>
        </a:prstGeom>
        <a:solidFill>
          <a:schemeClr val="lt1">
            <a:alpha val="90000"/>
            <a:hueOff val="0"/>
            <a:satOff val="0"/>
            <a:lumOff val="0"/>
            <a:alphaOff val="0"/>
          </a:schemeClr>
        </a:solidFill>
        <a:ln w="6350" cap="flat" cmpd="sng" algn="ctr">
          <a:solidFill>
            <a:schemeClr val="accent2">
              <a:hueOff val="-1455363"/>
              <a:satOff val="-83928"/>
              <a:lumOff val="8628"/>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517420" tIns="395732" rIns="517420" bIns="135128" numCol="1" spcCol="1270" anchor="t" anchorCtr="0">
          <a:noAutofit/>
        </a:bodyPr>
        <a:lstStyle/>
        <a:p>
          <a:pPr marL="171450" lvl="1" indent="-171450" algn="l" defTabSz="844550">
            <a:lnSpc>
              <a:spcPct val="90000"/>
            </a:lnSpc>
            <a:spcBef>
              <a:spcPct val="0"/>
            </a:spcBef>
            <a:spcAft>
              <a:spcPct val="15000"/>
            </a:spcAft>
            <a:buChar char="•"/>
          </a:pPr>
          <a:r>
            <a:rPr lang="en-US" sz="1900" kern="1200"/>
            <a:t>Lack of separation of duties and internal control processes</a:t>
          </a:r>
        </a:p>
      </dsp:txBody>
      <dsp:txXfrm>
        <a:off x="0" y="4312557"/>
        <a:ext cx="6666833" cy="1077300"/>
      </dsp:txXfrm>
    </dsp:sp>
    <dsp:sp modelId="{DEFA6FD7-8CE7-3344-B529-5DFCA36AFAAD}">
      <dsp:nvSpPr>
        <dsp:cNvPr id="0" name=""/>
        <dsp:cNvSpPr/>
      </dsp:nvSpPr>
      <dsp:spPr>
        <a:xfrm>
          <a:off x="333341" y="4032117"/>
          <a:ext cx="4666783" cy="560879"/>
        </a:xfrm>
        <a:prstGeom prst="roundRect">
          <a:avLst/>
        </a:prstGeom>
        <a:gradFill rotWithShape="0">
          <a:gsLst>
            <a:gs pos="0">
              <a:schemeClr val="accent2">
                <a:hueOff val="-1455363"/>
                <a:satOff val="-83928"/>
                <a:lumOff val="8628"/>
                <a:alphaOff val="0"/>
                <a:satMod val="103000"/>
                <a:lumMod val="102000"/>
                <a:tint val="94000"/>
              </a:schemeClr>
            </a:gs>
            <a:gs pos="50000">
              <a:schemeClr val="accent2">
                <a:hueOff val="-1455363"/>
                <a:satOff val="-83928"/>
                <a:lumOff val="8628"/>
                <a:alphaOff val="0"/>
                <a:satMod val="110000"/>
                <a:lumMod val="100000"/>
                <a:shade val="100000"/>
              </a:schemeClr>
            </a:gs>
            <a:gs pos="100000">
              <a:schemeClr val="accent2">
                <a:hueOff val="-1455363"/>
                <a:satOff val="-83928"/>
                <a:lumOff val="8628"/>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76393" tIns="0" rIns="176393" bIns="0" numCol="1" spcCol="1270" anchor="ctr" anchorCtr="0">
          <a:noAutofit/>
        </a:bodyPr>
        <a:lstStyle/>
        <a:p>
          <a:pPr marL="0" lvl="0" indent="0" algn="l" defTabSz="844550">
            <a:lnSpc>
              <a:spcPct val="90000"/>
            </a:lnSpc>
            <a:spcBef>
              <a:spcPct val="0"/>
            </a:spcBef>
            <a:spcAft>
              <a:spcPct val="35000"/>
            </a:spcAft>
            <a:buNone/>
          </a:pPr>
          <a:r>
            <a:rPr lang="en-US" sz="1900" kern="1200"/>
            <a:t>Typical findings are:</a:t>
          </a:r>
        </a:p>
      </dsp:txBody>
      <dsp:txXfrm>
        <a:off x="360721" y="4059497"/>
        <a:ext cx="4612023" cy="50611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CF256EB-CE3C-4818-981D-2D5A1E87D299}">
      <dsp:nvSpPr>
        <dsp:cNvPr id="0" name=""/>
        <dsp:cNvSpPr/>
      </dsp:nvSpPr>
      <dsp:spPr>
        <a:xfrm>
          <a:off x="752566" y="1045320"/>
          <a:ext cx="1066720" cy="106672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E9386C6-7CBF-4C46-B4BE-CD8F3ECDF36A}">
      <dsp:nvSpPr>
        <dsp:cNvPr id="0" name=""/>
        <dsp:cNvSpPr/>
      </dsp:nvSpPr>
      <dsp:spPr>
        <a:xfrm>
          <a:off x="100682" y="2427484"/>
          <a:ext cx="2370489"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111250">
            <a:lnSpc>
              <a:spcPct val="90000"/>
            </a:lnSpc>
            <a:spcBef>
              <a:spcPct val="0"/>
            </a:spcBef>
            <a:spcAft>
              <a:spcPct val="35000"/>
            </a:spcAft>
            <a:buNone/>
          </a:pPr>
          <a:r>
            <a:rPr lang="en-US" sz="2500" kern="1200"/>
            <a:t>Protection of digital files</a:t>
          </a:r>
        </a:p>
      </dsp:txBody>
      <dsp:txXfrm>
        <a:off x="100682" y="2427484"/>
        <a:ext cx="2370489" cy="720000"/>
      </dsp:txXfrm>
    </dsp:sp>
    <dsp:sp modelId="{05E22788-AFE8-485E-88DA-C170CE1DF862}">
      <dsp:nvSpPr>
        <dsp:cNvPr id="0" name=""/>
        <dsp:cNvSpPr/>
      </dsp:nvSpPr>
      <dsp:spPr>
        <a:xfrm>
          <a:off x="3537891" y="1045320"/>
          <a:ext cx="1066720" cy="106672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8C3625D-6755-433A-98ED-516870E48C56}">
      <dsp:nvSpPr>
        <dsp:cNvPr id="0" name=""/>
        <dsp:cNvSpPr/>
      </dsp:nvSpPr>
      <dsp:spPr>
        <a:xfrm>
          <a:off x="2886007" y="2427484"/>
          <a:ext cx="2370489"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111250">
            <a:lnSpc>
              <a:spcPct val="90000"/>
            </a:lnSpc>
            <a:spcBef>
              <a:spcPct val="0"/>
            </a:spcBef>
            <a:spcAft>
              <a:spcPct val="35000"/>
            </a:spcAft>
            <a:buNone/>
          </a:pPr>
          <a:r>
            <a:rPr lang="en-US" sz="2500" kern="1200"/>
            <a:t>Secure handling of paper records</a:t>
          </a:r>
        </a:p>
      </dsp:txBody>
      <dsp:txXfrm>
        <a:off x="2886007" y="2427484"/>
        <a:ext cx="2370489" cy="720000"/>
      </dsp:txXfrm>
    </dsp:sp>
    <dsp:sp modelId="{6AC5C95A-C27E-4DAE-B62C-4C0946E6BAA4}">
      <dsp:nvSpPr>
        <dsp:cNvPr id="0" name=""/>
        <dsp:cNvSpPr/>
      </dsp:nvSpPr>
      <dsp:spPr>
        <a:xfrm>
          <a:off x="6323216" y="1045320"/>
          <a:ext cx="1066720" cy="106672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59F7D99-4278-436C-8037-BD9D27B6D19E}">
      <dsp:nvSpPr>
        <dsp:cNvPr id="0" name=""/>
        <dsp:cNvSpPr/>
      </dsp:nvSpPr>
      <dsp:spPr>
        <a:xfrm>
          <a:off x="5671332" y="2427484"/>
          <a:ext cx="2370489"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111250">
            <a:lnSpc>
              <a:spcPct val="90000"/>
            </a:lnSpc>
            <a:spcBef>
              <a:spcPct val="0"/>
            </a:spcBef>
            <a:spcAft>
              <a:spcPct val="35000"/>
            </a:spcAft>
            <a:buNone/>
          </a:pPr>
          <a:r>
            <a:rPr lang="en-US" sz="2500" kern="1200"/>
            <a:t>Password policies</a:t>
          </a:r>
        </a:p>
      </dsp:txBody>
      <dsp:txXfrm>
        <a:off x="5671332" y="2427484"/>
        <a:ext cx="2370489" cy="720000"/>
      </dsp:txXfrm>
    </dsp:sp>
    <dsp:sp modelId="{EF0A5734-2473-4632-B2EC-011D3A7A1A39}">
      <dsp:nvSpPr>
        <dsp:cNvPr id="0" name=""/>
        <dsp:cNvSpPr/>
      </dsp:nvSpPr>
      <dsp:spPr>
        <a:xfrm>
          <a:off x="9108541" y="1045320"/>
          <a:ext cx="1066720" cy="1066720"/>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D2BEDBB-602A-4B3B-B38E-44C533B954CB}">
      <dsp:nvSpPr>
        <dsp:cNvPr id="0" name=""/>
        <dsp:cNvSpPr/>
      </dsp:nvSpPr>
      <dsp:spPr>
        <a:xfrm>
          <a:off x="8456657" y="2427484"/>
          <a:ext cx="2370489"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111250">
            <a:lnSpc>
              <a:spcPct val="90000"/>
            </a:lnSpc>
            <a:spcBef>
              <a:spcPct val="0"/>
            </a:spcBef>
            <a:spcAft>
              <a:spcPct val="35000"/>
            </a:spcAft>
            <a:buNone/>
          </a:pPr>
          <a:r>
            <a:rPr lang="en-US" sz="2500" kern="1200"/>
            <a:t>Backup procedures</a:t>
          </a:r>
        </a:p>
      </dsp:txBody>
      <dsp:txXfrm>
        <a:off x="8456657" y="2427484"/>
        <a:ext cx="2370489" cy="72000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B976959-871B-4A56-A7F5-53D754B7BF3C}">
      <dsp:nvSpPr>
        <dsp:cNvPr id="0" name=""/>
        <dsp:cNvSpPr/>
      </dsp:nvSpPr>
      <dsp:spPr>
        <a:xfrm>
          <a:off x="478800" y="1095669"/>
          <a:ext cx="1098000" cy="1098000"/>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A141718-C8D1-4794-8508-BC1402F817EE}">
      <dsp:nvSpPr>
        <dsp:cNvPr id="0" name=""/>
        <dsp:cNvSpPr/>
      </dsp:nvSpPr>
      <dsp:spPr>
        <a:xfrm>
          <a:off x="712800" y="1329669"/>
          <a:ext cx="630000" cy="63000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1C4DA86-81FD-44B6-A767-9B008B1FC25F}">
      <dsp:nvSpPr>
        <dsp:cNvPr id="0" name=""/>
        <dsp:cNvSpPr/>
      </dsp:nvSpPr>
      <dsp:spPr>
        <a:xfrm>
          <a:off x="127800" y="2535669"/>
          <a:ext cx="180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90000"/>
            </a:lnSpc>
            <a:spcBef>
              <a:spcPct val="0"/>
            </a:spcBef>
            <a:spcAft>
              <a:spcPct val="35000"/>
            </a:spcAft>
            <a:buNone/>
            <a:defRPr cap="all"/>
          </a:pPr>
          <a:r>
            <a:rPr lang="en-US" sz="1400" kern="1200"/>
            <a:t>ELCA website and guides</a:t>
          </a:r>
        </a:p>
      </dsp:txBody>
      <dsp:txXfrm>
        <a:off x="127800" y="2535669"/>
        <a:ext cx="1800000" cy="720000"/>
      </dsp:txXfrm>
    </dsp:sp>
    <dsp:sp modelId="{1D788E05-1EF4-44C4-9C86-3C07B088FEBE}">
      <dsp:nvSpPr>
        <dsp:cNvPr id="0" name=""/>
        <dsp:cNvSpPr/>
      </dsp:nvSpPr>
      <dsp:spPr>
        <a:xfrm>
          <a:off x="2593800" y="1095669"/>
          <a:ext cx="1098000" cy="1098000"/>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F101325-6B8E-4E11-BF11-4F29F863A098}">
      <dsp:nvSpPr>
        <dsp:cNvPr id="0" name=""/>
        <dsp:cNvSpPr/>
      </dsp:nvSpPr>
      <dsp:spPr>
        <a:xfrm>
          <a:off x="2827800" y="1329669"/>
          <a:ext cx="630000" cy="63000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FAA817D-F628-4634-B9EE-0314D4CA767B}">
      <dsp:nvSpPr>
        <dsp:cNvPr id="0" name=""/>
        <dsp:cNvSpPr/>
      </dsp:nvSpPr>
      <dsp:spPr>
        <a:xfrm>
          <a:off x="2242800" y="2535669"/>
          <a:ext cx="180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90000"/>
            </a:lnSpc>
            <a:spcBef>
              <a:spcPct val="0"/>
            </a:spcBef>
            <a:spcAft>
              <a:spcPct val="35000"/>
            </a:spcAft>
            <a:buNone/>
            <a:defRPr cap="all"/>
          </a:pPr>
          <a:r>
            <a:rPr lang="en-US" sz="1400" kern="1200"/>
            <a:t>IRS publications</a:t>
          </a:r>
        </a:p>
      </dsp:txBody>
      <dsp:txXfrm>
        <a:off x="2242800" y="2535669"/>
        <a:ext cx="1800000" cy="720000"/>
      </dsp:txXfrm>
    </dsp:sp>
    <dsp:sp modelId="{C03EAACE-5FA3-446E-B055-A53664EE3F47}">
      <dsp:nvSpPr>
        <dsp:cNvPr id="0" name=""/>
        <dsp:cNvSpPr/>
      </dsp:nvSpPr>
      <dsp:spPr>
        <a:xfrm>
          <a:off x="4708800" y="1095669"/>
          <a:ext cx="1098000" cy="1098000"/>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0C9E9E7-24E8-4819-B931-BB674D6CC237}">
      <dsp:nvSpPr>
        <dsp:cNvPr id="0" name=""/>
        <dsp:cNvSpPr/>
      </dsp:nvSpPr>
      <dsp:spPr>
        <a:xfrm>
          <a:off x="4942800" y="1329669"/>
          <a:ext cx="630000" cy="63000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BA5D834-46DD-475B-AF69-A33140DC7A79}">
      <dsp:nvSpPr>
        <dsp:cNvPr id="0" name=""/>
        <dsp:cNvSpPr/>
      </dsp:nvSpPr>
      <dsp:spPr>
        <a:xfrm>
          <a:off x="4357800" y="2535669"/>
          <a:ext cx="180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90000"/>
            </a:lnSpc>
            <a:spcBef>
              <a:spcPct val="0"/>
            </a:spcBef>
            <a:spcAft>
              <a:spcPct val="35000"/>
            </a:spcAft>
            <a:buNone/>
            <a:defRPr cap="all"/>
          </a:pPr>
          <a:r>
            <a:rPr lang="en-US" sz="1400" kern="1200"/>
            <a:t>Local synod resources</a:t>
          </a:r>
        </a:p>
      </dsp:txBody>
      <dsp:txXfrm>
        <a:off x="4357800" y="2535669"/>
        <a:ext cx="1800000" cy="720000"/>
      </dsp:txXfrm>
    </dsp:sp>
    <dsp:sp modelId="{DAEF2159-3B54-4C58-B4C8-AC640DC84893}">
      <dsp:nvSpPr>
        <dsp:cNvPr id="0" name=""/>
        <dsp:cNvSpPr/>
      </dsp:nvSpPr>
      <dsp:spPr>
        <a:xfrm>
          <a:off x="6823800" y="1095669"/>
          <a:ext cx="1098000" cy="1098000"/>
        </a:xfrm>
        <a:prstGeom prst="ellipse">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B7C5EB8-DCDF-4FAF-91AA-7B7FBBDAD2C2}">
      <dsp:nvSpPr>
        <dsp:cNvPr id="0" name=""/>
        <dsp:cNvSpPr/>
      </dsp:nvSpPr>
      <dsp:spPr>
        <a:xfrm>
          <a:off x="7057800" y="1329669"/>
          <a:ext cx="630000" cy="630000"/>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27453FE-95F8-4023-BAB0-58C7C965831C}">
      <dsp:nvSpPr>
        <dsp:cNvPr id="0" name=""/>
        <dsp:cNvSpPr/>
      </dsp:nvSpPr>
      <dsp:spPr>
        <a:xfrm>
          <a:off x="6472800" y="2535669"/>
          <a:ext cx="180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90000"/>
            </a:lnSpc>
            <a:spcBef>
              <a:spcPct val="0"/>
            </a:spcBef>
            <a:spcAft>
              <a:spcPct val="35000"/>
            </a:spcAft>
            <a:buNone/>
            <a:defRPr cap="all"/>
          </a:pPr>
          <a:r>
            <a:rPr lang="en-US" sz="1400" kern="1200"/>
            <a:t>Neighboring congregations – not just the Lutherans!</a:t>
          </a:r>
        </a:p>
      </dsp:txBody>
      <dsp:txXfrm>
        <a:off x="6472800" y="2535669"/>
        <a:ext cx="1800000" cy="720000"/>
      </dsp:txXfrm>
    </dsp:sp>
    <dsp:sp modelId="{C7195506-76F3-4414-A054-2CD4AB2DE650}">
      <dsp:nvSpPr>
        <dsp:cNvPr id="0" name=""/>
        <dsp:cNvSpPr/>
      </dsp:nvSpPr>
      <dsp:spPr>
        <a:xfrm>
          <a:off x="8938800" y="1095669"/>
          <a:ext cx="1098000" cy="1098000"/>
        </a:xfrm>
        <a:prstGeom prst="ellipse">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FCB7642-003A-41FB-A77E-68ADE6A20643}">
      <dsp:nvSpPr>
        <dsp:cNvPr id="0" name=""/>
        <dsp:cNvSpPr/>
      </dsp:nvSpPr>
      <dsp:spPr>
        <a:xfrm>
          <a:off x="9172800" y="1329669"/>
          <a:ext cx="630000" cy="630000"/>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C42ECAA-67E0-46AD-9369-3968B930B30F}">
      <dsp:nvSpPr>
        <dsp:cNvPr id="0" name=""/>
        <dsp:cNvSpPr/>
      </dsp:nvSpPr>
      <dsp:spPr>
        <a:xfrm>
          <a:off x="8587800" y="2535669"/>
          <a:ext cx="180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90000"/>
            </a:lnSpc>
            <a:spcBef>
              <a:spcPct val="0"/>
            </a:spcBef>
            <a:spcAft>
              <a:spcPct val="35000"/>
            </a:spcAft>
            <a:buNone/>
            <a:defRPr cap="all"/>
          </a:pPr>
          <a:r>
            <a:rPr lang="en-US" sz="1400" kern="1200"/>
            <a:t>Members of your community and/or congregation</a:t>
          </a:r>
        </a:p>
      </dsp:txBody>
      <dsp:txXfrm>
        <a:off x="8587800" y="2535669"/>
        <a:ext cx="1800000" cy="720000"/>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4.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26DD4796-5394-674A-9D81-98FCA9A8EC04}" type="datetimeFigureOut">
              <a:rPr lang="en-US" smtClean="0"/>
              <a:t>2/23/25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C54B60-E787-CE4F-9894-734ABD71B9F9}" type="slidenum">
              <a:rPr lang="en-US" smtClean="0"/>
              <a:t>‹#›</a:t>
            </a:fld>
            <a:endParaRPr lang="en-US"/>
          </a:p>
        </p:txBody>
      </p:sp>
    </p:spTree>
    <p:extLst>
      <p:ext uri="{BB962C8B-B14F-4D97-AF65-F5344CB8AC3E}">
        <p14:creationId xmlns:p14="http://schemas.microsoft.com/office/powerpoint/2010/main" val="5109361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6DD4796-5394-674A-9D81-98FCA9A8EC04}" type="datetimeFigureOut">
              <a:rPr lang="en-US" smtClean="0"/>
              <a:t>2/23/25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C54B60-E787-CE4F-9894-734ABD71B9F9}" type="slidenum">
              <a:rPr lang="en-US" smtClean="0"/>
              <a:t>‹#›</a:t>
            </a:fld>
            <a:endParaRPr lang="en-US"/>
          </a:p>
        </p:txBody>
      </p:sp>
    </p:spTree>
    <p:extLst>
      <p:ext uri="{BB962C8B-B14F-4D97-AF65-F5344CB8AC3E}">
        <p14:creationId xmlns:p14="http://schemas.microsoft.com/office/powerpoint/2010/main" val="19051599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6DD4796-5394-674A-9D81-98FCA9A8EC04}" type="datetimeFigureOut">
              <a:rPr lang="en-US" smtClean="0"/>
              <a:t>2/23/25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C54B60-E787-CE4F-9894-734ABD71B9F9}" type="slidenum">
              <a:rPr lang="en-US" smtClean="0"/>
              <a:t>‹#›</a:t>
            </a:fld>
            <a:endParaRPr lang="en-US"/>
          </a:p>
        </p:txBody>
      </p:sp>
    </p:spTree>
    <p:extLst>
      <p:ext uri="{BB962C8B-B14F-4D97-AF65-F5344CB8AC3E}">
        <p14:creationId xmlns:p14="http://schemas.microsoft.com/office/powerpoint/2010/main" val="18443472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6DD4796-5394-674A-9D81-98FCA9A8EC04}" type="datetimeFigureOut">
              <a:rPr lang="en-US" smtClean="0"/>
              <a:t>2/23/25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C54B60-E787-CE4F-9894-734ABD71B9F9}" type="slidenum">
              <a:rPr lang="en-US" smtClean="0"/>
              <a:t>‹#›</a:t>
            </a:fld>
            <a:endParaRPr lang="en-US"/>
          </a:p>
        </p:txBody>
      </p:sp>
    </p:spTree>
    <p:extLst>
      <p:ext uri="{BB962C8B-B14F-4D97-AF65-F5344CB8AC3E}">
        <p14:creationId xmlns:p14="http://schemas.microsoft.com/office/powerpoint/2010/main" val="24727266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6DD4796-5394-674A-9D81-98FCA9A8EC04}" type="datetimeFigureOut">
              <a:rPr lang="en-US" smtClean="0"/>
              <a:t>2/23/25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C54B60-E787-CE4F-9894-734ABD71B9F9}" type="slidenum">
              <a:rPr lang="en-US" smtClean="0"/>
              <a:t>‹#›</a:t>
            </a:fld>
            <a:endParaRPr lang="en-US"/>
          </a:p>
        </p:txBody>
      </p:sp>
    </p:spTree>
    <p:extLst>
      <p:ext uri="{BB962C8B-B14F-4D97-AF65-F5344CB8AC3E}">
        <p14:creationId xmlns:p14="http://schemas.microsoft.com/office/powerpoint/2010/main" val="38554874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6DD4796-5394-674A-9D81-98FCA9A8EC04}" type="datetimeFigureOut">
              <a:rPr lang="en-US" smtClean="0"/>
              <a:t>2/23/25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C54B60-E787-CE4F-9894-734ABD71B9F9}" type="slidenum">
              <a:rPr lang="en-US" smtClean="0"/>
              <a:t>‹#›</a:t>
            </a:fld>
            <a:endParaRPr lang="en-US"/>
          </a:p>
        </p:txBody>
      </p:sp>
    </p:spTree>
    <p:extLst>
      <p:ext uri="{BB962C8B-B14F-4D97-AF65-F5344CB8AC3E}">
        <p14:creationId xmlns:p14="http://schemas.microsoft.com/office/powerpoint/2010/main" val="16260496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6DD4796-5394-674A-9D81-98FCA9A8EC04}" type="datetimeFigureOut">
              <a:rPr lang="en-US" smtClean="0"/>
              <a:t>2/23/25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9C54B60-E787-CE4F-9894-734ABD71B9F9}" type="slidenum">
              <a:rPr lang="en-US" smtClean="0"/>
              <a:t>‹#›</a:t>
            </a:fld>
            <a:endParaRPr lang="en-US"/>
          </a:p>
        </p:txBody>
      </p:sp>
    </p:spTree>
    <p:extLst>
      <p:ext uri="{BB962C8B-B14F-4D97-AF65-F5344CB8AC3E}">
        <p14:creationId xmlns:p14="http://schemas.microsoft.com/office/powerpoint/2010/main" val="19573285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6DD4796-5394-674A-9D81-98FCA9A8EC04}" type="datetimeFigureOut">
              <a:rPr lang="en-US" smtClean="0"/>
              <a:t>2/23/25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9C54B60-E787-CE4F-9894-734ABD71B9F9}" type="slidenum">
              <a:rPr lang="en-US" smtClean="0"/>
              <a:t>‹#›</a:t>
            </a:fld>
            <a:endParaRPr lang="en-US"/>
          </a:p>
        </p:txBody>
      </p:sp>
    </p:spTree>
    <p:extLst>
      <p:ext uri="{BB962C8B-B14F-4D97-AF65-F5344CB8AC3E}">
        <p14:creationId xmlns:p14="http://schemas.microsoft.com/office/powerpoint/2010/main" val="33067890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DD4796-5394-674A-9D81-98FCA9A8EC04}" type="datetimeFigureOut">
              <a:rPr lang="en-US" smtClean="0"/>
              <a:t>2/23/25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9C54B60-E787-CE4F-9894-734ABD71B9F9}" type="slidenum">
              <a:rPr lang="en-US" smtClean="0"/>
              <a:t>‹#›</a:t>
            </a:fld>
            <a:endParaRPr lang="en-US"/>
          </a:p>
        </p:txBody>
      </p:sp>
    </p:spTree>
    <p:extLst>
      <p:ext uri="{BB962C8B-B14F-4D97-AF65-F5344CB8AC3E}">
        <p14:creationId xmlns:p14="http://schemas.microsoft.com/office/powerpoint/2010/main" val="22895616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6DD4796-5394-674A-9D81-98FCA9A8EC04}" type="datetimeFigureOut">
              <a:rPr lang="en-US" smtClean="0"/>
              <a:t>2/23/25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C54B60-E787-CE4F-9894-734ABD71B9F9}" type="slidenum">
              <a:rPr lang="en-US" smtClean="0"/>
              <a:t>‹#›</a:t>
            </a:fld>
            <a:endParaRPr lang="en-US"/>
          </a:p>
        </p:txBody>
      </p:sp>
    </p:spTree>
    <p:extLst>
      <p:ext uri="{BB962C8B-B14F-4D97-AF65-F5344CB8AC3E}">
        <p14:creationId xmlns:p14="http://schemas.microsoft.com/office/powerpoint/2010/main" val="16241355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6DD4796-5394-674A-9D81-98FCA9A8EC04}" type="datetimeFigureOut">
              <a:rPr lang="en-US" smtClean="0"/>
              <a:t>2/23/25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C54B60-E787-CE4F-9894-734ABD71B9F9}" type="slidenum">
              <a:rPr lang="en-US" smtClean="0"/>
              <a:t>‹#›</a:t>
            </a:fld>
            <a:endParaRPr lang="en-US"/>
          </a:p>
        </p:txBody>
      </p:sp>
    </p:spTree>
    <p:extLst>
      <p:ext uri="{BB962C8B-B14F-4D97-AF65-F5344CB8AC3E}">
        <p14:creationId xmlns:p14="http://schemas.microsoft.com/office/powerpoint/2010/main" val="17368055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6DD4796-5394-674A-9D81-98FCA9A8EC04}" type="datetimeFigureOut">
              <a:rPr lang="en-US" smtClean="0"/>
              <a:t>2/23/25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C54B60-E787-CE4F-9894-734ABD71B9F9}" type="slidenum">
              <a:rPr lang="en-US" smtClean="0"/>
              <a:t>‹#›</a:t>
            </a:fld>
            <a:endParaRPr lang="en-US"/>
          </a:p>
        </p:txBody>
      </p:sp>
    </p:spTree>
    <p:extLst>
      <p:ext uri="{BB962C8B-B14F-4D97-AF65-F5344CB8AC3E}">
        <p14:creationId xmlns:p14="http://schemas.microsoft.com/office/powerpoint/2010/main" val="314733963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4.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Graph on document with pen">
            <a:extLst>
              <a:ext uri="{FF2B5EF4-FFF2-40B4-BE49-F238E27FC236}">
                <a16:creationId xmlns:a16="http://schemas.microsoft.com/office/drawing/2014/main" id="{832BF067-B30F-1C24-7913-2F135DF0F610}"/>
              </a:ext>
            </a:extLst>
          </p:cNvPr>
          <p:cNvPicPr>
            <a:picLocks noChangeAspect="1"/>
          </p:cNvPicPr>
          <p:nvPr/>
        </p:nvPicPr>
        <p:blipFill>
          <a:blip r:embed="rId2">
            <a:alphaModFix amt="40000"/>
          </a:blip>
          <a:srcRect t="1510" b="14220"/>
          <a:stretch/>
        </p:blipFill>
        <p:spPr>
          <a:xfrm>
            <a:off x="20" y="10"/>
            <a:ext cx="12191980" cy="6857990"/>
          </a:xfrm>
          <a:prstGeom prst="rect">
            <a:avLst/>
          </a:prstGeom>
        </p:spPr>
      </p:pic>
      <p:sp>
        <p:nvSpPr>
          <p:cNvPr id="2" name="Title 1">
            <a:extLst>
              <a:ext uri="{FF2B5EF4-FFF2-40B4-BE49-F238E27FC236}">
                <a16:creationId xmlns:a16="http://schemas.microsoft.com/office/drawing/2014/main" id="{559A911D-0940-6197-9863-CE476272208E}"/>
              </a:ext>
            </a:extLst>
          </p:cNvPr>
          <p:cNvSpPr>
            <a:spLocks noGrp="1"/>
          </p:cNvSpPr>
          <p:nvPr>
            <p:ph type="ctrTitle"/>
          </p:nvPr>
        </p:nvSpPr>
        <p:spPr>
          <a:xfrm>
            <a:off x="965200" y="965200"/>
            <a:ext cx="10261600" cy="3564869"/>
          </a:xfrm>
        </p:spPr>
        <p:txBody>
          <a:bodyPr>
            <a:normAutofit/>
          </a:bodyPr>
          <a:lstStyle/>
          <a:p>
            <a:pPr algn="l"/>
            <a:r>
              <a:rPr lang="en-US" sz="11500">
                <a:ln w="22225">
                  <a:solidFill>
                    <a:schemeClr val="tx1"/>
                  </a:solidFill>
                  <a:miter lim="800000"/>
                </a:ln>
                <a:noFill/>
              </a:rPr>
              <a:t>Financial Best Practices</a:t>
            </a:r>
          </a:p>
        </p:txBody>
      </p:sp>
      <p:sp>
        <p:nvSpPr>
          <p:cNvPr id="3" name="Subtitle 2">
            <a:extLst>
              <a:ext uri="{FF2B5EF4-FFF2-40B4-BE49-F238E27FC236}">
                <a16:creationId xmlns:a16="http://schemas.microsoft.com/office/drawing/2014/main" id="{2980F7A1-95FD-D7C9-1798-A903CDD3492D}"/>
              </a:ext>
            </a:extLst>
          </p:cNvPr>
          <p:cNvSpPr>
            <a:spLocks noGrp="1"/>
          </p:cNvSpPr>
          <p:nvPr>
            <p:ph type="subTitle" idx="1"/>
          </p:nvPr>
        </p:nvSpPr>
        <p:spPr>
          <a:xfrm>
            <a:off x="965200" y="4572002"/>
            <a:ext cx="10261600" cy="1202995"/>
          </a:xfrm>
        </p:spPr>
        <p:txBody>
          <a:bodyPr>
            <a:normAutofit/>
          </a:bodyPr>
          <a:lstStyle/>
          <a:p>
            <a:pPr algn="l"/>
            <a:r>
              <a:rPr lang="en-US" sz="3200"/>
              <a:t>That’s what they are, practices…</a:t>
            </a:r>
          </a:p>
        </p:txBody>
      </p:sp>
    </p:spTree>
    <p:extLst>
      <p:ext uri="{BB962C8B-B14F-4D97-AF65-F5344CB8AC3E}">
        <p14:creationId xmlns:p14="http://schemas.microsoft.com/office/powerpoint/2010/main" val="3534381455"/>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9" name="Rectangle 18">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FB8CEE8-C0FA-7BE9-8CE9-9084FF87D40C}"/>
              </a:ext>
            </a:extLst>
          </p:cNvPr>
          <p:cNvSpPr>
            <a:spLocks noGrp="1"/>
          </p:cNvSpPr>
          <p:nvPr>
            <p:ph type="title"/>
          </p:nvPr>
        </p:nvSpPr>
        <p:spPr>
          <a:xfrm>
            <a:off x="586478" y="1683756"/>
            <a:ext cx="3115265" cy="2396359"/>
          </a:xfrm>
        </p:spPr>
        <p:txBody>
          <a:bodyPr anchor="b">
            <a:normAutofit/>
          </a:bodyPr>
          <a:lstStyle/>
          <a:p>
            <a:pPr algn="r"/>
            <a:r>
              <a:rPr lang="en-US" sz="4000">
                <a:solidFill>
                  <a:srgbClr val="FFFFFF"/>
                </a:solidFill>
              </a:rPr>
              <a:t>And a little more about audits…</a:t>
            </a:r>
          </a:p>
        </p:txBody>
      </p:sp>
      <p:graphicFrame>
        <p:nvGraphicFramePr>
          <p:cNvPr id="21" name="Content Placeholder 2">
            <a:extLst>
              <a:ext uri="{FF2B5EF4-FFF2-40B4-BE49-F238E27FC236}">
                <a16:creationId xmlns:a16="http://schemas.microsoft.com/office/drawing/2014/main" id="{1541901A-85F1-1A69-CD55-90DF1954E203}"/>
              </a:ext>
            </a:extLst>
          </p:cNvPr>
          <p:cNvGraphicFramePr>
            <a:graphicFrameLocks noGrp="1"/>
          </p:cNvGraphicFramePr>
          <p:nvPr>
            <p:ph idx="1"/>
            <p:extLst>
              <p:ext uri="{D42A27DB-BD31-4B8C-83A1-F6EECF244321}">
                <p14:modId xmlns:p14="http://schemas.microsoft.com/office/powerpoint/2010/main" val="4162270236"/>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942107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188CAF9-19C0-8B45-4867-1A27B907492B}"/>
              </a:ext>
            </a:extLst>
          </p:cNvPr>
          <p:cNvSpPr>
            <a:spLocks noGrp="1"/>
          </p:cNvSpPr>
          <p:nvPr>
            <p:ph type="title"/>
          </p:nvPr>
        </p:nvSpPr>
        <p:spPr>
          <a:xfrm>
            <a:off x="826396" y="586855"/>
            <a:ext cx="4230100" cy="3387497"/>
          </a:xfrm>
        </p:spPr>
        <p:txBody>
          <a:bodyPr anchor="b">
            <a:normAutofit/>
          </a:bodyPr>
          <a:lstStyle/>
          <a:p>
            <a:pPr algn="r"/>
            <a:r>
              <a:rPr lang="en-US" sz="4000">
                <a:solidFill>
                  <a:srgbClr val="FFFFFF"/>
                </a:solidFill>
              </a:rPr>
              <a:t>One more thing about audits…</a:t>
            </a:r>
          </a:p>
        </p:txBody>
      </p:sp>
      <p:sp>
        <p:nvSpPr>
          <p:cNvPr id="3" name="Content Placeholder 2">
            <a:extLst>
              <a:ext uri="{FF2B5EF4-FFF2-40B4-BE49-F238E27FC236}">
                <a16:creationId xmlns:a16="http://schemas.microsoft.com/office/drawing/2014/main" id="{A524F8B5-B802-6898-DBFA-FF816A081383}"/>
              </a:ext>
            </a:extLst>
          </p:cNvPr>
          <p:cNvSpPr>
            <a:spLocks noGrp="1"/>
          </p:cNvSpPr>
          <p:nvPr>
            <p:ph idx="1"/>
          </p:nvPr>
        </p:nvSpPr>
        <p:spPr>
          <a:xfrm>
            <a:off x="6503158" y="649480"/>
            <a:ext cx="4862447" cy="5546047"/>
          </a:xfrm>
        </p:spPr>
        <p:txBody>
          <a:bodyPr anchor="ctr">
            <a:normAutofit/>
          </a:bodyPr>
          <a:lstStyle/>
          <a:p>
            <a:r>
              <a:rPr lang="en-US" sz="2000"/>
              <a:t>Key areas to examine</a:t>
            </a:r>
          </a:p>
          <a:p>
            <a:pPr lvl="1"/>
            <a:r>
              <a:rPr lang="en-US" sz="2000"/>
              <a:t>Bank reconciliations and statements – counting, recording, deposit, and journal entries.</a:t>
            </a:r>
          </a:p>
          <a:p>
            <a:pPr lvl="1"/>
            <a:r>
              <a:rPr lang="en-US" sz="2000"/>
              <a:t>Income documentation and counting procedures</a:t>
            </a:r>
          </a:p>
          <a:p>
            <a:pPr lvl="1"/>
            <a:r>
              <a:rPr lang="en-US" sz="2000"/>
              <a:t>Expense documentation and approval processes</a:t>
            </a:r>
          </a:p>
          <a:p>
            <a:pPr lvl="1"/>
            <a:r>
              <a:rPr lang="en-US" sz="2000"/>
              <a:t>Payroll record and tax filings</a:t>
            </a:r>
          </a:p>
          <a:p>
            <a:pPr lvl="1"/>
            <a:r>
              <a:rPr lang="en-US" sz="2000"/>
              <a:t>Investment accounts and endowment funds</a:t>
            </a:r>
          </a:p>
          <a:p>
            <a:pPr lvl="1"/>
            <a:r>
              <a:rPr lang="en-US" sz="2000"/>
              <a:t>Insurance coverage and policies</a:t>
            </a:r>
          </a:p>
          <a:p>
            <a:pPr lvl="1"/>
            <a:r>
              <a:rPr lang="en-US" sz="2000"/>
              <a:t>Property inventory and fixed assets</a:t>
            </a:r>
          </a:p>
        </p:txBody>
      </p:sp>
    </p:spTree>
    <p:extLst>
      <p:ext uri="{BB962C8B-B14F-4D97-AF65-F5344CB8AC3E}">
        <p14:creationId xmlns:p14="http://schemas.microsoft.com/office/powerpoint/2010/main" val="42709766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6834B1C-ECFF-1FAC-0913-C73F44D40906}"/>
              </a:ext>
            </a:extLst>
          </p:cNvPr>
          <p:cNvSpPr>
            <a:spLocks noGrp="1"/>
          </p:cNvSpPr>
          <p:nvPr>
            <p:ph type="title"/>
          </p:nvPr>
        </p:nvSpPr>
        <p:spPr>
          <a:xfrm>
            <a:off x="1371597" y="348865"/>
            <a:ext cx="10044023" cy="877729"/>
          </a:xfrm>
        </p:spPr>
        <p:txBody>
          <a:bodyPr anchor="ctr">
            <a:normAutofit/>
          </a:bodyPr>
          <a:lstStyle/>
          <a:p>
            <a:r>
              <a:rPr lang="en-US" sz="4000">
                <a:solidFill>
                  <a:srgbClr val="FFFFFF"/>
                </a:solidFill>
              </a:rPr>
              <a:t>Data Security</a:t>
            </a:r>
          </a:p>
        </p:txBody>
      </p:sp>
      <p:graphicFrame>
        <p:nvGraphicFramePr>
          <p:cNvPr id="5" name="Content Placeholder 2">
            <a:extLst>
              <a:ext uri="{FF2B5EF4-FFF2-40B4-BE49-F238E27FC236}">
                <a16:creationId xmlns:a16="http://schemas.microsoft.com/office/drawing/2014/main" id="{DB3D8211-9952-3306-8B5E-43FFDF120FDA}"/>
              </a:ext>
            </a:extLst>
          </p:cNvPr>
          <p:cNvGraphicFramePr>
            <a:graphicFrameLocks noGrp="1"/>
          </p:cNvGraphicFramePr>
          <p:nvPr>
            <p:ph idx="1"/>
            <p:extLst>
              <p:ext uri="{D42A27DB-BD31-4B8C-83A1-F6EECF244321}">
                <p14:modId xmlns:p14="http://schemas.microsoft.com/office/powerpoint/2010/main" val="677108640"/>
              </p:ext>
            </p:extLst>
          </p:nvPr>
        </p:nvGraphicFramePr>
        <p:xfrm>
          <a:off x="644056" y="2112579"/>
          <a:ext cx="10927829" cy="41928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046278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AE2B703B-46F9-481A-A605-82E2A828C4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6AFBEEC-1A04-00D3-87DC-FE43458230AE}"/>
              </a:ext>
            </a:extLst>
          </p:cNvPr>
          <p:cNvSpPr>
            <a:spLocks noGrp="1"/>
          </p:cNvSpPr>
          <p:nvPr>
            <p:ph type="title"/>
          </p:nvPr>
        </p:nvSpPr>
        <p:spPr>
          <a:xfrm>
            <a:off x="838200" y="459863"/>
            <a:ext cx="10515600" cy="1004594"/>
          </a:xfrm>
        </p:spPr>
        <p:txBody>
          <a:bodyPr>
            <a:normAutofit/>
          </a:bodyPr>
          <a:lstStyle/>
          <a:p>
            <a:pPr algn="ctr"/>
            <a:r>
              <a:rPr lang="en-US">
                <a:solidFill>
                  <a:srgbClr val="FFFFFF"/>
                </a:solidFill>
              </a:rPr>
              <a:t>Resources</a:t>
            </a:r>
          </a:p>
        </p:txBody>
      </p:sp>
      <p:sp>
        <p:nvSpPr>
          <p:cNvPr id="11" name="Rectangle: Rounded Corners 10">
            <a:extLst>
              <a:ext uri="{FF2B5EF4-FFF2-40B4-BE49-F238E27FC236}">
                <a16:creationId xmlns:a16="http://schemas.microsoft.com/office/drawing/2014/main" id="{F13BE4D7-0C3D-4906-B230-A1C5B4665C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9496" y="1587970"/>
            <a:ext cx="11033008" cy="4768380"/>
          </a:xfrm>
          <a:prstGeom prst="roundRect">
            <a:avLst>
              <a:gd name="adj" fmla="val 3174"/>
            </a:avLst>
          </a:prstGeom>
          <a:solidFill>
            <a:schemeClr val="bg1">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87046CEC-D2DB-50B9-9B43-8E7CE2979B9E}"/>
              </a:ext>
            </a:extLst>
          </p:cNvPr>
          <p:cNvGraphicFramePr>
            <a:graphicFrameLocks noGrp="1"/>
          </p:cNvGraphicFramePr>
          <p:nvPr>
            <p:ph idx="1"/>
            <p:extLst>
              <p:ext uri="{D42A27DB-BD31-4B8C-83A1-F6EECF244321}">
                <p14:modId xmlns:p14="http://schemas.microsoft.com/office/powerpoint/2010/main" val="1015236288"/>
              </p:ext>
            </p:extLst>
          </p:nvPr>
        </p:nvGraphicFramePr>
        <p:xfrm>
          <a:off x="838200" y="1800911"/>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402850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203DE33-2CD4-4CA8-9AF3-37C3B65133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685799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0AF57B88-1D4C-41FA-A761-EC1DD10C35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7539" y="1417538"/>
            <a:ext cx="6875818" cy="4040744"/>
          </a:xfrm>
          <a:prstGeom prst="rect">
            <a:avLst/>
          </a:prstGeom>
          <a:gradFill>
            <a:gsLst>
              <a:gs pos="11000">
                <a:srgbClr val="000000"/>
              </a:gs>
              <a:gs pos="100000">
                <a:schemeClr val="accent1">
                  <a:lumMod val="75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D2548F45-5164-4ABB-8212-7F293FDED8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59565" y="2659404"/>
            <a:ext cx="4355594" cy="4040742"/>
          </a:xfrm>
          <a:prstGeom prst="rect">
            <a:avLst/>
          </a:prstGeom>
          <a:gradFill>
            <a:gsLst>
              <a:gs pos="0">
                <a:schemeClr val="accent1">
                  <a:alpha val="50000"/>
                </a:schemeClr>
              </a:gs>
              <a:gs pos="100000">
                <a:schemeClr val="accent1">
                  <a:lumMod val="50000"/>
                  <a:alpha val="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Wood human figure">
            <a:extLst>
              <a:ext uri="{FF2B5EF4-FFF2-40B4-BE49-F238E27FC236}">
                <a16:creationId xmlns:a16="http://schemas.microsoft.com/office/drawing/2014/main" id="{08DC10C8-EB3B-E532-1CD9-87067F666E72}"/>
              </a:ext>
            </a:extLst>
          </p:cNvPr>
          <p:cNvPicPr>
            <a:picLocks noChangeAspect="1"/>
          </p:cNvPicPr>
          <p:nvPr/>
        </p:nvPicPr>
        <p:blipFill>
          <a:blip r:embed="rId2"/>
          <a:srcRect r="20783"/>
          <a:stretch/>
        </p:blipFill>
        <p:spPr>
          <a:xfrm>
            <a:off x="4040741" y="243290"/>
            <a:ext cx="8160026" cy="6875809"/>
          </a:xfrm>
          <a:prstGeom prst="rect">
            <a:avLst/>
          </a:prstGeom>
        </p:spPr>
      </p:pic>
      <p:sp>
        <p:nvSpPr>
          <p:cNvPr id="15" name="Freeform: Shape 14">
            <a:extLst>
              <a:ext uri="{FF2B5EF4-FFF2-40B4-BE49-F238E27FC236}">
                <a16:creationId xmlns:a16="http://schemas.microsoft.com/office/drawing/2014/main" id="{5E81CCFB-7BEF-4186-86FB-D09450B4D0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7355" y="1201312"/>
            <a:ext cx="4808302" cy="4088666"/>
          </a:xfrm>
          <a:custGeom>
            <a:avLst/>
            <a:gdLst>
              <a:gd name="connsiteX0" fmla="*/ 48844 w 4808302"/>
              <a:gd name="connsiteY0" fmla="*/ 2888671 h 4088666"/>
              <a:gd name="connsiteX1" fmla="*/ 0 w 4808302"/>
              <a:gd name="connsiteY1" fmla="*/ 2404151 h 4088666"/>
              <a:gd name="connsiteX2" fmla="*/ 2404151 w 4808302"/>
              <a:gd name="connsiteY2" fmla="*/ 0 h 4088666"/>
              <a:gd name="connsiteX3" fmla="*/ 4808302 w 4808302"/>
              <a:gd name="connsiteY3" fmla="*/ 2404151 h 4088666"/>
              <a:gd name="connsiteX4" fmla="*/ 4700216 w 4808302"/>
              <a:gd name="connsiteY4" fmla="*/ 3119072 h 4088666"/>
              <a:gd name="connsiteX5" fmla="*/ 4643143 w 4808302"/>
              <a:gd name="connsiteY5" fmla="*/ 3275009 h 4088666"/>
              <a:gd name="connsiteX6" fmla="*/ 690093 w 4808302"/>
              <a:gd name="connsiteY6" fmla="*/ 4088666 h 4088666"/>
              <a:gd name="connsiteX7" fmla="*/ 548991 w 4808302"/>
              <a:gd name="connsiteY7" fmla="*/ 3933414 h 4088666"/>
              <a:gd name="connsiteX8" fmla="*/ 48844 w 4808302"/>
              <a:gd name="connsiteY8" fmla="*/ 2888671 h 4088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08302" h="4088666">
                <a:moveTo>
                  <a:pt x="48844" y="2888671"/>
                </a:moveTo>
                <a:cubicBezTo>
                  <a:pt x="16818" y="2732167"/>
                  <a:pt x="0" y="2570123"/>
                  <a:pt x="0" y="2404151"/>
                </a:cubicBezTo>
                <a:cubicBezTo>
                  <a:pt x="0" y="1076375"/>
                  <a:pt x="1076375" y="0"/>
                  <a:pt x="2404151" y="0"/>
                </a:cubicBezTo>
                <a:cubicBezTo>
                  <a:pt x="3731927" y="0"/>
                  <a:pt x="4808302" y="1076375"/>
                  <a:pt x="4808302" y="2404151"/>
                </a:cubicBezTo>
                <a:cubicBezTo>
                  <a:pt x="4808302" y="2653109"/>
                  <a:pt x="4770461" y="2893229"/>
                  <a:pt x="4700216" y="3119072"/>
                </a:cubicBezTo>
                <a:lnTo>
                  <a:pt x="4643143" y="3275009"/>
                </a:lnTo>
                <a:lnTo>
                  <a:pt x="690093" y="4088666"/>
                </a:lnTo>
                <a:lnTo>
                  <a:pt x="548991" y="3933414"/>
                </a:lnTo>
                <a:cubicBezTo>
                  <a:pt x="304015" y="3636572"/>
                  <a:pt x="128908" y="3279932"/>
                  <a:pt x="48844" y="2888671"/>
                </a:cubicBezTo>
                <a:close/>
              </a:path>
            </a:pathLst>
          </a:custGeom>
          <a:gradFill>
            <a:gsLst>
              <a:gs pos="39000">
                <a:schemeClr val="accent1">
                  <a:lumMod val="60000"/>
                  <a:lumOff val="40000"/>
                  <a:alpha val="0"/>
                </a:schemeClr>
              </a:gs>
              <a:gs pos="100000">
                <a:schemeClr val="accent1">
                  <a:lumMod val="75000"/>
                  <a:alpha val="26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A95D617F-8FE2-ED70-BF16-95FBBBD3010F}"/>
              </a:ext>
            </a:extLst>
          </p:cNvPr>
          <p:cNvSpPr>
            <a:spLocks noGrp="1"/>
          </p:cNvSpPr>
          <p:nvPr>
            <p:ph type="title"/>
          </p:nvPr>
        </p:nvSpPr>
        <p:spPr>
          <a:xfrm>
            <a:off x="534473" y="2950387"/>
            <a:ext cx="3052293" cy="3531403"/>
          </a:xfrm>
        </p:spPr>
        <p:txBody>
          <a:bodyPr vert="horz" lIns="91440" tIns="45720" rIns="91440" bIns="45720" rtlCol="0" anchor="t">
            <a:normAutofit/>
          </a:bodyPr>
          <a:lstStyle/>
          <a:p>
            <a:pPr algn="r"/>
            <a:r>
              <a:rPr lang="en-US" sz="4000">
                <a:solidFill>
                  <a:srgbClr val="FFFFFF"/>
                </a:solidFill>
              </a:rPr>
              <a:t>Questions &amp; Discussion</a:t>
            </a:r>
          </a:p>
        </p:txBody>
      </p:sp>
      <p:sp>
        <p:nvSpPr>
          <p:cNvPr id="3" name="Text Placeholder 2">
            <a:extLst>
              <a:ext uri="{FF2B5EF4-FFF2-40B4-BE49-F238E27FC236}">
                <a16:creationId xmlns:a16="http://schemas.microsoft.com/office/drawing/2014/main" id="{CDA5AFBA-2A57-74D7-7113-2081443839E8}"/>
              </a:ext>
            </a:extLst>
          </p:cNvPr>
          <p:cNvSpPr>
            <a:spLocks noGrp="1"/>
          </p:cNvSpPr>
          <p:nvPr>
            <p:ph type="body" idx="1"/>
          </p:nvPr>
        </p:nvSpPr>
        <p:spPr>
          <a:xfrm>
            <a:off x="239233" y="478712"/>
            <a:ext cx="3557995" cy="755177"/>
          </a:xfrm>
        </p:spPr>
        <p:txBody>
          <a:bodyPr vert="horz" lIns="91440" tIns="45720" rIns="91440" bIns="45720" rtlCol="0" anchor="b">
            <a:normAutofit/>
          </a:bodyPr>
          <a:lstStyle/>
          <a:p>
            <a:r>
              <a:rPr lang="en-US" sz="2000">
                <a:solidFill>
                  <a:srgbClr val="FFFFFF"/>
                </a:solidFill>
              </a:rPr>
              <a:t>Email: </a:t>
            </a:r>
            <a:r>
              <a:rPr lang="en-US" sz="2000">
                <a:solidFill>
                  <a:schemeClr val="bg1"/>
                </a:solidFill>
              </a:rPr>
              <a:t>lymoehlman@gmail.com </a:t>
            </a:r>
            <a:r>
              <a:rPr lang="en-US" sz="2000">
                <a:solidFill>
                  <a:srgbClr val="FFFFFF"/>
                </a:solidFill>
              </a:rPr>
              <a:t>Cell: 714-782-4646</a:t>
            </a:r>
          </a:p>
        </p:txBody>
      </p:sp>
    </p:spTree>
    <p:extLst>
      <p:ext uri="{BB962C8B-B14F-4D97-AF65-F5344CB8AC3E}">
        <p14:creationId xmlns:p14="http://schemas.microsoft.com/office/powerpoint/2010/main" val="5343885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74751229-0244-4FBB-BED1-407467F4C9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39B307D-1320-3F90-CED8-3797C4C07DF3}"/>
              </a:ext>
            </a:extLst>
          </p:cNvPr>
          <p:cNvSpPr>
            <a:spLocks noGrp="1"/>
          </p:cNvSpPr>
          <p:nvPr>
            <p:ph type="title"/>
          </p:nvPr>
        </p:nvSpPr>
        <p:spPr>
          <a:xfrm>
            <a:off x="2197101" y="735283"/>
            <a:ext cx="4978399" cy="3165045"/>
          </a:xfrm>
        </p:spPr>
        <p:txBody>
          <a:bodyPr vert="horz" lIns="91440" tIns="45720" rIns="91440" bIns="45720" rtlCol="0" anchor="b">
            <a:normAutofit/>
          </a:bodyPr>
          <a:lstStyle/>
          <a:p>
            <a:r>
              <a:rPr lang="en-US" sz="5200" kern="1200">
                <a:solidFill>
                  <a:schemeClr val="tx1"/>
                </a:solidFill>
                <a:latin typeface="+mj-lt"/>
                <a:ea typeface="+mj-ea"/>
                <a:cs typeface="+mj-cs"/>
              </a:rPr>
              <a:t>Trust, but verify…</a:t>
            </a:r>
          </a:p>
        </p:txBody>
      </p:sp>
      <p:pic>
        <p:nvPicPr>
          <p:cNvPr id="7" name="Graphic 6" descr="Fingerprint">
            <a:extLst>
              <a:ext uri="{FF2B5EF4-FFF2-40B4-BE49-F238E27FC236}">
                <a16:creationId xmlns:a16="http://schemas.microsoft.com/office/drawing/2014/main" id="{A81DC990-D536-5A48-5A83-530AC625872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17549" y="2776619"/>
            <a:ext cx="1289051" cy="1289051"/>
          </a:xfrm>
          <a:prstGeom prst="rect">
            <a:avLst/>
          </a:prstGeom>
        </p:spPr>
      </p:pic>
      <p:pic>
        <p:nvPicPr>
          <p:cNvPr id="9" name="Graphic 8" descr="Fingerprint">
            <a:extLst>
              <a:ext uri="{FF2B5EF4-FFF2-40B4-BE49-F238E27FC236}">
                <a16:creationId xmlns:a16="http://schemas.microsoft.com/office/drawing/2014/main" id="{DD15449E-6404-4D9E-8DE9-3279F358E0B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5000"/>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607815" y="716407"/>
            <a:ext cx="5411343" cy="5411343"/>
          </a:xfrm>
          <a:prstGeom prst="rect">
            <a:avLst/>
          </a:prstGeom>
        </p:spPr>
      </p:pic>
    </p:spTree>
    <p:extLst>
      <p:ext uri="{BB962C8B-B14F-4D97-AF65-F5344CB8AC3E}">
        <p14:creationId xmlns:p14="http://schemas.microsoft.com/office/powerpoint/2010/main" val="14918067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4" name="Rectangle 13">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4" name="Rectangle 23">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136DA95-471E-603E-84A7-73856C3C4D19}"/>
              </a:ext>
            </a:extLst>
          </p:cNvPr>
          <p:cNvSpPr>
            <a:spLocks noGrp="1"/>
          </p:cNvSpPr>
          <p:nvPr>
            <p:ph type="title"/>
          </p:nvPr>
        </p:nvSpPr>
        <p:spPr>
          <a:xfrm>
            <a:off x="466722" y="586855"/>
            <a:ext cx="3201366" cy="3387497"/>
          </a:xfrm>
        </p:spPr>
        <p:txBody>
          <a:bodyPr anchor="b">
            <a:normAutofit/>
          </a:bodyPr>
          <a:lstStyle/>
          <a:p>
            <a:pPr algn="r"/>
            <a:r>
              <a:rPr lang="en-US" sz="4000">
                <a:solidFill>
                  <a:srgbClr val="FFFFFF"/>
                </a:solidFill>
              </a:rPr>
              <a:t>Separation of Financial Duties</a:t>
            </a:r>
          </a:p>
        </p:txBody>
      </p:sp>
      <p:sp>
        <p:nvSpPr>
          <p:cNvPr id="3" name="Content Placeholder 2">
            <a:extLst>
              <a:ext uri="{FF2B5EF4-FFF2-40B4-BE49-F238E27FC236}">
                <a16:creationId xmlns:a16="http://schemas.microsoft.com/office/drawing/2014/main" id="{B8E85D5C-4E7A-4D89-AD69-DF8BA9185AB4}"/>
              </a:ext>
            </a:extLst>
          </p:cNvPr>
          <p:cNvSpPr>
            <a:spLocks noGrp="1"/>
          </p:cNvSpPr>
          <p:nvPr>
            <p:ph idx="1"/>
          </p:nvPr>
        </p:nvSpPr>
        <p:spPr>
          <a:xfrm>
            <a:off x="4810259" y="649480"/>
            <a:ext cx="6555347" cy="5546047"/>
          </a:xfrm>
        </p:spPr>
        <p:txBody>
          <a:bodyPr anchor="ctr">
            <a:normAutofit/>
          </a:bodyPr>
          <a:lstStyle/>
          <a:p>
            <a:r>
              <a:rPr lang="en-US" sz="2000"/>
              <a:t>Separate, separate, separate!</a:t>
            </a:r>
          </a:p>
          <a:p>
            <a:pPr lvl="1"/>
            <a:r>
              <a:rPr lang="en-US" sz="1600"/>
              <a:t>Employee theft – did you separate?</a:t>
            </a:r>
            <a:endParaRPr lang="en-US" sz="2000"/>
          </a:p>
          <a:p>
            <a:r>
              <a:rPr lang="en-US" sz="2000"/>
              <a:t>Written policies and procedures for key responsibilities</a:t>
            </a:r>
          </a:p>
          <a:p>
            <a:r>
              <a:rPr lang="en-US" sz="2000"/>
              <a:t>Avoid conflicts of interest – “Are we exposed?”</a:t>
            </a:r>
          </a:p>
          <a:p>
            <a:r>
              <a:rPr lang="en-US" sz="2000"/>
              <a:t>Separate the handling of income vs. disbursements</a:t>
            </a:r>
          </a:p>
          <a:p>
            <a:r>
              <a:rPr lang="en-US" sz="2000"/>
              <a:t>Independent bank reconciliation</a:t>
            </a:r>
          </a:p>
          <a:p>
            <a:r>
              <a:rPr lang="en-US" sz="2000"/>
              <a:t>Multiple people involved in financial processes</a:t>
            </a:r>
          </a:p>
          <a:p>
            <a:r>
              <a:rPr lang="en-US" sz="2000"/>
              <a:t>Small town and small congregations</a:t>
            </a:r>
          </a:p>
          <a:p>
            <a:pPr lvl="1"/>
            <a:r>
              <a:rPr lang="en-US" sz="2000"/>
              <a:t>Too few people wearing too many hats…</a:t>
            </a:r>
          </a:p>
        </p:txBody>
      </p:sp>
    </p:spTree>
    <p:extLst>
      <p:ext uri="{BB962C8B-B14F-4D97-AF65-F5344CB8AC3E}">
        <p14:creationId xmlns:p14="http://schemas.microsoft.com/office/powerpoint/2010/main" val="10347940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666AB3F-3B20-B4C1-D922-317B249A5D41}"/>
              </a:ext>
            </a:extLst>
          </p:cNvPr>
          <p:cNvSpPr>
            <a:spLocks noGrp="1"/>
          </p:cNvSpPr>
          <p:nvPr>
            <p:ph type="title"/>
          </p:nvPr>
        </p:nvSpPr>
        <p:spPr>
          <a:xfrm>
            <a:off x="1371599" y="294538"/>
            <a:ext cx="9895951" cy="1033669"/>
          </a:xfrm>
        </p:spPr>
        <p:txBody>
          <a:bodyPr>
            <a:normAutofit/>
          </a:bodyPr>
          <a:lstStyle/>
          <a:p>
            <a:r>
              <a:rPr lang="en-US" sz="4000">
                <a:solidFill>
                  <a:srgbClr val="FFFFFF"/>
                </a:solidFill>
              </a:rPr>
              <a:t>Safeguarding Offerings</a:t>
            </a:r>
          </a:p>
        </p:txBody>
      </p:sp>
      <p:sp>
        <p:nvSpPr>
          <p:cNvPr id="3" name="Content Placeholder 2">
            <a:extLst>
              <a:ext uri="{FF2B5EF4-FFF2-40B4-BE49-F238E27FC236}">
                <a16:creationId xmlns:a16="http://schemas.microsoft.com/office/drawing/2014/main" id="{7236050B-46CF-739C-F4C1-BBEF3E887BBE}"/>
              </a:ext>
            </a:extLst>
          </p:cNvPr>
          <p:cNvSpPr>
            <a:spLocks noGrp="1"/>
          </p:cNvSpPr>
          <p:nvPr>
            <p:ph idx="1"/>
          </p:nvPr>
        </p:nvSpPr>
        <p:spPr>
          <a:xfrm>
            <a:off x="1371599" y="2318197"/>
            <a:ext cx="9724031" cy="3683358"/>
          </a:xfrm>
        </p:spPr>
        <p:txBody>
          <a:bodyPr anchor="ctr">
            <a:normAutofit/>
          </a:bodyPr>
          <a:lstStyle/>
          <a:p>
            <a:r>
              <a:rPr lang="en-US" sz="2000"/>
              <a:t>Dual custody at all times</a:t>
            </a:r>
          </a:p>
          <a:p>
            <a:r>
              <a:rPr lang="en-US" sz="2000"/>
              <a:t>Rotating counter teams</a:t>
            </a:r>
          </a:p>
          <a:p>
            <a:r>
              <a:rPr lang="en-US" sz="2000"/>
              <a:t>Immediate deposits</a:t>
            </a:r>
          </a:p>
          <a:p>
            <a:r>
              <a:rPr lang="en-US" sz="2000"/>
              <a:t>Detailed activity logs with two signatures</a:t>
            </a:r>
          </a:p>
          <a:p>
            <a:r>
              <a:rPr lang="en-US" sz="2000"/>
              <a:t>Regular reporting to members</a:t>
            </a:r>
          </a:p>
          <a:p>
            <a:r>
              <a:rPr lang="en-US" sz="2000"/>
              <a:t>Strict confidentiality</a:t>
            </a:r>
          </a:p>
        </p:txBody>
      </p:sp>
    </p:spTree>
    <p:extLst>
      <p:ext uri="{BB962C8B-B14F-4D97-AF65-F5344CB8AC3E}">
        <p14:creationId xmlns:p14="http://schemas.microsoft.com/office/powerpoint/2010/main" val="32026570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9" name="Rectangle 28">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30" name="Rectangle 2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4" name="Rectangle 33">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D3EAEBD-82E4-FB1A-A1FB-C1D39EA597E8}"/>
              </a:ext>
            </a:extLst>
          </p:cNvPr>
          <p:cNvSpPr>
            <a:spLocks noGrp="1"/>
          </p:cNvSpPr>
          <p:nvPr>
            <p:ph type="title"/>
          </p:nvPr>
        </p:nvSpPr>
        <p:spPr>
          <a:xfrm>
            <a:off x="466722" y="586855"/>
            <a:ext cx="3201366" cy="3387497"/>
          </a:xfrm>
        </p:spPr>
        <p:txBody>
          <a:bodyPr anchor="b">
            <a:normAutofit/>
          </a:bodyPr>
          <a:lstStyle/>
          <a:p>
            <a:pPr algn="r"/>
            <a:r>
              <a:rPr lang="en-US" sz="4000">
                <a:solidFill>
                  <a:srgbClr val="FFFFFF"/>
                </a:solidFill>
              </a:rPr>
              <a:t>Charitable Deductions</a:t>
            </a:r>
          </a:p>
        </p:txBody>
      </p:sp>
      <p:sp>
        <p:nvSpPr>
          <p:cNvPr id="3" name="Content Placeholder 2">
            <a:extLst>
              <a:ext uri="{FF2B5EF4-FFF2-40B4-BE49-F238E27FC236}">
                <a16:creationId xmlns:a16="http://schemas.microsoft.com/office/drawing/2014/main" id="{C0FD1D4A-EAD4-AE49-F45B-3BB0B7140B76}"/>
              </a:ext>
            </a:extLst>
          </p:cNvPr>
          <p:cNvSpPr>
            <a:spLocks noGrp="1"/>
          </p:cNvSpPr>
          <p:nvPr>
            <p:ph idx="1"/>
          </p:nvPr>
        </p:nvSpPr>
        <p:spPr>
          <a:xfrm>
            <a:off x="4810259" y="649480"/>
            <a:ext cx="6555347" cy="5546047"/>
          </a:xfrm>
        </p:spPr>
        <p:txBody>
          <a:bodyPr anchor="ctr">
            <a:normAutofit/>
          </a:bodyPr>
          <a:lstStyle/>
          <a:p>
            <a:r>
              <a:rPr lang="en-US" sz="2000"/>
              <a:t>IRS requirements for valid deductions</a:t>
            </a:r>
          </a:p>
          <a:p>
            <a:r>
              <a:rPr lang="en-US" sz="2000"/>
              <a:t>Written acknowledgements for gifts over $250</a:t>
            </a:r>
          </a:p>
          <a:p>
            <a:r>
              <a:rPr lang="en-US" sz="2000"/>
              <a:t>Special requirements for non-cash gifts</a:t>
            </a:r>
          </a:p>
          <a:p>
            <a:pPr lvl="1"/>
            <a:r>
              <a:rPr lang="en-US" sz="2000"/>
              <a:t>In-kind gift policy and forms</a:t>
            </a:r>
          </a:p>
          <a:p>
            <a:r>
              <a:rPr lang="en-US" sz="2000"/>
              <a:t>Documentation requirements</a:t>
            </a:r>
          </a:p>
        </p:txBody>
      </p:sp>
    </p:spTree>
    <p:extLst>
      <p:ext uri="{BB962C8B-B14F-4D97-AF65-F5344CB8AC3E}">
        <p14:creationId xmlns:p14="http://schemas.microsoft.com/office/powerpoint/2010/main" val="10463915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8" name="Rectangle 3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4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4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18379E4-0F25-C191-6BA7-2685E77FD788}"/>
              </a:ext>
            </a:extLst>
          </p:cNvPr>
          <p:cNvSpPr>
            <a:spLocks noGrp="1"/>
          </p:cNvSpPr>
          <p:nvPr>
            <p:ph type="title"/>
          </p:nvPr>
        </p:nvSpPr>
        <p:spPr>
          <a:xfrm>
            <a:off x="1371599" y="294538"/>
            <a:ext cx="9895951" cy="1033669"/>
          </a:xfrm>
        </p:spPr>
        <p:txBody>
          <a:bodyPr>
            <a:normAutofit/>
          </a:bodyPr>
          <a:lstStyle/>
          <a:p>
            <a:r>
              <a:rPr lang="en-US" sz="4000">
                <a:solidFill>
                  <a:srgbClr val="FFFFFF"/>
                </a:solidFill>
              </a:rPr>
              <a:t>Handling Expenditures</a:t>
            </a:r>
          </a:p>
        </p:txBody>
      </p:sp>
      <p:sp>
        <p:nvSpPr>
          <p:cNvPr id="3" name="Content Placeholder 2">
            <a:extLst>
              <a:ext uri="{FF2B5EF4-FFF2-40B4-BE49-F238E27FC236}">
                <a16:creationId xmlns:a16="http://schemas.microsoft.com/office/drawing/2014/main" id="{A4336365-F929-8426-D683-A167F9DE6B18}"/>
              </a:ext>
            </a:extLst>
          </p:cNvPr>
          <p:cNvSpPr>
            <a:spLocks noGrp="1"/>
          </p:cNvSpPr>
          <p:nvPr>
            <p:ph idx="1"/>
          </p:nvPr>
        </p:nvSpPr>
        <p:spPr>
          <a:xfrm>
            <a:off x="1371599" y="2318197"/>
            <a:ext cx="9724031" cy="3683358"/>
          </a:xfrm>
        </p:spPr>
        <p:txBody>
          <a:bodyPr anchor="ctr">
            <a:normAutofit/>
          </a:bodyPr>
          <a:lstStyle/>
          <a:p>
            <a:r>
              <a:rPr lang="en-US" sz="2000"/>
              <a:t>Use of sales tax exemptions forms</a:t>
            </a:r>
          </a:p>
          <a:p>
            <a:pPr lvl="1"/>
            <a:r>
              <a:rPr lang="en-US" sz="2000"/>
              <a:t>North Dakota is special – Synod tax exemption?</a:t>
            </a:r>
          </a:p>
          <a:p>
            <a:r>
              <a:rPr lang="en-US" sz="2000"/>
              <a:t>Standard voucher/purchase order system</a:t>
            </a:r>
          </a:p>
          <a:p>
            <a:pPr lvl="1"/>
            <a:r>
              <a:rPr lang="en-US" sz="2000"/>
              <a:t>The “shoebox” isn’t helpful</a:t>
            </a:r>
          </a:p>
          <a:p>
            <a:r>
              <a:rPr lang="en-US" sz="2000"/>
              <a:t>Written approval process</a:t>
            </a:r>
          </a:p>
          <a:p>
            <a:r>
              <a:rPr lang="en-US" sz="2000"/>
              <a:t>Dual signatures on checks</a:t>
            </a:r>
          </a:p>
          <a:p>
            <a:r>
              <a:rPr lang="en-US" sz="2000"/>
              <a:t>Secure blank check storage</a:t>
            </a:r>
          </a:p>
          <a:p>
            <a:r>
              <a:rPr lang="en-US" sz="2000"/>
              <a:t>Credit/Debit card policies</a:t>
            </a:r>
          </a:p>
        </p:txBody>
      </p:sp>
    </p:spTree>
    <p:extLst>
      <p:ext uri="{BB962C8B-B14F-4D97-AF65-F5344CB8AC3E}">
        <p14:creationId xmlns:p14="http://schemas.microsoft.com/office/powerpoint/2010/main" val="15566946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6" name="Slide Background">
            <a:extLst>
              <a:ext uri="{FF2B5EF4-FFF2-40B4-BE49-F238E27FC236}">
                <a16:creationId xmlns:a16="http://schemas.microsoft.com/office/drawing/2014/main" id="{C0763A76-9F1C-4FC5-82B7-DD475DA461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useBgFill="1">
        <p:nvSpPr>
          <p:cNvPr id="28" name="Rectangle 27">
            <a:extLst>
              <a:ext uri="{FF2B5EF4-FFF2-40B4-BE49-F238E27FC236}">
                <a16:creationId xmlns:a16="http://schemas.microsoft.com/office/drawing/2014/main" id="{E81BF4F6-F2CF-4984-9D14-D6966D92F9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8522446" cy="2285999"/>
          </a:xfrm>
          <a:prstGeom prst="rect">
            <a:avLst/>
          </a:prstGeom>
          <a:ln>
            <a:noFill/>
          </a:ln>
          <a:effectLst>
            <a:outerShdw blurRad="596900" dist="304800" dir="7140000" sx="90000" sy="90000" algn="t" rotWithShape="0">
              <a:srgbClr val="000000">
                <a:alpha val="1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7D7D76C-0461-87AB-0DA2-4D2FE4D2E661}"/>
              </a:ext>
            </a:extLst>
          </p:cNvPr>
          <p:cNvSpPr>
            <a:spLocks noGrp="1"/>
          </p:cNvSpPr>
          <p:nvPr>
            <p:ph type="title"/>
          </p:nvPr>
        </p:nvSpPr>
        <p:spPr>
          <a:xfrm>
            <a:off x="761803" y="350196"/>
            <a:ext cx="4646904" cy="1624520"/>
          </a:xfrm>
        </p:spPr>
        <p:txBody>
          <a:bodyPr anchor="ctr">
            <a:normAutofit/>
          </a:bodyPr>
          <a:lstStyle/>
          <a:p>
            <a:r>
              <a:rPr lang="en-US" sz="4000"/>
              <a:t>Payroll and employment</a:t>
            </a:r>
          </a:p>
        </p:txBody>
      </p:sp>
      <p:sp>
        <p:nvSpPr>
          <p:cNvPr id="3" name="Content Placeholder 2">
            <a:extLst>
              <a:ext uri="{FF2B5EF4-FFF2-40B4-BE49-F238E27FC236}">
                <a16:creationId xmlns:a16="http://schemas.microsoft.com/office/drawing/2014/main" id="{66DA41E0-466B-7CBA-47C6-B1768F5D3B96}"/>
              </a:ext>
            </a:extLst>
          </p:cNvPr>
          <p:cNvSpPr>
            <a:spLocks noGrp="1"/>
          </p:cNvSpPr>
          <p:nvPr>
            <p:ph idx="1"/>
          </p:nvPr>
        </p:nvSpPr>
        <p:spPr>
          <a:xfrm>
            <a:off x="761802" y="2743200"/>
            <a:ext cx="4646905" cy="3613149"/>
          </a:xfrm>
        </p:spPr>
        <p:txBody>
          <a:bodyPr anchor="ctr">
            <a:normAutofit/>
          </a:bodyPr>
          <a:lstStyle/>
          <a:p>
            <a:r>
              <a:rPr lang="en-US" sz="2000"/>
              <a:t>Employee vs. self-employed status</a:t>
            </a:r>
          </a:p>
          <a:p>
            <a:r>
              <a:rPr lang="en-US" sz="2000"/>
              <a:t>Exempt vs. non-exempt</a:t>
            </a:r>
          </a:p>
          <a:p>
            <a:pPr lvl="1"/>
            <a:r>
              <a:rPr lang="en-US" sz="2000"/>
              <a:t>The ethics behind hourly vs. salary. </a:t>
            </a:r>
          </a:p>
          <a:p>
            <a:r>
              <a:rPr lang="en-US" sz="2000"/>
              <a:t>Required tax forms and filings</a:t>
            </a:r>
          </a:p>
          <a:p>
            <a:pPr lvl="1"/>
            <a:r>
              <a:rPr lang="en-US" sz="2000"/>
              <a:t>W4, W2, i9, 941, 1099, 8675309…</a:t>
            </a:r>
          </a:p>
          <a:p>
            <a:r>
              <a:rPr lang="en-US" sz="2000"/>
              <a:t>Quarterly and annual reporting requirements</a:t>
            </a:r>
          </a:p>
          <a:p>
            <a:endParaRPr lang="en-US" sz="2000"/>
          </a:p>
        </p:txBody>
      </p:sp>
      <p:pic>
        <p:nvPicPr>
          <p:cNvPr id="22" name="Picture 21" descr="Pen placed on top of a signature line">
            <a:extLst>
              <a:ext uri="{FF2B5EF4-FFF2-40B4-BE49-F238E27FC236}">
                <a16:creationId xmlns:a16="http://schemas.microsoft.com/office/drawing/2014/main" id="{D31AD357-196A-66D4-07F3-38206A44C98B}"/>
              </a:ext>
            </a:extLst>
          </p:cNvPr>
          <p:cNvPicPr>
            <a:picLocks noChangeAspect="1"/>
          </p:cNvPicPr>
          <p:nvPr/>
        </p:nvPicPr>
        <p:blipFill>
          <a:blip r:embed="rId2"/>
          <a:srcRect l="40601" r="-2" b="-2"/>
          <a:stretch/>
        </p:blipFill>
        <p:spPr>
          <a:xfrm>
            <a:off x="6096000" y="1"/>
            <a:ext cx="6102825" cy="6858000"/>
          </a:xfrm>
          <a:prstGeom prst="rect">
            <a:avLst/>
          </a:prstGeom>
        </p:spPr>
      </p:pic>
    </p:spTree>
    <p:extLst>
      <p:ext uri="{BB962C8B-B14F-4D97-AF65-F5344CB8AC3E}">
        <p14:creationId xmlns:p14="http://schemas.microsoft.com/office/powerpoint/2010/main" val="41423316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C42B209-328F-FF26-B600-259F80441373}"/>
              </a:ext>
            </a:extLst>
          </p:cNvPr>
          <p:cNvSpPr>
            <a:spLocks noGrp="1"/>
          </p:cNvSpPr>
          <p:nvPr>
            <p:ph type="title"/>
          </p:nvPr>
        </p:nvSpPr>
        <p:spPr>
          <a:xfrm>
            <a:off x="635000" y="640823"/>
            <a:ext cx="3418659" cy="5583148"/>
          </a:xfrm>
        </p:spPr>
        <p:txBody>
          <a:bodyPr anchor="ctr">
            <a:normAutofit/>
          </a:bodyPr>
          <a:lstStyle/>
          <a:p>
            <a:r>
              <a:rPr lang="en-US" sz="5400"/>
              <a:t>Accounting Systems</a:t>
            </a:r>
          </a:p>
        </p:txBody>
      </p:sp>
      <p:sp>
        <p:nvSpPr>
          <p:cNvPr id="19"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B61F3D41-8D76-D24C-7145-672A14CB7EE0}"/>
              </a:ext>
            </a:extLst>
          </p:cNvPr>
          <p:cNvGraphicFramePr>
            <a:graphicFrameLocks noGrp="1"/>
          </p:cNvGraphicFramePr>
          <p:nvPr>
            <p:ph idx="1"/>
            <p:extLst>
              <p:ext uri="{D42A27DB-BD31-4B8C-83A1-F6EECF244321}">
                <p14:modId xmlns:p14="http://schemas.microsoft.com/office/powerpoint/2010/main" val="781767318"/>
              </p:ext>
            </p:extLst>
          </p:nvPr>
        </p:nvGraphicFramePr>
        <p:xfrm>
          <a:off x="4648018" y="640822"/>
          <a:ext cx="6900512" cy="55361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704455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3054B7E-9B43-D5F1-7F22-5FD19433EE54}"/>
              </a:ext>
            </a:extLst>
          </p:cNvPr>
          <p:cNvSpPr>
            <a:spLocks noGrp="1"/>
          </p:cNvSpPr>
          <p:nvPr>
            <p:ph type="title"/>
          </p:nvPr>
        </p:nvSpPr>
        <p:spPr>
          <a:xfrm>
            <a:off x="1285240" y="1050595"/>
            <a:ext cx="8074815" cy="1618489"/>
          </a:xfrm>
        </p:spPr>
        <p:txBody>
          <a:bodyPr anchor="ctr">
            <a:normAutofit/>
          </a:bodyPr>
          <a:lstStyle/>
          <a:p>
            <a:r>
              <a:rPr lang="en-US" sz="7200"/>
              <a:t>More about audits…</a:t>
            </a:r>
          </a:p>
        </p:txBody>
      </p:sp>
      <p:sp>
        <p:nvSpPr>
          <p:cNvPr id="3" name="Content Placeholder 2">
            <a:extLst>
              <a:ext uri="{FF2B5EF4-FFF2-40B4-BE49-F238E27FC236}">
                <a16:creationId xmlns:a16="http://schemas.microsoft.com/office/drawing/2014/main" id="{8C007CB5-27AE-8224-C8D1-C7B3D6FD45CE}"/>
              </a:ext>
            </a:extLst>
          </p:cNvPr>
          <p:cNvSpPr>
            <a:spLocks noGrp="1"/>
          </p:cNvSpPr>
          <p:nvPr>
            <p:ph idx="1"/>
          </p:nvPr>
        </p:nvSpPr>
        <p:spPr>
          <a:xfrm>
            <a:off x="1285240" y="2969469"/>
            <a:ext cx="8074815" cy="2800395"/>
          </a:xfrm>
        </p:spPr>
        <p:txBody>
          <a:bodyPr anchor="t">
            <a:normAutofit/>
          </a:bodyPr>
          <a:lstStyle/>
          <a:p>
            <a:r>
              <a:rPr lang="en-US" sz="2400" b="1">
                <a:effectLst/>
                <a:ea typeface="Calibri" panose="020F0502020204030204" pitchFamily="34" charset="0"/>
              </a:rPr>
              <a:t>C13.03.</a:t>
            </a:r>
            <a:r>
              <a:rPr lang="en-US" sz="2400" b="1">
                <a:ea typeface="Calibri" panose="020F0502020204030204" pitchFamily="34" charset="0"/>
              </a:rPr>
              <a:t> </a:t>
            </a:r>
            <a:r>
              <a:rPr lang="en-US" sz="2400" spc="-20">
                <a:effectLst/>
                <a:ea typeface="Calibri" panose="020F0502020204030204" pitchFamily="34" charset="0"/>
              </a:rPr>
              <a:t>An </a:t>
            </a:r>
            <a:r>
              <a:rPr lang="en-US" sz="2400" b="1" i="1" spc="-20">
                <a:effectLst/>
                <a:ea typeface="Calibri" panose="020F0502020204030204" pitchFamily="34" charset="0"/>
              </a:rPr>
              <a:t>Audit Committee</a:t>
            </a:r>
            <a:r>
              <a:rPr lang="en-US" sz="2400" spc="-20">
                <a:effectLst/>
                <a:ea typeface="Calibri" panose="020F0502020204030204" pitchFamily="34" charset="0"/>
              </a:rPr>
              <a:t> of three voting members shall be elected by the Congregation Council. Audit Committee members shall not be members of the Congregation Council. Term of office shall be three years, with one member elected each year. Members shall be eligible for re-election</a:t>
            </a:r>
            <a:r>
              <a:rPr lang="en-US" sz="2400">
                <a:effectLst/>
              </a:rPr>
              <a:t> </a:t>
            </a:r>
            <a:endParaRPr lang="en-US" sz="2400"/>
          </a:p>
          <a:p>
            <a:pPr marL="0" indent="0">
              <a:buNone/>
            </a:pPr>
            <a:endParaRPr lang="en-US" sz="2400"/>
          </a:p>
        </p:txBody>
      </p:sp>
    </p:spTree>
    <p:extLst>
      <p:ext uri="{BB962C8B-B14F-4D97-AF65-F5344CB8AC3E}">
        <p14:creationId xmlns:p14="http://schemas.microsoft.com/office/powerpoint/2010/main" val="3273935102"/>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0</TotalTime>
  <Words>525</Words>
  <Application>Microsoft Macintosh PowerPoint</Application>
  <PresentationFormat>Widescreen</PresentationFormat>
  <Paragraphs>90</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Calibri Light</vt:lpstr>
      <vt:lpstr>Office 2013 - 2022 Theme</vt:lpstr>
      <vt:lpstr>Financial Best Practices</vt:lpstr>
      <vt:lpstr>Trust, but verify…</vt:lpstr>
      <vt:lpstr>Separation of Financial Duties</vt:lpstr>
      <vt:lpstr>Safeguarding Offerings</vt:lpstr>
      <vt:lpstr>Charitable Deductions</vt:lpstr>
      <vt:lpstr>Handling Expenditures</vt:lpstr>
      <vt:lpstr>Payroll and employment</vt:lpstr>
      <vt:lpstr>Accounting Systems</vt:lpstr>
      <vt:lpstr>More about audits…</vt:lpstr>
      <vt:lpstr>And a little more about audits…</vt:lpstr>
      <vt:lpstr>One more thing about audits…</vt:lpstr>
      <vt:lpstr>Data Security</vt:lpstr>
      <vt:lpstr>Resources</vt:lpstr>
      <vt:lpstr>Questions &amp; Discussion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Louis Moehlman</dc:creator>
  <cp:lastModifiedBy>Louis Moehlman</cp:lastModifiedBy>
  <cp:revision>1</cp:revision>
  <dcterms:created xsi:type="dcterms:W3CDTF">2025-02-16T22:39:06Z</dcterms:created>
  <dcterms:modified xsi:type="dcterms:W3CDTF">2025-02-23T22:09:51Z</dcterms:modified>
</cp:coreProperties>
</file>