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313" r:id="rId3"/>
    <p:sldId id="278" r:id="rId4"/>
    <p:sldId id="357" r:id="rId5"/>
    <p:sldId id="287" r:id="rId6"/>
    <p:sldId id="299" r:id="rId7"/>
    <p:sldId id="291" r:id="rId8"/>
    <p:sldId id="258" r:id="rId9"/>
    <p:sldId id="317" r:id="rId10"/>
    <p:sldId id="368" r:id="rId11"/>
    <p:sldId id="367" r:id="rId12"/>
    <p:sldId id="305" r:id="rId13"/>
    <p:sldId id="262" r:id="rId14"/>
    <p:sldId id="362" r:id="rId15"/>
    <p:sldId id="363" r:id="rId16"/>
    <p:sldId id="364" r:id="rId17"/>
  </p:sldIdLst>
  <p:sldSz cx="12192000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66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486B4E-9C50-4328-A7D1-6CC27AFC9B53}" v="8" dt="2026-06-01T19:47:00.8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78" autoAdjust="0"/>
    <p:restoredTop sz="82203" autoAdjust="0"/>
  </p:normalViewPr>
  <p:slideViewPr>
    <p:cSldViewPr snapToGrid="0">
      <p:cViewPr>
        <p:scale>
          <a:sx n="75" d="100"/>
          <a:sy n="75" d="100"/>
        </p:scale>
        <p:origin x="1152" y="420"/>
      </p:cViewPr>
      <p:guideLst/>
    </p:cSldViewPr>
  </p:slideViewPr>
  <p:notesTextViewPr>
    <p:cViewPr>
      <p:scale>
        <a:sx n="33" d="100"/>
        <a:sy n="33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ff Moss" userId="77ed8ef5-45fb-4807-8861-f227e8e46169" providerId="ADAL" clId="{A7E19F03-1F78-4846-B847-DFB48AFDD073}"/>
    <pc:docChg chg="undo redo custSel addSld delSld modSld sldOrd modNotesMaster">
      <pc:chgData name="Jeff Moss" userId="77ed8ef5-45fb-4807-8861-f227e8e46169" providerId="ADAL" clId="{A7E19F03-1F78-4846-B847-DFB48AFDD073}" dt="2026-06-01T23:18:37.544" v="4848" actId="1076"/>
      <pc:docMkLst>
        <pc:docMk/>
      </pc:docMkLst>
      <pc:sldChg chg="addSp delSp modSp mod setBg">
        <pc:chgData name="Jeff Moss" userId="77ed8ef5-45fb-4807-8861-f227e8e46169" providerId="ADAL" clId="{A7E19F03-1F78-4846-B847-DFB48AFDD073}" dt="2026-06-01T23:18:37.544" v="4848" actId="1076"/>
        <pc:sldMkLst>
          <pc:docMk/>
          <pc:sldMk cId="1161730133" sldId="257"/>
        </pc:sldMkLst>
        <pc:spChg chg="add mod">
          <ac:chgData name="Jeff Moss" userId="77ed8ef5-45fb-4807-8861-f227e8e46169" providerId="ADAL" clId="{A7E19F03-1F78-4846-B847-DFB48AFDD073}" dt="2026-06-01T18:19:35.103" v="4672" actId="207"/>
          <ac:spMkLst>
            <pc:docMk/>
            <pc:sldMk cId="1161730133" sldId="257"/>
            <ac:spMk id="2" creationId="{CAB01631-4F1A-38B4-AC29-FFFE04F8222F}"/>
          </ac:spMkLst>
        </pc:spChg>
        <pc:spChg chg="mod">
          <ac:chgData name="Jeff Moss" userId="77ed8ef5-45fb-4807-8861-f227e8e46169" providerId="ADAL" clId="{A7E19F03-1F78-4846-B847-DFB48AFDD073}" dt="2026-06-01T23:18:35.305" v="4847" actId="1076"/>
          <ac:spMkLst>
            <pc:docMk/>
            <pc:sldMk cId="1161730133" sldId="257"/>
            <ac:spMk id="6" creationId="{60245331-0FDA-033B-93CA-EDB885E8219E}"/>
          </ac:spMkLst>
        </pc:spChg>
        <pc:spChg chg="add del mod">
          <ac:chgData name="Jeff Moss" userId="77ed8ef5-45fb-4807-8861-f227e8e46169" providerId="ADAL" clId="{A7E19F03-1F78-4846-B847-DFB48AFDD073}" dt="2026-06-01T19:36:07.249" v="4739" actId="478"/>
          <ac:spMkLst>
            <pc:docMk/>
            <pc:sldMk cId="1161730133" sldId="257"/>
            <ac:spMk id="8" creationId="{B531A1FD-7F53-2A7A-CE5F-EDA36DAA6DF8}"/>
          </ac:spMkLst>
        </pc:spChg>
        <pc:spChg chg="add del mod">
          <ac:chgData name="Jeff Moss" userId="77ed8ef5-45fb-4807-8861-f227e8e46169" providerId="ADAL" clId="{A7E19F03-1F78-4846-B847-DFB48AFDD073}" dt="2026-06-01T19:37:03.474" v="4746" actId="478"/>
          <ac:spMkLst>
            <pc:docMk/>
            <pc:sldMk cId="1161730133" sldId="257"/>
            <ac:spMk id="10" creationId="{35400C09-68FD-4498-D8E5-D88E473A3EC3}"/>
          </ac:spMkLst>
        </pc:spChg>
        <pc:spChg chg="mod">
          <ac:chgData name="Jeff Moss" userId="77ed8ef5-45fb-4807-8861-f227e8e46169" providerId="ADAL" clId="{A7E19F03-1F78-4846-B847-DFB48AFDD073}" dt="2026-06-01T23:18:37.544" v="4848" actId="1076"/>
          <ac:spMkLst>
            <pc:docMk/>
            <pc:sldMk cId="1161730133" sldId="257"/>
            <ac:spMk id="13" creationId="{FDC7B26D-B74B-BD8C-3342-A222D1F1C749}"/>
          </ac:spMkLst>
        </pc:spChg>
        <pc:spChg chg="add mod ord">
          <ac:chgData name="Jeff Moss" userId="77ed8ef5-45fb-4807-8861-f227e8e46169" providerId="ADAL" clId="{A7E19F03-1F78-4846-B847-DFB48AFDD073}" dt="2026-05-26T22:24:29.766" v="343" actId="14100"/>
          <ac:spMkLst>
            <pc:docMk/>
            <pc:sldMk cId="1161730133" sldId="257"/>
            <ac:spMk id="22" creationId="{D2FD3BC6-81DA-27DE-0FD0-2B0D4E7B6C0F}"/>
          </ac:spMkLst>
        </pc:spChg>
        <pc:spChg chg="add mod">
          <ac:chgData name="Jeff Moss" userId="77ed8ef5-45fb-4807-8861-f227e8e46169" providerId="ADAL" clId="{A7E19F03-1F78-4846-B847-DFB48AFDD073}" dt="2026-06-01T23:18:34.367" v="4846" actId="1076"/>
          <ac:spMkLst>
            <pc:docMk/>
            <pc:sldMk cId="1161730133" sldId="257"/>
            <ac:spMk id="23" creationId="{E3FBC66E-4E51-C49E-01AB-D9F730BAD59C}"/>
          </ac:spMkLst>
        </pc:spChg>
        <pc:picChg chg="add del mod modCrop">
          <ac:chgData name="Jeff Moss" userId="77ed8ef5-45fb-4807-8861-f227e8e46169" providerId="ADAL" clId="{A7E19F03-1F78-4846-B847-DFB48AFDD073}" dt="2026-06-01T18:20:49.520" v="4681" actId="478"/>
          <ac:picMkLst>
            <pc:docMk/>
            <pc:sldMk cId="1161730133" sldId="257"/>
            <ac:picMk id="4" creationId="{9C3C422B-42A6-55FA-1601-856AA637C536}"/>
          </ac:picMkLst>
        </pc:picChg>
        <pc:picChg chg="add mod modCrop">
          <ac:chgData name="Jeff Moss" userId="77ed8ef5-45fb-4807-8861-f227e8e46169" providerId="ADAL" clId="{A7E19F03-1F78-4846-B847-DFB48AFDD073}" dt="2026-06-01T19:37:25.119" v="4752" actId="1076"/>
          <ac:picMkLst>
            <pc:docMk/>
            <pc:sldMk cId="1161730133" sldId="257"/>
            <ac:picMk id="7" creationId="{DE0569E1-FC94-D2DE-ADF6-80C5C03E3387}"/>
          </ac:picMkLst>
        </pc:picChg>
        <pc:picChg chg="add mod modCrop">
          <ac:chgData name="Jeff Moss" userId="77ed8ef5-45fb-4807-8861-f227e8e46169" providerId="ADAL" clId="{A7E19F03-1F78-4846-B847-DFB48AFDD073}" dt="2026-06-01T19:37:21.364" v="4751" actId="1076"/>
          <ac:picMkLst>
            <pc:docMk/>
            <pc:sldMk cId="1161730133" sldId="257"/>
            <ac:picMk id="20" creationId="{B00E3302-16D7-D9F3-0864-FE4B31F867EC}"/>
          </ac:picMkLst>
        </pc:picChg>
        <pc:picChg chg="add mod">
          <ac:chgData name="Jeff Moss" userId="77ed8ef5-45fb-4807-8861-f227e8e46169" providerId="ADAL" clId="{A7E19F03-1F78-4846-B847-DFB48AFDD073}" dt="2026-05-26T23:06:04.817" v="967" actId="29295"/>
          <ac:picMkLst>
            <pc:docMk/>
            <pc:sldMk cId="1161730133" sldId="257"/>
            <ac:picMk id="25" creationId="{4DF434D5-DEC6-9125-41FF-35BA055582A7}"/>
          </ac:picMkLst>
        </pc:picChg>
        <pc:picChg chg="add del mod">
          <ac:chgData name="Jeff Moss" userId="77ed8ef5-45fb-4807-8861-f227e8e46169" providerId="ADAL" clId="{A7E19F03-1F78-4846-B847-DFB48AFDD073}" dt="2026-06-01T18:15:21.032" v="4624" actId="478"/>
          <ac:picMkLst>
            <pc:docMk/>
            <pc:sldMk cId="1161730133" sldId="257"/>
            <ac:picMk id="30" creationId="{B966BC03-73AD-39BC-517C-B6661ECEABD3}"/>
          </ac:picMkLst>
        </pc:picChg>
      </pc:sldChg>
      <pc:sldChg chg="addSp delSp modSp add mod ord setBg modNotesTx">
        <pc:chgData name="Jeff Moss" userId="77ed8ef5-45fb-4807-8861-f227e8e46169" providerId="ADAL" clId="{A7E19F03-1F78-4846-B847-DFB48AFDD073}" dt="2026-05-28T21:24:37.717" v="4570" actId="1076"/>
        <pc:sldMkLst>
          <pc:docMk/>
          <pc:sldMk cId="0" sldId="258"/>
        </pc:sldMkLst>
        <pc:spChg chg="mod">
          <ac:chgData name="Jeff Moss" userId="77ed8ef5-45fb-4807-8861-f227e8e46169" providerId="ADAL" clId="{A7E19F03-1F78-4846-B847-DFB48AFDD073}" dt="2026-05-28T21:24:37.717" v="4570" actId="1076"/>
          <ac:spMkLst>
            <pc:docMk/>
            <pc:sldMk cId="0" sldId="258"/>
            <ac:spMk id="2" creationId="{00000000-0000-0000-0000-000000000000}"/>
          </ac:spMkLst>
        </pc:spChg>
        <pc:spChg chg="add mod">
          <ac:chgData name="Jeff Moss" userId="77ed8ef5-45fb-4807-8861-f227e8e46169" providerId="ADAL" clId="{A7E19F03-1F78-4846-B847-DFB48AFDD073}" dt="2026-05-28T21:19:39.499" v="4389" actId="1076"/>
          <ac:spMkLst>
            <pc:docMk/>
            <pc:sldMk cId="0" sldId="258"/>
            <ac:spMk id="4" creationId="{2E8E1E84-40BB-3664-42E2-6DA7A290F510}"/>
          </ac:spMkLst>
        </pc:spChg>
        <pc:spChg chg="mod">
          <ac:chgData name="Jeff Moss" userId="77ed8ef5-45fb-4807-8861-f227e8e46169" providerId="ADAL" clId="{A7E19F03-1F78-4846-B847-DFB48AFDD073}" dt="2026-05-28T21:21:28.540" v="4487" actId="20577"/>
          <ac:spMkLst>
            <pc:docMk/>
            <pc:sldMk cId="0" sldId="258"/>
            <ac:spMk id="5" creationId="{06D3DB6F-6361-D566-0263-0E8E0B6E781D}"/>
          </ac:spMkLst>
        </pc:spChg>
        <pc:spChg chg="add mod">
          <ac:chgData name="Jeff Moss" userId="77ed8ef5-45fb-4807-8861-f227e8e46169" providerId="ADAL" clId="{A7E19F03-1F78-4846-B847-DFB48AFDD073}" dt="2026-05-27T23:21:39.252" v="3389" actId="20577"/>
          <ac:spMkLst>
            <pc:docMk/>
            <pc:sldMk cId="0" sldId="258"/>
            <ac:spMk id="9" creationId="{38553AAE-4C5F-D8D1-B6E3-892D13DEE7CE}"/>
          </ac:spMkLst>
        </pc:spChg>
        <pc:spChg chg="add mod">
          <ac:chgData name="Jeff Moss" userId="77ed8ef5-45fb-4807-8861-f227e8e46169" providerId="ADAL" clId="{A7E19F03-1F78-4846-B847-DFB48AFDD073}" dt="2026-05-27T22:34:46.104" v="2760" actId="1076"/>
          <ac:spMkLst>
            <pc:docMk/>
            <pc:sldMk cId="0" sldId="258"/>
            <ac:spMk id="10" creationId="{2496BF49-DEE0-6EC9-93F8-4FCEDA941F1E}"/>
          </ac:spMkLst>
        </pc:spChg>
        <pc:picChg chg="add mod">
          <ac:chgData name="Jeff Moss" userId="77ed8ef5-45fb-4807-8861-f227e8e46169" providerId="ADAL" clId="{A7E19F03-1F78-4846-B847-DFB48AFDD073}" dt="2026-05-27T22:34:59.556" v="2762" actId="1076"/>
          <ac:picMkLst>
            <pc:docMk/>
            <pc:sldMk cId="0" sldId="258"/>
            <ac:picMk id="12" creationId="{E64A471B-9303-3210-E563-996B21360EA3}"/>
          </ac:picMkLst>
        </pc:picChg>
        <pc:picChg chg="mod ord">
          <ac:chgData name="Jeff Moss" userId="77ed8ef5-45fb-4807-8861-f227e8e46169" providerId="ADAL" clId="{A7E19F03-1F78-4846-B847-DFB48AFDD073}" dt="2026-05-27T23:19:06.570" v="3363" actId="1076"/>
          <ac:picMkLst>
            <pc:docMk/>
            <pc:sldMk cId="0" sldId="258"/>
            <ac:picMk id="25" creationId="{41D8A4C2-C557-BCCE-CB24-BA7362794A00}"/>
          </ac:picMkLst>
        </pc:picChg>
      </pc:sldChg>
      <pc:sldChg chg="addSp delSp modSp add mod ord setBg">
        <pc:chgData name="Jeff Moss" userId="77ed8ef5-45fb-4807-8861-f227e8e46169" providerId="ADAL" clId="{A7E19F03-1F78-4846-B847-DFB48AFDD073}" dt="2026-06-01T23:17:47.397" v="4839" actId="1076"/>
        <pc:sldMkLst>
          <pc:docMk/>
          <pc:sldMk cId="0" sldId="262"/>
        </pc:sldMkLst>
        <pc:spChg chg="mod">
          <ac:chgData name="Jeff Moss" userId="77ed8ef5-45fb-4807-8861-f227e8e46169" providerId="ADAL" clId="{A7E19F03-1F78-4846-B847-DFB48AFDD073}" dt="2026-05-28T21:17:25.162" v="4375" actId="1076"/>
          <ac:spMkLst>
            <pc:docMk/>
            <pc:sldMk cId="0" sldId="262"/>
            <ac:spMk id="2" creationId="{00000000-0000-0000-0000-000000000000}"/>
          </ac:spMkLst>
        </pc:spChg>
        <pc:spChg chg="add mod">
          <ac:chgData name="Jeff Moss" userId="77ed8ef5-45fb-4807-8861-f227e8e46169" providerId="ADAL" clId="{A7E19F03-1F78-4846-B847-DFB48AFDD073}" dt="2026-05-28T21:20:08.449" v="4393" actId="1076"/>
          <ac:spMkLst>
            <pc:docMk/>
            <pc:sldMk cId="0" sldId="262"/>
            <ac:spMk id="4" creationId="{3EF62E60-57F6-F035-530D-C752B31E1B7F}"/>
          </ac:spMkLst>
        </pc:spChg>
        <pc:spChg chg="add mod">
          <ac:chgData name="Jeff Moss" userId="77ed8ef5-45fb-4807-8861-f227e8e46169" providerId="ADAL" clId="{A7E19F03-1F78-4846-B847-DFB48AFDD073}" dt="2026-05-27T19:33:11.101" v="1745"/>
          <ac:spMkLst>
            <pc:docMk/>
            <pc:sldMk cId="0" sldId="262"/>
            <ac:spMk id="5" creationId="{5ED10F2D-E5D3-FB88-B7AB-F3E36A7B437F}"/>
          </ac:spMkLst>
        </pc:spChg>
        <pc:spChg chg="add mod ord">
          <ac:chgData name="Jeff Moss" userId="77ed8ef5-45fb-4807-8861-f227e8e46169" providerId="ADAL" clId="{A7E19F03-1F78-4846-B847-DFB48AFDD073}" dt="2026-05-28T21:17:25.162" v="4375" actId="1076"/>
          <ac:spMkLst>
            <pc:docMk/>
            <pc:sldMk cId="0" sldId="262"/>
            <ac:spMk id="6" creationId="{AD325F6F-B390-AF08-7172-454FAEC363CE}"/>
          </ac:spMkLst>
        </pc:spChg>
        <pc:picChg chg="add mod">
          <ac:chgData name="Jeff Moss" userId="77ed8ef5-45fb-4807-8861-f227e8e46169" providerId="ADAL" clId="{A7E19F03-1F78-4846-B847-DFB48AFDD073}" dt="2026-06-01T23:17:47.397" v="4839" actId="1076"/>
          <ac:picMkLst>
            <pc:docMk/>
            <pc:sldMk cId="0" sldId="262"/>
            <ac:picMk id="3" creationId="{CD891D04-3FFC-6DF5-6B23-03BAD6B548D3}"/>
          </ac:picMkLst>
        </pc:picChg>
        <pc:picChg chg="add mod">
          <ac:chgData name="Jeff Moss" userId="77ed8ef5-45fb-4807-8861-f227e8e46169" providerId="ADAL" clId="{A7E19F03-1F78-4846-B847-DFB48AFDD073}" dt="2026-05-27T20:19:36.322" v="1775" actId="1076"/>
          <ac:picMkLst>
            <pc:docMk/>
            <pc:sldMk cId="0" sldId="262"/>
            <ac:picMk id="7" creationId="{EA05C8E1-7ACA-3E20-45DE-E898C3959EE3}"/>
          </ac:picMkLst>
        </pc:picChg>
        <pc:picChg chg="mod">
          <ac:chgData name="Jeff Moss" userId="77ed8ef5-45fb-4807-8861-f227e8e46169" providerId="ADAL" clId="{A7E19F03-1F78-4846-B847-DFB48AFDD073}" dt="2026-05-28T21:17:25.162" v="4375" actId="1076"/>
          <ac:picMkLst>
            <pc:docMk/>
            <pc:sldMk cId="0" sldId="262"/>
            <ac:picMk id="10" creationId="{D4E74CAC-FBB5-8EC8-632E-C5B8A74EE021}"/>
          </ac:picMkLst>
        </pc:picChg>
      </pc:sldChg>
      <pc:sldChg chg="addSp delSp modSp mod modTransition setBg modNotesTx">
        <pc:chgData name="Jeff Moss" userId="77ed8ef5-45fb-4807-8861-f227e8e46169" providerId="ADAL" clId="{A7E19F03-1F78-4846-B847-DFB48AFDD073}" dt="2026-05-28T21:18:32.250" v="4383" actId="14100"/>
        <pc:sldMkLst>
          <pc:docMk/>
          <pc:sldMk cId="525075799" sldId="278"/>
        </pc:sldMkLst>
        <pc:spChg chg="add mod">
          <ac:chgData name="Jeff Moss" userId="77ed8ef5-45fb-4807-8861-f227e8e46169" providerId="ADAL" clId="{A7E19F03-1F78-4846-B847-DFB48AFDD073}" dt="2026-05-27T19:01:44.030" v="1674" actId="14100"/>
          <ac:spMkLst>
            <pc:docMk/>
            <pc:sldMk cId="525075799" sldId="278"/>
            <ac:spMk id="2" creationId="{42516F3D-7F04-6BF4-31BA-11AA108D4290}"/>
          </ac:spMkLst>
        </pc:spChg>
        <pc:spChg chg="add mod">
          <ac:chgData name="Jeff Moss" userId="77ed8ef5-45fb-4807-8861-f227e8e46169" providerId="ADAL" clId="{A7E19F03-1F78-4846-B847-DFB48AFDD073}" dt="2026-05-28T21:18:32.250" v="4383" actId="14100"/>
          <ac:spMkLst>
            <pc:docMk/>
            <pc:sldMk cId="525075799" sldId="278"/>
            <ac:spMk id="5" creationId="{43EEA1AD-3190-E7FF-87DF-AFDB4FBFF3C0}"/>
          </ac:spMkLst>
        </pc:spChg>
        <pc:spChg chg="add mod">
          <ac:chgData name="Jeff Moss" userId="77ed8ef5-45fb-4807-8861-f227e8e46169" providerId="ADAL" clId="{A7E19F03-1F78-4846-B847-DFB48AFDD073}" dt="2026-05-28T21:18:28.279" v="4382"/>
          <ac:spMkLst>
            <pc:docMk/>
            <pc:sldMk cId="525075799" sldId="278"/>
            <ac:spMk id="8" creationId="{6303E1BD-3591-3829-04DE-5654EB40E221}"/>
          </ac:spMkLst>
        </pc:spChg>
        <pc:spChg chg="mod">
          <ac:chgData name="Jeff Moss" userId="77ed8ef5-45fb-4807-8861-f227e8e46169" providerId="ADAL" clId="{A7E19F03-1F78-4846-B847-DFB48AFDD073}" dt="2026-05-27T19:02:07.636" v="1680" actId="1076"/>
          <ac:spMkLst>
            <pc:docMk/>
            <pc:sldMk cId="525075799" sldId="278"/>
            <ac:spMk id="9" creationId="{30E2A9FC-9633-3EDC-988D-E772552A7566}"/>
          </ac:spMkLst>
        </pc:spChg>
        <pc:graphicFrameChg chg="mod modGraphic">
          <ac:chgData name="Jeff Moss" userId="77ed8ef5-45fb-4807-8861-f227e8e46169" providerId="ADAL" clId="{A7E19F03-1F78-4846-B847-DFB48AFDD073}" dt="2026-05-28T21:11:00.685" v="4334" actId="1076"/>
          <ac:graphicFrameMkLst>
            <pc:docMk/>
            <pc:sldMk cId="525075799" sldId="278"/>
            <ac:graphicFrameMk id="23" creationId="{608C484B-9488-5727-B836-B91A35763AF7}"/>
          </ac:graphicFrameMkLst>
        </pc:graphicFrameChg>
        <pc:picChg chg="mod">
          <ac:chgData name="Jeff Moss" userId="77ed8ef5-45fb-4807-8861-f227e8e46169" providerId="ADAL" clId="{A7E19F03-1F78-4846-B847-DFB48AFDD073}" dt="2026-05-27T21:44:17.075" v="1911" actId="1076"/>
          <ac:picMkLst>
            <pc:docMk/>
            <pc:sldMk cId="525075799" sldId="278"/>
            <ac:picMk id="4" creationId="{428C11DB-3FD8-D664-C759-D4CDE36D4CAF}"/>
          </ac:picMkLst>
        </pc:picChg>
        <pc:picChg chg="mod">
          <ac:chgData name="Jeff Moss" userId="77ed8ef5-45fb-4807-8861-f227e8e46169" providerId="ADAL" clId="{A7E19F03-1F78-4846-B847-DFB48AFDD073}" dt="2026-05-27T23:10:53.838" v="3262" actId="1076"/>
          <ac:picMkLst>
            <pc:docMk/>
            <pc:sldMk cId="525075799" sldId="278"/>
            <ac:picMk id="10" creationId="{5DF8AE70-695E-CFD7-1D0D-BC79E3F78BD2}"/>
          </ac:picMkLst>
        </pc:picChg>
      </pc:sldChg>
      <pc:sldChg chg="addSp delSp modSp mod setBg modNotesTx">
        <pc:chgData name="Jeff Moss" userId="77ed8ef5-45fb-4807-8861-f227e8e46169" providerId="ADAL" clId="{A7E19F03-1F78-4846-B847-DFB48AFDD073}" dt="2026-05-29T19:50:40.904" v="4623" actId="14100"/>
        <pc:sldMkLst>
          <pc:docMk/>
          <pc:sldMk cId="572106875" sldId="287"/>
        </pc:sldMkLst>
        <pc:spChg chg="mod">
          <ac:chgData name="Jeff Moss" userId="77ed8ef5-45fb-4807-8861-f227e8e46169" providerId="ADAL" clId="{A7E19F03-1F78-4846-B847-DFB48AFDD073}" dt="2026-05-28T21:14:01.945" v="4350" actId="1076"/>
          <ac:spMkLst>
            <pc:docMk/>
            <pc:sldMk cId="572106875" sldId="287"/>
            <ac:spMk id="3" creationId="{95B8AA07-7818-B41C-1037-FA6ACE3C6820}"/>
          </ac:spMkLst>
        </pc:spChg>
        <pc:spChg chg="add mod">
          <ac:chgData name="Jeff Moss" userId="77ed8ef5-45fb-4807-8861-f227e8e46169" providerId="ADAL" clId="{A7E19F03-1F78-4846-B847-DFB48AFDD073}" dt="2026-05-27T23:14:06.705" v="3275" actId="14100"/>
          <ac:spMkLst>
            <pc:docMk/>
            <pc:sldMk cId="572106875" sldId="287"/>
            <ac:spMk id="4" creationId="{AE89B30F-D0A9-0904-4B9D-BB645DCCB7C5}"/>
          </ac:spMkLst>
        </pc:spChg>
        <pc:spChg chg="mod">
          <ac:chgData name="Jeff Moss" userId="77ed8ef5-45fb-4807-8861-f227e8e46169" providerId="ADAL" clId="{A7E19F03-1F78-4846-B847-DFB48AFDD073}" dt="2026-05-28T21:14:01.945" v="4350" actId="1076"/>
          <ac:spMkLst>
            <pc:docMk/>
            <pc:sldMk cId="572106875" sldId="287"/>
            <ac:spMk id="8" creationId="{F7F8F9BC-9D02-7982-B990-2C1606690019}"/>
          </ac:spMkLst>
        </pc:spChg>
        <pc:spChg chg="add mod">
          <ac:chgData name="Jeff Moss" userId="77ed8ef5-45fb-4807-8861-f227e8e46169" providerId="ADAL" clId="{A7E19F03-1F78-4846-B847-DFB48AFDD073}" dt="2026-05-29T19:50:37.220" v="4622" actId="1076"/>
          <ac:spMkLst>
            <pc:docMk/>
            <pc:sldMk cId="572106875" sldId="287"/>
            <ac:spMk id="9" creationId="{AB71C3A1-3861-74A2-5F59-408AAC6424F5}"/>
          </ac:spMkLst>
        </pc:spChg>
        <pc:spChg chg="mod">
          <ac:chgData name="Jeff Moss" userId="77ed8ef5-45fb-4807-8861-f227e8e46169" providerId="ADAL" clId="{A7E19F03-1F78-4846-B847-DFB48AFDD073}" dt="2026-05-28T21:14:01.945" v="4350" actId="1076"/>
          <ac:spMkLst>
            <pc:docMk/>
            <pc:sldMk cId="572106875" sldId="287"/>
            <ac:spMk id="10" creationId="{3AE9E9CF-33BA-B11C-954E-2D3727F23B06}"/>
          </ac:spMkLst>
        </pc:spChg>
        <pc:spChg chg="mod">
          <ac:chgData name="Jeff Moss" userId="77ed8ef5-45fb-4807-8861-f227e8e46169" providerId="ADAL" clId="{A7E19F03-1F78-4846-B847-DFB48AFDD073}" dt="2026-05-28T21:31:23.897" v="4607" actId="1076"/>
          <ac:spMkLst>
            <pc:docMk/>
            <pc:sldMk cId="572106875" sldId="287"/>
            <ac:spMk id="15" creationId="{1AAF9DDE-3367-72CD-AB9B-1BA007B9B5D6}"/>
          </ac:spMkLst>
        </pc:spChg>
        <pc:spChg chg="mod">
          <ac:chgData name="Jeff Moss" userId="77ed8ef5-45fb-4807-8861-f227e8e46169" providerId="ADAL" clId="{A7E19F03-1F78-4846-B847-DFB48AFDD073}" dt="2026-05-28T16:36:49.322" v="4195" actId="1076"/>
          <ac:spMkLst>
            <pc:docMk/>
            <pc:sldMk cId="572106875" sldId="287"/>
            <ac:spMk id="18" creationId="{826E898B-007C-C0EF-FA99-E2D8D49F6BC6}"/>
          </ac:spMkLst>
        </pc:spChg>
        <pc:spChg chg="mod">
          <ac:chgData name="Jeff Moss" userId="77ed8ef5-45fb-4807-8861-f227e8e46169" providerId="ADAL" clId="{A7E19F03-1F78-4846-B847-DFB48AFDD073}" dt="2026-05-27T21:42:33.494" v="1897" actId="6549"/>
          <ac:spMkLst>
            <pc:docMk/>
            <pc:sldMk cId="572106875" sldId="287"/>
            <ac:spMk id="20" creationId="{958ADE57-F9A6-2D1F-69B7-087247120525}"/>
          </ac:spMkLst>
        </pc:spChg>
        <pc:grpChg chg="mod">
          <ac:chgData name="Jeff Moss" userId="77ed8ef5-45fb-4807-8861-f227e8e46169" providerId="ADAL" clId="{A7E19F03-1F78-4846-B847-DFB48AFDD073}" dt="2026-05-27T21:46:30.547" v="1921" actId="1076"/>
          <ac:grpSpMkLst>
            <pc:docMk/>
            <pc:sldMk cId="572106875" sldId="287"/>
            <ac:grpSpMk id="13" creationId="{F26EB8DB-278D-8298-713C-4DDE824678A8}"/>
          </ac:grpSpMkLst>
        </pc:grpChg>
        <pc:picChg chg="mod">
          <ac:chgData name="Jeff Moss" userId="77ed8ef5-45fb-4807-8861-f227e8e46169" providerId="ADAL" clId="{A7E19F03-1F78-4846-B847-DFB48AFDD073}" dt="2026-05-28T21:14:01.945" v="4350" actId="1076"/>
          <ac:picMkLst>
            <pc:docMk/>
            <pc:sldMk cId="572106875" sldId="287"/>
            <ac:picMk id="2" creationId="{D3E72971-AFA8-7D78-70C8-CEF88F80FC56}"/>
          </ac:picMkLst>
        </pc:picChg>
        <pc:picChg chg="add mod">
          <ac:chgData name="Jeff Moss" userId="77ed8ef5-45fb-4807-8861-f227e8e46169" providerId="ADAL" clId="{A7E19F03-1F78-4846-B847-DFB48AFDD073}" dt="2026-05-29T19:50:40.904" v="4623" actId="14100"/>
          <ac:picMkLst>
            <pc:docMk/>
            <pc:sldMk cId="572106875" sldId="287"/>
            <ac:picMk id="7" creationId="{BAC2E85B-F76E-FEE6-D95C-5684760070BC}"/>
          </ac:picMkLst>
        </pc:picChg>
      </pc:sldChg>
      <pc:sldChg chg="addSp delSp modSp mod setBg modNotesTx">
        <pc:chgData name="Jeff Moss" userId="77ed8ef5-45fb-4807-8861-f227e8e46169" providerId="ADAL" clId="{A7E19F03-1F78-4846-B847-DFB48AFDD073}" dt="2026-05-28T21:31:10.440" v="4606" actId="1076"/>
        <pc:sldMkLst>
          <pc:docMk/>
          <pc:sldMk cId="3531806898" sldId="291"/>
        </pc:sldMkLst>
        <pc:spChg chg="add mod">
          <ac:chgData name="Jeff Moss" userId="77ed8ef5-45fb-4807-8861-f227e8e46169" providerId="ADAL" clId="{A7E19F03-1F78-4846-B847-DFB48AFDD073}" dt="2026-05-28T21:19:32.068" v="4388" actId="1076"/>
          <ac:spMkLst>
            <pc:docMk/>
            <pc:sldMk cId="3531806898" sldId="291"/>
            <ac:spMk id="2" creationId="{FCE33B94-FDEC-F91A-0122-B1739BAA4CB4}"/>
          </ac:spMkLst>
        </pc:spChg>
        <pc:spChg chg="mod">
          <ac:chgData name="Jeff Moss" userId="77ed8ef5-45fb-4807-8861-f227e8e46169" providerId="ADAL" clId="{A7E19F03-1F78-4846-B847-DFB48AFDD073}" dt="2026-05-28T21:31:03.379" v="4605" actId="1076"/>
          <ac:spMkLst>
            <pc:docMk/>
            <pc:sldMk cId="3531806898" sldId="291"/>
            <ac:spMk id="4" creationId="{758CEAC0-2AD6-F200-E1B3-DD9549B17C68}"/>
          </ac:spMkLst>
        </pc:spChg>
        <pc:spChg chg="add mod">
          <ac:chgData name="Jeff Moss" userId="77ed8ef5-45fb-4807-8861-f227e8e46169" providerId="ADAL" clId="{A7E19F03-1F78-4846-B847-DFB48AFDD073}" dt="2026-05-27T22:20:02.199" v="2747"/>
          <ac:spMkLst>
            <pc:docMk/>
            <pc:sldMk cId="3531806898" sldId="291"/>
            <ac:spMk id="5" creationId="{3833E1D6-4B58-BF1E-3A56-8BE77536AAC9}"/>
          </ac:spMkLst>
        </pc:spChg>
        <pc:spChg chg="mod">
          <ac:chgData name="Jeff Moss" userId="77ed8ef5-45fb-4807-8861-f227e8e46169" providerId="ADAL" clId="{A7E19F03-1F78-4846-B847-DFB48AFDD073}" dt="2026-05-28T21:31:10.440" v="4606" actId="1076"/>
          <ac:spMkLst>
            <pc:docMk/>
            <pc:sldMk cId="3531806898" sldId="291"/>
            <ac:spMk id="8" creationId="{9F408F90-ED65-3A91-A5A8-DB5B5870CBB7}"/>
          </ac:spMkLst>
        </pc:spChg>
        <pc:picChg chg="add mod">
          <ac:chgData name="Jeff Moss" userId="77ed8ef5-45fb-4807-8861-f227e8e46169" providerId="ADAL" clId="{A7E19F03-1F78-4846-B847-DFB48AFDD073}" dt="2026-05-27T23:15:00.380" v="3284" actId="1076"/>
          <ac:picMkLst>
            <pc:docMk/>
            <pc:sldMk cId="3531806898" sldId="291"/>
            <ac:picMk id="10" creationId="{705FCFEA-FFED-DAB3-AA73-7EB2976A5FF8}"/>
          </ac:picMkLst>
        </pc:picChg>
        <pc:picChg chg="add mod">
          <ac:chgData name="Jeff Moss" userId="77ed8ef5-45fb-4807-8861-f227e8e46169" providerId="ADAL" clId="{A7E19F03-1F78-4846-B847-DFB48AFDD073}" dt="2026-05-27T23:15:07.535" v="3287" actId="1076"/>
          <ac:picMkLst>
            <pc:docMk/>
            <pc:sldMk cId="3531806898" sldId="291"/>
            <ac:picMk id="11" creationId="{C55EB68C-CFF0-6E2A-A14D-0B4078DE31D2}"/>
          </ac:picMkLst>
        </pc:picChg>
      </pc:sldChg>
      <pc:sldChg chg="addSp delSp modSp mod setBg modNotesTx">
        <pc:chgData name="Jeff Moss" userId="77ed8ef5-45fb-4807-8861-f227e8e46169" providerId="ADAL" clId="{A7E19F03-1F78-4846-B847-DFB48AFDD073}" dt="2026-06-01T19:39:16.565" v="4764" actId="478"/>
        <pc:sldMkLst>
          <pc:docMk/>
          <pc:sldMk cId="2609093073" sldId="299"/>
        </pc:sldMkLst>
        <pc:spChg chg="add mod">
          <ac:chgData name="Jeff Moss" userId="77ed8ef5-45fb-4807-8861-f227e8e46169" providerId="ADAL" clId="{A7E19F03-1F78-4846-B847-DFB48AFDD073}" dt="2026-05-27T22:19:46.569" v="2744"/>
          <ac:spMkLst>
            <pc:docMk/>
            <pc:sldMk cId="2609093073" sldId="299"/>
            <ac:spMk id="2" creationId="{670E3E79-6519-E4C9-C06E-084875FDB9E2}"/>
          </ac:spMkLst>
        </pc:spChg>
        <pc:spChg chg="add mod">
          <ac:chgData name="Jeff Moss" userId="77ed8ef5-45fb-4807-8861-f227e8e46169" providerId="ADAL" clId="{A7E19F03-1F78-4846-B847-DFB48AFDD073}" dt="2026-05-28T21:19:22.314" v="4386" actId="1076"/>
          <ac:spMkLst>
            <pc:docMk/>
            <pc:sldMk cId="2609093073" sldId="299"/>
            <ac:spMk id="3" creationId="{62835E5B-3ADC-C526-6DA0-2972AE58AE8B}"/>
          </ac:spMkLst>
        </pc:spChg>
        <pc:spChg chg="mod">
          <ac:chgData name="Jeff Moss" userId="77ed8ef5-45fb-4807-8861-f227e8e46169" providerId="ADAL" clId="{A7E19F03-1F78-4846-B847-DFB48AFDD073}" dt="2026-05-27T23:14:16.377" v="3277" actId="1076"/>
          <ac:spMkLst>
            <pc:docMk/>
            <pc:sldMk cId="2609093073" sldId="299"/>
            <ac:spMk id="6" creationId="{7129DB75-6675-5C9D-9ABC-58675C6D7DC6}"/>
          </ac:spMkLst>
        </pc:spChg>
        <pc:spChg chg="mod">
          <ac:chgData name="Jeff Moss" userId="77ed8ef5-45fb-4807-8861-f227e8e46169" providerId="ADAL" clId="{A7E19F03-1F78-4846-B847-DFB48AFDD073}" dt="2026-05-27T23:17:26.711" v="3347" actId="1076"/>
          <ac:spMkLst>
            <pc:docMk/>
            <pc:sldMk cId="2609093073" sldId="299"/>
            <ac:spMk id="9" creationId="{0B427B79-1997-F850-E908-EFB2A363A94F}"/>
          </ac:spMkLst>
        </pc:spChg>
        <pc:spChg chg="mod">
          <ac:chgData name="Jeff Moss" userId="77ed8ef5-45fb-4807-8861-f227e8e46169" providerId="ADAL" clId="{A7E19F03-1F78-4846-B847-DFB48AFDD073}" dt="2026-05-27T22:38:50.146" v="2792" actId="1076"/>
          <ac:spMkLst>
            <pc:docMk/>
            <pc:sldMk cId="2609093073" sldId="299"/>
            <ac:spMk id="10" creationId="{EFBC9D0A-207F-0148-0A41-532771935AF6}"/>
          </ac:spMkLst>
        </pc:spChg>
        <pc:spChg chg="mod">
          <ac:chgData name="Jeff Moss" userId="77ed8ef5-45fb-4807-8861-f227e8e46169" providerId="ADAL" clId="{A7E19F03-1F78-4846-B847-DFB48AFDD073}" dt="2026-05-27T22:38:50.146" v="2792" actId="1076"/>
          <ac:spMkLst>
            <pc:docMk/>
            <pc:sldMk cId="2609093073" sldId="299"/>
            <ac:spMk id="11" creationId="{B54F8536-3417-3652-945B-BD54D3D55BB1}"/>
          </ac:spMkLst>
        </pc:spChg>
        <pc:spChg chg="mod">
          <ac:chgData name="Jeff Moss" userId="77ed8ef5-45fb-4807-8861-f227e8e46169" providerId="ADAL" clId="{A7E19F03-1F78-4846-B847-DFB48AFDD073}" dt="2026-05-27T23:17:26.711" v="3347" actId="1076"/>
          <ac:spMkLst>
            <pc:docMk/>
            <pc:sldMk cId="2609093073" sldId="299"/>
            <ac:spMk id="12" creationId="{1EA7FE4C-9EF9-CBE6-3EF2-F4EE3F8B8D63}"/>
          </ac:spMkLst>
        </pc:spChg>
        <pc:spChg chg="mod">
          <ac:chgData name="Jeff Moss" userId="77ed8ef5-45fb-4807-8861-f227e8e46169" providerId="ADAL" clId="{A7E19F03-1F78-4846-B847-DFB48AFDD073}" dt="2026-05-27T23:17:26.711" v="3347" actId="1076"/>
          <ac:spMkLst>
            <pc:docMk/>
            <pc:sldMk cId="2609093073" sldId="299"/>
            <ac:spMk id="13" creationId="{F0D221C9-3BD4-F6C3-8443-3EFD6263796D}"/>
          </ac:spMkLst>
        </pc:spChg>
        <pc:spChg chg="mod">
          <ac:chgData name="Jeff Moss" userId="77ed8ef5-45fb-4807-8861-f227e8e46169" providerId="ADAL" clId="{A7E19F03-1F78-4846-B847-DFB48AFDD073}" dt="2026-05-27T23:17:26.711" v="3347" actId="1076"/>
          <ac:spMkLst>
            <pc:docMk/>
            <pc:sldMk cId="2609093073" sldId="299"/>
            <ac:spMk id="14" creationId="{1AA4BAFB-7C52-C25F-969E-B085C63FC37D}"/>
          </ac:spMkLst>
        </pc:spChg>
        <pc:spChg chg="mod">
          <ac:chgData name="Jeff Moss" userId="77ed8ef5-45fb-4807-8861-f227e8e46169" providerId="ADAL" clId="{A7E19F03-1F78-4846-B847-DFB48AFDD073}" dt="2026-05-27T22:42:54.910" v="3016" actId="1076"/>
          <ac:spMkLst>
            <pc:docMk/>
            <pc:sldMk cId="2609093073" sldId="299"/>
            <ac:spMk id="15" creationId="{A830FD17-530C-FD02-369D-4761DD1BDE1B}"/>
          </ac:spMkLst>
        </pc:spChg>
        <pc:spChg chg="mod">
          <ac:chgData name="Jeff Moss" userId="77ed8ef5-45fb-4807-8861-f227e8e46169" providerId="ADAL" clId="{A7E19F03-1F78-4846-B847-DFB48AFDD073}" dt="2026-05-27T23:17:26.711" v="3347" actId="1076"/>
          <ac:spMkLst>
            <pc:docMk/>
            <pc:sldMk cId="2609093073" sldId="299"/>
            <ac:spMk id="16" creationId="{8193694C-5E68-135A-1B68-1B53305EE84B}"/>
          </ac:spMkLst>
        </pc:spChg>
        <pc:spChg chg="mod">
          <ac:chgData name="Jeff Moss" userId="77ed8ef5-45fb-4807-8861-f227e8e46169" providerId="ADAL" clId="{A7E19F03-1F78-4846-B847-DFB48AFDD073}" dt="2026-05-27T22:40:40.272" v="2875" actId="20577"/>
          <ac:spMkLst>
            <pc:docMk/>
            <pc:sldMk cId="2609093073" sldId="299"/>
            <ac:spMk id="17" creationId="{000FA7F2-FA58-7138-AD6D-75D44BD95CD6}"/>
          </ac:spMkLst>
        </pc:spChg>
        <pc:spChg chg="mod">
          <ac:chgData name="Jeff Moss" userId="77ed8ef5-45fb-4807-8861-f227e8e46169" providerId="ADAL" clId="{A7E19F03-1F78-4846-B847-DFB48AFDD073}" dt="2026-05-27T23:17:26.711" v="3347" actId="1076"/>
          <ac:spMkLst>
            <pc:docMk/>
            <pc:sldMk cId="2609093073" sldId="299"/>
            <ac:spMk id="18" creationId="{11491C5C-B4F0-0953-DCAA-92AE443C9D8E}"/>
          </ac:spMkLst>
        </pc:spChg>
        <pc:spChg chg="mod">
          <ac:chgData name="Jeff Moss" userId="77ed8ef5-45fb-4807-8861-f227e8e46169" providerId="ADAL" clId="{A7E19F03-1F78-4846-B847-DFB48AFDD073}" dt="2026-05-27T22:38:50.146" v="2792" actId="1076"/>
          <ac:spMkLst>
            <pc:docMk/>
            <pc:sldMk cId="2609093073" sldId="299"/>
            <ac:spMk id="19" creationId="{64C7178A-EC78-005A-68C5-268E7F8360B9}"/>
          </ac:spMkLst>
        </pc:spChg>
        <pc:spChg chg="mod">
          <ac:chgData name="Jeff Moss" userId="77ed8ef5-45fb-4807-8861-f227e8e46169" providerId="ADAL" clId="{A7E19F03-1F78-4846-B847-DFB48AFDD073}" dt="2026-05-27T22:08:42.418" v="2291" actId="207"/>
          <ac:spMkLst>
            <pc:docMk/>
            <pc:sldMk cId="2609093073" sldId="299"/>
            <ac:spMk id="20" creationId="{1FF0EEAE-8172-B8C4-908E-EF18426C9BBD}"/>
          </ac:spMkLst>
        </pc:spChg>
        <pc:spChg chg="mod">
          <ac:chgData name="Jeff Moss" userId="77ed8ef5-45fb-4807-8861-f227e8e46169" providerId="ADAL" clId="{A7E19F03-1F78-4846-B847-DFB48AFDD073}" dt="2026-05-28T16:37:05.289" v="4196" actId="1076"/>
          <ac:spMkLst>
            <pc:docMk/>
            <pc:sldMk cId="2609093073" sldId="299"/>
            <ac:spMk id="22" creationId="{F783A2FE-EB3D-D60D-4CBD-ECE0CA1BC09A}"/>
          </ac:spMkLst>
        </pc:spChg>
        <pc:spChg chg="add mod">
          <ac:chgData name="Jeff Moss" userId="77ed8ef5-45fb-4807-8861-f227e8e46169" providerId="ADAL" clId="{A7E19F03-1F78-4846-B847-DFB48AFDD073}" dt="2026-05-27T23:17:26.711" v="3347" actId="1076"/>
          <ac:spMkLst>
            <pc:docMk/>
            <pc:sldMk cId="2609093073" sldId="299"/>
            <ac:spMk id="32" creationId="{F962B1A4-8D14-4EE3-3170-F544A1DC3A84}"/>
          </ac:spMkLst>
        </pc:spChg>
        <pc:spChg chg="add mod">
          <ac:chgData name="Jeff Moss" userId="77ed8ef5-45fb-4807-8861-f227e8e46169" providerId="ADAL" clId="{A7E19F03-1F78-4846-B847-DFB48AFDD073}" dt="2026-05-27T22:39:05.786" v="2793" actId="1076"/>
          <ac:spMkLst>
            <pc:docMk/>
            <pc:sldMk cId="2609093073" sldId="299"/>
            <ac:spMk id="33" creationId="{7400BB86-EC07-3BFA-AACB-88594EFBA9E0}"/>
          </ac:spMkLst>
        </pc:spChg>
        <pc:spChg chg="add mod">
          <ac:chgData name="Jeff Moss" userId="77ed8ef5-45fb-4807-8861-f227e8e46169" providerId="ADAL" clId="{A7E19F03-1F78-4846-B847-DFB48AFDD073}" dt="2026-05-27T23:17:26.711" v="3347" actId="1076"/>
          <ac:spMkLst>
            <pc:docMk/>
            <pc:sldMk cId="2609093073" sldId="299"/>
            <ac:spMk id="34" creationId="{AFF87917-0D57-6193-F2D6-5F863F1B6FC8}"/>
          </ac:spMkLst>
        </pc:spChg>
        <pc:spChg chg="add mod">
          <ac:chgData name="Jeff Moss" userId="77ed8ef5-45fb-4807-8861-f227e8e46169" providerId="ADAL" clId="{A7E19F03-1F78-4846-B847-DFB48AFDD073}" dt="2026-05-27T23:17:26.711" v="3347" actId="1076"/>
          <ac:spMkLst>
            <pc:docMk/>
            <pc:sldMk cId="2609093073" sldId="299"/>
            <ac:spMk id="35" creationId="{5F48A6EB-7516-F9E0-310A-BC46BDC28390}"/>
          </ac:spMkLst>
        </pc:spChg>
        <pc:spChg chg="add mod">
          <ac:chgData name="Jeff Moss" userId="77ed8ef5-45fb-4807-8861-f227e8e46169" providerId="ADAL" clId="{A7E19F03-1F78-4846-B847-DFB48AFDD073}" dt="2026-05-27T23:17:26.711" v="3347" actId="1076"/>
          <ac:spMkLst>
            <pc:docMk/>
            <pc:sldMk cId="2609093073" sldId="299"/>
            <ac:spMk id="38" creationId="{79A945E7-BDF2-2875-6C01-50EF2591E2BA}"/>
          </ac:spMkLst>
        </pc:spChg>
        <pc:spChg chg="add mod">
          <ac:chgData name="Jeff Moss" userId="77ed8ef5-45fb-4807-8861-f227e8e46169" providerId="ADAL" clId="{A7E19F03-1F78-4846-B847-DFB48AFDD073}" dt="2026-05-27T22:41:37.658" v="2882" actId="1076"/>
          <ac:spMkLst>
            <pc:docMk/>
            <pc:sldMk cId="2609093073" sldId="299"/>
            <ac:spMk id="39" creationId="{84D029B6-3777-8245-2442-C858FD3DF3C1}"/>
          </ac:spMkLst>
        </pc:spChg>
        <pc:picChg chg="add del mod">
          <ac:chgData name="Jeff Moss" userId="77ed8ef5-45fb-4807-8861-f227e8e46169" providerId="ADAL" clId="{A7E19F03-1F78-4846-B847-DFB48AFDD073}" dt="2026-06-01T19:39:16.565" v="4764" actId="478"/>
          <ac:picMkLst>
            <pc:docMk/>
            <pc:sldMk cId="2609093073" sldId="299"/>
            <ac:picMk id="4" creationId="{C30C73B3-425D-FE55-4D23-F2DA709CC04E}"/>
          </ac:picMkLst>
        </pc:picChg>
        <pc:picChg chg="add mod">
          <ac:chgData name="Jeff Moss" userId="77ed8ef5-45fb-4807-8861-f227e8e46169" providerId="ADAL" clId="{A7E19F03-1F78-4846-B847-DFB48AFDD073}" dt="2026-05-27T22:19:52.721" v="2746" actId="1076"/>
          <ac:picMkLst>
            <pc:docMk/>
            <pc:sldMk cId="2609093073" sldId="299"/>
            <ac:picMk id="31" creationId="{1FFEB8FC-CA07-FD28-CCFA-CB82009834FA}"/>
          </ac:picMkLst>
        </pc:picChg>
      </pc:sldChg>
      <pc:sldChg chg="addSp delSp modSp mod setBg modNotesTx">
        <pc:chgData name="Jeff Moss" userId="77ed8ef5-45fb-4807-8861-f227e8e46169" providerId="ADAL" clId="{A7E19F03-1F78-4846-B847-DFB48AFDD073}" dt="2026-05-28T21:32:40.617" v="4608" actId="1076"/>
        <pc:sldMkLst>
          <pc:docMk/>
          <pc:sldMk cId="206301682" sldId="305"/>
        </pc:sldMkLst>
        <pc:spChg chg="mod">
          <ac:chgData name="Jeff Moss" userId="77ed8ef5-45fb-4807-8861-f227e8e46169" providerId="ADAL" clId="{A7E19F03-1F78-4846-B847-DFB48AFDD073}" dt="2026-05-28T21:32:40.617" v="4608" actId="1076"/>
          <ac:spMkLst>
            <pc:docMk/>
            <pc:sldMk cId="206301682" sldId="305"/>
            <ac:spMk id="2" creationId="{F28AB030-F563-6678-DD5B-67C6B3D4D614}"/>
          </ac:spMkLst>
        </pc:spChg>
        <pc:spChg chg="add mod">
          <ac:chgData name="Jeff Moss" userId="77ed8ef5-45fb-4807-8861-f227e8e46169" providerId="ADAL" clId="{A7E19F03-1F78-4846-B847-DFB48AFDD073}" dt="2026-05-28T21:30:25.002" v="4602" actId="1076"/>
          <ac:spMkLst>
            <pc:docMk/>
            <pc:sldMk cId="206301682" sldId="305"/>
            <ac:spMk id="3" creationId="{A759EAC7-CECF-1995-4239-9F5C0C9F5C5E}"/>
          </ac:spMkLst>
        </pc:spChg>
        <pc:spChg chg="add mod">
          <ac:chgData name="Jeff Moss" userId="77ed8ef5-45fb-4807-8861-f227e8e46169" providerId="ADAL" clId="{A7E19F03-1F78-4846-B847-DFB48AFDD073}" dt="2026-05-27T22:35:22.575" v="2766"/>
          <ac:spMkLst>
            <pc:docMk/>
            <pc:sldMk cId="206301682" sldId="305"/>
            <ac:spMk id="4" creationId="{696E2B9E-B1BC-B843-73C6-A5ED1FAE3144}"/>
          </ac:spMkLst>
        </pc:spChg>
        <pc:graphicFrameChg chg="mod">
          <ac:chgData name="Jeff Moss" userId="77ed8ef5-45fb-4807-8861-f227e8e46169" providerId="ADAL" clId="{A7E19F03-1F78-4846-B847-DFB48AFDD073}" dt="2026-05-28T21:30:15.881" v="4600" actId="1076"/>
          <ac:graphicFrameMkLst>
            <pc:docMk/>
            <pc:sldMk cId="206301682" sldId="305"/>
            <ac:graphicFrameMk id="17" creationId="{6B163647-5B6B-9222-5701-C923B3C7619A}"/>
          </ac:graphicFrameMkLst>
        </pc:graphicFrameChg>
        <pc:picChg chg="add mod">
          <ac:chgData name="Jeff Moss" userId="77ed8ef5-45fb-4807-8861-f227e8e46169" providerId="ADAL" clId="{A7E19F03-1F78-4846-B847-DFB48AFDD073}" dt="2026-05-28T21:30:20.346" v="4601" actId="14100"/>
          <ac:picMkLst>
            <pc:docMk/>
            <pc:sldMk cId="206301682" sldId="305"/>
            <ac:picMk id="9" creationId="{B808E06E-9879-C1FF-101F-3A9A8E21E078}"/>
          </ac:picMkLst>
        </pc:picChg>
      </pc:sldChg>
      <pc:sldChg chg="addSp delSp modSp mod setBg">
        <pc:chgData name="Jeff Moss" userId="77ed8ef5-45fb-4807-8861-f227e8e46169" providerId="ADAL" clId="{A7E19F03-1F78-4846-B847-DFB48AFDD073}" dt="2026-06-01T23:18:15.988" v="4845" actId="1076"/>
        <pc:sldMkLst>
          <pc:docMk/>
          <pc:sldMk cId="1056702297" sldId="313"/>
        </pc:sldMkLst>
        <pc:spChg chg="add mod">
          <ac:chgData name="Jeff Moss" userId="77ed8ef5-45fb-4807-8861-f227e8e46169" providerId="ADAL" clId="{A7E19F03-1F78-4846-B847-DFB48AFDD073}" dt="2026-05-28T21:18:12.664" v="4379"/>
          <ac:spMkLst>
            <pc:docMk/>
            <pc:sldMk cId="1056702297" sldId="313"/>
            <ac:spMk id="4" creationId="{CF600F57-80C4-A9E3-3F03-2673757E9024}"/>
          </ac:spMkLst>
        </pc:spChg>
        <pc:spChg chg="mod">
          <ac:chgData name="Jeff Moss" userId="77ed8ef5-45fb-4807-8861-f227e8e46169" providerId="ADAL" clId="{A7E19F03-1F78-4846-B847-DFB48AFDD073}" dt="2026-06-01T23:18:13.556" v="4844" actId="1076"/>
          <ac:spMkLst>
            <pc:docMk/>
            <pc:sldMk cId="1056702297" sldId="313"/>
            <ac:spMk id="6" creationId="{82FF346D-47FB-6F5B-DFB8-AF171E0F6F1E}"/>
          </ac:spMkLst>
        </pc:spChg>
        <pc:spChg chg="add mod">
          <ac:chgData name="Jeff Moss" userId="77ed8ef5-45fb-4807-8861-f227e8e46169" providerId="ADAL" clId="{A7E19F03-1F78-4846-B847-DFB48AFDD073}" dt="2026-05-26T22:39:58.055" v="512" actId="207"/>
          <ac:spMkLst>
            <pc:docMk/>
            <pc:sldMk cId="1056702297" sldId="313"/>
            <ac:spMk id="14" creationId="{6214E388-4ADA-FE05-9AC7-CDEC7A51F062}"/>
          </ac:spMkLst>
        </pc:spChg>
        <pc:picChg chg="add mod">
          <ac:chgData name="Jeff Moss" userId="77ed8ef5-45fb-4807-8861-f227e8e46169" providerId="ADAL" clId="{A7E19F03-1F78-4846-B847-DFB48AFDD073}" dt="2026-06-01T23:18:15.988" v="4845" actId="1076"/>
          <ac:picMkLst>
            <pc:docMk/>
            <pc:sldMk cId="1056702297" sldId="313"/>
            <ac:picMk id="3" creationId="{D83C07EA-379C-B40D-3689-3EEFFB974517}"/>
          </ac:picMkLst>
        </pc:picChg>
        <pc:picChg chg="add mod">
          <ac:chgData name="Jeff Moss" userId="77ed8ef5-45fb-4807-8861-f227e8e46169" providerId="ADAL" clId="{A7E19F03-1F78-4846-B847-DFB48AFDD073}" dt="2026-05-26T22:41:14.673" v="525" actId="1076"/>
          <ac:picMkLst>
            <pc:docMk/>
            <pc:sldMk cId="1056702297" sldId="313"/>
            <ac:picMk id="16" creationId="{EC062111-1A6A-3406-FBD0-A42B3E22F95C}"/>
          </ac:picMkLst>
        </pc:picChg>
      </pc:sldChg>
      <pc:sldChg chg="addSp delSp modSp mod">
        <pc:chgData name="Jeff Moss" userId="77ed8ef5-45fb-4807-8861-f227e8e46169" providerId="ADAL" clId="{A7E19F03-1F78-4846-B847-DFB48AFDD073}" dt="2026-05-28T21:25:56.614" v="4576" actId="1076"/>
        <pc:sldMkLst>
          <pc:docMk/>
          <pc:sldMk cId="886992276" sldId="317"/>
        </pc:sldMkLst>
        <pc:spChg chg="add mod">
          <ac:chgData name="Jeff Moss" userId="77ed8ef5-45fb-4807-8861-f227e8e46169" providerId="ADAL" clId="{A7E19F03-1F78-4846-B847-DFB48AFDD073}" dt="2026-05-28T21:25:56.614" v="4576" actId="1076"/>
          <ac:spMkLst>
            <pc:docMk/>
            <pc:sldMk cId="886992276" sldId="317"/>
            <ac:spMk id="2" creationId="{F4CC3860-8586-C31B-84A7-D444C768E943}"/>
          </ac:spMkLst>
        </pc:spChg>
        <pc:spChg chg="add mod">
          <ac:chgData name="Jeff Moss" userId="77ed8ef5-45fb-4807-8861-f227e8e46169" providerId="ADAL" clId="{A7E19F03-1F78-4846-B847-DFB48AFDD073}" dt="2026-05-28T21:19:53.003" v="4391" actId="1076"/>
          <ac:spMkLst>
            <pc:docMk/>
            <pc:sldMk cId="886992276" sldId="317"/>
            <ac:spMk id="3" creationId="{0F053F1F-3808-CE3B-9B15-C0591F22A74C}"/>
          </ac:spMkLst>
        </pc:spChg>
        <pc:spChg chg="mod">
          <ac:chgData name="Jeff Moss" userId="77ed8ef5-45fb-4807-8861-f227e8e46169" providerId="ADAL" clId="{A7E19F03-1F78-4846-B847-DFB48AFDD073}" dt="2026-05-28T16:32:30.588" v="4122" actId="1076"/>
          <ac:spMkLst>
            <pc:docMk/>
            <pc:sldMk cId="886992276" sldId="317"/>
            <ac:spMk id="6" creationId="{B1D9F8CA-8B97-3800-5146-6A6D089DAB2C}"/>
          </ac:spMkLst>
        </pc:spChg>
        <pc:spChg chg="add mod">
          <ac:chgData name="Jeff Moss" userId="77ed8ef5-45fb-4807-8861-f227e8e46169" providerId="ADAL" clId="{A7E19F03-1F78-4846-B847-DFB48AFDD073}" dt="2026-05-27T22:35:06.917" v="2763"/>
          <ac:spMkLst>
            <pc:docMk/>
            <pc:sldMk cId="886992276" sldId="317"/>
            <ac:spMk id="13" creationId="{7E2B8BC1-C092-B68B-5D9C-890255AA97B4}"/>
          </ac:spMkLst>
        </pc:spChg>
        <pc:spChg chg="mod">
          <ac:chgData name="Jeff Moss" userId="77ed8ef5-45fb-4807-8861-f227e8e46169" providerId="ADAL" clId="{A7E19F03-1F78-4846-B847-DFB48AFDD073}" dt="2026-05-28T21:25:56.614" v="4576" actId="1076"/>
          <ac:spMkLst>
            <pc:docMk/>
            <pc:sldMk cId="886992276" sldId="317"/>
            <ac:spMk id="15" creationId="{78966FB1-05ED-75F4-BFB3-C90A7789D19D}"/>
          </ac:spMkLst>
        </pc:spChg>
        <pc:spChg chg="add mod">
          <ac:chgData name="Jeff Moss" userId="77ed8ef5-45fb-4807-8861-f227e8e46169" providerId="ADAL" clId="{A7E19F03-1F78-4846-B847-DFB48AFDD073}" dt="2026-05-28T17:06:45.951" v="4215" actId="1076"/>
          <ac:spMkLst>
            <pc:docMk/>
            <pc:sldMk cId="886992276" sldId="317"/>
            <ac:spMk id="16" creationId="{1D446F59-8CF2-E185-BCEE-7C593B13ED07}"/>
          </ac:spMkLst>
        </pc:spChg>
        <pc:spChg chg="mod">
          <ac:chgData name="Jeff Moss" userId="77ed8ef5-45fb-4807-8861-f227e8e46169" providerId="ADAL" clId="{A7E19F03-1F78-4846-B847-DFB48AFDD073}" dt="2026-05-28T16:21:07.121" v="3875" actId="207"/>
          <ac:spMkLst>
            <pc:docMk/>
            <pc:sldMk cId="886992276" sldId="317"/>
            <ac:spMk id="20" creationId="{094119BC-DF7C-6B06-D8A8-39C86AFB7EBE}"/>
          </ac:spMkLst>
        </pc:spChg>
        <pc:spChg chg="mod">
          <ac:chgData name="Jeff Moss" userId="77ed8ef5-45fb-4807-8861-f227e8e46169" providerId="ADAL" clId="{A7E19F03-1F78-4846-B847-DFB48AFDD073}" dt="2026-05-28T16:21:07.121" v="3875" actId="207"/>
          <ac:spMkLst>
            <pc:docMk/>
            <pc:sldMk cId="886992276" sldId="317"/>
            <ac:spMk id="21" creationId="{04B4E6BB-F079-8ECE-2B5F-413D117C9D0C}"/>
          </ac:spMkLst>
        </pc:spChg>
        <pc:spChg chg="mod">
          <ac:chgData name="Jeff Moss" userId="77ed8ef5-45fb-4807-8861-f227e8e46169" providerId="ADAL" clId="{A7E19F03-1F78-4846-B847-DFB48AFDD073}" dt="2026-05-28T21:25:56.614" v="4576" actId="1076"/>
          <ac:spMkLst>
            <pc:docMk/>
            <pc:sldMk cId="886992276" sldId="317"/>
            <ac:spMk id="23" creationId="{35803EA2-2B32-3753-5E64-A9DE9930091B}"/>
          </ac:spMkLst>
        </pc:spChg>
        <pc:spChg chg="mod">
          <ac:chgData name="Jeff Moss" userId="77ed8ef5-45fb-4807-8861-f227e8e46169" providerId="ADAL" clId="{A7E19F03-1F78-4846-B847-DFB48AFDD073}" dt="2026-05-28T16:21:01.709" v="3874" actId="207"/>
          <ac:spMkLst>
            <pc:docMk/>
            <pc:sldMk cId="886992276" sldId="317"/>
            <ac:spMk id="26" creationId="{92AF722C-9FD3-D4B6-96EF-53D1F6680A8B}"/>
          </ac:spMkLst>
        </pc:spChg>
        <pc:spChg chg="mod">
          <ac:chgData name="Jeff Moss" userId="77ed8ef5-45fb-4807-8861-f227e8e46169" providerId="ADAL" clId="{A7E19F03-1F78-4846-B847-DFB48AFDD073}" dt="2026-05-28T16:21:01.709" v="3874" actId="207"/>
          <ac:spMkLst>
            <pc:docMk/>
            <pc:sldMk cId="886992276" sldId="317"/>
            <ac:spMk id="27" creationId="{B00ED7D2-8D5E-5B20-6253-97FA0697AFAD}"/>
          </ac:spMkLst>
        </pc:spChg>
        <pc:grpChg chg="mod">
          <ac:chgData name="Jeff Moss" userId="77ed8ef5-45fb-4807-8861-f227e8e46169" providerId="ADAL" clId="{A7E19F03-1F78-4846-B847-DFB48AFDD073}" dt="2026-05-28T21:25:56.614" v="4576" actId="1076"/>
          <ac:grpSpMkLst>
            <pc:docMk/>
            <pc:sldMk cId="886992276" sldId="317"/>
            <ac:grpSpMk id="19" creationId="{60F95D6D-EC94-9FB9-6062-ABFAE78081C1}"/>
          </ac:grpSpMkLst>
        </pc:grpChg>
        <pc:grpChg chg="mod">
          <ac:chgData name="Jeff Moss" userId="77ed8ef5-45fb-4807-8861-f227e8e46169" providerId="ADAL" clId="{A7E19F03-1F78-4846-B847-DFB48AFDD073}" dt="2026-05-28T21:25:56.614" v="4576" actId="1076"/>
          <ac:grpSpMkLst>
            <pc:docMk/>
            <pc:sldMk cId="886992276" sldId="317"/>
            <ac:grpSpMk id="25" creationId="{A2E3FB29-2A4D-260F-0484-2E1EC8392973}"/>
          </ac:grpSpMkLst>
        </pc:grpChg>
        <pc:picChg chg="add mod ord">
          <ac:chgData name="Jeff Moss" userId="77ed8ef5-45fb-4807-8861-f227e8e46169" providerId="ADAL" clId="{A7E19F03-1F78-4846-B847-DFB48AFDD073}" dt="2026-05-28T21:25:26.825" v="4574" actId="1076"/>
          <ac:picMkLst>
            <pc:docMk/>
            <pc:sldMk cId="886992276" sldId="317"/>
            <ac:picMk id="18" creationId="{FA6FDBD3-FCA3-0E3D-534D-197F3CCAEB51}"/>
          </ac:picMkLst>
        </pc:picChg>
        <pc:picChg chg="add mod">
          <ac:chgData name="Jeff Moss" userId="77ed8ef5-45fb-4807-8861-f227e8e46169" providerId="ADAL" clId="{A7E19F03-1F78-4846-B847-DFB48AFDD073}" dt="2026-05-27T23:19:33.366" v="3368" actId="1076"/>
          <ac:picMkLst>
            <pc:docMk/>
            <pc:sldMk cId="886992276" sldId="317"/>
            <ac:picMk id="29" creationId="{1638CA9A-929C-D70B-18B6-9790E943065D}"/>
          </ac:picMkLst>
        </pc:picChg>
      </pc:sldChg>
      <pc:sldChg chg="addSp delSp modSp add mod setBg modNotesTx">
        <pc:chgData name="Jeff Moss" userId="77ed8ef5-45fb-4807-8861-f227e8e46169" providerId="ADAL" clId="{A7E19F03-1F78-4846-B847-DFB48AFDD073}" dt="2026-06-01T23:18:02.822" v="4841" actId="1076"/>
        <pc:sldMkLst>
          <pc:docMk/>
          <pc:sldMk cId="1742839783" sldId="357"/>
        </pc:sldMkLst>
        <pc:spChg chg="add mod">
          <ac:chgData name="Jeff Moss" userId="77ed8ef5-45fb-4807-8861-f227e8e46169" providerId="ADAL" clId="{A7E19F03-1F78-4846-B847-DFB48AFDD073}" dt="2026-05-27T19:02:16.727" v="1681"/>
          <ac:spMkLst>
            <pc:docMk/>
            <pc:sldMk cId="1742839783" sldId="357"/>
            <ac:spMk id="2" creationId="{925A0E36-0506-3E90-5D09-DE5F33C26827}"/>
          </ac:spMkLst>
        </pc:spChg>
        <pc:spChg chg="add mod">
          <ac:chgData name="Jeff Moss" userId="77ed8ef5-45fb-4807-8861-f227e8e46169" providerId="ADAL" clId="{A7E19F03-1F78-4846-B847-DFB48AFDD073}" dt="2026-05-27T23:30:53.686" v="3500" actId="1076"/>
          <ac:spMkLst>
            <pc:docMk/>
            <pc:sldMk cId="1742839783" sldId="357"/>
            <ac:spMk id="4" creationId="{A18BE470-172E-5076-D577-BFCE5A56B040}"/>
          </ac:spMkLst>
        </pc:spChg>
        <pc:spChg chg="add mod">
          <ac:chgData name="Jeff Moss" userId="77ed8ef5-45fb-4807-8861-f227e8e46169" providerId="ADAL" clId="{A7E19F03-1F78-4846-B847-DFB48AFDD073}" dt="2026-05-28T21:18:42.513" v="4384" actId="1076"/>
          <ac:spMkLst>
            <pc:docMk/>
            <pc:sldMk cId="1742839783" sldId="357"/>
            <ac:spMk id="7" creationId="{5EA05EA1-C086-1709-D7BC-E0F7724CB5DB}"/>
          </ac:spMkLst>
        </pc:spChg>
        <pc:spChg chg="mod">
          <ac:chgData name="Jeff Moss" userId="77ed8ef5-45fb-4807-8861-f227e8e46169" providerId="ADAL" clId="{A7E19F03-1F78-4846-B847-DFB48AFDD073}" dt="2026-06-01T23:18:00.908" v="4840" actId="1076"/>
          <ac:spMkLst>
            <pc:docMk/>
            <pc:sldMk cId="1742839783" sldId="357"/>
            <ac:spMk id="11" creationId="{0F3BFC1C-B6DF-CEF0-B2D7-8FA1CB9C1D8B}"/>
          </ac:spMkLst>
        </pc:spChg>
        <pc:picChg chg="add mod">
          <ac:chgData name="Jeff Moss" userId="77ed8ef5-45fb-4807-8861-f227e8e46169" providerId="ADAL" clId="{A7E19F03-1F78-4846-B847-DFB48AFDD073}" dt="2026-05-27T19:02:45.163" v="1688" actId="1076"/>
          <ac:picMkLst>
            <pc:docMk/>
            <pc:sldMk cId="1742839783" sldId="357"/>
            <ac:picMk id="5" creationId="{DA24ACA8-3A3E-A486-4642-F1B6884DD473}"/>
          </ac:picMkLst>
        </pc:picChg>
        <pc:picChg chg="mod">
          <ac:chgData name="Jeff Moss" userId="77ed8ef5-45fb-4807-8861-f227e8e46169" providerId="ADAL" clId="{A7E19F03-1F78-4846-B847-DFB48AFDD073}" dt="2026-06-01T23:18:02.822" v="4841" actId="1076"/>
          <ac:picMkLst>
            <pc:docMk/>
            <pc:sldMk cId="1742839783" sldId="357"/>
            <ac:picMk id="6" creationId="{96BDB94D-732E-812D-9CEB-D9EBB32C4A7C}"/>
          </ac:picMkLst>
        </pc:picChg>
        <pc:picChg chg="add del mod">
          <ac:chgData name="Jeff Moss" userId="77ed8ef5-45fb-4807-8861-f227e8e46169" providerId="ADAL" clId="{A7E19F03-1F78-4846-B847-DFB48AFDD073}" dt="2026-06-01T19:39:25.620" v="4766" actId="478"/>
          <ac:picMkLst>
            <pc:docMk/>
            <pc:sldMk cId="1742839783" sldId="357"/>
            <ac:picMk id="8" creationId="{D147E6EC-7976-6E9E-BF1D-A323DF6A2ADD}"/>
          </ac:picMkLst>
        </pc:picChg>
      </pc:sldChg>
      <pc:sldChg chg="addSp delSp modSp add mod">
        <pc:chgData name="Jeff Moss" userId="77ed8ef5-45fb-4807-8861-f227e8e46169" providerId="ADAL" clId="{A7E19F03-1F78-4846-B847-DFB48AFDD073}" dt="2026-06-01T23:17:37.390" v="4837" actId="1076"/>
        <pc:sldMkLst>
          <pc:docMk/>
          <pc:sldMk cId="184446017" sldId="362"/>
        </pc:sldMkLst>
        <pc:spChg chg="add mod">
          <ac:chgData name="Jeff Moss" userId="77ed8ef5-45fb-4807-8861-f227e8e46169" providerId="ADAL" clId="{A7E19F03-1F78-4846-B847-DFB48AFDD073}" dt="2026-05-28T21:20:14.513" v="4394" actId="1076"/>
          <ac:spMkLst>
            <pc:docMk/>
            <pc:sldMk cId="184446017" sldId="362"/>
            <ac:spMk id="2" creationId="{85D4CBA8-E2B0-5199-8A6D-E2CD7FD4FF6D}"/>
          </ac:spMkLst>
        </pc:spChg>
        <pc:spChg chg="add mod">
          <ac:chgData name="Jeff Moss" userId="77ed8ef5-45fb-4807-8861-f227e8e46169" providerId="ADAL" clId="{A7E19F03-1F78-4846-B847-DFB48AFDD073}" dt="2026-05-27T20:19:04.342" v="1769"/>
          <ac:spMkLst>
            <pc:docMk/>
            <pc:sldMk cId="184446017" sldId="362"/>
            <ac:spMk id="5" creationId="{43207773-07D2-30A9-89C8-1C87653F05DB}"/>
          </ac:spMkLst>
        </pc:spChg>
        <pc:spChg chg="mod">
          <ac:chgData name="Jeff Moss" userId="77ed8ef5-45fb-4807-8861-f227e8e46169" providerId="ADAL" clId="{A7E19F03-1F78-4846-B847-DFB48AFDD073}" dt="2026-06-01T19:39:48.896" v="4771" actId="255"/>
          <ac:spMkLst>
            <pc:docMk/>
            <pc:sldMk cId="184446017" sldId="362"/>
            <ac:spMk id="7" creationId="{5ED123FF-2CF9-4945-A2A7-40F190B01F45}"/>
          </ac:spMkLst>
        </pc:spChg>
        <pc:spChg chg="add mod">
          <ac:chgData name="Jeff Moss" userId="77ed8ef5-45fb-4807-8861-f227e8e46169" providerId="ADAL" clId="{A7E19F03-1F78-4846-B847-DFB48AFDD073}" dt="2026-05-28T16:25:24.170" v="3902" actId="5793"/>
          <ac:spMkLst>
            <pc:docMk/>
            <pc:sldMk cId="184446017" sldId="362"/>
            <ac:spMk id="11" creationId="{BC010E13-D8D8-687C-0166-17B48B18BF55}"/>
          </ac:spMkLst>
        </pc:spChg>
        <pc:picChg chg="add mod">
          <ac:chgData name="Jeff Moss" userId="77ed8ef5-45fb-4807-8861-f227e8e46169" providerId="ADAL" clId="{A7E19F03-1F78-4846-B847-DFB48AFDD073}" dt="2026-06-01T23:17:37.390" v="4837" actId="1076"/>
          <ac:picMkLst>
            <pc:docMk/>
            <pc:sldMk cId="184446017" sldId="362"/>
            <ac:picMk id="3" creationId="{15303920-D0F4-34AD-B376-C6E27F6045A0}"/>
          </ac:picMkLst>
        </pc:picChg>
        <pc:picChg chg="add mod">
          <ac:chgData name="Jeff Moss" userId="77ed8ef5-45fb-4807-8861-f227e8e46169" providerId="ADAL" clId="{A7E19F03-1F78-4846-B847-DFB48AFDD073}" dt="2026-05-27T20:23:48.967" v="1790" actId="1076"/>
          <ac:picMkLst>
            <pc:docMk/>
            <pc:sldMk cId="184446017" sldId="362"/>
            <ac:picMk id="8" creationId="{989C52A1-0C60-C27F-8C50-3805E39EE587}"/>
          </ac:picMkLst>
        </pc:picChg>
      </pc:sldChg>
      <pc:sldChg chg="addSp delSp modSp add mod">
        <pc:chgData name="Jeff Moss" userId="77ed8ef5-45fb-4807-8861-f227e8e46169" providerId="ADAL" clId="{A7E19F03-1F78-4846-B847-DFB48AFDD073}" dt="2026-06-01T23:17:28.103" v="4835" actId="1076"/>
        <pc:sldMkLst>
          <pc:docMk/>
          <pc:sldMk cId="582373883" sldId="363"/>
        </pc:sldMkLst>
        <pc:spChg chg="add mod">
          <ac:chgData name="Jeff Moss" userId="77ed8ef5-45fb-4807-8861-f227e8e46169" providerId="ADAL" clId="{A7E19F03-1F78-4846-B847-DFB48AFDD073}" dt="2026-05-27T20:19:22.380" v="1772"/>
          <ac:spMkLst>
            <pc:docMk/>
            <pc:sldMk cId="582373883" sldId="363"/>
            <ac:spMk id="2" creationId="{44D180B7-D5CB-3219-9D4C-9A4451D60C38}"/>
          </ac:spMkLst>
        </pc:spChg>
        <pc:spChg chg="mod">
          <ac:chgData name="Jeff Moss" userId="77ed8ef5-45fb-4807-8861-f227e8e46169" providerId="ADAL" clId="{A7E19F03-1F78-4846-B847-DFB48AFDD073}" dt="2026-06-01T19:44:55.400" v="4817" actId="1076"/>
          <ac:spMkLst>
            <pc:docMk/>
            <pc:sldMk cId="582373883" sldId="363"/>
            <ac:spMk id="3" creationId="{0B06D482-7A1C-2112-6972-A91DC317367B}"/>
          </ac:spMkLst>
        </pc:spChg>
        <pc:spChg chg="add mod">
          <ac:chgData name="Jeff Moss" userId="77ed8ef5-45fb-4807-8861-f227e8e46169" providerId="ADAL" clId="{A7E19F03-1F78-4846-B847-DFB48AFDD073}" dt="2026-06-01T19:45:14.472" v="4821" actId="1076"/>
          <ac:spMkLst>
            <pc:docMk/>
            <pc:sldMk cId="582373883" sldId="363"/>
            <ac:spMk id="4" creationId="{B3920778-9321-6D9F-582E-2E7B532F76E2}"/>
          </ac:spMkLst>
        </pc:spChg>
        <pc:spChg chg="add mod">
          <ac:chgData name="Jeff Moss" userId="77ed8ef5-45fb-4807-8861-f227e8e46169" providerId="ADAL" clId="{A7E19F03-1F78-4846-B847-DFB48AFDD073}" dt="2026-06-01T19:44:57.713" v="4818" actId="1076"/>
          <ac:spMkLst>
            <pc:docMk/>
            <pc:sldMk cId="582373883" sldId="363"/>
            <ac:spMk id="7" creationId="{8643BAE2-8A88-54B8-D40F-D65315776A8B}"/>
          </ac:spMkLst>
        </pc:spChg>
        <pc:spChg chg="mod">
          <ac:chgData name="Jeff Moss" userId="77ed8ef5-45fb-4807-8861-f227e8e46169" providerId="ADAL" clId="{A7E19F03-1F78-4846-B847-DFB48AFDD073}" dt="2026-06-01T19:45:27.188" v="4823" actId="1076"/>
          <ac:spMkLst>
            <pc:docMk/>
            <pc:sldMk cId="582373883" sldId="363"/>
            <ac:spMk id="10" creationId="{3CA23B03-33B4-B891-B109-48E08FA5A243}"/>
          </ac:spMkLst>
        </pc:spChg>
        <pc:spChg chg="add mod">
          <ac:chgData name="Jeff Moss" userId="77ed8ef5-45fb-4807-8861-f227e8e46169" providerId="ADAL" clId="{A7E19F03-1F78-4846-B847-DFB48AFDD073}" dt="2026-06-01T19:47:00.896" v="4832"/>
          <ac:spMkLst>
            <pc:docMk/>
            <pc:sldMk cId="582373883" sldId="363"/>
            <ac:spMk id="12" creationId="{95F485DC-7AE1-6566-CEA9-ABAB34053505}"/>
          </ac:spMkLst>
        </pc:spChg>
        <pc:picChg chg="add mod">
          <ac:chgData name="Jeff Moss" userId="77ed8ef5-45fb-4807-8861-f227e8e46169" providerId="ADAL" clId="{A7E19F03-1F78-4846-B847-DFB48AFDD073}" dt="2026-06-01T23:17:28.103" v="4835" actId="1076"/>
          <ac:picMkLst>
            <pc:docMk/>
            <pc:sldMk cId="582373883" sldId="363"/>
            <ac:picMk id="5" creationId="{668EEC0B-47BC-6BFB-DB36-F62B338B8A25}"/>
          </ac:picMkLst>
        </pc:picChg>
        <pc:picChg chg="add del mod">
          <ac:chgData name="Jeff Moss" userId="77ed8ef5-45fb-4807-8861-f227e8e46169" providerId="ADAL" clId="{A7E19F03-1F78-4846-B847-DFB48AFDD073}" dt="2026-06-01T19:46:46.247" v="4831" actId="478"/>
          <ac:picMkLst>
            <pc:docMk/>
            <pc:sldMk cId="582373883" sldId="363"/>
            <ac:picMk id="8" creationId="{41ECFB88-0C46-6E6F-2B1C-02461E834C18}"/>
          </ac:picMkLst>
        </pc:picChg>
        <pc:picChg chg="add del mod ord">
          <ac:chgData name="Jeff Moss" userId="77ed8ef5-45fb-4807-8861-f227e8e46169" providerId="ADAL" clId="{A7E19F03-1F78-4846-B847-DFB48AFDD073}" dt="2026-06-01T19:46:42.048" v="4830" actId="478"/>
          <ac:picMkLst>
            <pc:docMk/>
            <pc:sldMk cId="582373883" sldId="363"/>
            <ac:picMk id="9" creationId="{34717B36-B4ED-F5D0-AD25-25F410DBF76F}"/>
          </ac:picMkLst>
        </pc:picChg>
        <pc:picChg chg="add mod">
          <ac:chgData name="Jeff Moss" userId="77ed8ef5-45fb-4807-8861-f227e8e46169" providerId="ADAL" clId="{A7E19F03-1F78-4846-B847-DFB48AFDD073}" dt="2026-06-01T19:47:00.896" v="4832"/>
          <ac:picMkLst>
            <pc:docMk/>
            <pc:sldMk cId="582373883" sldId="363"/>
            <ac:picMk id="11" creationId="{15750D25-BA0C-F5A2-1E10-B1E73630944A}"/>
          </ac:picMkLst>
        </pc:picChg>
        <pc:picChg chg="add mod">
          <ac:chgData name="Jeff Moss" userId="77ed8ef5-45fb-4807-8861-f227e8e46169" providerId="ADAL" clId="{A7E19F03-1F78-4846-B847-DFB48AFDD073}" dt="2026-06-01T19:45:00.969" v="4819" actId="1076"/>
          <ac:picMkLst>
            <pc:docMk/>
            <pc:sldMk cId="582373883" sldId="363"/>
            <ac:picMk id="14" creationId="{9A5ABF18-979B-BED1-D75A-D1CA2796E28E}"/>
          </ac:picMkLst>
        </pc:picChg>
      </pc:sldChg>
      <pc:sldChg chg="addSp delSp modSp add mod setBg">
        <pc:chgData name="Jeff Moss" userId="77ed8ef5-45fb-4807-8861-f227e8e46169" providerId="ADAL" clId="{A7E19F03-1F78-4846-B847-DFB48AFDD073}" dt="2026-05-28T21:16:24.434" v="4369" actId="478"/>
        <pc:sldMkLst>
          <pc:docMk/>
          <pc:sldMk cId="210481027" sldId="364"/>
        </pc:sldMkLst>
        <pc:spChg chg="mod">
          <ac:chgData name="Jeff Moss" userId="77ed8ef5-45fb-4807-8861-f227e8e46169" providerId="ADAL" clId="{A7E19F03-1F78-4846-B847-DFB48AFDD073}" dt="2026-05-27T23:31:22.111" v="3503" actId="1076"/>
          <ac:spMkLst>
            <pc:docMk/>
            <pc:sldMk cId="210481027" sldId="364"/>
            <ac:spMk id="6" creationId="{F32DE89B-D004-13A1-0279-AECF785FDEF2}"/>
          </ac:spMkLst>
        </pc:spChg>
        <pc:spChg chg="add mod">
          <ac:chgData name="Jeff Moss" userId="77ed8ef5-45fb-4807-8861-f227e8e46169" providerId="ADAL" clId="{A7E19F03-1F78-4846-B847-DFB48AFDD073}" dt="2026-05-27T23:31:43.034" v="3507" actId="1076"/>
          <ac:spMkLst>
            <pc:docMk/>
            <pc:sldMk cId="210481027" sldId="364"/>
            <ac:spMk id="7" creationId="{E5AACF54-9885-23F4-AA37-137AEDAA6CA1}"/>
          </ac:spMkLst>
        </pc:spChg>
        <pc:spChg chg="add mod">
          <ac:chgData name="Jeff Moss" userId="77ed8ef5-45fb-4807-8861-f227e8e46169" providerId="ADAL" clId="{A7E19F03-1F78-4846-B847-DFB48AFDD073}" dt="2026-05-27T22:00:40.755" v="2165" actId="1076"/>
          <ac:spMkLst>
            <pc:docMk/>
            <pc:sldMk cId="210481027" sldId="364"/>
            <ac:spMk id="8" creationId="{7ED9DA75-9D7C-B0D0-8A28-5924C3B9EEAF}"/>
          </ac:spMkLst>
        </pc:spChg>
        <pc:spChg chg="mod">
          <ac:chgData name="Jeff Moss" userId="77ed8ef5-45fb-4807-8861-f227e8e46169" providerId="ADAL" clId="{A7E19F03-1F78-4846-B847-DFB48AFDD073}" dt="2026-05-27T23:31:45.678" v="3508" actId="1076"/>
          <ac:spMkLst>
            <pc:docMk/>
            <pc:sldMk cId="210481027" sldId="364"/>
            <ac:spMk id="13" creationId="{F46B820B-5B56-B818-138A-C369AA13C919}"/>
          </ac:spMkLst>
        </pc:spChg>
        <pc:grpChg chg="mod">
          <ac:chgData name="Jeff Moss" userId="77ed8ef5-45fb-4807-8861-f227e8e46169" providerId="ADAL" clId="{A7E19F03-1F78-4846-B847-DFB48AFDD073}" dt="2026-05-27T22:18:24.930" v="2731" actId="1076"/>
          <ac:grpSpMkLst>
            <pc:docMk/>
            <pc:sldMk cId="210481027" sldId="364"/>
            <ac:grpSpMk id="37" creationId="{DF739596-4232-8A5B-92DE-2F0141ACE856}"/>
          </ac:grpSpMkLst>
        </pc:grpChg>
        <pc:picChg chg="add mod modCrop">
          <ac:chgData name="Jeff Moss" userId="77ed8ef5-45fb-4807-8861-f227e8e46169" providerId="ADAL" clId="{A7E19F03-1F78-4846-B847-DFB48AFDD073}" dt="2026-05-27T22:18:22.460" v="2730" actId="1076"/>
          <ac:picMkLst>
            <pc:docMk/>
            <pc:sldMk cId="210481027" sldId="364"/>
            <ac:picMk id="4" creationId="{8AA3368E-991D-22A1-0804-B2D1CB829B1B}"/>
          </ac:picMkLst>
        </pc:picChg>
        <pc:picChg chg="mod">
          <ac:chgData name="Jeff Moss" userId="77ed8ef5-45fb-4807-8861-f227e8e46169" providerId="ADAL" clId="{A7E19F03-1F78-4846-B847-DFB48AFDD073}" dt="2026-05-27T22:00:48.219" v="2167" actId="1076"/>
          <ac:picMkLst>
            <pc:docMk/>
            <pc:sldMk cId="210481027" sldId="364"/>
            <ac:picMk id="12" creationId="{FDB0C2D1-404B-226E-13A8-E4A202FBEEC3}"/>
          </ac:picMkLst>
        </pc:picChg>
        <pc:picChg chg="mod">
          <ac:chgData name="Jeff Moss" userId="77ed8ef5-45fb-4807-8861-f227e8e46169" providerId="ADAL" clId="{A7E19F03-1F78-4846-B847-DFB48AFDD073}" dt="2026-05-27T18:58:06.948" v="1649" actId="1076"/>
          <ac:picMkLst>
            <pc:docMk/>
            <pc:sldMk cId="210481027" sldId="364"/>
            <ac:picMk id="34" creationId="{5658AE2B-9377-C85C-92A5-13A711F35B50}"/>
          </ac:picMkLst>
        </pc:picChg>
      </pc:sldChg>
      <pc:sldChg chg="addSp delSp modSp add mod setBg">
        <pc:chgData name="Jeff Moss" userId="77ed8ef5-45fb-4807-8861-f227e8e46169" providerId="ADAL" clId="{A7E19F03-1F78-4846-B847-DFB48AFDD073}" dt="2026-05-28T21:30:44.108" v="4603" actId="255"/>
        <pc:sldMkLst>
          <pc:docMk/>
          <pc:sldMk cId="0" sldId="367"/>
        </pc:sldMkLst>
        <pc:spChg chg="mod">
          <ac:chgData name="Jeff Moss" userId="77ed8ef5-45fb-4807-8861-f227e8e46169" providerId="ADAL" clId="{A7E19F03-1F78-4846-B847-DFB48AFDD073}" dt="2026-05-28T21:30:44.108" v="4603" actId="255"/>
          <ac:spMkLst>
            <pc:docMk/>
            <pc:sldMk cId="0" sldId="367"/>
            <ac:spMk id="2" creationId="{00000000-0000-0000-0000-000000000000}"/>
          </ac:spMkLst>
        </pc:spChg>
        <pc:spChg chg="mod">
          <ac:chgData name="Jeff Moss" userId="77ed8ef5-45fb-4807-8861-f227e8e46169" providerId="ADAL" clId="{A7E19F03-1F78-4846-B847-DFB48AFDD073}" dt="2026-05-28T18:55:01.490" v="4321" actId="113"/>
          <ac:spMkLst>
            <pc:docMk/>
            <pc:sldMk cId="0" sldId="367"/>
            <ac:spMk id="3" creationId="{00000000-0000-0000-0000-000000000000}"/>
          </ac:spMkLst>
        </pc:spChg>
        <pc:spChg chg="mod">
          <ac:chgData name="Jeff Moss" userId="77ed8ef5-45fb-4807-8861-f227e8e46169" providerId="ADAL" clId="{A7E19F03-1F78-4846-B847-DFB48AFDD073}" dt="2026-05-28T18:54:43.545" v="4319" actId="1076"/>
          <ac:spMkLst>
            <pc:docMk/>
            <pc:sldMk cId="0" sldId="367"/>
            <ac:spMk id="5" creationId="{00000000-0000-0000-0000-000000000000}"/>
          </ac:spMkLst>
        </pc:spChg>
        <pc:spChg chg="mod">
          <ac:chgData name="Jeff Moss" userId="77ed8ef5-45fb-4807-8861-f227e8e46169" providerId="ADAL" clId="{A7E19F03-1F78-4846-B847-DFB48AFDD073}" dt="2026-05-28T21:28:39.646" v="4590" actId="1076"/>
          <ac:spMkLst>
            <pc:docMk/>
            <pc:sldMk cId="0" sldId="367"/>
            <ac:spMk id="6" creationId="{00000000-0000-0000-0000-000000000000}"/>
          </ac:spMkLst>
        </pc:spChg>
        <pc:spChg chg="mod">
          <ac:chgData name="Jeff Moss" userId="77ed8ef5-45fb-4807-8861-f227e8e46169" providerId="ADAL" clId="{A7E19F03-1F78-4846-B847-DFB48AFDD073}" dt="2026-05-28T21:28:36.590" v="4589" actId="1076"/>
          <ac:spMkLst>
            <pc:docMk/>
            <pc:sldMk cId="0" sldId="367"/>
            <ac:spMk id="7" creationId="{00000000-0000-0000-0000-000000000000}"/>
          </ac:spMkLst>
        </pc:spChg>
        <pc:spChg chg="add mod">
          <ac:chgData name="Jeff Moss" userId="77ed8ef5-45fb-4807-8861-f227e8e46169" providerId="ADAL" clId="{A7E19F03-1F78-4846-B847-DFB48AFDD073}" dt="2026-05-28T21:19:59.198" v="4392" actId="1076"/>
          <ac:spMkLst>
            <pc:docMk/>
            <pc:sldMk cId="0" sldId="367"/>
            <ac:spMk id="9" creationId="{FDE2C6B0-C166-D960-A090-ED9F6715F6E8}"/>
          </ac:spMkLst>
        </pc:spChg>
        <pc:graphicFrameChg chg="mod modGraphic">
          <ac:chgData name="Jeff Moss" userId="77ed8ef5-45fb-4807-8861-f227e8e46169" providerId="ADAL" clId="{A7E19F03-1F78-4846-B847-DFB48AFDD073}" dt="2026-05-28T18:52:59.164" v="4305" actId="1076"/>
          <ac:graphicFrameMkLst>
            <pc:docMk/>
            <pc:sldMk cId="0" sldId="367"/>
            <ac:graphicFrameMk id="4" creationId="{00000000-0000-0000-0000-000000000000}"/>
          </ac:graphicFrameMkLst>
        </pc:graphicFrameChg>
        <pc:picChg chg="add mod">
          <ac:chgData name="Jeff Moss" userId="77ed8ef5-45fb-4807-8861-f227e8e46169" providerId="ADAL" clId="{A7E19F03-1F78-4846-B847-DFB48AFDD073}" dt="2026-05-28T18:51:07.294" v="4234"/>
          <ac:picMkLst>
            <pc:docMk/>
            <pc:sldMk cId="0" sldId="367"/>
            <ac:picMk id="8" creationId="{EF305222-F466-F59C-6C70-F508FEBAEABF}"/>
          </ac:picMkLst>
        </pc:picChg>
        <pc:picChg chg="add mod">
          <ac:chgData name="Jeff Moss" userId="77ed8ef5-45fb-4807-8861-f227e8e46169" providerId="ADAL" clId="{A7E19F03-1F78-4846-B847-DFB48AFDD073}" dt="2026-05-28T18:52:42.453" v="4301" actId="1076"/>
          <ac:picMkLst>
            <pc:docMk/>
            <pc:sldMk cId="0" sldId="367"/>
            <ac:picMk id="10" creationId="{1FB82643-41B6-168A-D803-167462C1F072}"/>
          </ac:picMkLst>
        </pc:picChg>
      </pc:sldChg>
      <pc:sldChg chg="addSp delSp modSp add mod setBg">
        <pc:chgData name="Jeff Moss" userId="77ed8ef5-45fb-4807-8861-f227e8e46169" providerId="ADAL" clId="{A7E19F03-1F78-4846-B847-DFB48AFDD073}" dt="2026-05-28T21:28:24.895" v="4587" actId="1076"/>
        <pc:sldMkLst>
          <pc:docMk/>
          <pc:sldMk cId="0" sldId="368"/>
        </pc:sldMkLst>
        <pc:spChg chg="mod">
          <ac:chgData name="Jeff Moss" userId="77ed8ef5-45fb-4807-8861-f227e8e46169" providerId="ADAL" clId="{A7E19F03-1F78-4846-B847-DFB48AFDD073}" dt="2026-05-28T21:27:28.220" v="4581" actId="1076"/>
          <ac:spMkLst>
            <pc:docMk/>
            <pc:sldMk cId="0" sldId="368"/>
            <ac:spMk id="6" creationId="{00000000-0000-0000-0000-000000000000}"/>
          </ac:spMkLst>
        </pc:spChg>
        <pc:spChg chg="mod">
          <ac:chgData name="Jeff Moss" userId="77ed8ef5-45fb-4807-8861-f227e8e46169" providerId="ADAL" clId="{A7E19F03-1F78-4846-B847-DFB48AFDD073}" dt="2026-05-28T21:27:39.086" v="4583" actId="1076"/>
          <ac:spMkLst>
            <pc:docMk/>
            <pc:sldMk cId="0" sldId="368"/>
            <ac:spMk id="8" creationId="{00000000-0000-0000-0000-000000000000}"/>
          </ac:spMkLst>
        </pc:spChg>
        <pc:spChg chg="mod">
          <ac:chgData name="Jeff Moss" userId="77ed8ef5-45fb-4807-8861-f227e8e46169" providerId="ADAL" clId="{A7E19F03-1F78-4846-B847-DFB48AFDD073}" dt="2026-05-28T21:27:42.881" v="4584" actId="1076"/>
          <ac:spMkLst>
            <pc:docMk/>
            <pc:sldMk cId="0" sldId="368"/>
            <ac:spMk id="10" creationId="{00000000-0000-0000-0000-000000000000}"/>
          </ac:spMkLst>
        </pc:spChg>
        <pc:spChg chg="add mod">
          <ac:chgData name="Jeff Moss" userId="77ed8ef5-45fb-4807-8861-f227e8e46169" providerId="ADAL" clId="{A7E19F03-1F78-4846-B847-DFB48AFDD073}" dt="2026-05-28T21:28:24.895" v="4587" actId="1076"/>
          <ac:spMkLst>
            <pc:docMk/>
            <pc:sldMk cId="0" sldId="368"/>
            <ac:spMk id="11" creationId="{8A00BD38-7480-67AE-DC51-A51E6E49711B}"/>
          </ac:spMkLst>
        </pc:spChg>
        <pc:graphicFrameChg chg="mod">
          <ac:chgData name="Jeff Moss" userId="77ed8ef5-45fb-4807-8861-f227e8e46169" providerId="ADAL" clId="{A7E19F03-1F78-4846-B847-DFB48AFDD073}" dt="2026-05-28T21:27:35.864" v="4582" actId="1076"/>
          <ac:graphicFrameMkLst>
            <pc:docMk/>
            <pc:sldMk cId="0" sldId="368"/>
            <ac:graphicFrameMk id="7" creationId="{00000000-0000-0000-0000-000000000000}"/>
          </ac:graphicFrameMkLst>
        </pc:graphicFrameChg>
        <pc:picChg chg="mod">
          <ac:chgData name="Jeff Moss" userId="77ed8ef5-45fb-4807-8861-f227e8e46169" providerId="ADAL" clId="{A7E19F03-1F78-4846-B847-DFB48AFDD073}" dt="2026-05-28T21:28:16.883" v="4586" actId="14100"/>
          <ac:picMkLst>
            <pc:docMk/>
            <pc:sldMk cId="0" sldId="368"/>
            <ac:picMk id="3" creationId="{00000000-0000-0000-0000-00000000000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511845926174123E-2"/>
          <c:y val="1.9430090769903763E-2"/>
          <c:w val="0.93840659379013791"/>
          <c:h val="0.849367754811898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Remaining LTC Bed Deficit</c:v>
                </c:pt>
              </c:strCache>
            </c:strRef>
          </c:tx>
          <c:spPr>
            <a:solidFill>
              <a:srgbClr val="1F4971"/>
            </a:solidFill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388-4B1B-9CD3-51E38BC2880F}"/>
              </c:ext>
            </c:extLst>
          </c:dPt>
          <c:dPt>
            <c:idx val="1"/>
            <c:invertIfNegative val="0"/>
            <c:bubble3D val="0"/>
            <c:spPr>
              <a:solidFill>
                <a:srgbClr val="2568A3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5388-4B1B-9CD3-51E38BC2880F}"/>
              </c:ext>
            </c:extLst>
          </c:dPt>
          <c:dPt>
            <c:idx val="2"/>
            <c:invertIfNegative val="0"/>
            <c:bubble3D val="0"/>
            <c:spPr>
              <a:solidFill>
                <a:srgbClr val="3A87C2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5-5388-4B1B-9CD3-51E38BC2880F}"/>
              </c:ext>
            </c:extLst>
          </c:dPt>
          <c:dPt>
            <c:idx val="3"/>
            <c:invertIfNegative val="0"/>
            <c:bubble3D val="0"/>
            <c:spPr>
              <a:solidFill>
                <a:srgbClr val="85B7EB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7-5388-4B1B-9CD3-51E38BC2880F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 i="0" u="none" strike="noStrike">
                    <a:solidFill>
                      <a:srgbClr val="1F4971"/>
                    </a:solidFill>
                    <a:latin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No home-care
diversion</c:v>
                </c:pt>
                <c:pt idx="1">
                  <c:v>Conservative
12.5%</c:v>
                </c:pt>
                <c:pt idx="2">
                  <c:v>Moderate
15%</c:v>
                </c:pt>
                <c:pt idx="3">
                  <c:v>Aggressive
17%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16858</c:v>
                </c:pt>
                <c:pt idx="1">
                  <c:v>10688</c:v>
                </c:pt>
                <c:pt idx="2">
                  <c:v>9454</c:v>
                </c:pt>
                <c:pt idx="3">
                  <c:v>8467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388-4B1B-9CD3-51E38BC2880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094734554"/>
        <c:axId val="2094734552"/>
      </c:bar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noFill/>
            <a:prstDash val="solid"/>
            <a:round/>
          </a:ln>
        </c:spPr>
        <c:txPr>
          <a:bodyPr/>
          <a:lstStyle/>
          <a:p>
            <a:pPr>
              <a:defRPr sz="1100" b="0" i="0" u="none" strike="noStrike">
                <a:solidFill>
                  <a:srgbClr val="374151"/>
                </a:solidFill>
                <a:latin typeface="Calibri"/>
              </a:defRPr>
            </a:pPr>
            <a:endParaRPr lang="en-US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  <c:max val="18000"/>
        </c:scaling>
        <c:delete val="0"/>
        <c:axPos val="l"/>
        <c:majorGridlines>
          <c:spPr>
            <a:ln w="6350" cap="flat">
              <a:solidFill>
                <a:srgbClr val="E5E7EB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100" b="0" i="0" u="none" strike="noStrike">
                <a:solidFill>
                  <a:srgbClr val="374151"/>
                </a:solidFill>
                <a:latin typeface="Calibri"/>
              </a:defRPr>
            </a:pPr>
            <a:endParaRPr lang="en-US"/>
          </a:p>
        </c:txPr>
        <c:crossAx val="2094734554"/>
        <c:crosses val="autoZero"/>
        <c:crossBetween val="between"/>
        <c:majorUnit val="2000"/>
      </c:valAx>
      <c:spPr>
        <a:solidFill>
          <a:srgbClr val="FFFFFF"/>
        </a:solidFill>
        <a:ln>
          <a:noFill/>
        </a:ln>
        <a:effectLst/>
      </c:spPr>
    </c:plotArea>
    <c:plotVisOnly val="1"/>
    <c:dispBlanksAs val="span"/>
    <c:showDLblsOverMax val="1"/>
  </c:chart>
  <c:spPr>
    <a:solidFill>
      <a:srgbClr val="FFFFFF"/>
    </a:solidFill>
    <a:ln>
      <a:noFill/>
    </a:ln>
    <a:effectLst/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A8985C-0F93-4701-88EF-8FE411C0A15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80C52D-573B-415B-95E2-F65011D7D5E2}">
      <dgm:prSet/>
      <dgm:spPr/>
      <dgm:t>
        <a:bodyPr/>
        <a:lstStyle/>
        <a:p>
          <a:r>
            <a:rPr lang="en-US" b="0" i="0" baseline="0" dirty="0"/>
            <a:t>Rapid </a:t>
          </a:r>
          <a:r>
            <a:rPr lang="en-US" b="1" i="0" baseline="0" dirty="0"/>
            <a:t>growth</a:t>
          </a:r>
          <a:r>
            <a:rPr lang="en-US" b="0" i="0" baseline="0" dirty="0"/>
            <a:t> of  BC seniors' population from 1,000,000 today to more than 1,500,000 by 2040.</a:t>
          </a:r>
          <a:endParaRPr lang="en-US" dirty="0"/>
        </a:p>
      </dgm:t>
    </dgm:pt>
    <dgm:pt modelId="{AB39E6D4-650B-4A9B-B198-2CE090F2C611}" type="parTrans" cxnId="{3DC0C284-13BC-405A-9710-22852EA3CCD8}">
      <dgm:prSet/>
      <dgm:spPr/>
      <dgm:t>
        <a:bodyPr/>
        <a:lstStyle/>
        <a:p>
          <a:endParaRPr lang="en-US"/>
        </a:p>
      </dgm:t>
    </dgm:pt>
    <dgm:pt modelId="{EE765F98-7385-428A-84D8-8448B48D2A97}" type="sibTrans" cxnId="{3DC0C284-13BC-405A-9710-22852EA3CCD8}">
      <dgm:prSet/>
      <dgm:spPr/>
      <dgm:t>
        <a:bodyPr/>
        <a:lstStyle/>
        <a:p>
          <a:endParaRPr lang="en-US"/>
        </a:p>
      </dgm:t>
    </dgm:pt>
    <dgm:pt modelId="{93BA3004-412F-454A-A9B8-2C7CB1464FC7}">
      <dgm:prSet/>
      <dgm:spPr/>
      <dgm:t>
        <a:bodyPr/>
        <a:lstStyle/>
        <a:p>
          <a:r>
            <a:rPr lang="en-US" b="1" i="0" baseline="0" dirty="0"/>
            <a:t>500,000</a:t>
          </a:r>
          <a:r>
            <a:rPr lang="en-US" b="0" i="0" baseline="0" dirty="0"/>
            <a:t> (66%) of seniors in</a:t>
          </a:r>
          <a:r>
            <a:rPr lang="en-US" b="0" i="0" dirty="0"/>
            <a:t> BC</a:t>
          </a:r>
          <a:r>
            <a:rPr lang="en-US" b="0" i="0" baseline="0" dirty="0"/>
            <a:t> today are </a:t>
          </a:r>
          <a:r>
            <a:rPr lang="en-US" i="0" baseline="0" dirty="0"/>
            <a:t>living on </a:t>
          </a:r>
          <a:r>
            <a:rPr lang="en-US" b="1" i="0" baseline="0" dirty="0"/>
            <a:t>less than $34,000 annually.</a:t>
          </a:r>
          <a:endParaRPr lang="en-US" dirty="0"/>
        </a:p>
      </dgm:t>
    </dgm:pt>
    <dgm:pt modelId="{45E6014B-A7C9-4DEC-9EF0-8750B9A1B53E}" type="parTrans" cxnId="{F92C5434-2ABA-4490-83ED-FB5FBF164802}">
      <dgm:prSet/>
      <dgm:spPr/>
      <dgm:t>
        <a:bodyPr/>
        <a:lstStyle/>
        <a:p>
          <a:endParaRPr lang="en-US"/>
        </a:p>
      </dgm:t>
    </dgm:pt>
    <dgm:pt modelId="{6D655426-61AD-41CD-AA20-BF0357A44555}" type="sibTrans" cxnId="{F92C5434-2ABA-4490-83ED-FB5FBF164802}">
      <dgm:prSet/>
      <dgm:spPr/>
      <dgm:t>
        <a:bodyPr/>
        <a:lstStyle/>
        <a:p>
          <a:endParaRPr lang="en-US"/>
        </a:p>
      </dgm:t>
    </dgm:pt>
    <dgm:pt modelId="{81A8191A-7E65-4544-A2F1-D5F736F7A869}">
      <dgm:prSet/>
      <dgm:spPr/>
      <dgm:t>
        <a:bodyPr/>
        <a:lstStyle/>
        <a:p>
          <a:r>
            <a:rPr lang="en-US" b="1" i="0" baseline="0" dirty="0"/>
            <a:t>250,000 </a:t>
          </a:r>
          <a:r>
            <a:rPr lang="en-US" i="0" baseline="0" dirty="0"/>
            <a:t>Seniors in BC today live on less than $22,000 per year.</a:t>
          </a:r>
          <a:endParaRPr lang="en-US" dirty="0"/>
        </a:p>
      </dgm:t>
    </dgm:pt>
    <dgm:pt modelId="{743F406B-4483-48AE-A0CD-0CB0699246C4}" type="parTrans" cxnId="{66129C02-A40A-46A6-A9EB-650F5D72FBBA}">
      <dgm:prSet/>
      <dgm:spPr/>
      <dgm:t>
        <a:bodyPr/>
        <a:lstStyle/>
        <a:p>
          <a:endParaRPr lang="en-US"/>
        </a:p>
      </dgm:t>
    </dgm:pt>
    <dgm:pt modelId="{F596445B-B97F-41D5-8395-DA0F37AE12ED}" type="sibTrans" cxnId="{66129C02-A40A-46A6-A9EB-650F5D72FBBA}">
      <dgm:prSet/>
      <dgm:spPr/>
      <dgm:t>
        <a:bodyPr/>
        <a:lstStyle/>
        <a:p>
          <a:endParaRPr lang="en-US"/>
        </a:p>
      </dgm:t>
    </dgm:pt>
    <dgm:pt modelId="{DFE32CB5-33A2-4390-BFAC-02F6ABE8B018}">
      <dgm:prSet/>
      <dgm:spPr/>
      <dgm:t>
        <a:bodyPr/>
        <a:lstStyle/>
        <a:p>
          <a:r>
            <a:rPr lang="en-US" b="1" i="0" baseline="0" dirty="0"/>
            <a:t>300,000</a:t>
          </a:r>
          <a:r>
            <a:rPr lang="en-US" i="0" baseline="0" dirty="0"/>
            <a:t> Seniors in BC receive the Guaranteed Income Supplement.</a:t>
          </a:r>
          <a:endParaRPr lang="en-US" dirty="0"/>
        </a:p>
      </dgm:t>
    </dgm:pt>
    <dgm:pt modelId="{219F9A12-CEC1-4517-BA63-26CF9B6BCD41}" type="parTrans" cxnId="{D7BA70D5-5CC3-4073-B075-8BFA56AB04DD}">
      <dgm:prSet/>
      <dgm:spPr/>
      <dgm:t>
        <a:bodyPr/>
        <a:lstStyle/>
        <a:p>
          <a:endParaRPr lang="en-US"/>
        </a:p>
      </dgm:t>
    </dgm:pt>
    <dgm:pt modelId="{84BF60FF-49DB-46E6-B33A-D188900C132E}" type="sibTrans" cxnId="{D7BA70D5-5CC3-4073-B075-8BFA56AB04DD}">
      <dgm:prSet/>
      <dgm:spPr/>
      <dgm:t>
        <a:bodyPr/>
        <a:lstStyle/>
        <a:p>
          <a:endParaRPr lang="en-US"/>
        </a:p>
      </dgm:t>
    </dgm:pt>
    <dgm:pt modelId="{FF22FE7C-8D4B-4C08-A768-804FCAB9FF28}">
      <dgm:prSet/>
      <dgm:spPr/>
      <dgm:t>
        <a:bodyPr/>
        <a:lstStyle/>
        <a:p>
          <a:r>
            <a:rPr lang="en-US" b="1" i="0" baseline="0" dirty="0"/>
            <a:t>Wait time of 290 Days </a:t>
          </a:r>
          <a:r>
            <a:rPr lang="en-US" b="0" i="0" baseline="0" dirty="0"/>
            <a:t>for LTC admission.</a:t>
          </a:r>
          <a:endParaRPr lang="en-US" dirty="0"/>
        </a:p>
      </dgm:t>
    </dgm:pt>
    <dgm:pt modelId="{5810144D-9B40-428F-9025-3413AD3D2F70}" type="parTrans" cxnId="{4FF453D3-20EB-4172-959E-39E0107275B0}">
      <dgm:prSet/>
      <dgm:spPr/>
      <dgm:t>
        <a:bodyPr/>
        <a:lstStyle/>
        <a:p>
          <a:endParaRPr lang="en-US"/>
        </a:p>
      </dgm:t>
    </dgm:pt>
    <dgm:pt modelId="{20F0A629-FBF5-4CA8-9B5D-E27538D24DBB}" type="sibTrans" cxnId="{4FF453D3-20EB-4172-959E-39E0107275B0}">
      <dgm:prSet/>
      <dgm:spPr/>
      <dgm:t>
        <a:bodyPr/>
        <a:lstStyle/>
        <a:p>
          <a:endParaRPr lang="en-US"/>
        </a:p>
      </dgm:t>
    </dgm:pt>
    <dgm:pt modelId="{DFC07306-67D9-435E-A7F8-A91463156FDC}">
      <dgm:prSet/>
      <dgm:spPr/>
      <dgm:t>
        <a:bodyPr/>
        <a:lstStyle/>
        <a:p>
          <a:r>
            <a:rPr lang="en-US" dirty="0"/>
            <a:t>Many Seniors required to pay over $9,000 annually to receive minimal home support.</a:t>
          </a:r>
        </a:p>
      </dgm:t>
    </dgm:pt>
    <dgm:pt modelId="{99D671B3-8A49-44DB-BCB2-0910E6D9D704}" type="parTrans" cxnId="{844FC98F-C3B8-4C80-BFD7-D9FACB4EF811}">
      <dgm:prSet/>
      <dgm:spPr/>
      <dgm:t>
        <a:bodyPr/>
        <a:lstStyle/>
        <a:p>
          <a:endParaRPr lang="en-US"/>
        </a:p>
      </dgm:t>
    </dgm:pt>
    <dgm:pt modelId="{7244D5CA-C8D1-4CAB-9A02-3894DCB8BE9A}" type="sibTrans" cxnId="{844FC98F-C3B8-4C80-BFD7-D9FACB4EF811}">
      <dgm:prSet/>
      <dgm:spPr/>
      <dgm:t>
        <a:bodyPr/>
        <a:lstStyle/>
        <a:p>
          <a:endParaRPr lang="en-US"/>
        </a:p>
      </dgm:t>
    </dgm:pt>
    <dgm:pt modelId="{3F1947F4-8037-4D95-8F73-831BA31E67DA}" type="pres">
      <dgm:prSet presAssocID="{7AA8985C-0F93-4701-88EF-8FE411C0A159}" presName="linear" presStyleCnt="0">
        <dgm:presLayoutVars>
          <dgm:animLvl val="lvl"/>
          <dgm:resizeHandles val="exact"/>
        </dgm:presLayoutVars>
      </dgm:prSet>
      <dgm:spPr/>
    </dgm:pt>
    <dgm:pt modelId="{8EEA23F5-6F7E-4605-9DE0-EC371834AA4A}" type="pres">
      <dgm:prSet presAssocID="{1080C52D-573B-415B-95E2-F65011D7D5E2}" presName="parentText" presStyleLbl="node1" presStyleIdx="0" presStyleCnt="6" custLinFactNeighborX="422" custLinFactNeighborY="53361">
        <dgm:presLayoutVars>
          <dgm:chMax val="0"/>
          <dgm:bulletEnabled val="1"/>
        </dgm:presLayoutVars>
      </dgm:prSet>
      <dgm:spPr/>
    </dgm:pt>
    <dgm:pt modelId="{099A3222-B789-4174-AF1C-F00ED882FFFF}" type="pres">
      <dgm:prSet presAssocID="{EE765F98-7385-428A-84D8-8448B48D2A97}" presName="spacer" presStyleCnt="0"/>
      <dgm:spPr/>
    </dgm:pt>
    <dgm:pt modelId="{EFBC22A4-379A-4319-A454-850D917A848B}" type="pres">
      <dgm:prSet presAssocID="{93BA3004-412F-454A-A9B8-2C7CB1464FC7}" presName="parentText" presStyleLbl="node1" presStyleIdx="1" presStyleCnt="6" custLinFactNeighborX="1719" custLinFactNeighborY="31500">
        <dgm:presLayoutVars>
          <dgm:chMax val="0"/>
          <dgm:bulletEnabled val="1"/>
        </dgm:presLayoutVars>
      </dgm:prSet>
      <dgm:spPr/>
    </dgm:pt>
    <dgm:pt modelId="{966C4CBE-2DEB-4FF0-A0E0-4D8B759CB7D3}" type="pres">
      <dgm:prSet presAssocID="{6D655426-61AD-41CD-AA20-BF0357A44555}" presName="spacer" presStyleCnt="0"/>
      <dgm:spPr/>
    </dgm:pt>
    <dgm:pt modelId="{A773612F-E15B-42DB-AC3E-530857F3B9E8}" type="pres">
      <dgm:prSet presAssocID="{81A8191A-7E65-4544-A2F1-D5F736F7A86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C132A0B8-D862-4B0C-986E-841F214A56BB}" type="pres">
      <dgm:prSet presAssocID="{F596445B-B97F-41D5-8395-DA0F37AE12ED}" presName="spacer" presStyleCnt="0"/>
      <dgm:spPr/>
    </dgm:pt>
    <dgm:pt modelId="{D07E52C4-BA16-472E-B130-9D1C11EB7112}" type="pres">
      <dgm:prSet presAssocID="{DFE32CB5-33A2-4390-BFAC-02F6ABE8B018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5099F08-19D8-44BC-A08D-5E282EA11582}" type="pres">
      <dgm:prSet presAssocID="{84BF60FF-49DB-46E6-B33A-D188900C132E}" presName="spacer" presStyleCnt="0"/>
      <dgm:spPr/>
    </dgm:pt>
    <dgm:pt modelId="{7C0AD4FD-BF96-47E0-B319-46F737B6AE47}" type="pres">
      <dgm:prSet presAssocID="{FF22FE7C-8D4B-4C08-A768-804FCAB9FF28}" presName="parentText" presStyleLbl="node1" presStyleIdx="4" presStyleCnt="6" custScaleY="74220">
        <dgm:presLayoutVars>
          <dgm:chMax val="0"/>
          <dgm:bulletEnabled val="1"/>
        </dgm:presLayoutVars>
      </dgm:prSet>
      <dgm:spPr/>
    </dgm:pt>
    <dgm:pt modelId="{A606EA38-154E-4183-9127-8C9FBD409707}" type="pres">
      <dgm:prSet presAssocID="{20F0A629-FBF5-4CA8-9B5D-E27538D24DBB}" presName="spacer" presStyleCnt="0"/>
      <dgm:spPr/>
    </dgm:pt>
    <dgm:pt modelId="{C9E09B89-02B0-4309-ACF2-78A2F0426FA4}" type="pres">
      <dgm:prSet presAssocID="{DFC07306-67D9-435E-A7F8-A91463156FDC}" presName="parentText" presStyleLbl="node1" presStyleIdx="5" presStyleCnt="6" custLinFactNeighborX="960" custLinFactNeighborY="4301">
        <dgm:presLayoutVars>
          <dgm:chMax val="0"/>
          <dgm:bulletEnabled val="1"/>
        </dgm:presLayoutVars>
      </dgm:prSet>
      <dgm:spPr/>
    </dgm:pt>
  </dgm:ptLst>
  <dgm:cxnLst>
    <dgm:cxn modelId="{66129C02-A40A-46A6-A9EB-650F5D72FBBA}" srcId="{7AA8985C-0F93-4701-88EF-8FE411C0A159}" destId="{81A8191A-7E65-4544-A2F1-D5F736F7A869}" srcOrd="2" destOrd="0" parTransId="{743F406B-4483-48AE-A0CD-0CB0699246C4}" sibTransId="{F596445B-B97F-41D5-8395-DA0F37AE12ED}"/>
    <dgm:cxn modelId="{6D9E740B-D434-4E6F-9F91-796BA5B3D255}" type="presOf" srcId="{DFC07306-67D9-435E-A7F8-A91463156FDC}" destId="{C9E09B89-02B0-4309-ACF2-78A2F0426FA4}" srcOrd="0" destOrd="0" presId="urn:microsoft.com/office/officeart/2005/8/layout/vList2"/>
    <dgm:cxn modelId="{F92C5434-2ABA-4490-83ED-FB5FBF164802}" srcId="{7AA8985C-0F93-4701-88EF-8FE411C0A159}" destId="{93BA3004-412F-454A-A9B8-2C7CB1464FC7}" srcOrd="1" destOrd="0" parTransId="{45E6014B-A7C9-4DEC-9EF0-8750B9A1B53E}" sibTransId="{6D655426-61AD-41CD-AA20-BF0357A44555}"/>
    <dgm:cxn modelId="{4D617769-0C8B-4240-A562-733FCAB9F1DD}" type="presOf" srcId="{7AA8985C-0F93-4701-88EF-8FE411C0A159}" destId="{3F1947F4-8037-4D95-8F73-831BA31E67DA}" srcOrd="0" destOrd="0" presId="urn:microsoft.com/office/officeart/2005/8/layout/vList2"/>
    <dgm:cxn modelId="{B590576F-453D-420C-B90D-01D52E896237}" type="presOf" srcId="{81A8191A-7E65-4544-A2F1-D5F736F7A869}" destId="{A773612F-E15B-42DB-AC3E-530857F3B9E8}" srcOrd="0" destOrd="0" presId="urn:microsoft.com/office/officeart/2005/8/layout/vList2"/>
    <dgm:cxn modelId="{A369B370-37B6-4890-908B-1EA971F2AF89}" type="presOf" srcId="{1080C52D-573B-415B-95E2-F65011D7D5E2}" destId="{8EEA23F5-6F7E-4605-9DE0-EC371834AA4A}" srcOrd="0" destOrd="0" presId="urn:microsoft.com/office/officeart/2005/8/layout/vList2"/>
    <dgm:cxn modelId="{651A8472-12C0-4CD0-9663-365705217903}" type="presOf" srcId="{FF22FE7C-8D4B-4C08-A768-804FCAB9FF28}" destId="{7C0AD4FD-BF96-47E0-B319-46F737B6AE47}" srcOrd="0" destOrd="0" presId="urn:microsoft.com/office/officeart/2005/8/layout/vList2"/>
    <dgm:cxn modelId="{F20F4978-B762-4FA9-981C-0C5A69ED47F0}" type="presOf" srcId="{DFE32CB5-33A2-4390-BFAC-02F6ABE8B018}" destId="{D07E52C4-BA16-472E-B130-9D1C11EB7112}" srcOrd="0" destOrd="0" presId="urn:microsoft.com/office/officeart/2005/8/layout/vList2"/>
    <dgm:cxn modelId="{3DC0C284-13BC-405A-9710-22852EA3CCD8}" srcId="{7AA8985C-0F93-4701-88EF-8FE411C0A159}" destId="{1080C52D-573B-415B-95E2-F65011D7D5E2}" srcOrd="0" destOrd="0" parTransId="{AB39E6D4-650B-4A9B-B198-2CE090F2C611}" sibTransId="{EE765F98-7385-428A-84D8-8448B48D2A97}"/>
    <dgm:cxn modelId="{844FC98F-C3B8-4C80-BFD7-D9FACB4EF811}" srcId="{7AA8985C-0F93-4701-88EF-8FE411C0A159}" destId="{DFC07306-67D9-435E-A7F8-A91463156FDC}" srcOrd="5" destOrd="0" parTransId="{99D671B3-8A49-44DB-BCB2-0910E6D9D704}" sibTransId="{7244D5CA-C8D1-4CAB-9A02-3894DCB8BE9A}"/>
    <dgm:cxn modelId="{8C750FC2-455E-4BAD-8841-89E26EC1FB88}" type="presOf" srcId="{93BA3004-412F-454A-A9B8-2C7CB1464FC7}" destId="{EFBC22A4-379A-4319-A454-850D917A848B}" srcOrd="0" destOrd="0" presId="urn:microsoft.com/office/officeart/2005/8/layout/vList2"/>
    <dgm:cxn modelId="{4FF453D3-20EB-4172-959E-39E0107275B0}" srcId="{7AA8985C-0F93-4701-88EF-8FE411C0A159}" destId="{FF22FE7C-8D4B-4C08-A768-804FCAB9FF28}" srcOrd="4" destOrd="0" parTransId="{5810144D-9B40-428F-9025-3413AD3D2F70}" sibTransId="{20F0A629-FBF5-4CA8-9B5D-E27538D24DBB}"/>
    <dgm:cxn modelId="{D7BA70D5-5CC3-4073-B075-8BFA56AB04DD}" srcId="{7AA8985C-0F93-4701-88EF-8FE411C0A159}" destId="{DFE32CB5-33A2-4390-BFAC-02F6ABE8B018}" srcOrd="3" destOrd="0" parTransId="{219F9A12-CEC1-4517-BA63-26CF9B6BCD41}" sibTransId="{84BF60FF-49DB-46E6-B33A-D188900C132E}"/>
    <dgm:cxn modelId="{CA2465CB-A150-4867-870F-83DE61B8D4E4}" type="presParOf" srcId="{3F1947F4-8037-4D95-8F73-831BA31E67DA}" destId="{8EEA23F5-6F7E-4605-9DE0-EC371834AA4A}" srcOrd="0" destOrd="0" presId="urn:microsoft.com/office/officeart/2005/8/layout/vList2"/>
    <dgm:cxn modelId="{43E8CFF0-25A1-476E-8983-89FA641F2C03}" type="presParOf" srcId="{3F1947F4-8037-4D95-8F73-831BA31E67DA}" destId="{099A3222-B789-4174-AF1C-F00ED882FFFF}" srcOrd="1" destOrd="0" presId="urn:microsoft.com/office/officeart/2005/8/layout/vList2"/>
    <dgm:cxn modelId="{93927E46-0B55-4696-A8E2-D7E4801F57DC}" type="presParOf" srcId="{3F1947F4-8037-4D95-8F73-831BA31E67DA}" destId="{EFBC22A4-379A-4319-A454-850D917A848B}" srcOrd="2" destOrd="0" presId="urn:microsoft.com/office/officeart/2005/8/layout/vList2"/>
    <dgm:cxn modelId="{B0A56911-8AF1-480C-B6AB-2469901417FC}" type="presParOf" srcId="{3F1947F4-8037-4D95-8F73-831BA31E67DA}" destId="{966C4CBE-2DEB-4FF0-A0E0-4D8B759CB7D3}" srcOrd="3" destOrd="0" presId="urn:microsoft.com/office/officeart/2005/8/layout/vList2"/>
    <dgm:cxn modelId="{7E0CBE8D-C46E-4BC9-9914-BA2FDF86F8B9}" type="presParOf" srcId="{3F1947F4-8037-4D95-8F73-831BA31E67DA}" destId="{A773612F-E15B-42DB-AC3E-530857F3B9E8}" srcOrd="4" destOrd="0" presId="urn:microsoft.com/office/officeart/2005/8/layout/vList2"/>
    <dgm:cxn modelId="{C7AA7E8B-E033-4509-8FA7-AF90F48BF333}" type="presParOf" srcId="{3F1947F4-8037-4D95-8F73-831BA31E67DA}" destId="{C132A0B8-D862-4B0C-986E-841F214A56BB}" srcOrd="5" destOrd="0" presId="urn:microsoft.com/office/officeart/2005/8/layout/vList2"/>
    <dgm:cxn modelId="{1DBB9534-1C10-4BF1-B0CF-B74831A5C626}" type="presParOf" srcId="{3F1947F4-8037-4D95-8F73-831BA31E67DA}" destId="{D07E52C4-BA16-472E-B130-9D1C11EB7112}" srcOrd="6" destOrd="0" presId="urn:microsoft.com/office/officeart/2005/8/layout/vList2"/>
    <dgm:cxn modelId="{2ACD3AD1-3E0C-4DDD-879F-C4731AB4DC6C}" type="presParOf" srcId="{3F1947F4-8037-4D95-8F73-831BA31E67DA}" destId="{B5099F08-19D8-44BC-A08D-5E282EA11582}" srcOrd="7" destOrd="0" presId="urn:microsoft.com/office/officeart/2005/8/layout/vList2"/>
    <dgm:cxn modelId="{FFABEE5E-4A60-4C9F-B633-7038F2DB6FF7}" type="presParOf" srcId="{3F1947F4-8037-4D95-8F73-831BA31E67DA}" destId="{7C0AD4FD-BF96-47E0-B319-46F737B6AE47}" srcOrd="8" destOrd="0" presId="urn:microsoft.com/office/officeart/2005/8/layout/vList2"/>
    <dgm:cxn modelId="{2057433A-EBE9-4CB5-BE16-16EA2B8F99C3}" type="presParOf" srcId="{3F1947F4-8037-4D95-8F73-831BA31E67DA}" destId="{A606EA38-154E-4183-9127-8C9FBD409707}" srcOrd="9" destOrd="0" presId="urn:microsoft.com/office/officeart/2005/8/layout/vList2"/>
    <dgm:cxn modelId="{45423095-5D54-430D-BDC6-A29CC7142ABA}" type="presParOf" srcId="{3F1947F4-8037-4D95-8F73-831BA31E67DA}" destId="{C9E09B89-02B0-4309-ACF2-78A2F0426FA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BE7CBB-5024-415B-9E7F-53F9C80C875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F938954-596D-4060-8D06-F96207D3733D}">
      <dgm:prSet/>
      <dgm:spPr/>
      <dgm:t>
        <a:bodyPr/>
        <a:lstStyle/>
        <a:p>
          <a:r>
            <a:rPr lang="en-US" dirty="0"/>
            <a:t>Reductions in unnecessary early admissions to long-term care.</a:t>
          </a:r>
        </a:p>
      </dgm:t>
    </dgm:pt>
    <dgm:pt modelId="{016B7173-A508-4BB1-9DDE-DA5C69DABA31}" type="parTrans" cxnId="{653C06B2-0E57-4B78-ABD4-9E4191D05C9D}">
      <dgm:prSet/>
      <dgm:spPr/>
      <dgm:t>
        <a:bodyPr/>
        <a:lstStyle/>
        <a:p>
          <a:endParaRPr lang="en-US"/>
        </a:p>
      </dgm:t>
    </dgm:pt>
    <dgm:pt modelId="{293811AA-5318-4F3D-A4A2-208DEF90CD9D}" type="sibTrans" cxnId="{653C06B2-0E57-4B78-ABD4-9E4191D05C9D}">
      <dgm:prSet/>
      <dgm:spPr/>
      <dgm:t>
        <a:bodyPr/>
        <a:lstStyle/>
        <a:p>
          <a:endParaRPr lang="en-US"/>
        </a:p>
      </dgm:t>
    </dgm:pt>
    <dgm:pt modelId="{5B7D0203-D297-448C-8CC6-523202669563}">
      <dgm:prSet/>
      <dgm:spPr/>
      <dgm:t>
        <a:bodyPr/>
        <a:lstStyle/>
        <a:p>
          <a:r>
            <a:rPr lang="en-US" b="0" i="0" baseline="0"/>
            <a:t>BC has highest costs in Canada for home </a:t>
          </a:r>
          <a:r>
            <a:rPr lang="en-US"/>
            <a:t>support services not covered by province.</a:t>
          </a:r>
        </a:p>
      </dgm:t>
    </dgm:pt>
    <dgm:pt modelId="{0AEC7A20-9D92-486A-B240-4B18E529EC98}" type="parTrans" cxnId="{DACAC3DC-FBD3-4CBA-B969-6293961D7CAD}">
      <dgm:prSet/>
      <dgm:spPr/>
      <dgm:t>
        <a:bodyPr/>
        <a:lstStyle/>
        <a:p>
          <a:endParaRPr lang="en-US"/>
        </a:p>
      </dgm:t>
    </dgm:pt>
    <dgm:pt modelId="{A48F075A-B6B0-4C5A-98F4-837872FF1B09}" type="sibTrans" cxnId="{DACAC3DC-FBD3-4CBA-B969-6293961D7CAD}">
      <dgm:prSet/>
      <dgm:spPr/>
      <dgm:t>
        <a:bodyPr/>
        <a:lstStyle/>
        <a:p>
          <a:endParaRPr lang="en-US"/>
        </a:p>
      </dgm:t>
    </dgm:pt>
    <dgm:pt modelId="{1FCCAF44-6683-4DC1-A075-94547D0369C9}">
      <dgm:prSet/>
      <dgm:spPr/>
      <dgm:t>
        <a:bodyPr/>
        <a:lstStyle/>
        <a:p>
          <a:r>
            <a:rPr lang="en-US" dirty="0"/>
            <a:t>Low-middle income seniors are disproportionately impacted by home support costs.</a:t>
          </a:r>
        </a:p>
      </dgm:t>
    </dgm:pt>
    <dgm:pt modelId="{B7FB7E99-7FDD-4D39-9A36-2310135F7593}" type="parTrans" cxnId="{B4B3F3CC-EA7A-4A25-89B5-777861954D20}">
      <dgm:prSet/>
      <dgm:spPr/>
      <dgm:t>
        <a:bodyPr/>
        <a:lstStyle/>
        <a:p>
          <a:endParaRPr lang="en-US"/>
        </a:p>
      </dgm:t>
    </dgm:pt>
    <dgm:pt modelId="{95102A6B-8EC2-4B8D-A132-8D0A23FD8BDB}" type="sibTrans" cxnId="{B4B3F3CC-EA7A-4A25-89B5-777861954D20}">
      <dgm:prSet/>
      <dgm:spPr/>
      <dgm:t>
        <a:bodyPr/>
        <a:lstStyle/>
        <a:p>
          <a:endParaRPr lang="en-US"/>
        </a:p>
      </dgm:t>
    </dgm:pt>
    <dgm:pt modelId="{AB7DB243-DCD5-40FF-B44C-0BD72920C686}">
      <dgm:prSet/>
      <dgm:spPr/>
      <dgm:t>
        <a:bodyPr/>
        <a:lstStyle/>
        <a:p>
          <a:r>
            <a:rPr lang="en-US" b="0" i="0" baseline="0"/>
            <a:t>Ontario, Alberta, and others are providing Universal Free Home Support for all seniors.</a:t>
          </a:r>
          <a:endParaRPr lang="en-US"/>
        </a:p>
      </dgm:t>
    </dgm:pt>
    <dgm:pt modelId="{6E6B0172-F711-46EF-BF66-A013740B2FED}" type="parTrans" cxnId="{987A393B-E674-443D-AC31-50EBB0690998}">
      <dgm:prSet/>
      <dgm:spPr/>
      <dgm:t>
        <a:bodyPr/>
        <a:lstStyle/>
        <a:p>
          <a:endParaRPr lang="en-US"/>
        </a:p>
      </dgm:t>
    </dgm:pt>
    <dgm:pt modelId="{8A97B55C-65EE-4AD0-98E6-BD0307295919}" type="sibTrans" cxnId="{987A393B-E674-443D-AC31-50EBB0690998}">
      <dgm:prSet/>
      <dgm:spPr/>
      <dgm:t>
        <a:bodyPr/>
        <a:lstStyle/>
        <a:p>
          <a:endParaRPr lang="en-US"/>
        </a:p>
      </dgm:t>
    </dgm:pt>
    <dgm:pt modelId="{FB05F5E3-A924-413C-82A0-EC667D2B39F2}">
      <dgm:prSet/>
      <dgm:spPr/>
      <dgm:t>
        <a:bodyPr/>
        <a:lstStyle/>
        <a:p>
          <a:r>
            <a:rPr lang="en-US" b="0" i="0" baseline="0"/>
            <a:t>Costly to build LTC beds at over $1,000,000 per bed.  Too far behind to EVER catch up to needs.</a:t>
          </a:r>
          <a:endParaRPr lang="en-US"/>
        </a:p>
      </dgm:t>
    </dgm:pt>
    <dgm:pt modelId="{A8CCE924-C1E2-43EA-A58C-677E4745B112}" type="parTrans" cxnId="{87001458-14C8-4BB5-8BDC-D9521E3A7E62}">
      <dgm:prSet/>
      <dgm:spPr/>
      <dgm:t>
        <a:bodyPr/>
        <a:lstStyle/>
        <a:p>
          <a:endParaRPr lang="en-US"/>
        </a:p>
      </dgm:t>
    </dgm:pt>
    <dgm:pt modelId="{B3C42790-0A01-4DEB-9089-C5CC3D94465F}" type="sibTrans" cxnId="{87001458-14C8-4BB5-8BDC-D9521E3A7E62}">
      <dgm:prSet/>
      <dgm:spPr/>
      <dgm:t>
        <a:bodyPr/>
        <a:lstStyle/>
        <a:p>
          <a:endParaRPr lang="en-US"/>
        </a:p>
      </dgm:t>
    </dgm:pt>
    <dgm:pt modelId="{F407A06C-8A8F-4228-AE7E-316F4C0FAA6A}">
      <dgm:prSet/>
      <dgm:spPr/>
      <dgm:t>
        <a:bodyPr/>
        <a:lstStyle/>
        <a:p>
          <a:r>
            <a:rPr lang="en-US"/>
            <a:t>Seniors are the largest voting block in the province, with the highest voting turnout.  Older Adults will be ¼ of the BC population by 2035.</a:t>
          </a:r>
        </a:p>
      </dgm:t>
    </dgm:pt>
    <dgm:pt modelId="{33FB8EAA-3BF8-43B8-ACB3-5FA2DB56C05F}" type="parTrans" cxnId="{D0742929-BA48-4A33-BCED-E30AF1FF1F86}">
      <dgm:prSet/>
      <dgm:spPr/>
      <dgm:t>
        <a:bodyPr/>
        <a:lstStyle/>
        <a:p>
          <a:endParaRPr lang="en-US"/>
        </a:p>
      </dgm:t>
    </dgm:pt>
    <dgm:pt modelId="{82DC902B-E7AE-4490-BA1C-AFC7B4EF7FD1}" type="sibTrans" cxnId="{D0742929-BA48-4A33-BCED-E30AF1FF1F86}">
      <dgm:prSet/>
      <dgm:spPr/>
      <dgm:t>
        <a:bodyPr/>
        <a:lstStyle/>
        <a:p>
          <a:endParaRPr lang="en-US"/>
        </a:p>
      </dgm:t>
    </dgm:pt>
    <dgm:pt modelId="{DC4D4036-7C0B-465B-9B93-61FADC3FC13A}" type="pres">
      <dgm:prSet presAssocID="{A5BE7CBB-5024-415B-9E7F-53F9C80C875A}" presName="diagram" presStyleCnt="0">
        <dgm:presLayoutVars>
          <dgm:dir/>
          <dgm:resizeHandles val="exact"/>
        </dgm:presLayoutVars>
      </dgm:prSet>
      <dgm:spPr/>
    </dgm:pt>
    <dgm:pt modelId="{BE51ACC7-FA8E-42DA-9665-587BBD44958F}" type="pres">
      <dgm:prSet presAssocID="{3F938954-596D-4060-8D06-F96207D3733D}" presName="node" presStyleLbl="node1" presStyleIdx="0" presStyleCnt="6">
        <dgm:presLayoutVars>
          <dgm:bulletEnabled val="1"/>
        </dgm:presLayoutVars>
      </dgm:prSet>
      <dgm:spPr/>
    </dgm:pt>
    <dgm:pt modelId="{1A6DC5A3-6C1F-419A-A47F-DD78D10BE54A}" type="pres">
      <dgm:prSet presAssocID="{293811AA-5318-4F3D-A4A2-208DEF90CD9D}" presName="sibTrans" presStyleCnt="0"/>
      <dgm:spPr/>
    </dgm:pt>
    <dgm:pt modelId="{151C127D-D9CF-4183-A174-F895D5266DD9}" type="pres">
      <dgm:prSet presAssocID="{5B7D0203-D297-448C-8CC6-523202669563}" presName="node" presStyleLbl="node1" presStyleIdx="1" presStyleCnt="6">
        <dgm:presLayoutVars>
          <dgm:bulletEnabled val="1"/>
        </dgm:presLayoutVars>
      </dgm:prSet>
      <dgm:spPr/>
    </dgm:pt>
    <dgm:pt modelId="{7A0F990C-1FE0-4531-BC52-05FB7405916B}" type="pres">
      <dgm:prSet presAssocID="{A48F075A-B6B0-4C5A-98F4-837872FF1B09}" presName="sibTrans" presStyleCnt="0"/>
      <dgm:spPr/>
    </dgm:pt>
    <dgm:pt modelId="{BCA264DD-B4A8-4280-B65B-C0D5FF71FB75}" type="pres">
      <dgm:prSet presAssocID="{1FCCAF44-6683-4DC1-A075-94547D0369C9}" presName="node" presStyleLbl="node1" presStyleIdx="2" presStyleCnt="6">
        <dgm:presLayoutVars>
          <dgm:bulletEnabled val="1"/>
        </dgm:presLayoutVars>
      </dgm:prSet>
      <dgm:spPr/>
    </dgm:pt>
    <dgm:pt modelId="{794C1BFA-2E7E-45C0-A162-24A41E2280B5}" type="pres">
      <dgm:prSet presAssocID="{95102A6B-8EC2-4B8D-A132-8D0A23FD8BDB}" presName="sibTrans" presStyleCnt="0"/>
      <dgm:spPr/>
    </dgm:pt>
    <dgm:pt modelId="{BEB39E2D-79B0-43D9-AFCF-8AAEEA686C4D}" type="pres">
      <dgm:prSet presAssocID="{AB7DB243-DCD5-40FF-B44C-0BD72920C686}" presName="node" presStyleLbl="node1" presStyleIdx="3" presStyleCnt="6">
        <dgm:presLayoutVars>
          <dgm:bulletEnabled val="1"/>
        </dgm:presLayoutVars>
      </dgm:prSet>
      <dgm:spPr/>
    </dgm:pt>
    <dgm:pt modelId="{E92B9859-7CC4-47BA-B900-8FE7F8F4F505}" type="pres">
      <dgm:prSet presAssocID="{8A97B55C-65EE-4AD0-98E6-BD0307295919}" presName="sibTrans" presStyleCnt="0"/>
      <dgm:spPr/>
    </dgm:pt>
    <dgm:pt modelId="{968D373A-271A-4077-B3A7-2C8127973B98}" type="pres">
      <dgm:prSet presAssocID="{FB05F5E3-A924-413C-82A0-EC667D2B39F2}" presName="node" presStyleLbl="node1" presStyleIdx="4" presStyleCnt="6">
        <dgm:presLayoutVars>
          <dgm:bulletEnabled val="1"/>
        </dgm:presLayoutVars>
      </dgm:prSet>
      <dgm:spPr/>
    </dgm:pt>
    <dgm:pt modelId="{A1C4B413-30BB-47A8-9814-7E71B872C676}" type="pres">
      <dgm:prSet presAssocID="{B3C42790-0A01-4DEB-9089-C5CC3D94465F}" presName="sibTrans" presStyleCnt="0"/>
      <dgm:spPr/>
    </dgm:pt>
    <dgm:pt modelId="{11299A11-0175-40CF-B89D-205528448B33}" type="pres">
      <dgm:prSet presAssocID="{F407A06C-8A8F-4228-AE7E-316F4C0FAA6A}" presName="node" presStyleLbl="node1" presStyleIdx="5" presStyleCnt="6">
        <dgm:presLayoutVars>
          <dgm:bulletEnabled val="1"/>
        </dgm:presLayoutVars>
      </dgm:prSet>
      <dgm:spPr/>
    </dgm:pt>
  </dgm:ptLst>
  <dgm:cxnLst>
    <dgm:cxn modelId="{24D25B06-2CB2-4E14-983A-EE63A9536AD4}" type="presOf" srcId="{1FCCAF44-6683-4DC1-A075-94547D0369C9}" destId="{BCA264DD-B4A8-4280-B65B-C0D5FF71FB75}" srcOrd="0" destOrd="0" presId="urn:microsoft.com/office/officeart/2005/8/layout/default"/>
    <dgm:cxn modelId="{D0742929-BA48-4A33-BCED-E30AF1FF1F86}" srcId="{A5BE7CBB-5024-415B-9E7F-53F9C80C875A}" destId="{F407A06C-8A8F-4228-AE7E-316F4C0FAA6A}" srcOrd="5" destOrd="0" parTransId="{33FB8EAA-3BF8-43B8-ACB3-5FA2DB56C05F}" sibTransId="{82DC902B-E7AE-4490-BA1C-AFC7B4EF7FD1}"/>
    <dgm:cxn modelId="{763DF729-5807-4BE5-BCE9-2C9EA42EE734}" type="presOf" srcId="{F407A06C-8A8F-4228-AE7E-316F4C0FAA6A}" destId="{11299A11-0175-40CF-B89D-205528448B33}" srcOrd="0" destOrd="0" presId="urn:microsoft.com/office/officeart/2005/8/layout/default"/>
    <dgm:cxn modelId="{987A393B-E674-443D-AC31-50EBB0690998}" srcId="{A5BE7CBB-5024-415B-9E7F-53F9C80C875A}" destId="{AB7DB243-DCD5-40FF-B44C-0BD72920C686}" srcOrd="3" destOrd="0" parTransId="{6E6B0172-F711-46EF-BF66-A013740B2FED}" sibTransId="{8A97B55C-65EE-4AD0-98E6-BD0307295919}"/>
    <dgm:cxn modelId="{87001458-14C8-4BB5-8BDC-D9521E3A7E62}" srcId="{A5BE7CBB-5024-415B-9E7F-53F9C80C875A}" destId="{FB05F5E3-A924-413C-82A0-EC667D2B39F2}" srcOrd="4" destOrd="0" parTransId="{A8CCE924-C1E2-43EA-A58C-677E4745B112}" sibTransId="{B3C42790-0A01-4DEB-9089-C5CC3D94465F}"/>
    <dgm:cxn modelId="{0F805796-7427-4869-9590-DBD609A6D912}" type="presOf" srcId="{FB05F5E3-A924-413C-82A0-EC667D2B39F2}" destId="{968D373A-271A-4077-B3A7-2C8127973B98}" srcOrd="0" destOrd="0" presId="urn:microsoft.com/office/officeart/2005/8/layout/default"/>
    <dgm:cxn modelId="{1E69229F-BD4D-44AB-87C7-2811421FCF8D}" type="presOf" srcId="{3F938954-596D-4060-8D06-F96207D3733D}" destId="{BE51ACC7-FA8E-42DA-9665-587BBD44958F}" srcOrd="0" destOrd="0" presId="urn:microsoft.com/office/officeart/2005/8/layout/default"/>
    <dgm:cxn modelId="{322FEFA1-C5FF-4D09-9A17-F1DB1C7BF9AC}" type="presOf" srcId="{A5BE7CBB-5024-415B-9E7F-53F9C80C875A}" destId="{DC4D4036-7C0B-465B-9B93-61FADC3FC13A}" srcOrd="0" destOrd="0" presId="urn:microsoft.com/office/officeart/2005/8/layout/default"/>
    <dgm:cxn modelId="{7A8D39B1-7AB0-445B-8EED-78A3401B02DC}" type="presOf" srcId="{AB7DB243-DCD5-40FF-B44C-0BD72920C686}" destId="{BEB39E2D-79B0-43D9-AFCF-8AAEEA686C4D}" srcOrd="0" destOrd="0" presId="urn:microsoft.com/office/officeart/2005/8/layout/default"/>
    <dgm:cxn modelId="{653C06B2-0E57-4B78-ABD4-9E4191D05C9D}" srcId="{A5BE7CBB-5024-415B-9E7F-53F9C80C875A}" destId="{3F938954-596D-4060-8D06-F96207D3733D}" srcOrd="0" destOrd="0" parTransId="{016B7173-A508-4BB1-9DDE-DA5C69DABA31}" sibTransId="{293811AA-5318-4F3D-A4A2-208DEF90CD9D}"/>
    <dgm:cxn modelId="{B4B3F3CC-EA7A-4A25-89B5-777861954D20}" srcId="{A5BE7CBB-5024-415B-9E7F-53F9C80C875A}" destId="{1FCCAF44-6683-4DC1-A075-94547D0369C9}" srcOrd="2" destOrd="0" parTransId="{B7FB7E99-7FDD-4D39-9A36-2310135F7593}" sibTransId="{95102A6B-8EC2-4B8D-A132-8D0A23FD8BDB}"/>
    <dgm:cxn modelId="{DACAC3DC-FBD3-4CBA-B969-6293961D7CAD}" srcId="{A5BE7CBB-5024-415B-9E7F-53F9C80C875A}" destId="{5B7D0203-D297-448C-8CC6-523202669563}" srcOrd="1" destOrd="0" parTransId="{0AEC7A20-9D92-486A-B240-4B18E529EC98}" sibTransId="{A48F075A-B6B0-4C5A-98F4-837872FF1B09}"/>
    <dgm:cxn modelId="{AF6622EE-ECFB-4639-B5A0-D4ADA9AE7EA9}" type="presOf" srcId="{5B7D0203-D297-448C-8CC6-523202669563}" destId="{151C127D-D9CF-4183-A174-F895D5266DD9}" srcOrd="0" destOrd="0" presId="urn:microsoft.com/office/officeart/2005/8/layout/default"/>
    <dgm:cxn modelId="{7981089E-62FC-47C4-AC32-F2DDBB30CA5B}" type="presParOf" srcId="{DC4D4036-7C0B-465B-9B93-61FADC3FC13A}" destId="{BE51ACC7-FA8E-42DA-9665-587BBD44958F}" srcOrd="0" destOrd="0" presId="urn:microsoft.com/office/officeart/2005/8/layout/default"/>
    <dgm:cxn modelId="{25427470-7B0A-4BCE-8573-8516461D9E84}" type="presParOf" srcId="{DC4D4036-7C0B-465B-9B93-61FADC3FC13A}" destId="{1A6DC5A3-6C1F-419A-A47F-DD78D10BE54A}" srcOrd="1" destOrd="0" presId="urn:microsoft.com/office/officeart/2005/8/layout/default"/>
    <dgm:cxn modelId="{03705068-20E0-4F23-BDD4-F6ADF53332C6}" type="presParOf" srcId="{DC4D4036-7C0B-465B-9B93-61FADC3FC13A}" destId="{151C127D-D9CF-4183-A174-F895D5266DD9}" srcOrd="2" destOrd="0" presId="urn:microsoft.com/office/officeart/2005/8/layout/default"/>
    <dgm:cxn modelId="{BC87707C-EDA7-421F-976B-FF3C14DAD9E5}" type="presParOf" srcId="{DC4D4036-7C0B-465B-9B93-61FADC3FC13A}" destId="{7A0F990C-1FE0-4531-BC52-05FB7405916B}" srcOrd="3" destOrd="0" presId="urn:microsoft.com/office/officeart/2005/8/layout/default"/>
    <dgm:cxn modelId="{DECF1EB0-FC56-49B6-8E56-B102695A104C}" type="presParOf" srcId="{DC4D4036-7C0B-465B-9B93-61FADC3FC13A}" destId="{BCA264DD-B4A8-4280-B65B-C0D5FF71FB75}" srcOrd="4" destOrd="0" presId="urn:microsoft.com/office/officeart/2005/8/layout/default"/>
    <dgm:cxn modelId="{2AD21585-BE43-4CD9-901C-CF0F37528873}" type="presParOf" srcId="{DC4D4036-7C0B-465B-9B93-61FADC3FC13A}" destId="{794C1BFA-2E7E-45C0-A162-24A41E2280B5}" srcOrd="5" destOrd="0" presId="urn:microsoft.com/office/officeart/2005/8/layout/default"/>
    <dgm:cxn modelId="{5E4FB123-B247-4624-9268-5ABD6337F7F1}" type="presParOf" srcId="{DC4D4036-7C0B-465B-9B93-61FADC3FC13A}" destId="{BEB39E2D-79B0-43D9-AFCF-8AAEEA686C4D}" srcOrd="6" destOrd="0" presId="urn:microsoft.com/office/officeart/2005/8/layout/default"/>
    <dgm:cxn modelId="{DC0E519F-FBA9-48DE-8887-C469E003BF4F}" type="presParOf" srcId="{DC4D4036-7C0B-465B-9B93-61FADC3FC13A}" destId="{E92B9859-7CC4-47BA-B900-8FE7F8F4F505}" srcOrd="7" destOrd="0" presId="urn:microsoft.com/office/officeart/2005/8/layout/default"/>
    <dgm:cxn modelId="{DA2C8E5D-B1C0-460D-9E6B-CD0AD9A157B0}" type="presParOf" srcId="{DC4D4036-7C0B-465B-9B93-61FADC3FC13A}" destId="{968D373A-271A-4077-B3A7-2C8127973B98}" srcOrd="8" destOrd="0" presId="urn:microsoft.com/office/officeart/2005/8/layout/default"/>
    <dgm:cxn modelId="{3BBF37FC-0593-432A-9CB5-4D0904B82190}" type="presParOf" srcId="{DC4D4036-7C0B-465B-9B93-61FADC3FC13A}" destId="{A1C4B413-30BB-47A8-9814-7E71B872C676}" srcOrd="9" destOrd="0" presId="urn:microsoft.com/office/officeart/2005/8/layout/default"/>
    <dgm:cxn modelId="{9E5F1696-F96E-4656-A320-D949D284CF94}" type="presParOf" srcId="{DC4D4036-7C0B-465B-9B93-61FADC3FC13A}" destId="{11299A11-0175-40CF-B89D-205528448B3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EA23F5-6F7E-4605-9DE0-EC371834AA4A}">
      <dsp:nvSpPr>
        <dsp:cNvPr id="0" name=""/>
        <dsp:cNvSpPr/>
      </dsp:nvSpPr>
      <dsp:spPr>
        <a:xfrm>
          <a:off x="0" y="143468"/>
          <a:ext cx="7381874" cy="9547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 dirty="0"/>
            <a:t>Rapid </a:t>
          </a:r>
          <a:r>
            <a:rPr lang="en-US" sz="2400" b="1" i="0" kern="1200" baseline="0" dirty="0"/>
            <a:t>growth</a:t>
          </a:r>
          <a:r>
            <a:rPr lang="en-US" sz="2400" b="0" i="0" kern="1200" baseline="0" dirty="0"/>
            <a:t> of  BC seniors' population from 1,000,000 today to more than 1,500,000 by 2040.</a:t>
          </a:r>
          <a:endParaRPr lang="en-US" sz="2400" kern="1200" dirty="0"/>
        </a:p>
      </dsp:txBody>
      <dsp:txXfrm>
        <a:off x="46606" y="190074"/>
        <a:ext cx="7288662" cy="861507"/>
      </dsp:txXfrm>
    </dsp:sp>
    <dsp:sp modelId="{EFBC22A4-379A-4319-A454-850D917A848B}">
      <dsp:nvSpPr>
        <dsp:cNvPr id="0" name=""/>
        <dsp:cNvSpPr/>
      </dsp:nvSpPr>
      <dsp:spPr>
        <a:xfrm>
          <a:off x="0" y="1152197"/>
          <a:ext cx="7381874" cy="9547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baseline="0" dirty="0"/>
            <a:t>500,000</a:t>
          </a:r>
          <a:r>
            <a:rPr lang="en-US" sz="2400" b="0" i="0" kern="1200" baseline="0" dirty="0"/>
            <a:t> (66%) of seniors in</a:t>
          </a:r>
          <a:r>
            <a:rPr lang="en-US" sz="2400" b="0" i="0" kern="1200" dirty="0"/>
            <a:t> BC</a:t>
          </a:r>
          <a:r>
            <a:rPr lang="en-US" sz="2400" b="0" i="0" kern="1200" baseline="0" dirty="0"/>
            <a:t> today are </a:t>
          </a:r>
          <a:r>
            <a:rPr lang="en-US" sz="2400" i="0" kern="1200" baseline="0" dirty="0"/>
            <a:t>living on </a:t>
          </a:r>
          <a:r>
            <a:rPr lang="en-US" sz="2400" b="1" i="0" kern="1200" baseline="0" dirty="0"/>
            <a:t>less than $34,000 annually.</a:t>
          </a:r>
          <a:endParaRPr lang="en-US" sz="2400" kern="1200" dirty="0"/>
        </a:p>
      </dsp:txBody>
      <dsp:txXfrm>
        <a:off x="46606" y="1198803"/>
        <a:ext cx="7288662" cy="861507"/>
      </dsp:txXfrm>
    </dsp:sp>
    <dsp:sp modelId="{A773612F-E15B-42DB-AC3E-530857F3B9E8}">
      <dsp:nvSpPr>
        <dsp:cNvPr id="0" name=""/>
        <dsp:cNvSpPr/>
      </dsp:nvSpPr>
      <dsp:spPr>
        <a:xfrm>
          <a:off x="0" y="2154264"/>
          <a:ext cx="7381874" cy="9547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baseline="0" dirty="0"/>
            <a:t>250,000 </a:t>
          </a:r>
          <a:r>
            <a:rPr lang="en-US" sz="2400" i="0" kern="1200" baseline="0" dirty="0"/>
            <a:t>Seniors in BC today live on less than $22,000 per year.</a:t>
          </a:r>
          <a:endParaRPr lang="en-US" sz="2400" kern="1200" dirty="0"/>
        </a:p>
      </dsp:txBody>
      <dsp:txXfrm>
        <a:off x="46606" y="2200870"/>
        <a:ext cx="7288662" cy="861507"/>
      </dsp:txXfrm>
    </dsp:sp>
    <dsp:sp modelId="{D07E52C4-BA16-472E-B130-9D1C11EB7112}">
      <dsp:nvSpPr>
        <dsp:cNvPr id="0" name=""/>
        <dsp:cNvSpPr/>
      </dsp:nvSpPr>
      <dsp:spPr>
        <a:xfrm>
          <a:off x="0" y="3178104"/>
          <a:ext cx="7381874" cy="9547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baseline="0" dirty="0"/>
            <a:t>300,000</a:t>
          </a:r>
          <a:r>
            <a:rPr lang="en-US" sz="2400" i="0" kern="1200" baseline="0" dirty="0"/>
            <a:t> Seniors in BC receive the Guaranteed Income Supplement.</a:t>
          </a:r>
          <a:endParaRPr lang="en-US" sz="2400" kern="1200" dirty="0"/>
        </a:p>
      </dsp:txBody>
      <dsp:txXfrm>
        <a:off x="46606" y="3224710"/>
        <a:ext cx="7288662" cy="861507"/>
      </dsp:txXfrm>
    </dsp:sp>
    <dsp:sp modelId="{7C0AD4FD-BF96-47E0-B319-46F737B6AE47}">
      <dsp:nvSpPr>
        <dsp:cNvPr id="0" name=""/>
        <dsp:cNvSpPr/>
      </dsp:nvSpPr>
      <dsp:spPr>
        <a:xfrm>
          <a:off x="0" y="4201944"/>
          <a:ext cx="7381874" cy="7085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baseline="0" dirty="0"/>
            <a:t>Wait time of 290 Days </a:t>
          </a:r>
          <a:r>
            <a:rPr lang="en-US" sz="2400" b="0" i="0" kern="1200" baseline="0" dirty="0"/>
            <a:t>for LTC admission.</a:t>
          </a:r>
          <a:endParaRPr lang="en-US" sz="2400" kern="1200" dirty="0"/>
        </a:p>
      </dsp:txBody>
      <dsp:txXfrm>
        <a:off x="34591" y="4236535"/>
        <a:ext cx="7312692" cy="639411"/>
      </dsp:txXfrm>
    </dsp:sp>
    <dsp:sp modelId="{C9E09B89-02B0-4309-ACF2-78A2F0426FA4}">
      <dsp:nvSpPr>
        <dsp:cNvPr id="0" name=""/>
        <dsp:cNvSpPr/>
      </dsp:nvSpPr>
      <dsp:spPr>
        <a:xfrm>
          <a:off x="0" y="4982630"/>
          <a:ext cx="7381874" cy="9547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Many Seniors required to pay over $9,000 annually to receive minimal home support.</a:t>
          </a:r>
        </a:p>
      </dsp:txBody>
      <dsp:txXfrm>
        <a:off x="46606" y="5029236"/>
        <a:ext cx="7288662" cy="8615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51ACC7-FA8E-42DA-9665-587BBD44958F}">
      <dsp:nvSpPr>
        <dsp:cNvPr id="0" name=""/>
        <dsp:cNvSpPr/>
      </dsp:nvSpPr>
      <dsp:spPr>
        <a:xfrm>
          <a:off x="0" y="273217"/>
          <a:ext cx="3201959" cy="1921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Reductions in unnecessary early admissions to long-term care.</a:t>
          </a:r>
        </a:p>
      </dsp:txBody>
      <dsp:txXfrm>
        <a:off x="0" y="273217"/>
        <a:ext cx="3201959" cy="1921175"/>
      </dsp:txXfrm>
    </dsp:sp>
    <dsp:sp modelId="{151C127D-D9CF-4183-A174-F895D5266DD9}">
      <dsp:nvSpPr>
        <dsp:cNvPr id="0" name=""/>
        <dsp:cNvSpPr/>
      </dsp:nvSpPr>
      <dsp:spPr>
        <a:xfrm>
          <a:off x="3522154" y="273217"/>
          <a:ext cx="3201959" cy="1921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BC has highest costs in Canada for home </a:t>
          </a:r>
          <a:r>
            <a:rPr lang="en-US" sz="2100" kern="1200"/>
            <a:t>support services not covered by province.</a:t>
          </a:r>
        </a:p>
      </dsp:txBody>
      <dsp:txXfrm>
        <a:off x="3522154" y="273217"/>
        <a:ext cx="3201959" cy="1921175"/>
      </dsp:txXfrm>
    </dsp:sp>
    <dsp:sp modelId="{BCA264DD-B4A8-4280-B65B-C0D5FF71FB75}">
      <dsp:nvSpPr>
        <dsp:cNvPr id="0" name=""/>
        <dsp:cNvSpPr/>
      </dsp:nvSpPr>
      <dsp:spPr>
        <a:xfrm>
          <a:off x="7044309" y="273217"/>
          <a:ext cx="3201959" cy="1921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Low-middle income seniors are disproportionately impacted by home support costs.</a:t>
          </a:r>
        </a:p>
      </dsp:txBody>
      <dsp:txXfrm>
        <a:off x="7044309" y="273217"/>
        <a:ext cx="3201959" cy="1921175"/>
      </dsp:txXfrm>
    </dsp:sp>
    <dsp:sp modelId="{BEB39E2D-79B0-43D9-AFCF-8AAEEA686C4D}">
      <dsp:nvSpPr>
        <dsp:cNvPr id="0" name=""/>
        <dsp:cNvSpPr/>
      </dsp:nvSpPr>
      <dsp:spPr>
        <a:xfrm>
          <a:off x="0" y="2514588"/>
          <a:ext cx="3201959" cy="1921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Ontario, Alberta, and others are providing Universal Free Home Support for all seniors.</a:t>
          </a:r>
          <a:endParaRPr lang="en-US" sz="2100" kern="1200"/>
        </a:p>
      </dsp:txBody>
      <dsp:txXfrm>
        <a:off x="0" y="2514588"/>
        <a:ext cx="3201959" cy="1921175"/>
      </dsp:txXfrm>
    </dsp:sp>
    <dsp:sp modelId="{968D373A-271A-4077-B3A7-2C8127973B98}">
      <dsp:nvSpPr>
        <dsp:cNvPr id="0" name=""/>
        <dsp:cNvSpPr/>
      </dsp:nvSpPr>
      <dsp:spPr>
        <a:xfrm>
          <a:off x="3522154" y="2514588"/>
          <a:ext cx="3201959" cy="1921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Costly to build LTC beds at over $1,000,000 per bed.  Too far behind to EVER catch up to needs.</a:t>
          </a:r>
          <a:endParaRPr lang="en-US" sz="2100" kern="1200"/>
        </a:p>
      </dsp:txBody>
      <dsp:txXfrm>
        <a:off x="3522154" y="2514588"/>
        <a:ext cx="3201959" cy="1921175"/>
      </dsp:txXfrm>
    </dsp:sp>
    <dsp:sp modelId="{11299A11-0175-40CF-B89D-205528448B33}">
      <dsp:nvSpPr>
        <dsp:cNvPr id="0" name=""/>
        <dsp:cNvSpPr/>
      </dsp:nvSpPr>
      <dsp:spPr>
        <a:xfrm>
          <a:off x="7044309" y="2514588"/>
          <a:ext cx="3201959" cy="1921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Seniors are the largest voting block in the province, with the highest voting turnout.  Older Adults will be ¼ of the BC population by 2035.</a:t>
          </a:r>
        </a:p>
      </dsp:txBody>
      <dsp:txXfrm>
        <a:off x="7044309" y="2514588"/>
        <a:ext cx="3201959" cy="19211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37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3" cy="35237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188F7766-C7ED-4C33-835E-DD6BA58F5424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0726"/>
            <a:ext cx="4033943" cy="35237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3" y="6670726"/>
            <a:ext cx="4033943" cy="35237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CD0E293-AB02-425A-BBDB-BA2E7AB1E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90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37FDD-9B5F-46EC-A8AD-25EF5232706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941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139E2-EEE9-4F31-ACCE-9ABC21907D5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12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2B1BF-0068-4996-8B92-00D44986A3C4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3978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0E293-AB02-425A-BBDB-BA2E7AB1E4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24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0E293-AB02-425A-BBDB-BA2E7AB1E4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800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21B5F-4D9C-58CD-5CFA-9965E99ED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2C4DAF-7526-53ED-05FD-AEE2EDC223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506FEA-951F-B624-A7A8-9EEB3C74D7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C204C6-B348-20DC-462F-940B1BFB3E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37FDD-9B5F-46EC-A8AD-25EF5232706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9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0E293-AB02-425A-BBDB-BA2E7AB1E4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9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139E2-EEE9-4F31-ACCE-9ABC21907D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04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52FFA-66CD-444F-83EA-CF1454DFA75F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3738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139E2-EEE9-4F31-ACCE-9ABC21907D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78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D3E20-120E-A0C0-14C4-6820DB338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F0AD03-3111-917D-E25C-B8F3EDA21E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C3068D-7A41-7C11-D1F5-C3A415E5AC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7F7ED5-913B-7452-8545-4BCAE732E9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2462">
              <a:defRPr/>
            </a:pPr>
            <a:fld id="{F5E139E2-EEE9-4F31-ACCE-9ABC21907D5F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52462">
                <a:defRPr/>
              </a:pPr>
              <a:t>6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66902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139E2-EEE9-4F31-ACCE-9ABC21907D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5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2B1BF-0068-4996-8B92-00D44986A3C4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4990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0E293-AB02-425A-BBDB-BA2E7AB1E4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27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B8154-868C-D79B-31DE-EF0FF4172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DC1E3C-BD9F-F957-2F95-CE2BA19711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613D1-2677-B500-4EB0-2371603A9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3B160-8DF6-4E44-9074-711F216EB9AA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21398-1235-03BB-81AC-A4747DC4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4E779-A9E6-E081-323A-68BDC2DA2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F8EF-B1AF-4A7E-9283-4A7BF1228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975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1F1FD-89F2-1257-67D5-B687A8B49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12117A-E7A5-0E82-561E-E3912AA369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FA5AB-D31D-A37F-3265-DE805D027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3B160-8DF6-4E44-9074-711F216EB9AA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8410D-F00E-1310-A60F-C72216446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FBD4E-6C40-6755-36DD-BE40BA3FD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F8EF-B1AF-4A7E-9283-4A7BF1228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21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2E1F70-484E-FA1F-FE6D-67011DF7C6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716153-C0C6-F53A-FDF2-E1E0B6467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4C935-232E-CF94-7244-CBF453ECC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3B160-8DF6-4E44-9074-711F216EB9AA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31372-89B0-0D8B-CDA5-83BBD985E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B26BE-9DA5-8392-5615-C55C0F9CB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F8EF-B1AF-4A7E-9283-4A7BF1228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6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14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68653-D1DF-8524-E72D-1B7E8011F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DD296-B56C-7D53-801B-9AD4AFE91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678E5-9EBC-720B-F48C-40B9C1571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3B160-8DF6-4E44-9074-711F216EB9AA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C3241-1171-AAAF-261D-AA9545763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11FE-5B91-4E42-2919-4C740B3B8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F8EF-B1AF-4A7E-9283-4A7BF1228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957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49D43-D9CE-6D98-349A-D0F6BF65F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0E270-77B8-144D-1F66-37BFA0085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FEA43-1CA4-E870-43F7-663246C1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3B160-8DF6-4E44-9074-711F216EB9AA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993D8-CD2F-7F83-9789-5D4532296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4A86A-9F7C-5325-CD53-F0525973F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F8EF-B1AF-4A7E-9283-4A7BF1228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65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91675-884E-5148-6E79-5EE1E7612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34B34-4551-B633-6F84-A4856E2E93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AF8F95-BA57-4210-8DBD-DB4F92BD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95BF8E-D2BC-BBFB-1D5B-345ACE3AE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3B160-8DF6-4E44-9074-711F216EB9AA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35747-5179-05EF-BA04-777BE3368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0711BD-AF25-F5C7-FFB6-EECB66318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F8EF-B1AF-4A7E-9283-4A7BF1228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28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74ACD-D8C7-91D8-29EA-20B4EBFA6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5AB9E-06CE-0BE8-D0F1-06E0F379C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A8B159-0815-C315-5997-0D9B55F1A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089390-23AE-EB44-366B-232FFDE826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CA4DB4-8638-A402-4179-292A41AEB5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902DC-B944-9CFB-7318-DF4D02FFF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3B160-8DF6-4E44-9074-711F216EB9AA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6BEEE3-9BC7-3B18-6F17-AFCDB77F7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07F86E-C3A6-7E70-A09A-42B7718F9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F8EF-B1AF-4A7E-9283-4A7BF1228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8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7532D-759F-029B-9F75-99DA8CBF8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F67049-E063-0B89-6D5C-2209A3B09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3B160-8DF6-4E44-9074-711F216EB9AA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195B72-6609-4652-1E41-7434758C0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9236C6-0D23-AE5A-2907-9335A384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F8EF-B1AF-4A7E-9283-4A7BF1228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87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3BDEE3-F7EF-C1D8-CA0C-771E7743C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3B160-8DF6-4E44-9074-711F216EB9AA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E0C9A6-8A56-9328-54D1-6739C7F62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A95E4-5D3F-FEC5-2C84-C42280CD2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F8EF-B1AF-4A7E-9283-4A7BF1228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51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00B6E-5AD5-A3F0-B341-504C43842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40166-F54A-E706-4E7C-AA8C38341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A3B59F-AE6C-8BAC-DAFD-84AA132244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262C2D-DEE2-CFB8-C147-9E300FD18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3B160-8DF6-4E44-9074-711F216EB9AA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942C9-9A9E-63D3-0D59-6A044CAEA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38ADE4-616A-33FC-640F-1FCDEF959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F8EF-B1AF-4A7E-9283-4A7BF1228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90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C09A3-E79E-F7AA-319A-3A10DA1D2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67DFB9-E09B-DE6B-F3BE-2A446B5CA9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BC4C6-83D6-F6C8-9AA1-5A79A4F43C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563BD-8A8C-846E-C7E7-A01E82705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3B160-8DF6-4E44-9074-711F216EB9AA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5833DA-305D-1C31-7B20-07E5D89B0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C4349-ED99-449F-B5F6-0ACCD5EBD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EF8EF-B1AF-4A7E-9283-4A7BF1228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96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5B63E3-B54C-4C0A-1288-1CBB1FD59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97062-40E8-7ADD-2017-A8E60D86F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9000E-D61D-2C11-2996-474C85467C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B3B160-8DF6-4E44-9074-711F216EB9AA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66757-7FFF-B705-C11F-20D079B9B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A92E8-C62A-2CE0-ECE0-79951771D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DEF8EF-B1AF-4A7E-9283-4A7BF1228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6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.jpe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2FD3BC6-81DA-27DE-0FD0-2B0D4E7B6C0F}"/>
              </a:ext>
            </a:extLst>
          </p:cNvPr>
          <p:cNvSpPr/>
          <p:nvPr/>
        </p:nvSpPr>
        <p:spPr>
          <a:xfrm flipV="1">
            <a:off x="-1" y="2841171"/>
            <a:ext cx="10561089" cy="2272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245331-0FDA-033B-93CA-EDB885E8219E}"/>
              </a:ext>
            </a:extLst>
          </p:cNvPr>
          <p:cNvSpPr/>
          <p:nvPr/>
        </p:nvSpPr>
        <p:spPr>
          <a:xfrm>
            <a:off x="0" y="-337844"/>
            <a:ext cx="12192000" cy="53115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C7B26D-B74B-BD8C-3342-A222D1F1C749}"/>
              </a:ext>
            </a:extLst>
          </p:cNvPr>
          <p:cNvSpPr txBox="1"/>
          <p:nvPr/>
        </p:nvSpPr>
        <p:spPr>
          <a:xfrm>
            <a:off x="1780156" y="4289393"/>
            <a:ext cx="5714804" cy="56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>
                    <a:lumMod val="65000"/>
                  </a:schemeClr>
                </a:solidFill>
                <a:latin typeface="Amasis MT Pro Light" panose="02040304050005020304" pitchFamily="18" charset="0"/>
                <a:ea typeface="Tahoma" panose="020B0604030504040204" pitchFamily="34" charset="0"/>
                <a:cs typeface="Aharoni" panose="02010803020104030203" pitchFamily="2" charset="-79"/>
              </a:rPr>
              <a:t>Healthcareneedshomecare.ca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FBC66E-4E51-C49E-01AB-D9F730BAD59C}"/>
              </a:ext>
            </a:extLst>
          </p:cNvPr>
          <p:cNvSpPr txBox="1"/>
          <p:nvPr/>
        </p:nvSpPr>
        <p:spPr>
          <a:xfrm>
            <a:off x="1524430" y="2130415"/>
            <a:ext cx="6522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Home Support Is A Health Priority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DF434D5-DEC6-9125-41FF-35BA055582A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8570992" y="94902"/>
            <a:ext cx="3173619" cy="4479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0E3302-16D7-D9F3-0864-FE4B31F867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6937"/>
          <a:stretch>
            <a:fillRect/>
          </a:stretch>
        </p:blipFill>
        <p:spPr>
          <a:xfrm>
            <a:off x="1635393" y="5373068"/>
            <a:ext cx="9876376" cy="11079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B01631-4F1A-38B4-AC29-FFFE04F8222F}"/>
              </a:ext>
            </a:extLst>
          </p:cNvPr>
          <p:cNvSpPr txBox="1"/>
          <p:nvPr/>
        </p:nvSpPr>
        <p:spPr>
          <a:xfrm>
            <a:off x="704124" y="1335244"/>
            <a:ext cx="9152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a typeface="Tahoma" panose="020B0604030504040204" pitchFamily="34" charset="0"/>
                <a:cs typeface="Aharoni" panose="02010803020104030203" pitchFamily="2" charset="-79"/>
              </a:rPr>
              <a:t>Health Care Needs Home Care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569E1-FC94-D2DE-ADF6-80C5C03E33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955" t="1595" r="51490" b="69579"/>
          <a:stretch>
            <a:fillRect/>
          </a:stretch>
        </p:blipFill>
        <p:spPr>
          <a:xfrm>
            <a:off x="451631" y="5553781"/>
            <a:ext cx="958499" cy="92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30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19456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47104"/>
            <a:ext cx="12192000" cy="30480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487680" y="243840"/>
            <a:ext cx="8900160" cy="792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733" dirty="0">
                <a:solidFill>
                  <a:srgbClr val="29667B"/>
                </a:solidFill>
                <a:latin typeface="Garamond" pitchFamily="34" charset="0"/>
                <a:ea typeface="Garamond" pitchFamily="34" charset="-122"/>
                <a:cs typeface="Garamond" pitchFamily="34" charset="-120"/>
              </a:rPr>
              <a:t>LTC Bed Deficit Reduction Benefit</a:t>
            </a:r>
            <a:endParaRPr lang="en-US" sz="3733" dirty="0"/>
          </a:p>
        </p:txBody>
      </p:sp>
      <p:sp>
        <p:nvSpPr>
          <p:cNvPr id="6" name="Text 1"/>
          <p:cNvSpPr/>
          <p:nvPr/>
        </p:nvSpPr>
        <p:spPr>
          <a:xfrm>
            <a:off x="487680" y="963168"/>
            <a:ext cx="11216640" cy="3413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i="1" dirty="0">
                <a:solidFill>
                  <a:srgbClr val="1F497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Impact of Expanded Home Care on Future Long-Term Care Bed Deficits in BC  ·  Projected to 2035/36</a:t>
            </a:r>
            <a:endParaRPr lang="en-US" sz="1467" dirty="0"/>
          </a:p>
        </p:txBody>
      </p:sp>
      <p:graphicFrame>
        <p:nvGraphicFramePr>
          <p:cNvPr id="7" name="Chart 0"/>
          <p:cNvGraphicFramePr/>
          <p:nvPr>
            <p:extLst>
              <p:ext uri="{D42A27DB-BD31-4B8C-83A1-F6EECF244321}">
                <p14:modId xmlns:p14="http://schemas.microsoft.com/office/powerpoint/2010/main" val="3034671693"/>
              </p:ext>
            </p:extLst>
          </p:nvPr>
        </p:nvGraphicFramePr>
        <p:xfrm>
          <a:off x="377952" y="1292352"/>
          <a:ext cx="11460480" cy="4389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Shape 2"/>
          <p:cNvSpPr/>
          <p:nvPr/>
        </p:nvSpPr>
        <p:spPr>
          <a:xfrm>
            <a:off x="377952" y="5718048"/>
            <a:ext cx="11460480" cy="512064"/>
          </a:xfrm>
          <a:prstGeom prst="rect">
            <a:avLst/>
          </a:prstGeom>
          <a:solidFill>
            <a:srgbClr val="EFF6FF"/>
          </a:solidFill>
          <a:ln w="9525">
            <a:solidFill>
              <a:srgbClr val="2568A3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9" name="Text 3"/>
          <p:cNvSpPr/>
          <p:nvPr/>
        </p:nvSpPr>
        <p:spPr>
          <a:xfrm>
            <a:off x="512064" y="5876544"/>
            <a:ext cx="11192256" cy="512064"/>
          </a:xfrm>
          <a:prstGeom prst="rect">
            <a:avLst/>
          </a:prstGeom>
          <a:noFill/>
          <a:ln/>
        </p:spPr>
        <p:txBody>
          <a:bodyPr wrap="square" lIns="0" tIns="1355" rIns="1355" bIns="0" rtlCol="0" anchor="ctr"/>
          <a:lstStyle/>
          <a:p>
            <a:r>
              <a:rPr lang="en-US" sz="1467" i="1" dirty="0">
                <a:solidFill>
                  <a:srgbClr val="1F497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Aggressive home care expansion reduces the projected LTC bed deficit by 8,391 beds — from 16,858 to just 8,467.</a:t>
            </a:r>
            <a:endParaRPr lang="en-US" sz="1467" dirty="0"/>
          </a:p>
        </p:txBody>
      </p:sp>
      <p:sp>
        <p:nvSpPr>
          <p:cNvPr id="10" name="Text 4"/>
          <p:cNvSpPr/>
          <p:nvPr/>
        </p:nvSpPr>
        <p:spPr>
          <a:xfrm>
            <a:off x="377952" y="6333744"/>
            <a:ext cx="11460480" cy="1950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00" i="1" dirty="0">
                <a:solidFill>
                  <a:srgbClr val="9CA3A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Diversion scenarios modelled at 12.5%, 15%, and 17% of projected LTC-eligible individuals redirected to home care.  |  Baseline deficit: 16,858 beds with no diversion.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00BD38-7480-67AE-DC51-A51E6E49711B}"/>
              </a:ext>
            </a:extLst>
          </p:cNvPr>
          <p:cNvSpPr txBox="1"/>
          <p:nvPr/>
        </p:nvSpPr>
        <p:spPr>
          <a:xfrm>
            <a:off x="8708911" y="6518882"/>
            <a:ext cx="34830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Aharoni" panose="02010803020104030203" pitchFamily="2" charset="-79"/>
                <a:ea typeface="Tahoma" panose="020B0604030504040204" pitchFamily="34" charset="0"/>
                <a:cs typeface="Aharoni" panose="02010803020104030203" pitchFamily="2" charset="-79"/>
              </a:rPr>
              <a:t>Healthcareneedshomecare.ca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7006" y="521098"/>
            <a:ext cx="11216640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4000" dirty="0">
                <a:solidFill>
                  <a:srgbClr val="29667B"/>
                </a:solidFill>
                <a:latin typeface="Garamond" panose="02020404030301010803" pitchFamily="18" charset="0"/>
                <a:cs typeface="Aharoni" panose="02010803020104030203" pitchFamily="2" charset="-79"/>
              </a:rPr>
              <a:t>Capital Cost Savings vs. No Home Care Diversion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487006" y="1369114"/>
            <a:ext cx="112166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00" dirty="0">
                <a:solidFill>
                  <a:srgbClr val="29667B"/>
                </a:solidFill>
                <a:ea typeface="Calibri" pitchFamily="34" charset="-122"/>
                <a:cs typeface="Calibri" pitchFamily="34" charset="-120"/>
              </a:rPr>
              <a:t>At $1,000,000 per bed · Projected bed deficits by 2035/36</a:t>
            </a:r>
            <a:endParaRPr lang="en-US" sz="1600" dirty="0"/>
          </a:p>
        </p:txBody>
      </p:sp>
      <p:graphicFrame>
        <p:nvGraphicFramePr>
          <p:cNvPr id="4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048565"/>
              </p:ext>
            </p:extLst>
          </p:nvPr>
        </p:nvGraphicFramePr>
        <p:xfrm>
          <a:off x="487006" y="1855796"/>
          <a:ext cx="11216640" cy="2845526"/>
        </p:xfrm>
        <a:graphic>
          <a:graphicData uri="http://schemas.openxmlformats.org/drawingml/2006/table">
            <a:tbl>
              <a:tblPr/>
              <a:tblGrid>
                <a:gridCol w="3901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6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5503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7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Scenario</a:t>
                      </a:r>
                      <a:endParaRPr lang="en-US" sz="17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82880" marR="182880" marT="121920" marB="12192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2C5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7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Beds Required</a:t>
                      </a:r>
                      <a:endParaRPr lang="en-US" sz="17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82880" marR="182880" marT="121920" marB="12192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2C5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7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Capital Cost</a:t>
                      </a:r>
                      <a:endParaRPr lang="en-US" sz="17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82880" marR="182880" marT="121920" marB="12192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2C5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7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Savings vs. No Diversion</a:t>
                      </a:r>
                      <a:endParaRPr lang="en-US" sz="17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82880" marR="182880" marT="121920" marB="12192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2C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98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600" dirty="0">
                          <a:solidFill>
                            <a:srgbClr val="1E293B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No home-care diversion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82880" marR="182880" marT="121920" marB="12192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E293B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16,858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82880" marR="182880" marT="121920" marB="12192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rgbClr val="042C53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$16.86B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82880" marR="182880" marT="121920" marB="12192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94A3B8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—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82880" marR="182880" marT="121920" marB="12192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600" dirty="0">
                          <a:solidFill>
                            <a:srgbClr val="1E293B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Conservative (12.5% diversion)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82880" marR="182880" marT="121920" marB="12192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E293B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10,688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82880" marR="182880" marT="121920" marB="12192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rgbClr val="185FA5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$10.69B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82880" marR="182880" marT="121920" marB="12192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rgbClr val="185FA5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$6.17B saved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82880" marR="182880" marT="121920" marB="12192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162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600" dirty="0">
                          <a:solidFill>
                            <a:srgbClr val="1E293B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Moderate (15% diversion)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82880" marR="182880" marT="121920" marB="12192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E293B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9,454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82880" marR="182880" marT="121920" marB="12192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rgbClr val="378ADD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$9.45B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82880" marR="182880" marT="121920" marB="12192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rgbClr val="378ADD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$7.41B saved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82880" marR="182880" marT="121920" marB="12192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600" dirty="0">
                          <a:solidFill>
                            <a:srgbClr val="1E293B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Aggressive (17% diversion)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82880" marR="182880" marT="121920" marB="12192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E293B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8,467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82880" marR="182880" marT="121920" marB="12192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rgbClr val="85B7EB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$8.47B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82880" marR="182880" marT="121920" marB="12192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rgbClr val="0C447C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$8.39B saved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82880" marR="182880" marT="121920" marB="121920">
                    <a:lnL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Shape 2"/>
          <p:cNvSpPr/>
          <p:nvPr/>
        </p:nvSpPr>
        <p:spPr>
          <a:xfrm>
            <a:off x="487006" y="4743713"/>
            <a:ext cx="11216640" cy="1097280"/>
          </a:xfrm>
          <a:prstGeom prst="rect">
            <a:avLst/>
          </a:prstGeom>
          <a:solidFill>
            <a:srgbClr val="EFF6FF"/>
          </a:solidFill>
          <a:ln w="12700">
            <a:solidFill>
              <a:srgbClr val="185FA5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6" name="Text 3"/>
          <p:cNvSpPr/>
          <p:nvPr/>
        </p:nvSpPr>
        <p:spPr>
          <a:xfrm>
            <a:off x="574362" y="4808634"/>
            <a:ext cx="10850880" cy="975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00" i="1" dirty="0">
                <a:solidFill>
                  <a:srgbClr val="042C5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Aggressive home care expansion could free up $8.39 billion in LTC capital — before accounting for operating cost savings, reduced hospitalizations, and avoided staffing pressures.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487006" y="6137948"/>
            <a:ext cx="11216640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00" i="1" dirty="0">
                <a:solidFill>
                  <a:srgbClr val="94A3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Estimated using $1,000,000 capital cost per new LTC bed.  |  Does not include operating costs, staffing, or hospital overflow pressures.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305222-F466-F59C-6C70-F508FEBAE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4" y="11448"/>
            <a:ext cx="12192000" cy="30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B82643-41B6-168A-D803-167462C1F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66136"/>
            <a:ext cx="12192000" cy="30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E2C6B0-C166-D960-A090-ED9F6715F6E8}"/>
              </a:ext>
            </a:extLst>
          </p:cNvPr>
          <p:cNvSpPr txBox="1"/>
          <p:nvPr/>
        </p:nvSpPr>
        <p:spPr>
          <a:xfrm>
            <a:off x="8708911" y="6548901"/>
            <a:ext cx="34830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Aharoni" panose="02010803020104030203" pitchFamily="2" charset="-79"/>
                <a:ea typeface="Tahoma" panose="020B0604030504040204" pitchFamily="34" charset="0"/>
                <a:cs typeface="Aharoni" panose="02010803020104030203" pitchFamily="2" charset="-79"/>
              </a:rPr>
              <a:t>Healthcareneedshomecare.ca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AB030-F563-6678-DD5B-67C6B3D4D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621" y="391645"/>
            <a:ext cx="11694402" cy="1011222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29667B"/>
                </a:solidFill>
                <a:latin typeface="Garamond" panose="02020404030301010803" pitchFamily="18" charset="0"/>
                <a:cs typeface="Aharoni" panose="02010803020104030203" pitchFamily="2" charset="-79"/>
              </a:rPr>
              <a:t>Making the Case for Universal Free Home Support</a:t>
            </a:r>
            <a:endParaRPr lang="en-US" sz="4000" dirty="0">
              <a:latin typeface="Garamond" panose="02020404030301010803" pitchFamily="18" charset="0"/>
            </a:endParaRPr>
          </a:p>
        </p:txBody>
      </p:sp>
      <p:graphicFrame>
        <p:nvGraphicFramePr>
          <p:cNvPr id="17" name="TextBox 8">
            <a:extLst>
              <a:ext uri="{FF2B5EF4-FFF2-40B4-BE49-F238E27FC236}">
                <a16:creationId xmlns:a16="http://schemas.microsoft.com/office/drawing/2014/main" id="{6B163647-5B6B-9222-5701-C923B3C761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7656169"/>
              </p:ext>
            </p:extLst>
          </p:nvPr>
        </p:nvGraphicFramePr>
        <p:xfrm>
          <a:off x="966186" y="1654631"/>
          <a:ext cx="10246269" cy="4708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696E2B9E-B1BC-B843-73C6-A5ED1FAE3144}"/>
              </a:ext>
            </a:extLst>
          </p:cNvPr>
          <p:cNvSpPr/>
          <p:nvPr/>
        </p:nvSpPr>
        <p:spPr>
          <a:xfrm>
            <a:off x="0" y="0"/>
            <a:ext cx="12192000" cy="28715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08E06E-9879-C1FF-101F-3A9A8E21E0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679" y="6468107"/>
            <a:ext cx="12192000" cy="3898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59EAC7-CECF-1995-4239-9F5C0C9F5C5E}"/>
              </a:ext>
            </a:extLst>
          </p:cNvPr>
          <p:cNvSpPr txBox="1"/>
          <p:nvPr/>
        </p:nvSpPr>
        <p:spPr>
          <a:xfrm>
            <a:off x="8708911" y="6488668"/>
            <a:ext cx="34830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Aharoni" panose="02010803020104030203" pitchFamily="2" charset="-79"/>
                <a:ea typeface="Tahoma" panose="020B0604030504040204" pitchFamily="34" charset="0"/>
                <a:cs typeface="Aharoni" panose="02010803020104030203" pitchFamily="2" charset="-79"/>
              </a:rPr>
              <a:t>Healthcareneedshomecare.ca</a:t>
            </a:r>
          </a:p>
        </p:txBody>
      </p:sp>
    </p:spTree>
    <p:extLst>
      <p:ext uri="{BB962C8B-B14F-4D97-AF65-F5344CB8AC3E}">
        <p14:creationId xmlns:p14="http://schemas.microsoft.com/office/powerpoint/2010/main" val="206301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D325F6F-B390-AF08-7172-454FAEC363CE}"/>
              </a:ext>
            </a:extLst>
          </p:cNvPr>
          <p:cNvSpPr/>
          <p:nvPr/>
        </p:nvSpPr>
        <p:spPr>
          <a:xfrm>
            <a:off x="819806" y="1113133"/>
            <a:ext cx="10552386" cy="4245209"/>
          </a:xfrm>
          <a:prstGeom prst="rect">
            <a:avLst/>
          </a:prstGeom>
          <a:gradFill>
            <a:gsLst>
              <a:gs pos="8000">
                <a:schemeClr val="bg1"/>
              </a:gs>
              <a:gs pos="28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lin ang="27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570" y="2568136"/>
            <a:ext cx="5835514" cy="162073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+mn-lt"/>
              </a:rPr>
              <a:t>No one should be forced into long-term care simply because they cannot afford to stay home.</a:t>
            </a:r>
            <a:endParaRPr lang="en-CA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E74CAC-FBB5-8EC8-632E-C5B8A74EE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332" y="1567642"/>
            <a:ext cx="2947410" cy="35463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D10F2D-E5D3-FB88-B7AB-F3E36A7B437F}"/>
              </a:ext>
            </a:extLst>
          </p:cNvPr>
          <p:cNvSpPr/>
          <p:nvPr/>
        </p:nvSpPr>
        <p:spPr>
          <a:xfrm>
            <a:off x="-1" y="0"/>
            <a:ext cx="12192000" cy="28715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05C8E1-7ACA-3E20-45DE-E898C3959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53657"/>
            <a:ext cx="12192000" cy="3043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F62E60-57F6-F035-530D-C752B31E1B7F}"/>
              </a:ext>
            </a:extLst>
          </p:cNvPr>
          <p:cNvSpPr txBox="1"/>
          <p:nvPr/>
        </p:nvSpPr>
        <p:spPr>
          <a:xfrm>
            <a:off x="8708911" y="6553657"/>
            <a:ext cx="34830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Aharoni" panose="02010803020104030203" pitchFamily="2" charset="-79"/>
                <a:ea typeface="Tahoma" panose="020B0604030504040204" pitchFamily="34" charset="0"/>
                <a:cs typeface="Aharoni" panose="02010803020104030203" pitchFamily="2" charset="-79"/>
              </a:rPr>
              <a:t>Healthcareneedshomecare.ca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891D04-3FFC-6DF5-6B23-03BAD6B548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6937"/>
          <a:stretch>
            <a:fillRect/>
          </a:stretch>
        </p:blipFill>
        <p:spPr>
          <a:xfrm>
            <a:off x="2044699" y="5384189"/>
            <a:ext cx="8463769" cy="94950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ED123FF-2CF9-4945-A2A7-40F190B01F45}"/>
              </a:ext>
            </a:extLst>
          </p:cNvPr>
          <p:cNvSpPr txBox="1"/>
          <p:nvPr/>
        </p:nvSpPr>
        <p:spPr>
          <a:xfrm>
            <a:off x="1338152" y="1446952"/>
            <a:ext cx="9882164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br>
              <a:rPr lang="en-US" sz="2600" b="1" dirty="0">
                <a:latin typeface="Aptos" panose="020B0004020202020204" pitchFamily="34" charset="0"/>
              </a:rPr>
            </a:br>
            <a:r>
              <a:rPr lang="en-US" sz="2400" dirty="0"/>
              <a:t>British Columbia's seniors deserve to age at home — with dignity, independence, and without financial hardship.</a:t>
            </a:r>
          </a:p>
          <a:p>
            <a:pPr algn="l" fontAlgn="base">
              <a:buNone/>
            </a:pPr>
            <a:endParaRPr lang="en-US" sz="2400" dirty="0"/>
          </a:p>
          <a:p>
            <a:pPr algn="ctr" fontAlgn="base">
              <a:buNone/>
            </a:pPr>
            <a:r>
              <a:rPr lang="en-US" sz="2800" b="1" dirty="0"/>
              <a:t>​It's time to eliminate home support co-payments.</a:t>
            </a:r>
          </a:p>
          <a:p>
            <a:pPr algn="l" fontAlgn="base">
              <a:buNone/>
            </a:pPr>
            <a:endParaRPr lang="en-US" sz="2400" dirty="0"/>
          </a:p>
          <a:p>
            <a:pPr algn="l" fontAlgn="base">
              <a:buNone/>
            </a:pPr>
            <a:r>
              <a:rPr lang="en-US" sz="2400" dirty="0"/>
              <a:t>Use the Health Care Needs Home Care </a:t>
            </a:r>
            <a:r>
              <a:rPr lang="en-US" sz="2400" b="1" dirty="0">
                <a:solidFill>
                  <a:srgbClr val="FF0000"/>
                </a:solidFill>
              </a:rPr>
              <a:t>Email Your MLA Today </a:t>
            </a:r>
            <a:r>
              <a:rPr lang="en-US" sz="2400" dirty="0"/>
              <a:t>button at </a:t>
            </a:r>
            <a:r>
              <a:rPr lang="en-US" sz="2400" b="1" i="1" dirty="0">
                <a:solidFill>
                  <a:srgbClr val="0070C0"/>
                </a:solidFill>
              </a:rPr>
              <a:t>healthcareneedshomecare.ca </a:t>
            </a:r>
            <a:r>
              <a:rPr lang="en-US" sz="2400" dirty="0"/>
              <a:t>to contact your MLA directly. </a:t>
            </a:r>
          </a:p>
          <a:p>
            <a:pPr algn="l" fontAlgn="base">
              <a:buNone/>
            </a:pPr>
            <a:endParaRPr lang="en-US" dirty="0"/>
          </a:p>
          <a:p>
            <a:pPr algn="l" fontAlgn="base">
              <a:buNone/>
            </a:pPr>
            <a:r>
              <a:rPr lang="en-US" sz="2400" dirty="0"/>
              <a:t>It takes less than two minutes to let them know this is a health care priority for you.</a:t>
            </a:r>
          </a:p>
          <a:p>
            <a:pPr algn="l" fontAlgn="base">
              <a:buNone/>
            </a:pPr>
            <a:endParaRPr lang="en-US" sz="2800" dirty="0"/>
          </a:p>
          <a:p>
            <a:pPr algn="l" fontAlgn="base">
              <a:buNone/>
            </a:pPr>
            <a:r>
              <a:rPr lang="en-US" sz="2800" dirty="0">
                <a:latin typeface="alfabet"/>
              </a:rPr>
              <a:t>​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207773-07D2-30A9-89C8-1C87653F05DB}"/>
              </a:ext>
            </a:extLst>
          </p:cNvPr>
          <p:cNvSpPr/>
          <p:nvPr/>
        </p:nvSpPr>
        <p:spPr>
          <a:xfrm>
            <a:off x="-1" y="0"/>
            <a:ext cx="12192000" cy="28715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9C52A1-0C60-C27F-8C50-3805E39EE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69303"/>
            <a:ext cx="12192000" cy="3043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010E13-D8D8-687C-0166-17B48B18BF55}"/>
              </a:ext>
            </a:extLst>
          </p:cNvPr>
          <p:cNvSpPr txBox="1"/>
          <p:nvPr/>
        </p:nvSpPr>
        <p:spPr>
          <a:xfrm>
            <a:off x="260485" y="400531"/>
            <a:ext cx="87480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29667B"/>
                </a:solidFill>
                <a:latin typeface="Garamond" panose="02020404030301010803" pitchFamily="18" charset="0"/>
                <a:cs typeface="Aharoni" panose="02010803020104030203" pitchFamily="2" charset="-79"/>
              </a:rPr>
              <a:t>Act Now! </a:t>
            </a:r>
          </a:p>
          <a:p>
            <a:r>
              <a:rPr lang="en-US" sz="4000" i="1" dirty="0">
                <a:solidFill>
                  <a:srgbClr val="29667B"/>
                </a:solidFill>
                <a:latin typeface="Garamond" panose="02020404030301010803" pitchFamily="18" charset="0"/>
                <a:cs typeface="Aharoni" panose="02010803020104030203" pitchFamily="2" charset="-79"/>
              </a:rPr>
              <a:t>Send A Letter To Your MLA…</a:t>
            </a:r>
            <a:endParaRPr lang="en-US" sz="40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D4CBA8-E2B0-5199-8A6D-E2CD7FD4FF6D}"/>
              </a:ext>
            </a:extLst>
          </p:cNvPr>
          <p:cNvSpPr txBox="1"/>
          <p:nvPr/>
        </p:nvSpPr>
        <p:spPr>
          <a:xfrm>
            <a:off x="8708910" y="6556043"/>
            <a:ext cx="34830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Aharoni" panose="02010803020104030203" pitchFamily="2" charset="-79"/>
                <a:ea typeface="Tahoma" panose="020B0604030504040204" pitchFamily="34" charset="0"/>
                <a:cs typeface="Aharoni" panose="02010803020104030203" pitchFamily="2" charset="-79"/>
              </a:rPr>
              <a:t>Healthcareneedshomecare.ca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303920-D0F4-34AD-B376-C6E27F6045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6937"/>
          <a:stretch>
            <a:fillRect/>
          </a:stretch>
        </p:blipFill>
        <p:spPr>
          <a:xfrm>
            <a:off x="1854340" y="5524761"/>
            <a:ext cx="8849787" cy="99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6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D482-7A1C-2112-6972-A91DC3173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156" y="287150"/>
            <a:ext cx="4876626" cy="39948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29667B"/>
                </a:solidFill>
                <a:latin typeface="Garamond" panose="02020404030301010803" pitchFamily="18" charset="0"/>
                <a:cs typeface="Aharoni" panose="02010803020104030203" pitchFamily="2" charset="-79"/>
              </a:rPr>
              <a:t>Act Now! </a:t>
            </a:r>
          </a:p>
          <a:p>
            <a:pPr marL="0" indent="0">
              <a:buNone/>
            </a:pPr>
            <a:r>
              <a:rPr lang="en-US" sz="4400" i="1" dirty="0">
                <a:solidFill>
                  <a:srgbClr val="29667B"/>
                </a:solidFill>
                <a:latin typeface="Garamond" panose="02020404030301010803" pitchFamily="18" charset="0"/>
                <a:cs typeface="Aharoni" panose="02010803020104030203" pitchFamily="2" charset="-79"/>
              </a:rPr>
              <a:t>Share Your Story…</a:t>
            </a:r>
          </a:p>
          <a:p>
            <a:pPr marL="0" indent="0">
              <a:buNone/>
            </a:pPr>
            <a:r>
              <a:rPr lang="en-US" dirty="0"/>
              <a:t>Have you or someone you love been affected by limited access to home support as a result of government mandated co-payments? Personal stories are powerful.</a:t>
            </a:r>
          </a:p>
          <a:p>
            <a:endParaRPr lang="en-US" dirty="0"/>
          </a:p>
          <a:p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A23B03-33B4-B891-B109-48E08FA5A243}"/>
              </a:ext>
            </a:extLst>
          </p:cNvPr>
          <p:cNvSpPr txBox="1"/>
          <p:nvPr/>
        </p:nvSpPr>
        <p:spPr>
          <a:xfrm>
            <a:off x="5595188" y="4675342"/>
            <a:ext cx="6863398" cy="4251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2490"/>
              </a:lnSpc>
              <a:spcBef>
                <a:spcPts val="5269"/>
              </a:spcBef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info@healthcareneedshomecare.ca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D180B7-D5CB-3219-9D4C-9A4451D60C38}"/>
              </a:ext>
            </a:extLst>
          </p:cNvPr>
          <p:cNvSpPr/>
          <p:nvPr/>
        </p:nvSpPr>
        <p:spPr>
          <a:xfrm>
            <a:off x="-1" y="0"/>
            <a:ext cx="12192000" cy="28715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920778-9321-6D9F-582E-2E7B532F76E2}"/>
              </a:ext>
            </a:extLst>
          </p:cNvPr>
          <p:cNvSpPr txBox="1"/>
          <p:nvPr/>
        </p:nvSpPr>
        <p:spPr>
          <a:xfrm>
            <a:off x="586156" y="4568092"/>
            <a:ext cx="5714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Aharoni" panose="02010803020104030203" pitchFamily="2" charset="-79"/>
                <a:ea typeface="Tahoma" panose="020B0604030504040204" pitchFamily="34" charset="0"/>
                <a:cs typeface="Aharoni" panose="02010803020104030203" pitchFamily="2" charset="-79"/>
              </a:rPr>
              <a:t>Healthcareneedshomecare.ca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5ABF18-979B-BED1-D75A-D1CA2796E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995" y="4478858"/>
            <a:ext cx="695004" cy="664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8EEC0B-47BC-6BFB-DB36-F62B338B8A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6937"/>
          <a:stretch>
            <a:fillRect/>
          </a:stretch>
        </p:blipFill>
        <p:spPr>
          <a:xfrm>
            <a:off x="1714500" y="5480933"/>
            <a:ext cx="8953148" cy="10044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43BAE2-8A88-54B8-D40F-D65315776A8B}"/>
              </a:ext>
            </a:extLst>
          </p:cNvPr>
          <p:cNvSpPr txBox="1"/>
          <p:nvPr/>
        </p:nvSpPr>
        <p:spPr>
          <a:xfrm>
            <a:off x="6729220" y="231449"/>
            <a:ext cx="4595335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29667B"/>
                </a:solidFill>
                <a:latin typeface="Garamond" panose="02020404030301010803" pitchFamily="18" charset="0"/>
                <a:cs typeface="Aharoni" panose="02010803020104030203" pitchFamily="2" charset="-79"/>
              </a:rPr>
              <a:t>Act Now! </a:t>
            </a:r>
          </a:p>
          <a:p>
            <a:pPr marL="0" indent="0">
              <a:buNone/>
            </a:pPr>
            <a:r>
              <a:rPr lang="en-US" sz="4400" i="1" dirty="0">
                <a:solidFill>
                  <a:srgbClr val="29667B"/>
                </a:solidFill>
                <a:latin typeface="Garamond" panose="02020404030301010803" pitchFamily="18" charset="0"/>
                <a:cs typeface="Aharoni" panose="02010803020104030203" pitchFamily="2" charset="-79"/>
              </a:rPr>
              <a:t>Spread The Word…</a:t>
            </a:r>
            <a:endParaRPr lang="en-US" sz="1200" i="1" dirty="0">
              <a:solidFill>
                <a:srgbClr val="29667B"/>
              </a:solidFill>
              <a:latin typeface="Garamond" panose="02020404030301010803" pitchFamily="18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800" dirty="0"/>
              <a:t>Share this campaign with your networks and help us reach more British Columbians who want to make an impact in improving seniors' care.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750D25-BA0C-F5A2-1E10-B1E736309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69303"/>
            <a:ext cx="12192000" cy="3043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F485DC-7AE1-6566-CEA9-ABAB34053505}"/>
              </a:ext>
            </a:extLst>
          </p:cNvPr>
          <p:cNvSpPr txBox="1"/>
          <p:nvPr/>
        </p:nvSpPr>
        <p:spPr>
          <a:xfrm>
            <a:off x="8708910" y="6556043"/>
            <a:ext cx="34830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Aharoni" panose="02010803020104030203" pitchFamily="2" charset="-79"/>
                <a:ea typeface="Tahoma" panose="020B0604030504040204" pitchFamily="34" charset="0"/>
                <a:cs typeface="Aharoni" panose="02010803020104030203" pitchFamily="2" charset="-79"/>
              </a:rPr>
              <a:t>Healthcareneedshomecare.ca</a:t>
            </a:r>
          </a:p>
        </p:txBody>
      </p:sp>
    </p:spTree>
    <p:extLst>
      <p:ext uri="{BB962C8B-B14F-4D97-AF65-F5344CB8AC3E}">
        <p14:creationId xmlns:p14="http://schemas.microsoft.com/office/powerpoint/2010/main" val="582373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AF8E0E-3748-9933-C926-2D311212D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503696A-9204-6E68-D484-7330196319F8}"/>
              </a:ext>
            </a:extLst>
          </p:cNvPr>
          <p:cNvSpPr/>
          <p:nvPr/>
        </p:nvSpPr>
        <p:spPr>
          <a:xfrm flipV="1">
            <a:off x="-1" y="2841171"/>
            <a:ext cx="10561089" cy="2272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2DE89B-D004-13A1-0279-AECF785FDEF2}"/>
              </a:ext>
            </a:extLst>
          </p:cNvPr>
          <p:cNvSpPr/>
          <p:nvPr/>
        </p:nvSpPr>
        <p:spPr>
          <a:xfrm>
            <a:off x="0" y="-460970"/>
            <a:ext cx="12192000" cy="53115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8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6B820B-5B56-B818-138A-C369AA13C919}"/>
              </a:ext>
            </a:extLst>
          </p:cNvPr>
          <p:cNvSpPr txBox="1"/>
          <p:nvPr/>
        </p:nvSpPr>
        <p:spPr>
          <a:xfrm>
            <a:off x="2365702" y="3740020"/>
            <a:ext cx="5714804" cy="56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>
                    <a:lumMod val="65000"/>
                  </a:schemeClr>
                </a:solidFill>
                <a:latin typeface="Aharoni" panose="02010803020104030203" pitchFamily="2" charset="-79"/>
                <a:ea typeface="Tahoma" panose="020B0604030504040204" pitchFamily="34" charset="0"/>
                <a:cs typeface="Aharoni" panose="02010803020104030203" pitchFamily="2" charset="-79"/>
              </a:rPr>
              <a:t>Healthcareneedshomecare.ca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F739596-4232-8A5B-92DE-2F0141ACE856}"/>
              </a:ext>
            </a:extLst>
          </p:cNvPr>
          <p:cNvGrpSpPr/>
          <p:nvPr/>
        </p:nvGrpSpPr>
        <p:grpSpPr>
          <a:xfrm>
            <a:off x="966780" y="1706377"/>
            <a:ext cx="9879181" cy="4790063"/>
            <a:chOff x="1470054" y="1302859"/>
            <a:chExt cx="10520316" cy="50206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D3EBA6D-94B3-BA29-DDAE-1EF73E160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23571" y="5256692"/>
              <a:ext cx="1066799" cy="106679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9AA6218-C611-0185-E0FA-E5ECEEFC1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36925" y="5635723"/>
              <a:ext cx="1585019" cy="44767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253901D-82B4-C5D9-84EA-EDCB3F9AA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87139" y="5510013"/>
              <a:ext cx="748159" cy="69909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DB0C2D1-404B-226E-13A8-E4A202FBE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09470" y="5486359"/>
              <a:ext cx="2137148" cy="65143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C4E4939-EBF0-217E-2259-0A55D6DD6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19062" y="5499320"/>
              <a:ext cx="727675" cy="72767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584CEC7-B0CD-DB20-3DAE-46F98FCEE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2925" y="5481437"/>
              <a:ext cx="1314510" cy="72767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0799F74-1046-DFF7-72DA-C134726BC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70054" y="5535076"/>
              <a:ext cx="1731244" cy="55399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658AE2B-9377-C85C-92A5-13A711F35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3340" t="8441" r="71434" b="34618"/>
            <a:stretch>
              <a:fillRect/>
            </a:stretch>
          </p:blipFill>
          <p:spPr>
            <a:xfrm>
              <a:off x="4960570" y="1302859"/>
              <a:ext cx="1661516" cy="1564795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softEdge rad="112500"/>
            </a:effec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AA3368E-991D-22A1-0804-B2D1CB829B1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069" t="5900" r="4136" b="9833"/>
          <a:stretch>
            <a:fillRect/>
          </a:stretch>
        </p:blipFill>
        <p:spPr>
          <a:xfrm>
            <a:off x="8560659" y="1572960"/>
            <a:ext cx="3061594" cy="2602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5AACF54-9885-23F4-AA37-137AEDAA6CA1}"/>
              </a:ext>
            </a:extLst>
          </p:cNvPr>
          <p:cNvSpPr txBox="1">
            <a:spLocks/>
          </p:cNvSpPr>
          <p:nvPr/>
        </p:nvSpPr>
        <p:spPr>
          <a:xfrm>
            <a:off x="2592518" y="319239"/>
            <a:ext cx="7362377" cy="101122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  <a:cs typeface="Aharoni" panose="02010803020104030203" pitchFamily="2" charset="-79"/>
              </a:rPr>
              <a:t>Help us help BC Seniors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7ED9DA75-9D7C-B0D0-8A28-5924C3B9E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5706" y="650923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© 2026 healthcareneedshomecare.ca.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10481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2FF346D-47FB-6F5B-DFB8-AF171E0F6F1E}"/>
              </a:ext>
            </a:extLst>
          </p:cNvPr>
          <p:cNvSpPr txBox="1"/>
          <p:nvPr/>
        </p:nvSpPr>
        <p:spPr>
          <a:xfrm>
            <a:off x="-720" y="1260181"/>
            <a:ext cx="12192000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We urge government to provide:</a:t>
            </a:r>
          </a:p>
          <a:p>
            <a:pPr algn="ctr"/>
            <a:endParaRPr lang="en-US" sz="2400" dirty="0"/>
          </a:p>
          <a:p>
            <a:pPr algn="ctr"/>
            <a:r>
              <a:rPr lang="en-US" sz="4400" b="1" dirty="0"/>
              <a:t>UNIVERSAL FREE ACCESS TO HOME SUPPORT </a:t>
            </a:r>
          </a:p>
          <a:p>
            <a:pPr algn="ctr"/>
            <a:endParaRPr lang="en-US" sz="2400" b="1" dirty="0"/>
          </a:p>
          <a:p>
            <a:pPr algn="ctr"/>
            <a:r>
              <a:rPr lang="en-US" sz="3200" dirty="0"/>
              <a:t>To allow all seniors’ to age in place with dignity, in their communities, and in their homes to reduce demand on the health care system.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14E388-4ADA-FE05-9AC7-CDEC7A51F062}"/>
              </a:ext>
            </a:extLst>
          </p:cNvPr>
          <p:cNvSpPr/>
          <p:nvPr/>
        </p:nvSpPr>
        <p:spPr>
          <a:xfrm>
            <a:off x="-1" y="0"/>
            <a:ext cx="12192000" cy="28715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062111-1A6A-3406-FBD0-A42B3E22F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0" y="6553657"/>
            <a:ext cx="12192000" cy="3043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600F57-80C4-A9E3-3F03-2673757E9024}"/>
              </a:ext>
            </a:extLst>
          </p:cNvPr>
          <p:cNvSpPr txBox="1"/>
          <p:nvPr/>
        </p:nvSpPr>
        <p:spPr>
          <a:xfrm>
            <a:off x="8708911" y="6510882"/>
            <a:ext cx="34830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Aharoni" panose="02010803020104030203" pitchFamily="2" charset="-79"/>
                <a:ea typeface="Tahoma" panose="020B0604030504040204" pitchFamily="34" charset="0"/>
                <a:cs typeface="Aharoni" panose="02010803020104030203" pitchFamily="2" charset="-79"/>
              </a:rPr>
              <a:t>Healthcareneedshomecare.ca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3C07EA-379C-B40D-3689-3EEFFB974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361" y="5461513"/>
            <a:ext cx="9249838" cy="103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02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>
            <a:extLst>
              <a:ext uri="{FF2B5EF4-FFF2-40B4-BE49-F238E27FC236}">
                <a16:creationId xmlns:a16="http://schemas.microsoft.com/office/drawing/2014/main" id="{30E2A9FC-9633-3EDC-988D-E772552A7566}"/>
              </a:ext>
            </a:extLst>
          </p:cNvPr>
          <p:cNvSpPr txBox="1"/>
          <p:nvPr/>
        </p:nvSpPr>
        <p:spPr>
          <a:xfrm>
            <a:off x="124943" y="327205"/>
            <a:ext cx="4433353" cy="612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6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89" normalizeH="0" baseline="0" noProof="0" dirty="0">
                <a:ln>
                  <a:noFill/>
                </a:ln>
                <a:solidFill>
                  <a:srgbClr val="29667B"/>
                </a:solidFill>
                <a:effectLst/>
                <a:uLnTx/>
                <a:uFillTx/>
                <a:latin typeface="Garamond" panose="02020404030301010803" pitchFamily="18" charset="0"/>
                <a:ea typeface="Walter Turncoat"/>
                <a:cs typeface="Walter Turncoat"/>
                <a:sym typeface="Walter Turncoat"/>
              </a:rPr>
              <a:t>By the numbers…</a:t>
            </a:r>
          </a:p>
        </p:txBody>
      </p:sp>
      <p:pic>
        <p:nvPicPr>
          <p:cNvPr id="4" name="Picture 3" descr="Nurse helping old woman">
            <a:extLst>
              <a:ext uri="{FF2B5EF4-FFF2-40B4-BE49-F238E27FC236}">
                <a16:creationId xmlns:a16="http://schemas.microsoft.com/office/drawing/2014/main" id="{428C11DB-3FD8-D664-C759-D4CDE36D4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3" y="1616241"/>
            <a:ext cx="2551131" cy="1666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Elderly woman looking out a window">
            <a:extLst>
              <a:ext uri="{FF2B5EF4-FFF2-40B4-BE49-F238E27FC236}">
                <a16:creationId xmlns:a16="http://schemas.microsoft.com/office/drawing/2014/main" id="{5DF8AE70-695E-CFD7-1D0D-BC79E3F78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2" y="4158013"/>
            <a:ext cx="2551132" cy="1700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3" name="TextBox 20">
            <a:extLst>
              <a:ext uri="{FF2B5EF4-FFF2-40B4-BE49-F238E27FC236}">
                <a16:creationId xmlns:a16="http://schemas.microsoft.com/office/drawing/2014/main" id="{608C484B-9488-5727-B836-B91A35763A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3565022"/>
              </p:ext>
            </p:extLst>
          </p:nvPr>
        </p:nvGraphicFramePr>
        <p:xfrm>
          <a:off x="4558296" y="408518"/>
          <a:ext cx="7381874" cy="6040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42516F3D-7F04-6BF4-31BA-11AA108D4290}"/>
              </a:ext>
            </a:extLst>
          </p:cNvPr>
          <p:cNvSpPr/>
          <p:nvPr/>
        </p:nvSpPr>
        <p:spPr>
          <a:xfrm>
            <a:off x="-1" y="0"/>
            <a:ext cx="12192000" cy="12417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EEA1AD-3190-E7FF-87DF-AFDB4FBFF3C0}"/>
              </a:ext>
            </a:extLst>
          </p:cNvPr>
          <p:cNvSpPr/>
          <p:nvPr/>
        </p:nvSpPr>
        <p:spPr>
          <a:xfrm>
            <a:off x="0" y="6530794"/>
            <a:ext cx="12192000" cy="32720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03E1BD-3591-3829-04DE-5654EB40E221}"/>
              </a:ext>
            </a:extLst>
          </p:cNvPr>
          <p:cNvSpPr txBox="1"/>
          <p:nvPr/>
        </p:nvSpPr>
        <p:spPr>
          <a:xfrm>
            <a:off x="8708911" y="6510882"/>
            <a:ext cx="34830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Aharoni" panose="02010803020104030203" pitchFamily="2" charset="-79"/>
                <a:ea typeface="Tahoma" panose="020B0604030504040204" pitchFamily="34" charset="0"/>
                <a:cs typeface="Aharoni" panose="02010803020104030203" pitchFamily="2" charset="-79"/>
              </a:rPr>
              <a:t>Healthcareneedshomecare.ca</a:t>
            </a:r>
          </a:p>
        </p:txBody>
      </p:sp>
    </p:spTree>
    <p:extLst>
      <p:ext uri="{BB962C8B-B14F-4D97-AF65-F5344CB8AC3E}">
        <p14:creationId xmlns:p14="http://schemas.microsoft.com/office/powerpoint/2010/main" val="525075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F3BFC1C-B6DF-CEF0-B2D7-8FA1CB9C1D8B}"/>
              </a:ext>
            </a:extLst>
          </p:cNvPr>
          <p:cNvSpPr txBox="1">
            <a:spLocks/>
          </p:cNvSpPr>
          <p:nvPr/>
        </p:nvSpPr>
        <p:spPr>
          <a:xfrm>
            <a:off x="1129195" y="741048"/>
            <a:ext cx="8412479" cy="52937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342892" indent="-342892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9600" b="1" dirty="0"/>
          </a:p>
          <a:p>
            <a:pPr marL="0" indent="0">
              <a:buNone/>
            </a:pPr>
            <a:r>
              <a:rPr lang="en-US" sz="9600" b="1" dirty="0">
                <a:solidFill>
                  <a:srgbClr val="29667B"/>
                </a:solidFill>
              </a:rPr>
              <a:t>When seniors can’t afford home support </a:t>
            </a:r>
          </a:p>
          <a:p>
            <a:pPr marL="0" indent="0">
              <a:buNone/>
            </a:pPr>
            <a:r>
              <a:rPr lang="en-US" sz="9600" b="1" dirty="0">
                <a:solidFill>
                  <a:srgbClr val="29667B"/>
                </a:solidFill>
              </a:rPr>
              <a:t>the consequences are serious:</a:t>
            </a:r>
          </a:p>
          <a:p>
            <a:pPr marL="0" indent="0">
              <a:buNone/>
            </a:pPr>
            <a:endParaRPr lang="en-US" sz="9600" dirty="0"/>
          </a:p>
          <a:p>
            <a:pPr marL="0" indent="0">
              <a:buNone/>
            </a:pPr>
            <a:r>
              <a:rPr lang="en-US" sz="9600" dirty="0"/>
              <a:t>More ER room visits</a:t>
            </a:r>
          </a:p>
          <a:p>
            <a:pPr marL="457188" lvl="1" indent="0">
              <a:buNone/>
            </a:pPr>
            <a:endParaRPr lang="en-US" sz="9600" dirty="0"/>
          </a:p>
          <a:p>
            <a:pPr marL="0" indent="0">
              <a:buNone/>
            </a:pPr>
            <a:r>
              <a:rPr lang="en-US" sz="9600" dirty="0"/>
              <a:t>More hospitalizations</a:t>
            </a:r>
          </a:p>
          <a:p>
            <a:pPr marL="400039" lvl="1" indent="0">
              <a:buNone/>
            </a:pPr>
            <a:endParaRPr lang="en-US" sz="9600" dirty="0"/>
          </a:p>
          <a:p>
            <a:pPr marL="0" indent="0">
              <a:buNone/>
            </a:pPr>
            <a:r>
              <a:rPr lang="en-US" sz="9600" dirty="0"/>
              <a:t>Premature entry to  LTC</a:t>
            </a:r>
          </a:p>
          <a:p>
            <a:pPr marL="457188" lvl="1" indent="0">
              <a:buNone/>
            </a:pPr>
            <a:endParaRPr lang="en-US" sz="9600" dirty="0"/>
          </a:p>
          <a:p>
            <a:pPr marL="0" indent="0">
              <a:buNone/>
            </a:pPr>
            <a:r>
              <a:rPr lang="en-US" sz="9600" dirty="0"/>
              <a:t>Greater strain on family caregivers</a:t>
            </a:r>
          </a:p>
          <a:p>
            <a:pPr marL="0" indent="0">
              <a:buNone/>
            </a:pPr>
            <a:r>
              <a:rPr lang="en-US" sz="2400" b="1" dirty="0"/>
              <a:t> </a:t>
            </a: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96BDB94D-732E-812D-9CEB-D9EBB32C4A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33805" y="1760572"/>
            <a:ext cx="3041660" cy="4006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8BE470-172E-5076-D577-BFCE5A56B040}"/>
              </a:ext>
            </a:extLst>
          </p:cNvPr>
          <p:cNvSpPr txBox="1"/>
          <p:nvPr/>
        </p:nvSpPr>
        <p:spPr>
          <a:xfrm>
            <a:off x="123149" y="410688"/>
            <a:ext cx="8229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0" i="0" u="none" strike="noStrike" kern="1200" cap="none" spc="-189" normalizeH="0" baseline="0" noProof="0" dirty="0">
                <a:ln>
                  <a:noFill/>
                </a:ln>
                <a:solidFill>
                  <a:srgbClr val="29667B"/>
                </a:solidFill>
                <a:effectLst/>
                <a:uLnTx/>
                <a:uFillTx/>
                <a:latin typeface="Garamond" panose="02020404030301010803" pitchFamily="18" charset="0"/>
                <a:ea typeface="Walter Turncoat"/>
                <a:cs typeface="Walter Turncoat"/>
                <a:sym typeface="Walter Turncoat"/>
              </a:rPr>
              <a:t>Quality of</a:t>
            </a:r>
            <a:r>
              <a:rPr lang="en-US" sz="4800" spc="-189" dirty="0">
                <a:solidFill>
                  <a:srgbClr val="29667B"/>
                </a:solidFill>
                <a:latin typeface="Garamond" panose="02020404030301010803" pitchFamily="18" charset="0"/>
                <a:ea typeface="Walter Turncoat"/>
                <a:cs typeface="Walter Turncoat"/>
                <a:sym typeface="Walter Turncoat"/>
              </a:rPr>
              <a:t> life is lost at a cost</a:t>
            </a:r>
            <a:r>
              <a:rPr kumimoji="0" lang="en-US" sz="4800" b="0" i="0" u="none" strike="noStrike" kern="1200" cap="none" spc="-189" normalizeH="0" baseline="0" noProof="0" dirty="0">
                <a:ln>
                  <a:noFill/>
                </a:ln>
                <a:solidFill>
                  <a:srgbClr val="29667B"/>
                </a:solidFill>
                <a:effectLst/>
                <a:uLnTx/>
                <a:uFillTx/>
                <a:latin typeface="Garamond" panose="02020404030301010803" pitchFamily="18" charset="0"/>
                <a:ea typeface="Walter Turncoat"/>
                <a:cs typeface="Walter Turncoat"/>
                <a:sym typeface="Walter Turncoat"/>
              </a:rPr>
              <a:t>!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5A0E36-0506-3E90-5D09-DE5F33C26827}"/>
              </a:ext>
            </a:extLst>
          </p:cNvPr>
          <p:cNvSpPr/>
          <p:nvPr/>
        </p:nvSpPr>
        <p:spPr>
          <a:xfrm>
            <a:off x="-1" y="0"/>
            <a:ext cx="12192000" cy="28715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24ACA8-3A3E-A486-4642-F1B6884DD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53657"/>
            <a:ext cx="12192000" cy="3043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A05EA1-C086-1709-D7BC-E0F7724CB5DB}"/>
              </a:ext>
            </a:extLst>
          </p:cNvPr>
          <p:cNvSpPr txBox="1"/>
          <p:nvPr/>
        </p:nvSpPr>
        <p:spPr>
          <a:xfrm>
            <a:off x="8776137" y="6521162"/>
            <a:ext cx="35630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Aharoni" panose="02010803020104030203" pitchFamily="2" charset="-79"/>
                <a:ea typeface="Tahoma" panose="020B0604030504040204" pitchFamily="34" charset="0"/>
                <a:cs typeface="Aharoni" panose="02010803020104030203" pitchFamily="2" charset="-79"/>
              </a:rPr>
              <a:t>Healthcareneedshomecare.ca</a:t>
            </a:r>
          </a:p>
        </p:txBody>
      </p:sp>
    </p:spTree>
    <p:extLst>
      <p:ext uri="{BB962C8B-B14F-4D97-AF65-F5344CB8AC3E}">
        <p14:creationId xmlns:p14="http://schemas.microsoft.com/office/powerpoint/2010/main" val="1742839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A171FFC0-CD11-3D66-5B44-C5CC14E2F382}"/>
              </a:ext>
            </a:extLst>
          </p:cNvPr>
          <p:cNvSpPr txBox="1"/>
          <p:nvPr/>
        </p:nvSpPr>
        <p:spPr>
          <a:xfrm>
            <a:off x="322658" y="491893"/>
            <a:ext cx="6826969" cy="6152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6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spc="-189" dirty="0">
                <a:solidFill>
                  <a:srgbClr val="29667B"/>
                </a:solidFill>
                <a:latin typeface="Garamond" panose="02020404030301010803" pitchFamily="18" charset="0"/>
                <a:ea typeface="Walter Turncoat"/>
                <a:cs typeface="Walter Turncoat"/>
                <a:sym typeface="Walter Turncoat"/>
              </a:rPr>
              <a:t>What is Home Support?</a:t>
            </a:r>
            <a:endParaRPr kumimoji="0" lang="en-US" sz="4800" b="0" i="0" u="none" strike="noStrike" kern="1200" cap="none" spc="-189" normalizeH="0" baseline="0" noProof="0" dirty="0">
              <a:ln>
                <a:noFill/>
              </a:ln>
              <a:solidFill>
                <a:srgbClr val="29667B"/>
              </a:solidFill>
              <a:effectLst/>
              <a:uLnTx/>
              <a:uFillTx/>
              <a:latin typeface="Garamond" panose="02020404030301010803" pitchFamily="18" charset="0"/>
              <a:ea typeface="Walter Turncoat"/>
              <a:cs typeface="Walter Turncoat"/>
              <a:sym typeface="Walter Turncoa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E9E9CF-33BA-B11C-954E-2D3727F23B06}"/>
              </a:ext>
            </a:extLst>
          </p:cNvPr>
          <p:cNvSpPr/>
          <p:nvPr/>
        </p:nvSpPr>
        <p:spPr>
          <a:xfrm>
            <a:off x="6315046" y="349863"/>
            <a:ext cx="5667376" cy="615827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B8AA07-7818-B41C-1037-FA6ACE3C6820}"/>
              </a:ext>
            </a:extLst>
          </p:cNvPr>
          <p:cNvSpPr txBox="1"/>
          <p:nvPr/>
        </p:nvSpPr>
        <p:spPr>
          <a:xfrm>
            <a:off x="6364772" y="2268518"/>
            <a:ext cx="5617650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dirty="0"/>
            </a:br>
            <a:r>
              <a:rPr lang="en-US" dirty="0"/>
              <a:t>Eileen is doing everything she can to keep her husband Gary at home as his dementia progresses. She manages his care, his meals, and his safety — often with little outside help. </a:t>
            </a:r>
          </a:p>
          <a:p>
            <a:br>
              <a:rPr lang="en-US" dirty="0"/>
            </a:br>
            <a:r>
              <a:rPr lang="en-US" dirty="0"/>
              <a:t>They earn just a little too much to get free home support and too little to afford private care.</a:t>
            </a:r>
          </a:p>
          <a:p>
            <a:endParaRPr lang="en-US" dirty="0"/>
          </a:p>
          <a:p>
            <a:r>
              <a:rPr lang="en-US" dirty="0"/>
              <a:t>Eileen is exhausted but determined to keep Gary in the home they’ve shared for over forty years — the place where their memories still live, even as his begin to fade.</a:t>
            </a:r>
          </a:p>
          <a:p>
            <a:endParaRPr lang="en-US" sz="1600" dirty="0"/>
          </a:p>
          <a:p>
            <a:r>
              <a:rPr lang="en-US" sz="1600" b="1" dirty="0"/>
              <a:t>Their story can be found at</a:t>
            </a:r>
            <a:r>
              <a:rPr lang="en-US" sz="1600" b="1" dirty="0">
                <a:solidFill>
                  <a:srgbClr val="0070C0"/>
                </a:solidFill>
              </a:rPr>
              <a:t> www.jsalliance.org/advocacy/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F8F9BC-9D02-7982-B990-2C1606690019}"/>
              </a:ext>
            </a:extLst>
          </p:cNvPr>
          <p:cNvSpPr txBox="1"/>
          <p:nvPr/>
        </p:nvSpPr>
        <p:spPr>
          <a:xfrm>
            <a:off x="7448937" y="480518"/>
            <a:ext cx="3499049" cy="605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/>
              <a:t>Gary and Eileen Record’s Story</a:t>
            </a:r>
          </a:p>
          <a:p>
            <a:pPr algn="ctr"/>
            <a:r>
              <a:rPr lang="en-US" sz="1600"/>
              <a:t>Ladysmith, BC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26EB8DB-278D-8298-713C-4DDE824678A8}"/>
              </a:ext>
            </a:extLst>
          </p:cNvPr>
          <p:cNvGrpSpPr/>
          <p:nvPr/>
        </p:nvGrpSpPr>
        <p:grpSpPr>
          <a:xfrm>
            <a:off x="0" y="781327"/>
            <a:ext cx="6179190" cy="6176456"/>
            <a:chOff x="57359" y="920489"/>
            <a:chExt cx="6179190" cy="6176456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AAF9DDE-3367-72CD-AB9B-1BA007B9B5D6}"/>
                </a:ext>
              </a:extLst>
            </p:cNvPr>
            <p:cNvSpPr/>
            <p:nvPr/>
          </p:nvSpPr>
          <p:spPr>
            <a:xfrm>
              <a:off x="4036459" y="1409293"/>
              <a:ext cx="1958942" cy="1797740"/>
            </a:xfrm>
            <a:custGeom>
              <a:avLst/>
              <a:gdLst>
                <a:gd name="connsiteX0" fmla="*/ 0 w 1797740"/>
                <a:gd name="connsiteY0" fmla="*/ 0 h 1797740"/>
                <a:gd name="connsiteX1" fmla="*/ 1797740 w 1797740"/>
                <a:gd name="connsiteY1" fmla="*/ 0 h 1797740"/>
                <a:gd name="connsiteX2" fmla="*/ 1797740 w 1797740"/>
                <a:gd name="connsiteY2" fmla="*/ 1797740 h 1797740"/>
                <a:gd name="connsiteX3" fmla="*/ 0 w 1797740"/>
                <a:gd name="connsiteY3" fmla="*/ 1797740 h 1797740"/>
                <a:gd name="connsiteX4" fmla="*/ 0 w 1797740"/>
                <a:gd name="connsiteY4" fmla="*/ 0 h 179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7740" h="1797740">
                  <a:moveTo>
                    <a:pt x="0" y="0"/>
                  </a:moveTo>
                  <a:lnTo>
                    <a:pt x="1797740" y="0"/>
                  </a:lnTo>
                  <a:lnTo>
                    <a:pt x="1797740" y="1797740"/>
                  </a:lnTo>
                  <a:lnTo>
                    <a:pt x="0" y="17977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b="1" dirty="0"/>
                <a:t>What is it? </a:t>
              </a:r>
              <a:r>
                <a:rPr lang="en-US" sz="1300" kern="1200" dirty="0"/>
                <a:t>Non-medical, daily living assistance.</a:t>
              </a:r>
            </a:p>
          </p:txBody>
        </p:sp>
        <p:sp>
          <p:nvSpPr>
            <p:cNvPr id="17" name="Arrow: Circular 16">
              <a:extLst>
                <a:ext uri="{FF2B5EF4-FFF2-40B4-BE49-F238E27FC236}">
                  <a16:creationId xmlns:a16="http://schemas.microsoft.com/office/drawing/2014/main" id="{F69FD24B-29EE-4F60-55AB-EDD599ED1FED}"/>
                </a:ext>
              </a:extLst>
            </p:cNvPr>
            <p:cNvSpPr/>
            <p:nvPr/>
          </p:nvSpPr>
          <p:spPr>
            <a:xfrm>
              <a:off x="57359" y="1378088"/>
              <a:ext cx="5078742" cy="5078742"/>
            </a:xfrm>
            <a:prstGeom prst="circularArrow">
              <a:avLst>
                <a:gd name="adj1" fmla="val 6902"/>
                <a:gd name="adj2" fmla="val 465386"/>
                <a:gd name="adj3" fmla="val 406946"/>
                <a:gd name="adj4" fmla="val 20489679"/>
                <a:gd name="adj5" fmla="val 8053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26E898B-007C-C0EF-FA99-E2D8D49F6BC6}"/>
                </a:ext>
              </a:extLst>
            </p:cNvPr>
            <p:cNvSpPr/>
            <p:nvPr/>
          </p:nvSpPr>
          <p:spPr>
            <a:xfrm>
              <a:off x="3926628" y="4718009"/>
              <a:ext cx="1894445" cy="1787260"/>
            </a:xfrm>
            <a:custGeom>
              <a:avLst/>
              <a:gdLst>
                <a:gd name="connsiteX0" fmla="*/ 0 w 1797740"/>
                <a:gd name="connsiteY0" fmla="*/ 0 h 1797740"/>
                <a:gd name="connsiteX1" fmla="*/ 1797740 w 1797740"/>
                <a:gd name="connsiteY1" fmla="*/ 0 h 1797740"/>
                <a:gd name="connsiteX2" fmla="*/ 1797740 w 1797740"/>
                <a:gd name="connsiteY2" fmla="*/ 1797740 h 1797740"/>
                <a:gd name="connsiteX3" fmla="*/ 0 w 1797740"/>
                <a:gd name="connsiteY3" fmla="*/ 1797740 h 1797740"/>
                <a:gd name="connsiteX4" fmla="*/ 0 w 1797740"/>
                <a:gd name="connsiteY4" fmla="*/ 0 h 179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7740" h="1797740">
                  <a:moveTo>
                    <a:pt x="0" y="0"/>
                  </a:moveTo>
                  <a:lnTo>
                    <a:pt x="1797740" y="0"/>
                  </a:lnTo>
                  <a:lnTo>
                    <a:pt x="1797740" y="1797740"/>
                  </a:lnTo>
                  <a:lnTo>
                    <a:pt x="0" y="17977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b="1" kern="1200" dirty="0"/>
                <a:t>Examples of Services:</a:t>
              </a:r>
              <a:endParaRPr lang="en-US" sz="1300" kern="1200" dirty="0"/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300" kern="1200" dirty="0"/>
                <a:t>Help with bathing, dressing, </a:t>
              </a:r>
              <a:r>
                <a:rPr lang="en-US" sz="1300" dirty="0"/>
                <a:t>toileting </a:t>
              </a:r>
              <a:r>
                <a:rPr lang="en-US" sz="1300" kern="1200" dirty="0"/>
                <a:t>and grooming.</a:t>
              </a:r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300" kern="1200" dirty="0"/>
                <a:t>Meal preparation, light housekeeping, laundry and feeding.</a:t>
              </a:r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300" kern="1200" dirty="0"/>
                <a:t>Medication reminders.</a:t>
              </a:r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300" dirty="0"/>
                <a:t>Transfers in/out of bed/chairs.</a:t>
              </a:r>
              <a:endParaRPr lang="en-US" sz="1300" kern="1200" dirty="0"/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300" kern="1200" dirty="0"/>
                <a:t>Companionship</a:t>
              </a:r>
            </a:p>
          </p:txBody>
        </p:sp>
        <p:sp>
          <p:nvSpPr>
            <p:cNvPr id="19" name="Arrow: Circular 18">
              <a:extLst>
                <a:ext uri="{FF2B5EF4-FFF2-40B4-BE49-F238E27FC236}">
                  <a16:creationId xmlns:a16="http://schemas.microsoft.com/office/drawing/2014/main" id="{A18DFA8E-AD76-10CA-EDF3-E9E783EE40C4}"/>
                </a:ext>
              </a:extLst>
            </p:cNvPr>
            <p:cNvSpPr/>
            <p:nvPr/>
          </p:nvSpPr>
          <p:spPr>
            <a:xfrm>
              <a:off x="569540" y="920489"/>
              <a:ext cx="5078742" cy="5078742"/>
            </a:xfrm>
            <a:prstGeom prst="circularArrow">
              <a:avLst>
                <a:gd name="adj1" fmla="val 6902"/>
                <a:gd name="adj2" fmla="val 465386"/>
                <a:gd name="adj3" fmla="val 6038308"/>
                <a:gd name="adj4" fmla="val 4351995"/>
                <a:gd name="adj5" fmla="val 8053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58ADE57-F9A6-2D1F-69B7-087247120525}"/>
                </a:ext>
              </a:extLst>
            </p:cNvPr>
            <p:cNvSpPr/>
            <p:nvPr/>
          </p:nvSpPr>
          <p:spPr>
            <a:xfrm>
              <a:off x="608691" y="4597176"/>
              <a:ext cx="1797740" cy="1797740"/>
            </a:xfrm>
            <a:custGeom>
              <a:avLst/>
              <a:gdLst>
                <a:gd name="connsiteX0" fmla="*/ 0 w 1797740"/>
                <a:gd name="connsiteY0" fmla="*/ 0 h 1797740"/>
                <a:gd name="connsiteX1" fmla="*/ 1797740 w 1797740"/>
                <a:gd name="connsiteY1" fmla="*/ 0 h 1797740"/>
                <a:gd name="connsiteX2" fmla="*/ 1797740 w 1797740"/>
                <a:gd name="connsiteY2" fmla="*/ 1797740 h 1797740"/>
                <a:gd name="connsiteX3" fmla="*/ 0 w 1797740"/>
                <a:gd name="connsiteY3" fmla="*/ 1797740 h 1797740"/>
                <a:gd name="connsiteX4" fmla="*/ 0 w 1797740"/>
                <a:gd name="connsiteY4" fmla="*/ 0 h 179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7740" h="1797740">
                  <a:moveTo>
                    <a:pt x="0" y="0"/>
                  </a:moveTo>
                  <a:lnTo>
                    <a:pt x="1797740" y="0"/>
                  </a:lnTo>
                  <a:lnTo>
                    <a:pt x="1797740" y="1797740"/>
                  </a:lnTo>
                  <a:lnTo>
                    <a:pt x="0" y="17977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b="1" kern="1200" dirty="0"/>
                <a:t>Who Provides It:</a:t>
              </a:r>
              <a:r>
                <a:rPr lang="en-US" sz="1300" kern="1200" dirty="0"/>
                <a:t> Private-</a:t>
              </a:r>
              <a:r>
                <a:rPr lang="en-US" sz="1300" dirty="0"/>
                <a:t>pay, subsidized or sliding-scale h</a:t>
              </a:r>
              <a:r>
                <a:rPr lang="en-US" sz="1300" kern="1200" dirty="0"/>
                <a:t>ome support workers, community health aides, personal support workers, volunteer, friends, family.</a:t>
              </a:r>
            </a:p>
          </p:txBody>
        </p:sp>
        <p:sp>
          <p:nvSpPr>
            <p:cNvPr id="21" name="Arrow: Circular 20">
              <a:extLst>
                <a:ext uri="{FF2B5EF4-FFF2-40B4-BE49-F238E27FC236}">
                  <a16:creationId xmlns:a16="http://schemas.microsoft.com/office/drawing/2014/main" id="{76E8E3BA-722E-DC42-59CB-6888935B9B04}"/>
                </a:ext>
              </a:extLst>
            </p:cNvPr>
            <p:cNvSpPr/>
            <p:nvPr/>
          </p:nvSpPr>
          <p:spPr>
            <a:xfrm>
              <a:off x="1157807" y="1408345"/>
              <a:ext cx="5078742" cy="5078742"/>
            </a:xfrm>
            <a:prstGeom prst="circularArrow">
              <a:avLst>
                <a:gd name="adj1" fmla="val 6902"/>
                <a:gd name="adj2" fmla="val 465386"/>
                <a:gd name="adj3" fmla="val 11349274"/>
                <a:gd name="adj4" fmla="val 9785341"/>
                <a:gd name="adj5" fmla="val 8053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387A5A3-DCEA-3276-DAF9-115543E20F8B}"/>
                </a:ext>
              </a:extLst>
            </p:cNvPr>
            <p:cNvSpPr/>
            <p:nvPr/>
          </p:nvSpPr>
          <p:spPr>
            <a:xfrm>
              <a:off x="608691" y="1543043"/>
              <a:ext cx="1797740" cy="1797740"/>
            </a:xfrm>
            <a:custGeom>
              <a:avLst/>
              <a:gdLst>
                <a:gd name="connsiteX0" fmla="*/ 0 w 1797740"/>
                <a:gd name="connsiteY0" fmla="*/ 0 h 1797740"/>
                <a:gd name="connsiteX1" fmla="*/ 1797740 w 1797740"/>
                <a:gd name="connsiteY1" fmla="*/ 0 h 1797740"/>
                <a:gd name="connsiteX2" fmla="*/ 1797740 w 1797740"/>
                <a:gd name="connsiteY2" fmla="*/ 1797740 h 1797740"/>
                <a:gd name="connsiteX3" fmla="*/ 0 w 1797740"/>
                <a:gd name="connsiteY3" fmla="*/ 1797740 h 1797740"/>
                <a:gd name="connsiteX4" fmla="*/ 0 w 1797740"/>
                <a:gd name="connsiteY4" fmla="*/ 0 h 179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7740" h="1797740">
                  <a:moveTo>
                    <a:pt x="0" y="0"/>
                  </a:moveTo>
                  <a:lnTo>
                    <a:pt x="1797740" y="0"/>
                  </a:lnTo>
                  <a:lnTo>
                    <a:pt x="1797740" y="1797740"/>
                  </a:lnTo>
                  <a:lnTo>
                    <a:pt x="0" y="17977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b="1" kern="1200" dirty="0"/>
                <a:t>Purpose:</a:t>
              </a:r>
              <a:r>
                <a:rPr lang="en-US" sz="1300" kern="1200" dirty="0"/>
                <a:t> Helps seniors or people with physical or mental health challenges  maintain independence and stay in their own homes longer.</a:t>
              </a:r>
            </a:p>
          </p:txBody>
        </p:sp>
        <p:sp>
          <p:nvSpPr>
            <p:cNvPr id="23" name="Arrow: Circular 22">
              <a:extLst>
                <a:ext uri="{FF2B5EF4-FFF2-40B4-BE49-F238E27FC236}">
                  <a16:creationId xmlns:a16="http://schemas.microsoft.com/office/drawing/2014/main" id="{69FE904C-FA3C-5224-FE89-B90026365D5B}"/>
                </a:ext>
              </a:extLst>
            </p:cNvPr>
            <p:cNvSpPr/>
            <p:nvPr/>
          </p:nvSpPr>
          <p:spPr>
            <a:xfrm>
              <a:off x="675511" y="2018203"/>
              <a:ext cx="5078742" cy="5078742"/>
            </a:xfrm>
            <a:prstGeom prst="circularArrow">
              <a:avLst>
                <a:gd name="adj1" fmla="val 6902"/>
                <a:gd name="adj2" fmla="val 465386"/>
                <a:gd name="adj3" fmla="val 16749274"/>
                <a:gd name="adj4" fmla="val 15185341"/>
                <a:gd name="adj5" fmla="val 8053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3E72971-AFA8-7D78-70C8-CEF88F80F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702" y="1157982"/>
            <a:ext cx="1879517" cy="125464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89B30F-D0A9-0904-4B9D-BB645DCCB7C5}"/>
              </a:ext>
            </a:extLst>
          </p:cNvPr>
          <p:cNvSpPr/>
          <p:nvPr/>
        </p:nvSpPr>
        <p:spPr>
          <a:xfrm>
            <a:off x="-1" y="-1"/>
            <a:ext cx="12192000" cy="20783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C2E85B-F76E-FEE6-D95C-568476007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722730"/>
            <a:ext cx="12192000" cy="3937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71C3A1-3861-74A2-5F59-408AAC6424F5}"/>
              </a:ext>
            </a:extLst>
          </p:cNvPr>
          <p:cNvSpPr txBox="1"/>
          <p:nvPr/>
        </p:nvSpPr>
        <p:spPr>
          <a:xfrm>
            <a:off x="8742320" y="6724052"/>
            <a:ext cx="34830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Aharoni" panose="02010803020104030203" pitchFamily="2" charset="-79"/>
                <a:ea typeface="Tahoma" panose="020B0604030504040204" pitchFamily="34" charset="0"/>
                <a:cs typeface="Aharoni" panose="02010803020104030203" pitchFamily="2" charset="-79"/>
              </a:rPr>
              <a:t>Healthcareneedshomecare.ca</a:t>
            </a:r>
          </a:p>
        </p:txBody>
      </p:sp>
    </p:spTree>
    <p:extLst>
      <p:ext uri="{BB962C8B-B14F-4D97-AF65-F5344CB8AC3E}">
        <p14:creationId xmlns:p14="http://schemas.microsoft.com/office/powerpoint/2010/main" val="572106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1B26A5-E158-F367-4E25-46999B1E7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129DB75-6675-5C9D-9ABC-58675C6D7DC6}"/>
              </a:ext>
            </a:extLst>
          </p:cNvPr>
          <p:cNvSpPr txBox="1">
            <a:spLocks/>
          </p:cNvSpPr>
          <p:nvPr/>
        </p:nvSpPr>
        <p:spPr>
          <a:xfrm>
            <a:off x="129175" y="237998"/>
            <a:ext cx="8464344" cy="1011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9667B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Aharoni" panose="02010803020104030203" pitchFamily="2" charset="-79"/>
              </a:rPr>
              <a:t>Why Home Support</a:t>
            </a:r>
            <a:r>
              <a:rPr lang="en-US" dirty="0">
                <a:solidFill>
                  <a:srgbClr val="29667B"/>
                </a:solidFill>
                <a:latin typeface="Garamond" panose="02020404030301010803" pitchFamily="18" charset="0"/>
                <a:cs typeface="Aharoni" panose="02010803020104030203" pitchFamily="2" charset="-79"/>
              </a:rPr>
              <a:t> is right for YOU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9667B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Aharoni" panose="02010803020104030203" pitchFamily="2" charset="-79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427B79-1997-F850-E908-EFB2A363A94F}"/>
              </a:ext>
            </a:extLst>
          </p:cNvPr>
          <p:cNvSpPr/>
          <p:nvPr/>
        </p:nvSpPr>
        <p:spPr>
          <a:xfrm>
            <a:off x="4342785" y="2547042"/>
            <a:ext cx="3677205" cy="1625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BC9D0A-207F-0148-0A41-532771935AF6}"/>
              </a:ext>
            </a:extLst>
          </p:cNvPr>
          <p:cNvSpPr/>
          <p:nvPr/>
        </p:nvSpPr>
        <p:spPr>
          <a:xfrm>
            <a:off x="8153780" y="2547042"/>
            <a:ext cx="3529604" cy="1625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4F8536-3417-3652-945B-BD54D3D55BB1}"/>
              </a:ext>
            </a:extLst>
          </p:cNvPr>
          <p:cNvSpPr/>
          <p:nvPr/>
        </p:nvSpPr>
        <p:spPr>
          <a:xfrm>
            <a:off x="8156923" y="4265920"/>
            <a:ext cx="3526462" cy="1417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A7FE4C-9EF9-CBE6-3EF2-F4EE3F8B8D63}"/>
              </a:ext>
            </a:extLst>
          </p:cNvPr>
          <p:cNvSpPr/>
          <p:nvPr/>
        </p:nvSpPr>
        <p:spPr>
          <a:xfrm>
            <a:off x="4342785" y="4265920"/>
            <a:ext cx="3699438" cy="1417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D221C9-3BD4-F6C3-8443-3EFD6263796D}"/>
              </a:ext>
            </a:extLst>
          </p:cNvPr>
          <p:cNvSpPr txBox="1"/>
          <p:nvPr/>
        </p:nvSpPr>
        <p:spPr>
          <a:xfrm>
            <a:off x="4494901" y="2592006"/>
            <a:ext cx="3202198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Protects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A4BAFB-7C52-C25F-969E-B085C63FC37D}"/>
              </a:ext>
            </a:extLst>
          </p:cNvPr>
          <p:cNvSpPr txBox="1"/>
          <p:nvPr/>
        </p:nvSpPr>
        <p:spPr>
          <a:xfrm>
            <a:off x="4381500" y="4310711"/>
            <a:ext cx="3444006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Reduced Hospitalizations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30FD17-530C-FD02-369D-4761DD1BDE1B}"/>
              </a:ext>
            </a:extLst>
          </p:cNvPr>
          <p:cNvSpPr txBox="1"/>
          <p:nvPr/>
        </p:nvSpPr>
        <p:spPr>
          <a:xfrm>
            <a:off x="8309767" y="4281229"/>
            <a:ext cx="3189998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Benefits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93694C-5E68-135A-1B68-1B53305EE84B}"/>
              </a:ext>
            </a:extLst>
          </p:cNvPr>
          <p:cNvSpPr txBox="1"/>
          <p:nvPr/>
        </p:nvSpPr>
        <p:spPr>
          <a:xfrm>
            <a:off x="8309767" y="2615183"/>
            <a:ext cx="2916936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Cost Savings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0FA7F2-FA58-7138-AD6D-75D44BD95CD6}"/>
              </a:ext>
            </a:extLst>
          </p:cNvPr>
          <p:cNvSpPr txBox="1"/>
          <p:nvPr/>
        </p:nvSpPr>
        <p:spPr>
          <a:xfrm>
            <a:off x="4494901" y="3079990"/>
            <a:ext cx="3202198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Mental Health and well-being for Seniors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491C5C-B4F0-0953-DCAA-92AE443C9D8E}"/>
              </a:ext>
            </a:extLst>
          </p:cNvPr>
          <p:cNvSpPr txBox="1"/>
          <p:nvPr/>
        </p:nvSpPr>
        <p:spPr>
          <a:xfrm>
            <a:off x="8309767" y="4557856"/>
            <a:ext cx="3084713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 seniors, families, services, and the health care system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C7178A-EC78-005A-68C5-268E7F8360B9}"/>
              </a:ext>
            </a:extLst>
          </p:cNvPr>
          <p:cNvSpPr txBox="1"/>
          <p:nvPr/>
        </p:nvSpPr>
        <p:spPr>
          <a:xfrm>
            <a:off x="4378356" y="4645955"/>
            <a:ext cx="3567998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Fewer unnecessary emergency and ALC (Alternative Level of Care beds) admissions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F0EEAE-8172-B8C4-908E-EF18426C9BBD}"/>
              </a:ext>
            </a:extLst>
          </p:cNvPr>
          <p:cNvSpPr txBox="1"/>
          <p:nvPr/>
        </p:nvSpPr>
        <p:spPr>
          <a:xfrm>
            <a:off x="8309767" y="3062760"/>
            <a:ext cx="303965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Savings to government and for individuals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83A2FE-EB3D-D60D-4CBD-ECE0CA1BC09A}"/>
              </a:ext>
            </a:extLst>
          </p:cNvPr>
          <p:cNvSpPr txBox="1"/>
          <p:nvPr/>
        </p:nvSpPr>
        <p:spPr>
          <a:xfrm>
            <a:off x="140696" y="1756966"/>
            <a:ext cx="12064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9667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Publicly funded home health care services allow Seniors to stay in their homes longer.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667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0E3E79-6519-E4C9-C06E-084875FDB9E2}"/>
              </a:ext>
            </a:extLst>
          </p:cNvPr>
          <p:cNvSpPr/>
          <p:nvPr/>
        </p:nvSpPr>
        <p:spPr>
          <a:xfrm>
            <a:off x="-1" y="0"/>
            <a:ext cx="12192000" cy="28715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FFEB8FC-CA07-FD28-CCFA-CB8200983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5" y="6573413"/>
            <a:ext cx="12192000" cy="30434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962B1A4-8D14-4EE3-3170-F544A1DC3A84}"/>
              </a:ext>
            </a:extLst>
          </p:cNvPr>
          <p:cNvSpPr/>
          <p:nvPr/>
        </p:nvSpPr>
        <p:spPr>
          <a:xfrm>
            <a:off x="587586" y="2551553"/>
            <a:ext cx="3677205" cy="1625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00BB86-EC07-3BFA-AACB-88594EFBA9E0}"/>
              </a:ext>
            </a:extLst>
          </p:cNvPr>
          <p:cNvSpPr txBox="1"/>
          <p:nvPr/>
        </p:nvSpPr>
        <p:spPr>
          <a:xfrm>
            <a:off x="739702" y="2596517"/>
            <a:ext cx="3202198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Better Health Outcomes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F87917-0D57-6193-F2D6-5F863F1B6FC8}"/>
              </a:ext>
            </a:extLst>
          </p:cNvPr>
          <p:cNvSpPr txBox="1"/>
          <p:nvPr/>
        </p:nvSpPr>
        <p:spPr>
          <a:xfrm>
            <a:off x="739702" y="3084501"/>
            <a:ext cx="3202198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Improved quality of life and health status for seniors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F48A6EB-7516-F9E0-310A-BC46BDC28390}"/>
              </a:ext>
            </a:extLst>
          </p:cNvPr>
          <p:cNvSpPr/>
          <p:nvPr/>
        </p:nvSpPr>
        <p:spPr>
          <a:xfrm>
            <a:off x="605282" y="4245869"/>
            <a:ext cx="3677205" cy="14479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9A945E7-BDF2-2875-6C01-50EF2591E2BA}"/>
              </a:ext>
            </a:extLst>
          </p:cNvPr>
          <p:cNvSpPr txBox="1"/>
          <p:nvPr/>
        </p:nvSpPr>
        <p:spPr>
          <a:xfrm>
            <a:off x="693160" y="4785270"/>
            <a:ext cx="3084713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Preservation of dignity and autonomy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D029B6-3777-8245-2442-C858FD3DF3C1}"/>
              </a:ext>
            </a:extLst>
          </p:cNvPr>
          <p:cNvSpPr txBox="1"/>
          <p:nvPr/>
        </p:nvSpPr>
        <p:spPr>
          <a:xfrm>
            <a:off x="693160" y="4358544"/>
            <a:ext cx="329528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Increased Independence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835E5B-3ADC-C526-6DA0-2972AE58AE8B}"/>
              </a:ext>
            </a:extLst>
          </p:cNvPr>
          <p:cNvSpPr txBox="1"/>
          <p:nvPr/>
        </p:nvSpPr>
        <p:spPr>
          <a:xfrm>
            <a:off x="8722606" y="6540918"/>
            <a:ext cx="34830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Aharoni" panose="02010803020104030203" pitchFamily="2" charset="-79"/>
                <a:ea typeface="Tahoma" panose="020B0604030504040204" pitchFamily="34" charset="0"/>
                <a:cs typeface="Aharoni" panose="02010803020104030203" pitchFamily="2" charset="-79"/>
              </a:rPr>
              <a:t>Healthcareneedshomecare.ca</a:t>
            </a:r>
          </a:p>
        </p:txBody>
      </p:sp>
    </p:spTree>
    <p:extLst>
      <p:ext uri="{BB962C8B-B14F-4D97-AF65-F5344CB8AC3E}">
        <p14:creationId xmlns:p14="http://schemas.microsoft.com/office/powerpoint/2010/main" val="2609093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58CEAC0-2AD6-F200-E1B3-DD9549B17C68}"/>
              </a:ext>
            </a:extLst>
          </p:cNvPr>
          <p:cNvSpPr txBox="1">
            <a:spLocks/>
          </p:cNvSpPr>
          <p:nvPr/>
        </p:nvSpPr>
        <p:spPr>
          <a:xfrm>
            <a:off x="220092" y="319645"/>
            <a:ext cx="7613991" cy="1011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29667B"/>
                </a:solidFill>
                <a:latin typeface="Garamond" panose="02020404030301010803" pitchFamily="18" charset="0"/>
                <a:cs typeface="Aharoni" panose="02010803020104030203" pitchFamily="2" charset="-79"/>
              </a:rPr>
              <a:t>Why Universal Free Home Support?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408F90-ED65-3A91-A5A8-DB5B5870CBB7}"/>
              </a:ext>
            </a:extLst>
          </p:cNvPr>
          <p:cNvSpPr txBox="1"/>
          <p:nvPr/>
        </p:nvSpPr>
        <p:spPr>
          <a:xfrm>
            <a:off x="2751736" y="1464942"/>
            <a:ext cx="9577207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90% of Seniors prefer to age-in place at home with available supports.</a:t>
            </a:r>
            <a:endParaRPr lang="en-US" sz="1400" dirty="0"/>
          </a:p>
          <a:p>
            <a:endParaRPr lang="en-US" sz="1000" dirty="0"/>
          </a:p>
          <a:p>
            <a:r>
              <a:rPr lang="en-US" sz="2100" dirty="0"/>
              <a:t>Annual cost of government funded Long-Term care beds is &gt;$80,000 per year.</a:t>
            </a:r>
          </a:p>
          <a:p>
            <a:endParaRPr lang="en-US" sz="1000" dirty="0"/>
          </a:p>
          <a:p>
            <a:r>
              <a:rPr lang="en-US" sz="2100" dirty="0">
                <a:solidFill>
                  <a:prstClr val="black"/>
                </a:solidFill>
              </a:rPr>
              <a:t>Alternative Level of Care (ALC) beds cost over $1,000 per day to house patients, often unnecessarily.</a:t>
            </a:r>
          </a:p>
          <a:p>
            <a:endParaRPr lang="en-US" sz="1000" dirty="0">
              <a:solidFill>
                <a:prstClr val="black"/>
              </a:solidFill>
            </a:endParaRPr>
          </a:p>
          <a:p>
            <a:r>
              <a:rPr lang="en-US" sz="2100" dirty="0">
                <a:solidFill>
                  <a:prstClr val="black"/>
                </a:solidFill>
              </a:rPr>
              <a:t>Average seniors stay in ALC beds is 24 </a:t>
            </a:r>
            <a:r>
              <a:rPr lang="en-US" sz="2100" dirty="0" err="1">
                <a:solidFill>
                  <a:prstClr val="black"/>
                </a:solidFill>
              </a:rPr>
              <a:t>daysat</a:t>
            </a:r>
            <a:r>
              <a:rPr lang="en-US" sz="2100" dirty="0">
                <a:solidFill>
                  <a:prstClr val="black"/>
                </a:solidFill>
              </a:rPr>
              <a:t> $1,000 / day = $24,000 vs. $1200 for 24 days home support.</a:t>
            </a:r>
          </a:p>
          <a:p>
            <a:endParaRPr lang="en-US" sz="1000" dirty="0">
              <a:solidFill>
                <a:prstClr val="black"/>
              </a:solidFill>
            </a:endParaRPr>
          </a:p>
          <a:p>
            <a:r>
              <a:rPr lang="en-US" sz="2100" dirty="0"/>
              <a:t>Hospitalized seniors waiting in alternative level care (ALC) beds costs the health care system between $500 to $800 million a year in BC. </a:t>
            </a:r>
          </a:p>
          <a:p>
            <a:endParaRPr lang="en-US" sz="2100" dirty="0"/>
          </a:p>
          <a:p>
            <a:r>
              <a:rPr lang="en-US" sz="2100" dirty="0"/>
              <a:t>Jurisdictions that provide free home support have better outcomes, lower long-term care admissions, lower overall health care costs.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5FCFEA-FFED-DAB3-AA73-7EB2976A5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92" y="1464942"/>
            <a:ext cx="2531644" cy="41612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33E1D6-4B58-BF1E-3A56-8BE77536AAC9}"/>
              </a:ext>
            </a:extLst>
          </p:cNvPr>
          <p:cNvSpPr/>
          <p:nvPr/>
        </p:nvSpPr>
        <p:spPr>
          <a:xfrm>
            <a:off x="-1" y="0"/>
            <a:ext cx="12192000" cy="28715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5EB68C-CFF0-6E2A-A14D-0B4078DE3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61616"/>
            <a:ext cx="12192000" cy="3043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E33B94-FDEC-F91A-0122-B1739BAA4CB4}"/>
              </a:ext>
            </a:extLst>
          </p:cNvPr>
          <p:cNvSpPr txBox="1"/>
          <p:nvPr/>
        </p:nvSpPr>
        <p:spPr>
          <a:xfrm>
            <a:off x="8845854" y="6529121"/>
            <a:ext cx="34830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Aharoni" panose="02010803020104030203" pitchFamily="2" charset="-79"/>
                <a:ea typeface="Tahoma" panose="020B0604030504040204" pitchFamily="34" charset="0"/>
                <a:cs typeface="Aharoni" panose="02010803020104030203" pitchFamily="2" charset="-79"/>
              </a:rPr>
              <a:t>Healthcareneedshomecare.ca</a:t>
            </a:r>
          </a:p>
        </p:txBody>
      </p:sp>
    </p:spTree>
    <p:extLst>
      <p:ext uri="{BB962C8B-B14F-4D97-AF65-F5344CB8AC3E}">
        <p14:creationId xmlns:p14="http://schemas.microsoft.com/office/powerpoint/2010/main" val="3531806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1D8A4C2-C557-BCCE-CB24-BA7362794A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018" r="1491" b="-2"/>
          <a:stretch>
            <a:fillRect/>
          </a:stretch>
        </p:blipFill>
        <p:spPr>
          <a:xfrm>
            <a:off x="7143730" y="1350154"/>
            <a:ext cx="3985591" cy="2221625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0693" y="5663261"/>
            <a:ext cx="7690819" cy="707887"/>
          </a:xfrm>
        </p:spPr>
        <p:txBody>
          <a:bodyPr anchor="t">
            <a:noAutofit/>
          </a:bodyPr>
          <a:lstStyle/>
          <a:p>
            <a:pPr algn="r"/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29667B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haroni" panose="02010803020104030203" pitchFamily="2" charset="-79"/>
              </a:rPr>
              <a:t>It Saves The System Money, too!</a:t>
            </a:r>
            <a:br>
              <a:rPr lang="en-US" sz="3600" b="1" i="1" dirty="0"/>
            </a:br>
            <a:br>
              <a:rPr lang="en-US" sz="3600" b="1" dirty="0"/>
            </a:br>
            <a:endParaRPr lang="en-CA" sz="3600" b="1" dirty="0">
              <a:latin typeface="Aptos" panose="020B00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D3DB6F-6361-D566-0263-0E8E0B6E7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816" y="1438198"/>
            <a:ext cx="6400800" cy="371984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The current co-payment model is outdated and inequitable.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 penalizes seniors on fixed incomes.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 penalizes seniors that are most at-risk and vulnerable.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 shifts costs to the most expensive parts of the health system — costs that home support would have prevented.</a:t>
            </a:r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553AAE-4C5F-D8D1-B6E3-892D13DEE7CE}"/>
              </a:ext>
            </a:extLst>
          </p:cNvPr>
          <p:cNvSpPr txBox="1"/>
          <p:nvPr/>
        </p:nvSpPr>
        <p:spPr>
          <a:xfrm>
            <a:off x="260485" y="361729"/>
            <a:ext cx="95236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29667B"/>
                </a:solidFill>
                <a:latin typeface="Garamond" panose="02020404030301010803" pitchFamily="18" charset="0"/>
                <a:cs typeface="Aharoni" panose="02010803020104030203" pitchFamily="2" charset="-79"/>
              </a:rPr>
              <a:t>Home support doesn’t just help seniors….</a:t>
            </a:r>
            <a:endParaRPr lang="en-US" sz="4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96BF49-DEE0-6EC9-93F8-4FCEDA941F1E}"/>
              </a:ext>
            </a:extLst>
          </p:cNvPr>
          <p:cNvSpPr/>
          <p:nvPr/>
        </p:nvSpPr>
        <p:spPr>
          <a:xfrm>
            <a:off x="0" y="0"/>
            <a:ext cx="12192000" cy="28715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4A471B-9303-3210-E563-996B21360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53657"/>
            <a:ext cx="12192000" cy="3043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8E1E84-40BB-3664-42E2-6DA7A290F510}"/>
              </a:ext>
            </a:extLst>
          </p:cNvPr>
          <p:cNvSpPr txBox="1"/>
          <p:nvPr/>
        </p:nvSpPr>
        <p:spPr>
          <a:xfrm>
            <a:off x="8708911" y="6521162"/>
            <a:ext cx="34830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Aharoni" panose="02010803020104030203" pitchFamily="2" charset="-79"/>
                <a:ea typeface="Tahoma" panose="020B0604030504040204" pitchFamily="34" charset="0"/>
                <a:cs typeface="Aharoni" panose="02010803020104030203" pitchFamily="2" charset="-79"/>
              </a:rPr>
              <a:t>Healthcareneedshomecare.ca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A6FDBD3-FCA3-0E3D-534D-197F3CCAE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0328"/>
            <a:ext cx="12192000" cy="40771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D9F8CA-8B97-3800-5146-6A6D089DAB2C}"/>
              </a:ext>
            </a:extLst>
          </p:cNvPr>
          <p:cNvSpPr txBox="1"/>
          <p:nvPr/>
        </p:nvSpPr>
        <p:spPr>
          <a:xfrm>
            <a:off x="152400" y="238939"/>
            <a:ext cx="104525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29667B"/>
                </a:solidFill>
                <a:latin typeface="Garamond" panose="02020404030301010803" pitchFamily="18" charset="0"/>
                <a:cs typeface="Aharoni" panose="02010803020104030203" pitchFamily="2" charset="-79"/>
              </a:rPr>
              <a:t>Home Support Services Comparison</a:t>
            </a:r>
            <a:endParaRPr lang="en-US" sz="4000" dirty="0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0850DD9-AA5A-44F2-8FB1-295130D3C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78EEAB9E-6001-6E17-AA8D-6AD7BDF72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0F95D6D-EC94-9FB9-6062-ABFAE78081C1}"/>
              </a:ext>
            </a:extLst>
          </p:cNvPr>
          <p:cNvGrpSpPr/>
          <p:nvPr/>
        </p:nvGrpSpPr>
        <p:grpSpPr>
          <a:xfrm>
            <a:off x="192702" y="5847248"/>
            <a:ext cx="11831993" cy="752758"/>
            <a:chOff x="3001" y="806543"/>
            <a:chExt cx="2381457" cy="1428874"/>
          </a:xfrm>
          <a:solidFill>
            <a:srgbClr val="0070C0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94119BC-DF7C-6B06-D8A8-39C86AFB7EBE}"/>
                </a:ext>
              </a:extLst>
            </p:cNvPr>
            <p:cNvSpPr/>
            <p:nvPr/>
          </p:nvSpPr>
          <p:spPr>
            <a:xfrm>
              <a:off x="3001" y="806543"/>
              <a:ext cx="2381457" cy="142887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4B4E6BB-F079-8ECE-2B5F-413D117C9D0C}"/>
                </a:ext>
              </a:extLst>
            </p:cNvPr>
            <p:cNvSpPr txBox="1"/>
            <p:nvPr/>
          </p:nvSpPr>
          <p:spPr>
            <a:xfrm>
              <a:off x="3001" y="806543"/>
              <a:ext cx="2381457" cy="142887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kern="1200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5803EA2-2B32-3753-5E64-A9DE9930091B}"/>
              </a:ext>
            </a:extLst>
          </p:cNvPr>
          <p:cNvSpPr txBox="1"/>
          <p:nvPr/>
        </p:nvSpPr>
        <p:spPr>
          <a:xfrm>
            <a:off x="192701" y="5914565"/>
            <a:ext cx="11600771" cy="677108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 b="1" dirty="0">
                <a:solidFill>
                  <a:srgbClr val="92D050"/>
                </a:solidFill>
              </a:rPr>
              <a:t>Key Findings: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BC has both the highest rate of avoidable admissions to LTC (13%) and 61% of admissions occurring without any prior home support services.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2E3FB29-2A4D-260F-0484-2E1EC8392973}"/>
              </a:ext>
            </a:extLst>
          </p:cNvPr>
          <p:cNvGrpSpPr/>
          <p:nvPr/>
        </p:nvGrpSpPr>
        <p:grpSpPr>
          <a:xfrm>
            <a:off x="192701" y="5057938"/>
            <a:ext cx="11831993" cy="752758"/>
            <a:chOff x="3001" y="806543"/>
            <a:chExt cx="2381457" cy="1428874"/>
          </a:xfrm>
          <a:solidFill>
            <a:srgbClr val="0070C0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AF722C-9FD3-D4B6-96EF-53D1F6680A8B}"/>
                </a:ext>
              </a:extLst>
            </p:cNvPr>
            <p:cNvSpPr/>
            <p:nvPr/>
          </p:nvSpPr>
          <p:spPr>
            <a:xfrm>
              <a:off x="3001" y="806543"/>
              <a:ext cx="2381457" cy="142887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00ED7D2-8D5E-5B20-6253-97FA0697AFAD}"/>
                </a:ext>
              </a:extLst>
            </p:cNvPr>
            <p:cNvSpPr txBox="1"/>
            <p:nvPr/>
          </p:nvSpPr>
          <p:spPr>
            <a:xfrm>
              <a:off x="3001" y="806543"/>
              <a:ext cx="2381457" cy="142887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kern="1200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8966FB1-05ED-75F4-BFB3-C90A7789D19D}"/>
              </a:ext>
            </a:extLst>
          </p:cNvPr>
          <p:cNvSpPr txBox="1"/>
          <p:nvPr/>
        </p:nvSpPr>
        <p:spPr>
          <a:xfrm>
            <a:off x="192701" y="5188409"/>
            <a:ext cx="1203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92D050"/>
                </a:solidFill>
                <a:latin typeface="Aptos" panose="02110004020202020204"/>
              </a:rPr>
              <a:t>BC Admission rate to LTC with no prior home support :   </a:t>
            </a:r>
            <a:r>
              <a:rPr lang="en-US" sz="2400" b="1" dirty="0">
                <a:solidFill>
                  <a:schemeClr val="bg1"/>
                </a:solidFill>
                <a:latin typeface="Aptos" panose="02110004020202020204"/>
              </a:rPr>
              <a:t>61%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2B8BC1-C092-B68B-5D9C-890255AA97B4}"/>
              </a:ext>
            </a:extLst>
          </p:cNvPr>
          <p:cNvSpPr/>
          <p:nvPr/>
        </p:nvSpPr>
        <p:spPr>
          <a:xfrm>
            <a:off x="0" y="0"/>
            <a:ext cx="12192000" cy="28715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638CA9A-929C-D70B-18B6-9790E9430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44783"/>
            <a:ext cx="12192000" cy="3043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CC3860-8586-C31B-84A7-D444C768E943}"/>
              </a:ext>
            </a:extLst>
          </p:cNvPr>
          <p:cNvSpPr txBox="1"/>
          <p:nvPr/>
        </p:nvSpPr>
        <p:spPr>
          <a:xfrm>
            <a:off x="180003" y="4328896"/>
            <a:ext cx="11831993" cy="67710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BC still largely treats home support as a supplemental social service </a:t>
            </a:r>
            <a:r>
              <a:rPr lang="en-US" dirty="0">
                <a:solidFill>
                  <a:schemeClr val="bg1"/>
                </a:solidFill>
              </a:rPr>
              <a:t>whereas Ontario, Alberta, and   Manitoba treat it as core healthcare infrastructure.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446F59-8CF2-E185-BCEE-7C593B13ED07}"/>
              </a:ext>
            </a:extLst>
          </p:cNvPr>
          <p:cNvSpPr txBox="1"/>
          <p:nvPr/>
        </p:nvSpPr>
        <p:spPr>
          <a:xfrm>
            <a:off x="167302" y="887980"/>
            <a:ext cx="120649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29667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BC pays for the hospital bed after the fall while other provinces invest</a:t>
            </a:r>
            <a:r>
              <a:rPr lang="en-US" sz="1600" b="1" i="1" dirty="0">
                <a:solidFill>
                  <a:srgbClr val="29667B"/>
                </a:solidFill>
                <a:latin typeface="Aptos" panose="02110004020202020204"/>
              </a:rPr>
              <a:t> earlier so the fall is less likely to happen.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9667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053F1F-3808-CE3B-9B15-C0591F22A74C}"/>
              </a:ext>
            </a:extLst>
          </p:cNvPr>
          <p:cNvSpPr txBox="1"/>
          <p:nvPr/>
        </p:nvSpPr>
        <p:spPr>
          <a:xfrm>
            <a:off x="8603808" y="6612288"/>
            <a:ext cx="34830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Aharoni" panose="02010803020104030203" pitchFamily="2" charset="-79"/>
                <a:ea typeface="Tahoma" panose="020B0604030504040204" pitchFamily="34" charset="0"/>
                <a:cs typeface="Aharoni" panose="02010803020104030203" pitchFamily="2" charset="-79"/>
              </a:rPr>
              <a:t>Healthcareneedshomecare.ca</a:t>
            </a:r>
          </a:p>
        </p:txBody>
      </p:sp>
    </p:spTree>
    <p:extLst>
      <p:ext uri="{BB962C8B-B14F-4D97-AF65-F5344CB8AC3E}">
        <p14:creationId xmlns:p14="http://schemas.microsoft.com/office/powerpoint/2010/main" val="886992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26826</TotalTime>
  <Words>1322</Words>
  <Application>Microsoft Office PowerPoint</Application>
  <PresentationFormat>Widescreen</PresentationFormat>
  <Paragraphs>175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Aharoni</vt:lpstr>
      <vt:lpstr>alfabet</vt:lpstr>
      <vt:lpstr>Amasis MT Pro Light</vt:lpstr>
      <vt:lpstr>Aptos</vt:lpstr>
      <vt:lpstr>Aptos Display</vt:lpstr>
      <vt:lpstr>Arial</vt:lpstr>
      <vt:lpstr>Calibri</vt:lpstr>
      <vt:lpstr>Century Gothic</vt:lpstr>
      <vt:lpstr>Garamond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 Saves The System Money, too!  </vt:lpstr>
      <vt:lpstr>PowerPoint Presentation</vt:lpstr>
      <vt:lpstr>PowerPoint Presentation</vt:lpstr>
      <vt:lpstr>PowerPoint Presentation</vt:lpstr>
      <vt:lpstr>Making the Case for Universal Free Home Support</vt:lpstr>
      <vt:lpstr>No one should be forced into long-term care simply because they cannot afford to stay home.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Jeff Moss</dc:creator>
  <cp:lastModifiedBy>Jeff Moss</cp:lastModifiedBy>
  <cp:revision>3</cp:revision>
  <cp:lastPrinted>2026-05-29T19:29:06Z</cp:lastPrinted>
  <dcterms:created xsi:type="dcterms:W3CDTF">2025-10-07T01:03:03Z</dcterms:created>
  <dcterms:modified xsi:type="dcterms:W3CDTF">2026-06-01T23:18:42Z</dcterms:modified>
</cp:coreProperties>
</file>