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294D-1F07-3DE2-167B-03F277119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2AABE-2417-CC67-0F26-5AA743127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F760E-0484-AF4B-B508-4515D4A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D8CE-32D3-E915-1647-98916908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D3B84-88B5-E69D-8E07-FE1E25BA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1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8670-C82C-9316-3FFA-0EB38762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9D5ED-122A-AF2D-5977-2A7400941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5C60-9DF4-4038-9039-3F0AB67F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B6E96-0482-54A0-C020-776DB5F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C2AC1-A35D-1A83-E3A9-CDFD3EF0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3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1EE47-9952-B29D-4165-BA4F3CE88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FD887-1F96-B9D0-9220-25A68BDA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3C758-D326-7AF1-B669-429782BD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B3E0E-3439-3DC1-98CF-D56F4803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B21DD-9DAE-4622-4300-35359667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1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7A38-5068-C688-69F9-FDE5F7DC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F8FAF-0EE0-D717-7D4A-E1F89FB27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ED8B3-FFCA-F5DF-DE47-3BA7973A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E1006-739A-2A41-B1DC-630DEFD2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009C0-6892-605B-7241-584B8D01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7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C8E04-91E7-CA67-7722-1C22F37B0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28192-8574-DCA8-477B-17CC19B5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EB12A-DB17-8C92-E6D2-19C954EB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D611F-FDBE-DF85-19BE-A81E9482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57D4-3666-5896-299C-14F35B26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172F-D8E0-7408-E393-6E28AE40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AAF8-703C-2821-5DBF-CD27BCE28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C5BBB-5E3A-70E7-BF5A-3E8B59A35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50D9F-1BBE-17AD-E997-6B1E16E2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CFE65-860E-A4FA-49E8-2DC6CB76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7E5BE-9FE3-F771-3DEA-3D3304C1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E15A-63D7-0C36-486C-990ACBF1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EBE9E-6799-D104-A1A3-B9ABC4BF4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6C734-9535-2F39-608B-1BD347414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F290F2-C03F-F9FF-ADD3-AB5AD31F8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822D6C-C687-F6D9-10B8-1A01EB9CF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7E082-0EF9-5BB8-6E24-23E7C7AC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529CE-B313-45E5-8DF1-909050B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298DF-ED7B-55E9-DBBA-7B29781A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3B5F-3573-000D-0851-F0A901C8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FAF41-5DFB-EFBA-EFE0-BAEB93A6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22E95-6743-B665-2B81-4AFC6E67B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3605F-91D1-9976-ACF5-3D20958A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0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40A05-D8E6-CF79-8842-C252F104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C3F5F-4FD1-C922-7AAB-5271BE33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DAC38-A307-E9BB-32F2-7739E185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753CD-D406-AB32-9546-76FE4D40B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B2697-8700-5014-AAB2-7A940422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A1C3F-F656-59C5-54C4-54555CED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968DA-5D14-F831-5D7E-352E065B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695F8-F8F1-CAB0-A0D1-4F2E33F4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0DCD5-48A4-F1EB-9032-F4EE862E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0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4109-F738-CBA1-4B13-24D1B6E8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333154-72D5-C368-AB00-520394917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DE51C-6FD3-BED1-8E1D-CFE5602DE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9AA75-E544-7C15-1590-04DB361F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B060C-EF8E-3F1F-3116-CBBA59E5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31DDC-11C7-0E27-0709-FD5FB27C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4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00F3A-DE28-71E8-C6E0-E4C6466D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BB719-8986-E6A3-6D50-1EDB0CE77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B4C29-E4B7-FD13-CDCF-C9AF133E1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6407-7805-4881-A2A3-B1B5C6DF7801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5DD7C-8B4A-452F-17FE-C3E73F01F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90C88-BC83-DA27-8F1D-F72F4757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22D4-D9DB-47DB-9FB8-333E808D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9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250601-6545-6191-CA95-6B65C7E4D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037" y="25250"/>
            <a:ext cx="3467363" cy="14534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242715-43A1-A675-DFF9-C702E1B14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12" y="142764"/>
            <a:ext cx="3381447" cy="11808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2345A5-2B5C-680B-F0A3-1B074DBC42F7}"/>
              </a:ext>
            </a:extLst>
          </p:cNvPr>
          <p:cNvSpPr txBox="1"/>
          <p:nvPr/>
        </p:nvSpPr>
        <p:spPr>
          <a:xfrm>
            <a:off x="1085849" y="4829175"/>
            <a:ext cx="1044892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Opening Order: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 	   $250 Free Freight over $500. Must order min. case pack where applies</a:t>
            </a:r>
            <a:b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</a:br>
            <a:r>
              <a:rPr lang="en-US" sz="1600" b="1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Minimum Reorder: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 $150 Minimum. Free Freight over $500. Must order min. case pack where applies</a:t>
            </a:r>
            <a:b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</a:br>
            <a:r>
              <a:rPr lang="en-US" sz="1600" b="1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Terms: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 		   Net 60 day dating for credit approved stores.</a:t>
            </a:r>
          </a:p>
          <a:p>
            <a:b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</a:br>
            <a:r>
              <a:rPr lang="en-US" sz="1600" b="1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Purchase Orders  	  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Amandine Robinson</a:t>
            </a:r>
            <a:b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</a:br>
            <a:r>
              <a:rPr lang="en-US" sz="1600" b="1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Main: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  		  (773) </a:t>
            </a:r>
            <a:r>
              <a:rPr lang="en-US" sz="1600" dirty="0">
                <a:solidFill>
                  <a:srgbClr val="333333"/>
                </a:solidFill>
                <a:latin typeface="Poppins" panose="020B0502040204020203" pitchFamily="2" charset="0"/>
              </a:rPr>
              <a:t>754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-3275</a:t>
            </a:r>
          </a:p>
          <a:p>
            <a:r>
              <a:rPr lang="en-US" sz="1600" b="1" dirty="0">
                <a:solidFill>
                  <a:srgbClr val="333333"/>
                </a:solidFill>
                <a:latin typeface="Poppins" panose="020B0502040204020203" pitchFamily="2" charset="0"/>
              </a:rPr>
              <a:t>Email:</a:t>
            </a:r>
            <a:r>
              <a:rPr lang="en-US" sz="1600" dirty="0">
                <a:solidFill>
                  <a:srgbClr val="333333"/>
                </a:solidFill>
                <a:latin typeface="Poppins" panose="020B0502040204020203" pitchFamily="2" charset="0"/>
              </a:rPr>
              <a:t>		  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Poppins" panose="020B0502040204020203" pitchFamily="2" charset="0"/>
              </a:rPr>
              <a:t>sales@opinel-usa.com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7244AF-9CCC-2B04-86B5-E098E13D1896}"/>
              </a:ext>
            </a:extLst>
          </p:cNvPr>
          <p:cNvSpPr txBox="1"/>
          <p:nvPr/>
        </p:nvSpPr>
        <p:spPr>
          <a:xfrm>
            <a:off x="3333750" y="1484110"/>
            <a:ext cx="6039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SHOW SPECIAL – January 2 – January 31, 2023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AB8D93-AA99-6A19-3DF3-A1E1E95605E3}"/>
              </a:ext>
            </a:extLst>
          </p:cNvPr>
          <p:cNvSpPr txBox="1"/>
          <p:nvPr/>
        </p:nvSpPr>
        <p:spPr>
          <a:xfrm>
            <a:off x="1085849" y="1983216"/>
            <a:ext cx="9515475" cy="1692771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% off $500-$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999</a:t>
            </a:r>
            <a:r>
              <a:rPr lang="en-US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orders and 10% off &gt;$1000 orders</a:t>
            </a:r>
            <a:endParaRPr lang="en-US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free T-Duo case pack (6pcs) for every Opinel order over $500.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Submit your $500.00 or more order prior to show or bring your order to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show – that </a:t>
            </a:r>
            <a:r>
              <a:rPr lang="en-US" sz="1600" b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order will get Net 90 days!!!!!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3767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FC4DBC9-9751-1B26-9466-BC234ADDD7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499190" y="1550605"/>
            <a:ext cx="1020555" cy="2021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4D85A8-9AFA-EBDE-0EEF-B8D05412A784}"/>
              </a:ext>
            </a:extLst>
          </p:cNvPr>
          <p:cNvSpPr txBox="1"/>
          <p:nvPr/>
        </p:nvSpPr>
        <p:spPr>
          <a:xfrm>
            <a:off x="1085849" y="4232613"/>
            <a:ext cx="935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Opinel price increase effective 2/1/2023 – Great time to stock up!!</a:t>
            </a:r>
          </a:p>
        </p:txBody>
      </p:sp>
    </p:spTree>
    <p:extLst>
      <p:ext uri="{BB962C8B-B14F-4D97-AF65-F5344CB8AC3E}">
        <p14:creationId xmlns:p14="http://schemas.microsoft.com/office/powerpoint/2010/main" val="282139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Marylynn Karpicki</dc:creator>
  <cp:lastModifiedBy>Alex Delecroix</cp:lastModifiedBy>
  <cp:revision>4</cp:revision>
  <dcterms:created xsi:type="dcterms:W3CDTF">2022-06-15T17:21:56Z</dcterms:created>
  <dcterms:modified xsi:type="dcterms:W3CDTF">2022-12-22T19:45:49Z</dcterms:modified>
</cp:coreProperties>
</file>