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4"/>
    <p:sldMasterId id="2147483788" r:id="rId5"/>
    <p:sldMasterId id="2147483842" r:id="rId6"/>
  </p:sldMasterIdLst>
  <p:notesMasterIdLst>
    <p:notesMasterId r:id="rId10"/>
  </p:notesMasterIdLst>
  <p:sldIdLst>
    <p:sldId id="2147375742" r:id="rId7"/>
    <p:sldId id="2147375740" r:id="rId8"/>
    <p:sldId id="214737573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71B1"/>
    <a:srgbClr val="F67E24"/>
    <a:srgbClr val="ED8000"/>
    <a:srgbClr val="002454"/>
    <a:srgbClr val="E7EDF3"/>
    <a:srgbClr val="2D40D6"/>
    <a:srgbClr val="F34720"/>
    <a:srgbClr val="F3F6F9"/>
    <a:srgbClr val="EDD67A"/>
    <a:srgbClr val="4DC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EAD92-EACA-41AF-8B8A-6BDCBB1F6BB6}" v="4" dt="2026-05-18T17:43:05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30"/>
    <p:restoredTop sz="94730"/>
  </p:normalViewPr>
  <p:slideViewPr>
    <p:cSldViewPr snapToGrid="0">
      <p:cViewPr varScale="1">
        <p:scale>
          <a:sx n="78" d="100"/>
          <a:sy n="78" d="100"/>
        </p:scale>
        <p:origin x="1238" y="67"/>
      </p:cViewPr>
      <p:guideLst>
        <p:guide orient="horz" pos="240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554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Hayes" userId="0b4b72d7-009e-4075-a1ce-92bd7bcd3dcb" providerId="ADAL" clId="{EC8B52D8-6B28-43F5-8EE4-51FF70CB2519}"/>
    <pc:docChg chg="undo custSel addSld delSld modSld sldOrd">
      <pc:chgData name="Stephen Hayes" userId="0b4b72d7-009e-4075-a1ce-92bd7bcd3dcb" providerId="ADAL" clId="{EC8B52D8-6B28-43F5-8EE4-51FF70CB2519}" dt="2026-05-18T17:44:10.955" v="60" actId="47"/>
      <pc:docMkLst>
        <pc:docMk/>
      </pc:docMkLst>
      <pc:sldChg chg="add del">
        <pc:chgData name="Stephen Hayes" userId="0b4b72d7-009e-4075-a1ce-92bd7bcd3dcb" providerId="ADAL" clId="{EC8B52D8-6B28-43F5-8EE4-51FF70CB2519}" dt="2026-05-18T17:44:10.955" v="60" actId="47"/>
        <pc:sldMkLst>
          <pc:docMk/>
          <pc:sldMk cId="1197984472" sldId="2147375627"/>
        </pc:sldMkLst>
      </pc:sldChg>
      <pc:sldChg chg="del">
        <pc:chgData name="Stephen Hayes" userId="0b4b72d7-009e-4075-a1ce-92bd7bcd3dcb" providerId="ADAL" clId="{EC8B52D8-6B28-43F5-8EE4-51FF70CB2519}" dt="2026-05-18T17:44:07.773" v="58" actId="47"/>
        <pc:sldMkLst>
          <pc:docMk/>
          <pc:sldMk cId="2852664213" sldId="2147375664"/>
        </pc:sldMkLst>
      </pc:sldChg>
      <pc:sldChg chg="del">
        <pc:chgData name="Stephen Hayes" userId="0b4b72d7-009e-4075-a1ce-92bd7bcd3dcb" providerId="ADAL" clId="{EC8B52D8-6B28-43F5-8EE4-51FF70CB2519}" dt="2026-05-18T17:44:08.333" v="59" actId="47"/>
        <pc:sldMkLst>
          <pc:docMk/>
          <pc:sldMk cId="324876313" sldId="2147375666"/>
        </pc:sldMkLst>
      </pc:sldChg>
      <pc:sldChg chg="modSp add del mod">
        <pc:chgData name="Stephen Hayes" userId="0b4b72d7-009e-4075-a1ce-92bd7bcd3dcb" providerId="ADAL" clId="{EC8B52D8-6B28-43F5-8EE4-51FF70CB2519}" dt="2026-05-18T17:42:10.400" v="36" actId="47"/>
        <pc:sldMkLst>
          <pc:docMk/>
          <pc:sldMk cId="3117944601" sldId="2147375693"/>
        </pc:sldMkLst>
        <pc:spChg chg="mod">
          <ac:chgData name="Stephen Hayes" userId="0b4b72d7-009e-4075-a1ce-92bd7bcd3dcb" providerId="ADAL" clId="{EC8B52D8-6B28-43F5-8EE4-51FF70CB2519}" dt="2026-05-18T17:41:46.390" v="35" actId="27636"/>
          <ac:spMkLst>
            <pc:docMk/>
            <pc:sldMk cId="3117944601" sldId="2147375693"/>
            <ac:spMk id="2" creationId="{6DE1F920-C8B2-73B3-0889-15106AD471BA}"/>
          </ac:spMkLst>
        </pc:spChg>
      </pc:sldChg>
      <pc:sldChg chg="add del">
        <pc:chgData name="Stephen Hayes" userId="0b4b72d7-009e-4075-a1ce-92bd7bcd3dcb" providerId="ADAL" clId="{EC8B52D8-6B28-43F5-8EE4-51FF70CB2519}" dt="2026-05-18T17:43:42.377" v="56" actId="47"/>
        <pc:sldMkLst>
          <pc:docMk/>
          <pc:sldMk cId="1814669914" sldId="2147375735"/>
        </pc:sldMkLst>
      </pc:sldChg>
      <pc:sldChg chg="addSp delSp modSp mod">
        <pc:chgData name="Stephen Hayes" userId="0b4b72d7-009e-4075-a1ce-92bd7bcd3dcb" providerId="ADAL" clId="{EC8B52D8-6B28-43F5-8EE4-51FF70CB2519}" dt="2026-05-18T17:43:20.284" v="55" actId="1076"/>
        <pc:sldMkLst>
          <pc:docMk/>
          <pc:sldMk cId="3877311221" sldId="2147375736"/>
        </pc:sldMkLst>
        <pc:spChg chg="del">
          <ac:chgData name="Stephen Hayes" userId="0b4b72d7-009e-4075-a1ce-92bd7bcd3dcb" providerId="ADAL" clId="{EC8B52D8-6B28-43F5-8EE4-51FF70CB2519}" dt="2026-05-18T17:42:50.642" v="41" actId="478"/>
          <ac:spMkLst>
            <pc:docMk/>
            <pc:sldMk cId="3877311221" sldId="2147375736"/>
            <ac:spMk id="2" creationId="{2DDE393C-5681-5129-E8EB-BC80ECA46FF0}"/>
          </ac:spMkLst>
        </pc:spChg>
        <pc:spChg chg="del">
          <ac:chgData name="Stephen Hayes" userId="0b4b72d7-009e-4075-a1ce-92bd7bcd3dcb" providerId="ADAL" clId="{EC8B52D8-6B28-43F5-8EE4-51FF70CB2519}" dt="2026-05-18T17:42:45.933" v="40" actId="478"/>
          <ac:spMkLst>
            <pc:docMk/>
            <pc:sldMk cId="3877311221" sldId="2147375736"/>
            <ac:spMk id="4" creationId="{FF603070-7B71-80CC-264B-16B4279F2E92}"/>
          </ac:spMkLst>
        </pc:spChg>
        <pc:spChg chg="del">
          <ac:chgData name="Stephen Hayes" userId="0b4b72d7-009e-4075-a1ce-92bd7bcd3dcb" providerId="ADAL" clId="{EC8B52D8-6B28-43F5-8EE4-51FF70CB2519}" dt="2026-05-18T17:42:38.023" v="37" actId="478"/>
          <ac:spMkLst>
            <pc:docMk/>
            <pc:sldMk cId="3877311221" sldId="2147375736"/>
            <ac:spMk id="6" creationId="{FAC8B122-08E2-A8FB-582F-85A0B8B3ED88}"/>
          </ac:spMkLst>
        </pc:spChg>
        <pc:spChg chg="del">
          <ac:chgData name="Stephen Hayes" userId="0b4b72d7-009e-4075-a1ce-92bd7bcd3dcb" providerId="ADAL" clId="{EC8B52D8-6B28-43F5-8EE4-51FF70CB2519}" dt="2026-05-18T17:42:40.929" v="38" actId="478"/>
          <ac:spMkLst>
            <pc:docMk/>
            <pc:sldMk cId="3877311221" sldId="2147375736"/>
            <ac:spMk id="7" creationId="{21575550-5A07-F492-3CEA-900754EF7F71}"/>
          </ac:spMkLst>
        </pc:spChg>
        <pc:spChg chg="add del mod">
          <ac:chgData name="Stephen Hayes" userId="0b4b72d7-009e-4075-a1ce-92bd7bcd3dcb" providerId="ADAL" clId="{EC8B52D8-6B28-43F5-8EE4-51FF70CB2519}" dt="2026-05-18T17:42:53.710" v="42" actId="478"/>
          <ac:spMkLst>
            <pc:docMk/>
            <pc:sldMk cId="3877311221" sldId="2147375736"/>
            <ac:spMk id="9" creationId="{4991AC63-26CF-05D6-9EF6-5FF99AE84520}"/>
          </ac:spMkLst>
        </pc:spChg>
        <pc:spChg chg="add mod">
          <ac:chgData name="Stephen Hayes" userId="0b4b72d7-009e-4075-a1ce-92bd7bcd3dcb" providerId="ADAL" clId="{EC8B52D8-6B28-43F5-8EE4-51FF70CB2519}" dt="2026-05-18T17:43:11.435" v="54" actId="20577"/>
          <ac:spMkLst>
            <pc:docMk/>
            <pc:sldMk cId="3877311221" sldId="2147375736"/>
            <ac:spMk id="10" creationId="{3943322B-B25C-2B8B-6104-313EC42F578C}"/>
          </ac:spMkLst>
        </pc:spChg>
        <pc:spChg chg="add mod">
          <ac:chgData name="Stephen Hayes" userId="0b4b72d7-009e-4075-a1ce-92bd7bcd3dcb" providerId="ADAL" clId="{EC8B52D8-6B28-43F5-8EE4-51FF70CB2519}" dt="2026-05-18T17:43:05.668" v="43"/>
          <ac:spMkLst>
            <pc:docMk/>
            <pc:sldMk cId="3877311221" sldId="2147375736"/>
            <ac:spMk id="11" creationId="{B734832C-423F-8405-E7D6-8AB782520214}"/>
          </ac:spMkLst>
        </pc:spChg>
        <pc:graphicFrameChg chg="add mod">
          <ac:chgData name="Stephen Hayes" userId="0b4b72d7-009e-4075-a1ce-92bd7bcd3dcb" providerId="ADAL" clId="{EC8B52D8-6B28-43F5-8EE4-51FF70CB2519}" dt="2026-05-18T17:43:20.284" v="55" actId="1076"/>
          <ac:graphicFrameMkLst>
            <pc:docMk/>
            <pc:sldMk cId="3877311221" sldId="2147375736"/>
            <ac:graphicFrameMk id="12" creationId="{67B7A818-0633-B1FE-58E6-4FC63110B203}"/>
          </ac:graphicFrameMkLst>
        </pc:graphicFrameChg>
        <pc:picChg chg="del">
          <ac:chgData name="Stephen Hayes" userId="0b4b72d7-009e-4075-a1ce-92bd7bcd3dcb" providerId="ADAL" clId="{EC8B52D8-6B28-43F5-8EE4-51FF70CB2519}" dt="2026-05-18T17:42:43.105" v="39" actId="478"/>
          <ac:picMkLst>
            <pc:docMk/>
            <pc:sldMk cId="3877311221" sldId="2147375736"/>
            <ac:picMk id="5" creationId="{A6975B74-5701-EBCA-8BD7-62A7C5F996B0}"/>
          </ac:picMkLst>
        </pc:picChg>
      </pc:sldChg>
      <pc:sldChg chg="del">
        <pc:chgData name="Stephen Hayes" userId="0b4b72d7-009e-4075-a1ce-92bd7bcd3dcb" providerId="ADAL" clId="{EC8B52D8-6B28-43F5-8EE4-51FF70CB2519}" dt="2026-05-18T17:39:04.139" v="26" actId="47"/>
        <pc:sldMkLst>
          <pc:docMk/>
          <pc:sldMk cId="628786085" sldId="2147375737"/>
        </pc:sldMkLst>
      </pc:sldChg>
      <pc:sldChg chg="del">
        <pc:chgData name="Stephen Hayes" userId="0b4b72d7-009e-4075-a1ce-92bd7bcd3dcb" providerId="ADAL" clId="{EC8B52D8-6B28-43F5-8EE4-51FF70CB2519}" dt="2026-05-18T17:43:43.306" v="57" actId="47"/>
        <pc:sldMkLst>
          <pc:docMk/>
          <pc:sldMk cId="2157953822" sldId="2147375739"/>
        </pc:sldMkLst>
      </pc:sldChg>
      <pc:sldChg chg="ord">
        <pc:chgData name="Stephen Hayes" userId="0b4b72d7-009e-4075-a1ce-92bd7bcd3dcb" providerId="ADAL" clId="{EC8B52D8-6B28-43F5-8EE4-51FF70CB2519}" dt="2026-05-18T17:39:24.736" v="29"/>
        <pc:sldMkLst>
          <pc:docMk/>
          <pc:sldMk cId="1448283316" sldId="2147375740"/>
        </pc:sldMkLst>
      </pc:sldChg>
      <pc:sldChg chg="del">
        <pc:chgData name="Stephen Hayes" userId="0b4b72d7-009e-4075-a1ce-92bd7bcd3dcb" providerId="ADAL" clId="{EC8B52D8-6B28-43F5-8EE4-51FF70CB2519}" dt="2026-05-18T17:39:14.660" v="27" actId="47"/>
        <pc:sldMkLst>
          <pc:docMk/>
          <pc:sldMk cId="3119187898" sldId="2147375741"/>
        </pc:sldMkLst>
      </pc:sldChg>
      <pc:sldChg chg="addSp delSp modSp add mod">
        <pc:chgData name="Stephen Hayes" userId="0b4b72d7-009e-4075-a1ce-92bd7bcd3dcb" providerId="ADAL" clId="{EC8B52D8-6B28-43F5-8EE4-51FF70CB2519}" dt="2026-05-18T17:38:49.481" v="25" actId="1076"/>
        <pc:sldMkLst>
          <pc:docMk/>
          <pc:sldMk cId="2470370375" sldId="2147375742"/>
        </pc:sldMkLst>
        <pc:spChg chg="del">
          <ac:chgData name="Stephen Hayes" userId="0b4b72d7-009e-4075-a1ce-92bd7bcd3dcb" providerId="ADAL" clId="{EC8B52D8-6B28-43F5-8EE4-51FF70CB2519}" dt="2026-05-18T17:37:25.567" v="4" actId="478"/>
          <ac:spMkLst>
            <pc:docMk/>
            <pc:sldMk cId="2470370375" sldId="2147375742"/>
            <ac:spMk id="2" creationId="{8AE2D967-FC3A-B3FA-E9D0-70500DF9197D}"/>
          </ac:spMkLst>
        </pc:spChg>
        <pc:spChg chg="del">
          <ac:chgData name="Stephen Hayes" userId="0b4b72d7-009e-4075-a1ce-92bd7bcd3dcb" providerId="ADAL" clId="{EC8B52D8-6B28-43F5-8EE4-51FF70CB2519}" dt="2026-05-18T17:38:39.138" v="22" actId="478"/>
          <ac:spMkLst>
            <pc:docMk/>
            <pc:sldMk cId="2470370375" sldId="2147375742"/>
            <ac:spMk id="4" creationId="{223F6C42-BE82-776B-33C2-1A492C533FE7}"/>
          </ac:spMkLst>
        </pc:spChg>
        <pc:spChg chg="del">
          <ac:chgData name="Stephen Hayes" userId="0b4b72d7-009e-4075-a1ce-92bd7bcd3dcb" providerId="ADAL" clId="{EC8B52D8-6B28-43F5-8EE4-51FF70CB2519}" dt="2026-05-18T17:36:57.816" v="2" actId="478"/>
          <ac:spMkLst>
            <pc:docMk/>
            <pc:sldMk cId="2470370375" sldId="2147375742"/>
            <ac:spMk id="5" creationId="{638BADFF-8516-B949-8C28-E73259EDCC97}"/>
          </ac:spMkLst>
        </pc:spChg>
        <pc:spChg chg="mod">
          <ac:chgData name="Stephen Hayes" userId="0b4b72d7-009e-4075-a1ce-92bd7bcd3dcb" providerId="ADAL" clId="{EC8B52D8-6B28-43F5-8EE4-51FF70CB2519}" dt="2026-05-18T17:38:20.741" v="19" actId="1076"/>
          <ac:spMkLst>
            <pc:docMk/>
            <pc:sldMk cId="2470370375" sldId="2147375742"/>
            <ac:spMk id="7" creationId="{74A22861-9868-CD5D-7292-34407AAF9743}"/>
          </ac:spMkLst>
        </pc:spChg>
        <pc:spChg chg="add mod">
          <ac:chgData name="Stephen Hayes" userId="0b4b72d7-009e-4075-a1ce-92bd7bcd3dcb" providerId="ADAL" clId="{EC8B52D8-6B28-43F5-8EE4-51FF70CB2519}" dt="2026-05-18T17:38:15.853" v="18" actId="1076"/>
          <ac:spMkLst>
            <pc:docMk/>
            <pc:sldMk cId="2470370375" sldId="2147375742"/>
            <ac:spMk id="8" creationId="{AAB1FCC4-AA6D-EDD3-A16E-BBA4A11346D3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14" creationId="{90A4AC30-B1AE-2955-DEEB-CBFECDEABE91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17" creationId="{E0D49E3C-5E57-2C6F-F7B8-29A2537BD13A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18" creationId="{14796AA9-02CE-16FD-C591-5BB18F22B6DA}"/>
          </ac:spMkLst>
        </pc:spChg>
        <pc:spChg chg="mod">
          <ac:chgData name="Stephen Hayes" userId="0b4b72d7-009e-4075-a1ce-92bd7bcd3dcb" providerId="ADAL" clId="{EC8B52D8-6B28-43F5-8EE4-51FF70CB2519}" dt="2026-05-18T17:38:49.481" v="25" actId="1076"/>
          <ac:spMkLst>
            <pc:docMk/>
            <pc:sldMk cId="2470370375" sldId="2147375742"/>
            <ac:spMk id="20" creationId="{AA19B5AC-2CD3-234C-B462-B271E7E1F89D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21" creationId="{78483ABD-6678-9B54-0466-AC76CA7BD4F3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22" creationId="{CB802318-A299-A9E4-8D3D-0F9214D3088F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23" creationId="{B113579B-300C-6D36-ABF9-4C1E10F85D10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25" creationId="{17F7ACFA-E96E-F9F5-3636-D61FD023A9A2}"/>
          </ac:spMkLst>
        </pc:spChg>
        <pc:spChg chg="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29" creationId="{728B97CD-56FD-C7A0-F69F-BC6817BE3D58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34" creationId="{7A7678D5-77B0-9DD9-04D9-C3B4315B2F7C}"/>
          </ac:spMkLst>
        </pc:spChg>
        <pc:spChg chg="add mod">
          <ac:chgData name="Stephen Hayes" userId="0b4b72d7-009e-4075-a1ce-92bd7bcd3dcb" providerId="ADAL" clId="{EC8B52D8-6B28-43F5-8EE4-51FF70CB2519}" dt="2026-05-18T17:37:58.370" v="11" actId="1076"/>
          <ac:spMkLst>
            <pc:docMk/>
            <pc:sldMk cId="2470370375" sldId="2147375742"/>
            <ac:spMk id="35" creationId="{A7BE0DD6-82CB-F507-D03A-0AD38DA5A1CD}"/>
          </ac:spMkLst>
        </pc:spChg>
        <pc:spChg chg="add del mod ord">
          <ac:chgData name="Stephen Hayes" userId="0b4b72d7-009e-4075-a1ce-92bd7bcd3dcb" providerId="ADAL" clId="{EC8B52D8-6B28-43F5-8EE4-51FF70CB2519}" dt="2026-05-18T17:38:43.146" v="23" actId="1076"/>
          <ac:spMkLst>
            <pc:docMk/>
            <pc:sldMk cId="2470370375" sldId="2147375742"/>
            <ac:spMk id="36" creationId="{945E6054-A138-FE9D-5CF8-B5DC55C70983}"/>
          </ac:spMkLst>
        </pc:spChg>
        <pc:spChg chg="add del mod">
          <ac:chgData name="Stephen Hayes" userId="0b4b72d7-009e-4075-a1ce-92bd7bcd3dcb" providerId="ADAL" clId="{EC8B52D8-6B28-43F5-8EE4-51FF70CB2519}" dt="2026-05-18T17:37:28.078" v="5" actId="478"/>
          <ac:spMkLst>
            <pc:docMk/>
            <pc:sldMk cId="2470370375" sldId="2147375742"/>
            <ac:spMk id="38" creationId="{16E6F6F6-5F2A-7B22-2B28-BC6BCEAE9BA5}"/>
          </ac:spMkLst>
        </pc:spChg>
        <pc:picChg chg="del">
          <ac:chgData name="Stephen Hayes" userId="0b4b72d7-009e-4075-a1ce-92bd7bcd3dcb" providerId="ADAL" clId="{EC8B52D8-6B28-43F5-8EE4-51FF70CB2519}" dt="2026-05-18T17:36:54.894" v="1" actId="478"/>
          <ac:picMkLst>
            <pc:docMk/>
            <pc:sldMk cId="2470370375" sldId="2147375742"/>
            <ac:picMk id="6" creationId="{BC9556F7-FD93-C858-7234-23272752BF11}"/>
          </ac:picMkLst>
        </pc:picChg>
        <pc:picChg chg="mod">
          <ac:chgData name="Stephen Hayes" userId="0b4b72d7-009e-4075-a1ce-92bd7bcd3dcb" providerId="ADAL" clId="{EC8B52D8-6B28-43F5-8EE4-51FF70CB2519}" dt="2026-05-18T17:38:03.623" v="17" actId="1035"/>
          <ac:picMkLst>
            <pc:docMk/>
            <pc:sldMk cId="2470370375" sldId="2147375742"/>
            <ac:picMk id="9" creationId="{5CE68E11-6D4A-5197-5975-1AA6F4B40263}"/>
          </ac:picMkLst>
        </pc:picChg>
      </pc:sldChg>
      <pc:sldMasterChg chg="delSldLayout">
        <pc:chgData name="Stephen Hayes" userId="0b4b72d7-009e-4075-a1ce-92bd7bcd3dcb" providerId="ADAL" clId="{EC8B52D8-6B28-43F5-8EE4-51FF70CB2519}" dt="2026-05-18T17:42:10.400" v="36" actId="47"/>
        <pc:sldMasterMkLst>
          <pc:docMk/>
          <pc:sldMasterMk cId="3239984127" sldId="2147483842"/>
        </pc:sldMasterMkLst>
        <pc:sldLayoutChg chg="del">
          <pc:chgData name="Stephen Hayes" userId="0b4b72d7-009e-4075-a1ce-92bd7bcd3dcb" providerId="ADAL" clId="{EC8B52D8-6B28-43F5-8EE4-51FF70CB2519}" dt="2026-05-18T17:42:10.400" v="36" actId="47"/>
          <pc:sldLayoutMkLst>
            <pc:docMk/>
            <pc:sldMasterMk cId="3239984127" sldId="2147483842"/>
            <pc:sldLayoutMk cId="1930097626" sldId="21474838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366AE-1404-4FAB-9472-E307E491BAC8}" type="datetimeFigureOut">
              <a:rPr lang="en-US" smtClean="0"/>
              <a:t>5/18/2026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A281B-4146-4BCB-AE7A-98CAF6A416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81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n apron holding a tablet and a card&#10;&#10;AI-generated content may be incorrect.">
            <a:extLst>
              <a:ext uri="{FF2B5EF4-FFF2-40B4-BE49-F238E27FC236}">
                <a16:creationId xmlns:a16="http://schemas.microsoft.com/office/drawing/2014/main" id="{FBDAD509-BF99-4516-1CD5-11A0CFB4D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593502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308194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EEB151-4865-E081-E92E-5D44C8B4026C}"/>
              </a:ext>
            </a:extLst>
          </p:cNvPr>
          <p:cNvSpPr/>
          <p:nvPr userDrawn="1"/>
        </p:nvSpPr>
        <p:spPr>
          <a:xfrm>
            <a:off x="5196348" y="0"/>
            <a:ext cx="6995651" cy="6887497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899651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899651 w 6995651"/>
              <a:gd name="connsiteY4" fmla="*/ 0 h 6887497"/>
              <a:gd name="connsiteX0" fmla="*/ 2802193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2802193 w 6995651"/>
              <a:gd name="connsiteY4" fmla="*/ 0 h 6887497"/>
              <a:gd name="connsiteX0" fmla="*/ 3510115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3510115 w 6995651"/>
              <a:gd name="connsiteY4" fmla="*/ 0 h 6887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5651" h="6887497">
                <a:moveTo>
                  <a:pt x="3510115" y="0"/>
                </a:moveTo>
                <a:lnTo>
                  <a:pt x="6995651" y="0"/>
                </a:lnTo>
                <a:lnTo>
                  <a:pt x="6995651" y="6858000"/>
                </a:lnTo>
                <a:lnTo>
                  <a:pt x="0" y="6887497"/>
                </a:lnTo>
                <a:lnTo>
                  <a:pt x="3510115" y="0"/>
                </a:lnTo>
                <a:close/>
              </a:path>
            </a:pathLst>
          </a:custGeom>
          <a:gradFill>
            <a:gsLst>
              <a:gs pos="0">
                <a:srgbClr val="003186"/>
              </a:gs>
              <a:gs pos="53000">
                <a:srgbClr val="022B73"/>
              </a:gs>
              <a:gs pos="96000">
                <a:srgbClr val="042056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D116C8-4C88-6BB5-0971-7B1CBC0E5A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5" y="1943148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C6C0DEF9-F45A-BA82-898C-768605A0FE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60" y="933101"/>
            <a:ext cx="2229465" cy="48659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6C26E840-996D-243F-CB1A-D68DAC499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045" y="3022778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7989F6C-E890-D7A0-9EFC-F9B3C20DF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EEB151-4865-E081-E92E-5D44C8B4026C}"/>
              </a:ext>
            </a:extLst>
          </p:cNvPr>
          <p:cNvSpPr/>
          <p:nvPr userDrawn="1"/>
        </p:nvSpPr>
        <p:spPr>
          <a:xfrm>
            <a:off x="5799490" y="-13647"/>
            <a:ext cx="6392509" cy="692844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899651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899651 w 6995651"/>
              <a:gd name="connsiteY4" fmla="*/ 0 h 6887497"/>
              <a:gd name="connsiteX0" fmla="*/ 2802193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2802193 w 6995651"/>
              <a:gd name="connsiteY4" fmla="*/ 0 h 6887497"/>
              <a:gd name="connsiteX0" fmla="*/ 3510115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3510115 w 6995651"/>
              <a:gd name="connsiteY4" fmla="*/ 0 h 6887497"/>
              <a:gd name="connsiteX0" fmla="*/ 603142 w 6995651"/>
              <a:gd name="connsiteY0" fmla="*/ 0 h 6901145"/>
              <a:gd name="connsiteX1" fmla="*/ 6995651 w 6995651"/>
              <a:gd name="connsiteY1" fmla="*/ 13648 h 6901145"/>
              <a:gd name="connsiteX2" fmla="*/ 6995651 w 6995651"/>
              <a:gd name="connsiteY2" fmla="*/ 6871648 h 6901145"/>
              <a:gd name="connsiteX3" fmla="*/ 0 w 6995651"/>
              <a:gd name="connsiteY3" fmla="*/ 6901145 h 6901145"/>
              <a:gd name="connsiteX4" fmla="*/ 603142 w 6995651"/>
              <a:gd name="connsiteY4" fmla="*/ 0 h 6901145"/>
              <a:gd name="connsiteX0" fmla="*/ 0 w 6392509"/>
              <a:gd name="connsiteY0" fmla="*/ 0 h 6928440"/>
              <a:gd name="connsiteX1" fmla="*/ 6392509 w 6392509"/>
              <a:gd name="connsiteY1" fmla="*/ 13648 h 6928440"/>
              <a:gd name="connsiteX2" fmla="*/ 6392509 w 6392509"/>
              <a:gd name="connsiteY2" fmla="*/ 6871648 h 6928440"/>
              <a:gd name="connsiteX3" fmla="*/ 2754207 w 6392509"/>
              <a:gd name="connsiteY3" fmla="*/ 6928440 h 6928440"/>
              <a:gd name="connsiteX4" fmla="*/ 0 w 6392509"/>
              <a:gd name="connsiteY4" fmla="*/ 0 h 692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2509" h="6928440">
                <a:moveTo>
                  <a:pt x="0" y="0"/>
                </a:moveTo>
                <a:lnTo>
                  <a:pt x="6392509" y="13648"/>
                </a:lnTo>
                <a:lnTo>
                  <a:pt x="6392509" y="6871648"/>
                </a:lnTo>
                <a:lnTo>
                  <a:pt x="2754207" y="69284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3186"/>
              </a:gs>
              <a:gs pos="53000">
                <a:srgbClr val="022B73"/>
              </a:gs>
              <a:gs pos="96000">
                <a:srgbClr val="042056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5" y="2176715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60" y="933101"/>
            <a:ext cx="2229465" cy="48659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7F8319F6-BD57-FF76-475F-B9DCEE763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045" y="325634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8B95C7C-42F7-8CD2-736B-B5EC574B4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3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phone&#10;&#10;Description automatically generated">
            <a:extLst>
              <a:ext uri="{FF2B5EF4-FFF2-40B4-BE49-F238E27FC236}">
                <a16:creationId xmlns:a16="http://schemas.microsoft.com/office/drawing/2014/main" id="{B7E55001-3BA7-7FA3-0BBA-A88A88B10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150" y="0"/>
            <a:ext cx="12192000" cy="6858000"/>
          </a:xfrm>
          <a:prstGeom prst="rect">
            <a:avLst/>
          </a:prstGeom>
        </p:spPr>
      </p:pic>
      <p:pic>
        <p:nvPicPr>
          <p:cNvPr id="10" name="Picture Placeholder 11" descr="A screenshot of a phone&#10;&#10;Description automatically generated">
            <a:extLst>
              <a:ext uri="{FF2B5EF4-FFF2-40B4-BE49-F238E27FC236}">
                <a16:creationId xmlns:a16="http://schemas.microsoft.com/office/drawing/2014/main" id="{ACDE02E4-2189-6E06-70C6-5B20B270D0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1" r="281"/>
          <a:stretch>
            <a:fillRect/>
          </a:stretch>
        </p:blipFill>
        <p:spPr>
          <a:xfrm rot="60000">
            <a:off x="8610575" y="1560513"/>
            <a:ext cx="1673225" cy="3554412"/>
          </a:xfrm>
          <a:prstGeom prst="roundRect">
            <a:avLst>
              <a:gd name="adj" fmla="val 14711"/>
            </a:avLst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4FD9BABE-3D99-540E-92A3-E2011FE29C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8150" y="558595"/>
            <a:ext cx="2540000" cy="558800"/>
          </a:xfrm>
          <a:prstGeom prst="rect">
            <a:avLst/>
          </a:prstGeom>
        </p:spPr>
      </p:pic>
      <p:sp>
        <p:nvSpPr>
          <p:cNvPr id="14" name="Text Placeholder 64">
            <a:extLst>
              <a:ext uri="{FF2B5EF4-FFF2-40B4-BE49-F238E27FC236}">
                <a16:creationId xmlns:a16="http://schemas.microsoft.com/office/drawing/2014/main" id="{8F67FF31-FF8F-6018-9440-26E847AD365B}"/>
              </a:ext>
            </a:extLst>
          </p:cNvPr>
          <p:cNvSpPr txBox="1">
            <a:spLocks/>
          </p:cNvSpPr>
          <p:nvPr userDrawn="1"/>
        </p:nvSpPr>
        <p:spPr>
          <a:xfrm>
            <a:off x="646000" y="2152915"/>
            <a:ext cx="4482053" cy="10189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0521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4" y="2176715"/>
            <a:ext cx="5155259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N" b="1" dirty="0">
                <a:solidFill>
                  <a:srgbClr val="0521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n-US" b="1" dirty="0">
              <a:solidFill>
                <a:srgbClr val="0521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F8319F6-BD57-FF76-475F-B9DCEE763F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7045" y="325634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Content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8B95C7C-42F7-8CD2-736B-B5EC574B4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rants Features"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omputer on a desk&#10;&#10;Description automatically generated">
            <a:extLst>
              <a:ext uri="{FF2B5EF4-FFF2-40B4-BE49-F238E27FC236}">
                <a16:creationId xmlns:a16="http://schemas.microsoft.com/office/drawing/2014/main" id="{365A2C8D-F515-60A8-99EF-669DE26B3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651155" y="-29467"/>
            <a:ext cx="7540845" cy="687318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47A0912-6DDB-51BB-E0B8-AC93BA3A21AA}"/>
              </a:ext>
            </a:extLst>
          </p:cNvPr>
          <p:cNvSpPr/>
          <p:nvPr userDrawn="1"/>
        </p:nvSpPr>
        <p:spPr>
          <a:xfrm>
            <a:off x="0" y="-29467"/>
            <a:ext cx="8158163" cy="6901754"/>
          </a:xfrm>
          <a:custGeom>
            <a:avLst/>
            <a:gdLst>
              <a:gd name="connsiteX0" fmla="*/ 0 w 5843588"/>
              <a:gd name="connsiteY0" fmla="*/ 0 h 6873180"/>
              <a:gd name="connsiteX1" fmla="*/ 5843588 w 5843588"/>
              <a:gd name="connsiteY1" fmla="*/ 0 h 6873180"/>
              <a:gd name="connsiteX2" fmla="*/ 5843588 w 5843588"/>
              <a:gd name="connsiteY2" fmla="*/ 6873180 h 6873180"/>
              <a:gd name="connsiteX3" fmla="*/ 0 w 5843588"/>
              <a:gd name="connsiteY3" fmla="*/ 6873180 h 6873180"/>
              <a:gd name="connsiteX4" fmla="*/ 0 w 5843588"/>
              <a:gd name="connsiteY4" fmla="*/ 0 h 6873180"/>
              <a:gd name="connsiteX0" fmla="*/ 0 w 5843588"/>
              <a:gd name="connsiteY0" fmla="*/ 28575 h 6901755"/>
              <a:gd name="connsiteX1" fmla="*/ 5629275 w 5843588"/>
              <a:gd name="connsiteY1" fmla="*/ 0 h 6901755"/>
              <a:gd name="connsiteX2" fmla="*/ 5843588 w 5843588"/>
              <a:gd name="connsiteY2" fmla="*/ 6901755 h 6901755"/>
              <a:gd name="connsiteX3" fmla="*/ 0 w 5843588"/>
              <a:gd name="connsiteY3" fmla="*/ 6901755 h 6901755"/>
              <a:gd name="connsiteX4" fmla="*/ 0 w 5843588"/>
              <a:gd name="connsiteY4" fmla="*/ 28575 h 6901755"/>
              <a:gd name="connsiteX0" fmla="*/ 0 w 8158163"/>
              <a:gd name="connsiteY0" fmla="*/ 28575 h 6916042"/>
              <a:gd name="connsiteX1" fmla="*/ 5629275 w 8158163"/>
              <a:gd name="connsiteY1" fmla="*/ 0 h 6916042"/>
              <a:gd name="connsiteX2" fmla="*/ 8158163 w 8158163"/>
              <a:gd name="connsiteY2" fmla="*/ 6916042 h 6916042"/>
              <a:gd name="connsiteX3" fmla="*/ 0 w 8158163"/>
              <a:gd name="connsiteY3" fmla="*/ 6901755 h 6916042"/>
              <a:gd name="connsiteX4" fmla="*/ 0 w 8158163"/>
              <a:gd name="connsiteY4" fmla="*/ 28575 h 6916042"/>
              <a:gd name="connsiteX0" fmla="*/ 0 w 8158163"/>
              <a:gd name="connsiteY0" fmla="*/ 14287 h 6901754"/>
              <a:gd name="connsiteX1" fmla="*/ 5557837 w 8158163"/>
              <a:gd name="connsiteY1" fmla="*/ 0 h 6901754"/>
              <a:gd name="connsiteX2" fmla="*/ 8158163 w 8158163"/>
              <a:gd name="connsiteY2" fmla="*/ 6901754 h 6901754"/>
              <a:gd name="connsiteX3" fmla="*/ 0 w 8158163"/>
              <a:gd name="connsiteY3" fmla="*/ 6887467 h 6901754"/>
              <a:gd name="connsiteX4" fmla="*/ 0 w 8158163"/>
              <a:gd name="connsiteY4" fmla="*/ 14287 h 690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8163" h="6901754">
                <a:moveTo>
                  <a:pt x="0" y="14287"/>
                </a:moveTo>
                <a:lnTo>
                  <a:pt x="5557837" y="0"/>
                </a:lnTo>
                <a:lnTo>
                  <a:pt x="8158163" y="6901754"/>
                </a:lnTo>
                <a:lnTo>
                  <a:pt x="0" y="6887467"/>
                </a:lnTo>
                <a:lnTo>
                  <a:pt x="0" y="142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751" y="347266"/>
            <a:ext cx="3937710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002454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606" y="1101925"/>
            <a:ext cx="4904645" cy="1376363"/>
          </a:xfrm>
        </p:spPr>
        <p:txBody>
          <a:bodyPr anchor="b" anchorCtr="0">
            <a:noAutofit/>
          </a:bodyPr>
          <a:lstStyle>
            <a:lvl1pPr marL="0" indent="0">
              <a:buNone/>
              <a:defRPr sz="2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5D74BDA-84F2-E853-E15B-037D08825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607" y="2625178"/>
            <a:ext cx="4984158" cy="3652344"/>
          </a:xfrm>
        </p:spPr>
        <p:txBody>
          <a:bodyPr numCol="2">
            <a:noAutofit/>
          </a:bodyPr>
          <a:lstStyle>
            <a:lvl1pPr marL="114300" indent="-114300">
              <a:tabLst/>
              <a:defRPr sz="1200">
                <a:solidFill>
                  <a:srgbClr val="5D626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885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nts Features"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at a desk looking at a computer&#10;&#10;Description automatically generated">
            <a:extLst>
              <a:ext uri="{FF2B5EF4-FFF2-40B4-BE49-F238E27FC236}">
                <a16:creationId xmlns:a16="http://schemas.microsoft.com/office/drawing/2014/main" id="{F754117A-B0A9-75A5-0A8E-CE76D5853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9"/>
          <a:stretch/>
        </p:blipFill>
        <p:spPr>
          <a:xfrm>
            <a:off x="4817841" y="-29467"/>
            <a:ext cx="737415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720D2B3-AA98-C55C-0406-4A9019786E1B}"/>
              </a:ext>
            </a:extLst>
          </p:cNvPr>
          <p:cNvSpPr/>
          <p:nvPr userDrawn="1"/>
        </p:nvSpPr>
        <p:spPr>
          <a:xfrm rot="10800000">
            <a:off x="5507290" y="4775199"/>
            <a:ext cx="6684482" cy="2097087"/>
          </a:xfrm>
          <a:prstGeom prst="rect">
            <a:avLst/>
          </a:prstGeom>
          <a:gradFill>
            <a:gsLst>
              <a:gs pos="0">
                <a:srgbClr val="001F60">
                  <a:alpha val="67052"/>
                </a:srgbClr>
              </a:gs>
              <a:gs pos="100000">
                <a:srgbClr val="00263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D119F2-45EB-2AC0-1A97-6DCD51BD44D8}"/>
              </a:ext>
            </a:extLst>
          </p:cNvPr>
          <p:cNvSpPr/>
          <p:nvPr userDrawn="1"/>
        </p:nvSpPr>
        <p:spPr>
          <a:xfrm>
            <a:off x="5507518" y="-29468"/>
            <a:ext cx="6684482" cy="1947168"/>
          </a:xfrm>
          <a:prstGeom prst="rect">
            <a:avLst/>
          </a:prstGeom>
          <a:gradFill>
            <a:gsLst>
              <a:gs pos="0">
                <a:srgbClr val="001F60">
                  <a:alpha val="62811"/>
                </a:srgbClr>
              </a:gs>
              <a:gs pos="100000">
                <a:srgbClr val="00263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7A0912-6DDB-51BB-E0B8-AC93BA3A21AA}"/>
              </a:ext>
            </a:extLst>
          </p:cNvPr>
          <p:cNvSpPr/>
          <p:nvPr userDrawn="1"/>
        </p:nvSpPr>
        <p:spPr>
          <a:xfrm>
            <a:off x="0" y="-29467"/>
            <a:ext cx="8158163" cy="6901754"/>
          </a:xfrm>
          <a:custGeom>
            <a:avLst/>
            <a:gdLst>
              <a:gd name="connsiteX0" fmla="*/ 0 w 5843588"/>
              <a:gd name="connsiteY0" fmla="*/ 0 h 6873180"/>
              <a:gd name="connsiteX1" fmla="*/ 5843588 w 5843588"/>
              <a:gd name="connsiteY1" fmla="*/ 0 h 6873180"/>
              <a:gd name="connsiteX2" fmla="*/ 5843588 w 5843588"/>
              <a:gd name="connsiteY2" fmla="*/ 6873180 h 6873180"/>
              <a:gd name="connsiteX3" fmla="*/ 0 w 5843588"/>
              <a:gd name="connsiteY3" fmla="*/ 6873180 h 6873180"/>
              <a:gd name="connsiteX4" fmla="*/ 0 w 5843588"/>
              <a:gd name="connsiteY4" fmla="*/ 0 h 6873180"/>
              <a:gd name="connsiteX0" fmla="*/ 0 w 5843588"/>
              <a:gd name="connsiteY0" fmla="*/ 28575 h 6901755"/>
              <a:gd name="connsiteX1" fmla="*/ 5629275 w 5843588"/>
              <a:gd name="connsiteY1" fmla="*/ 0 h 6901755"/>
              <a:gd name="connsiteX2" fmla="*/ 5843588 w 5843588"/>
              <a:gd name="connsiteY2" fmla="*/ 6901755 h 6901755"/>
              <a:gd name="connsiteX3" fmla="*/ 0 w 5843588"/>
              <a:gd name="connsiteY3" fmla="*/ 6901755 h 6901755"/>
              <a:gd name="connsiteX4" fmla="*/ 0 w 5843588"/>
              <a:gd name="connsiteY4" fmla="*/ 28575 h 6901755"/>
              <a:gd name="connsiteX0" fmla="*/ 0 w 8158163"/>
              <a:gd name="connsiteY0" fmla="*/ 28575 h 6916042"/>
              <a:gd name="connsiteX1" fmla="*/ 5629275 w 8158163"/>
              <a:gd name="connsiteY1" fmla="*/ 0 h 6916042"/>
              <a:gd name="connsiteX2" fmla="*/ 8158163 w 8158163"/>
              <a:gd name="connsiteY2" fmla="*/ 6916042 h 6916042"/>
              <a:gd name="connsiteX3" fmla="*/ 0 w 8158163"/>
              <a:gd name="connsiteY3" fmla="*/ 6901755 h 6916042"/>
              <a:gd name="connsiteX4" fmla="*/ 0 w 8158163"/>
              <a:gd name="connsiteY4" fmla="*/ 28575 h 6916042"/>
              <a:gd name="connsiteX0" fmla="*/ 0 w 8158163"/>
              <a:gd name="connsiteY0" fmla="*/ 14287 h 6901754"/>
              <a:gd name="connsiteX1" fmla="*/ 5557837 w 8158163"/>
              <a:gd name="connsiteY1" fmla="*/ 0 h 6901754"/>
              <a:gd name="connsiteX2" fmla="*/ 8158163 w 8158163"/>
              <a:gd name="connsiteY2" fmla="*/ 6901754 h 6901754"/>
              <a:gd name="connsiteX3" fmla="*/ 0 w 8158163"/>
              <a:gd name="connsiteY3" fmla="*/ 6887467 h 6901754"/>
              <a:gd name="connsiteX4" fmla="*/ 0 w 8158163"/>
              <a:gd name="connsiteY4" fmla="*/ 14287 h 690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8163" h="6901754">
                <a:moveTo>
                  <a:pt x="0" y="14287"/>
                </a:moveTo>
                <a:lnTo>
                  <a:pt x="5557837" y="0"/>
                </a:lnTo>
                <a:lnTo>
                  <a:pt x="8158163" y="6901754"/>
                </a:lnTo>
                <a:lnTo>
                  <a:pt x="0" y="6887467"/>
                </a:lnTo>
                <a:lnTo>
                  <a:pt x="0" y="142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3F8FD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3F8FD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4904" y="345217"/>
            <a:ext cx="3937710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001F60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760" y="1099876"/>
            <a:ext cx="3509150" cy="1376363"/>
          </a:xfrm>
        </p:spPr>
        <p:txBody>
          <a:bodyPr anchor="b" anchorCtr="0">
            <a:noAutofit/>
          </a:bodyPr>
          <a:lstStyle>
            <a:lvl1pPr marL="0" indent="0">
              <a:buNone/>
              <a:defRPr sz="2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5D74BDA-84F2-E853-E15B-037D08825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760" y="2638160"/>
            <a:ext cx="3509150" cy="3652344"/>
          </a:xfrm>
        </p:spPr>
        <p:txBody>
          <a:bodyPr numCol="2">
            <a:noAutofit/>
          </a:bodyPr>
          <a:lstStyle>
            <a:lvl1pPr marL="114300" indent="-114300">
              <a:tabLst/>
              <a:defRPr sz="1200">
                <a:solidFill>
                  <a:srgbClr val="5D626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099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7AA87-4EF9-7AB8-B9DE-27EEAE94F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291AC0-2E74-AD6F-5EB8-1D68EDFF3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09DCD-1C98-B1B8-52D2-F7FCE65D32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1ED27-9D02-3925-3DD4-18075E1E3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880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n apron holding a tablet and a card&#10;&#10;AI-generated content may be incorrect.">
            <a:extLst>
              <a:ext uri="{FF2B5EF4-FFF2-40B4-BE49-F238E27FC236}">
                <a16:creationId xmlns:a16="http://schemas.microsoft.com/office/drawing/2014/main" id="{FBDAD509-BF99-4516-1CD5-11A0CFB4D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593502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420407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n apron holding a tablet and a card&#10;&#10;AI-generated content may be incorrect.">
            <a:extLst>
              <a:ext uri="{FF2B5EF4-FFF2-40B4-BE49-F238E27FC236}">
                <a16:creationId xmlns:a16="http://schemas.microsoft.com/office/drawing/2014/main" id="{FBDAD509-BF99-4516-1CD5-11A0CFB4D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593502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18170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620859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814C8C0-9026-666A-1CD1-7BE5C0B78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FCE84-0C72-B6B4-7C07-A645D6B1E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97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nts Featur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859" y="2596098"/>
            <a:ext cx="8549596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5D6266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6859" y="1494972"/>
            <a:ext cx="11429241" cy="1009553"/>
          </a:xfrm>
        </p:spPr>
        <p:txBody>
          <a:bodyPr anchor="b" anchorCtr="0">
            <a:noAutofit/>
          </a:bodyPr>
          <a:lstStyle>
            <a:lvl1pPr marL="0" indent="0">
              <a:buNone/>
              <a:defRPr sz="6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A blue and black text&#10;&#10;Description automatically generated">
            <a:extLst>
              <a:ext uri="{FF2B5EF4-FFF2-40B4-BE49-F238E27FC236}">
                <a16:creationId xmlns:a16="http://schemas.microsoft.com/office/drawing/2014/main" id="{65156AC1-08F9-2B28-36A0-C17A954F96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59" y="391150"/>
            <a:ext cx="2348741" cy="515435"/>
          </a:xfrm>
          <a:prstGeom prst="rect">
            <a:avLst/>
          </a:prstGeom>
        </p:spPr>
      </p:pic>
      <p:pic>
        <p:nvPicPr>
          <p:cNvPr id="29" name="Picture 28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3221D467-1086-E2DD-FEFA-6570ED5853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70157"/>
            <a:ext cx="12090400" cy="270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7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n apron holding a tablet and a card&#10;&#10;AI-generated content may be incorrect.">
            <a:extLst>
              <a:ext uri="{FF2B5EF4-FFF2-40B4-BE49-F238E27FC236}">
                <a16:creationId xmlns:a16="http://schemas.microsoft.com/office/drawing/2014/main" id="{FBDAD509-BF99-4516-1CD5-11A0CFB4D7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593502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354030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a triangle and a few triangles&#10;&#10;Description automatically generated with medium confidence">
            <a:extLst>
              <a:ext uri="{FF2B5EF4-FFF2-40B4-BE49-F238E27FC236}">
                <a16:creationId xmlns:a16="http://schemas.microsoft.com/office/drawing/2014/main" id="{1954F496-8879-03F1-A9D4-399E8E26D7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D18071-9E22-2E83-0CA7-1D91F981B9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718" y="6304691"/>
            <a:ext cx="2717800" cy="190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83C20B-C781-5FFA-91AF-273790871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620859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626888-154E-F338-4041-FB2D93FA89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C20294E-11C2-D67E-766F-5257F7BF05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69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1">
    <p:bg>
      <p:bgPr>
        <a:gradFill>
          <a:gsLst>
            <a:gs pos="0">
              <a:srgbClr val="003186"/>
            </a:gs>
            <a:gs pos="53000">
              <a:srgbClr val="022B73"/>
            </a:gs>
            <a:gs pos="96000">
              <a:srgbClr val="042056"/>
            </a:gs>
          </a:gsLst>
          <a:lin ang="6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960" y="313860"/>
            <a:ext cx="5996471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415" y="423366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52FB2-6256-5149-B30A-3BBFFA0B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054F130-D268-35BE-479E-24C6F7678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8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960" y="313860"/>
            <a:ext cx="5996471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8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9B4849B-B14A-F891-0A5C-03BE6A198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97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23528B3-15D6-693A-13BF-DB47597F8B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9319" y="1717135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04F5789-7963-2867-AAF9-EDCFB019B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319" y="279676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363DA80-9EF9-999F-52E0-F460EB28C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3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363DA80-9EF9-999F-52E0-F460EB28C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16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23528B3-15D6-693A-13BF-DB47597F8B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876" y="1746952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04F5789-7963-2867-AAF9-EDCFB019B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876" y="2826582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363DA80-9EF9-999F-52E0-F460EB28C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3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EEB151-4865-E081-E92E-5D44C8B4026C}"/>
              </a:ext>
            </a:extLst>
          </p:cNvPr>
          <p:cNvSpPr/>
          <p:nvPr userDrawn="1"/>
        </p:nvSpPr>
        <p:spPr>
          <a:xfrm>
            <a:off x="5196348" y="0"/>
            <a:ext cx="6995651" cy="6887497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899651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899651 w 6995651"/>
              <a:gd name="connsiteY4" fmla="*/ 0 h 6887497"/>
              <a:gd name="connsiteX0" fmla="*/ 2802193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2802193 w 6995651"/>
              <a:gd name="connsiteY4" fmla="*/ 0 h 6887497"/>
              <a:gd name="connsiteX0" fmla="*/ 3510115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3510115 w 6995651"/>
              <a:gd name="connsiteY4" fmla="*/ 0 h 6887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5651" h="6887497">
                <a:moveTo>
                  <a:pt x="3510115" y="0"/>
                </a:moveTo>
                <a:lnTo>
                  <a:pt x="6995651" y="0"/>
                </a:lnTo>
                <a:lnTo>
                  <a:pt x="6995651" y="6858000"/>
                </a:lnTo>
                <a:lnTo>
                  <a:pt x="0" y="6887497"/>
                </a:lnTo>
                <a:lnTo>
                  <a:pt x="3510115" y="0"/>
                </a:lnTo>
                <a:close/>
              </a:path>
            </a:pathLst>
          </a:custGeom>
          <a:gradFill>
            <a:gsLst>
              <a:gs pos="0">
                <a:srgbClr val="003186"/>
              </a:gs>
              <a:gs pos="53000">
                <a:srgbClr val="022B73"/>
              </a:gs>
              <a:gs pos="96000">
                <a:srgbClr val="042056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D116C8-4C88-6BB5-0971-7B1CBC0E5A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5" y="1943148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C6C0DEF9-F45A-BA82-898C-768605A0FE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60" y="933101"/>
            <a:ext cx="2229465" cy="48659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6C26E840-996D-243F-CB1A-D68DAC499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045" y="3022778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7989F6C-E890-D7A0-9EFC-F9B3C20DF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8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EEB151-4865-E081-E92E-5D44C8B4026C}"/>
              </a:ext>
            </a:extLst>
          </p:cNvPr>
          <p:cNvSpPr/>
          <p:nvPr userDrawn="1"/>
        </p:nvSpPr>
        <p:spPr>
          <a:xfrm>
            <a:off x="5799490" y="-13647"/>
            <a:ext cx="6392509" cy="692844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899651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899651 w 6995651"/>
              <a:gd name="connsiteY4" fmla="*/ 0 h 6887497"/>
              <a:gd name="connsiteX0" fmla="*/ 2802193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2802193 w 6995651"/>
              <a:gd name="connsiteY4" fmla="*/ 0 h 6887497"/>
              <a:gd name="connsiteX0" fmla="*/ 3510115 w 6995651"/>
              <a:gd name="connsiteY0" fmla="*/ 0 h 6887497"/>
              <a:gd name="connsiteX1" fmla="*/ 6995651 w 6995651"/>
              <a:gd name="connsiteY1" fmla="*/ 0 h 6887497"/>
              <a:gd name="connsiteX2" fmla="*/ 6995651 w 6995651"/>
              <a:gd name="connsiteY2" fmla="*/ 6858000 h 6887497"/>
              <a:gd name="connsiteX3" fmla="*/ 0 w 6995651"/>
              <a:gd name="connsiteY3" fmla="*/ 6887497 h 6887497"/>
              <a:gd name="connsiteX4" fmla="*/ 3510115 w 6995651"/>
              <a:gd name="connsiteY4" fmla="*/ 0 h 6887497"/>
              <a:gd name="connsiteX0" fmla="*/ 603142 w 6995651"/>
              <a:gd name="connsiteY0" fmla="*/ 0 h 6901145"/>
              <a:gd name="connsiteX1" fmla="*/ 6995651 w 6995651"/>
              <a:gd name="connsiteY1" fmla="*/ 13648 h 6901145"/>
              <a:gd name="connsiteX2" fmla="*/ 6995651 w 6995651"/>
              <a:gd name="connsiteY2" fmla="*/ 6871648 h 6901145"/>
              <a:gd name="connsiteX3" fmla="*/ 0 w 6995651"/>
              <a:gd name="connsiteY3" fmla="*/ 6901145 h 6901145"/>
              <a:gd name="connsiteX4" fmla="*/ 603142 w 6995651"/>
              <a:gd name="connsiteY4" fmla="*/ 0 h 6901145"/>
              <a:gd name="connsiteX0" fmla="*/ 0 w 6392509"/>
              <a:gd name="connsiteY0" fmla="*/ 0 h 6928440"/>
              <a:gd name="connsiteX1" fmla="*/ 6392509 w 6392509"/>
              <a:gd name="connsiteY1" fmla="*/ 13648 h 6928440"/>
              <a:gd name="connsiteX2" fmla="*/ 6392509 w 6392509"/>
              <a:gd name="connsiteY2" fmla="*/ 6871648 h 6928440"/>
              <a:gd name="connsiteX3" fmla="*/ 2754207 w 6392509"/>
              <a:gd name="connsiteY3" fmla="*/ 6928440 h 6928440"/>
              <a:gd name="connsiteX4" fmla="*/ 0 w 6392509"/>
              <a:gd name="connsiteY4" fmla="*/ 0 h 692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2509" h="6928440">
                <a:moveTo>
                  <a:pt x="0" y="0"/>
                </a:moveTo>
                <a:lnTo>
                  <a:pt x="6392509" y="13648"/>
                </a:lnTo>
                <a:lnTo>
                  <a:pt x="6392509" y="6871648"/>
                </a:lnTo>
                <a:lnTo>
                  <a:pt x="2754207" y="69284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3186"/>
              </a:gs>
              <a:gs pos="53000">
                <a:srgbClr val="022B73"/>
              </a:gs>
              <a:gs pos="96000">
                <a:srgbClr val="042056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5" y="2176715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60" y="933101"/>
            <a:ext cx="2229465" cy="48659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7F8319F6-BD57-FF76-475F-B9DCEE763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045" y="325634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8B95C7C-42F7-8CD2-736B-B5EC574B4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55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phone&#10;&#10;Description automatically generated">
            <a:extLst>
              <a:ext uri="{FF2B5EF4-FFF2-40B4-BE49-F238E27FC236}">
                <a16:creationId xmlns:a16="http://schemas.microsoft.com/office/drawing/2014/main" id="{B7E55001-3BA7-7FA3-0BBA-A88A88B10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150" y="0"/>
            <a:ext cx="12192000" cy="6858000"/>
          </a:xfrm>
          <a:prstGeom prst="rect">
            <a:avLst/>
          </a:prstGeom>
        </p:spPr>
      </p:pic>
      <p:pic>
        <p:nvPicPr>
          <p:cNvPr id="10" name="Picture Placeholder 11" descr="A screenshot of a phone&#10;&#10;Description automatically generated">
            <a:extLst>
              <a:ext uri="{FF2B5EF4-FFF2-40B4-BE49-F238E27FC236}">
                <a16:creationId xmlns:a16="http://schemas.microsoft.com/office/drawing/2014/main" id="{ACDE02E4-2189-6E06-70C6-5B20B270D0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1" r="281"/>
          <a:stretch>
            <a:fillRect/>
          </a:stretch>
        </p:blipFill>
        <p:spPr>
          <a:xfrm rot="60000">
            <a:off x="8610575" y="1560513"/>
            <a:ext cx="1673225" cy="3554412"/>
          </a:xfrm>
          <a:prstGeom prst="roundRect">
            <a:avLst>
              <a:gd name="adj" fmla="val 14711"/>
            </a:avLst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4FD9BABE-3D99-540E-92A3-E2011FE29C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8150" y="558595"/>
            <a:ext cx="2540000" cy="558800"/>
          </a:xfrm>
          <a:prstGeom prst="rect">
            <a:avLst/>
          </a:prstGeom>
        </p:spPr>
      </p:pic>
      <p:sp>
        <p:nvSpPr>
          <p:cNvPr id="14" name="Text Placeholder 64">
            <a:extLst>
              <a:ext uri="{FF2B5EF4-FFF2-40B4-BE49-F238E27FC236}">
                <a16:creationId xmlns:a16="http://schemas.microsoft.com/office/drawing/2014/main" id="{8F67FF31-FF8F-6018-9440-26E847AD365B}"/>
              </a:ext>
            </a:extLst>
          </p:cNvPr>
          <p:cNvSpPr txBox="1">
            <a:spLocks/>
          </p:cNvSpPr>
          <p:nvPr userDrawn="1"/>
        </p:nvSpPr>
        <p:spPr>
          <a:xfrm>
            <a:off x="646000" y="2152915"/>
            <a:ext cx="4482053" cy="10189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0521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7044" y="2176715"/>
            <a:ext cx="5155259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N" b="1" dirty="0">
                <a:solidFill>
                  <a:srgbClr val="0521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endParaRPr lang="en-US" b="1" dirty="0">
              <a:solidFill>
                <a:srgbClr val="0521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F8319F6-BD57-FF76-475F-B9DCEE763F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7045" y="325634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Content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8B95C7C-42F7-8CD2-736B-B5EC574B4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60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rants Features"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omputer on a desk&#10;&#10;Description automatically generated">
            <a:extLst>
              <a:ext uri="{FF2B5EF4-FFF2-40B4-BE49-F238E27FC236}">
                <a16:creationId xmlns:a16="http://schemas.microsoft.com/office/drawing/2014/main" id="{365A2C8D-F515-60A8-99EF-669DE26B3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651155" y="-29467"/>
            <a:ext cx="7540845" cy="687318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47A0912-6DDB-51BB-E0B8-AC93BA3A21AA}"/>
              </a:ext>
            </a:extLst>
          </p:cNvPr>
          <p:cNvSpPr/>
          <p:nvPr userDrawn="1"/>
        </p:nvSpPr>
        <p:spPr>
          <a:xfrm>
            <a:off x="0" y="-29467"/>
            <a:ext cx="8158163" cy="6901754"/>
          </a:xfrm>
          <a:custGeom>
            <a:avLst/>
            <a:gdLst>
              <a:gd name="connsiteX0" fmla="*/ 0 w 5843588"/>
              <a:gd name="connsiteY0" fmla="*/ 0 h 6873180"/>
              <a:gd name="connsiteX1" fmla="*/ 5843588 w 5843588"/>
              <a:gd name="connsiteY1" fmla="*/ 0 h 6873180"/>
              <a:gd name="connsiteX2" fmla="*/ 5843588 w 5843588"/>
              <a:gd name="connsiteY2" fmla="*/ 6873180 h 6873180"/>
              <a:gd name="connsiteX3" fmla="*/ 0 w 5843588"/>
              <a:gd name="connsiteY3" fmla="*/ 6873180 h 6873180"/>
              <a:gd name="connsiteX4" fmla="*/ 0 w 5843588"/>
              <a:gd name="connsiteY4" fmla="*/ 0 h 6873180"/>
              <a:gd name="connsiteX0" fmla="*/ 0 w 5843588"/>
              <a:gd name="connsiteY0" fmla="*/ 28575 h 6901755"/>
              <a:gd name="connsiteX1" fmla="*/ 5629275 w 5843588"/>
              <a:gd name="connsiteY1" fmla="*/ 0 h 6901755"/>
              <a:gd name="connsiteX2" fmla="*/ 5843588 w 5843588"/>
              <a:gd name="connsiteY2" fmla="*/ 6901755 h 6901755"/>
              <a:gd name="connsiteX3" fmla="*/ 0 w 5843588"/>
              <a:gd name="connsiteY3" fmla="*/ 6901755 h 6901755"/>
              <a:gd name="connsiteX4" fmla="*/ 0 w 5843588"/>
              <a:gd name="connsiteY4" fmla="*/ 28575 h 6901755"/>
              <a:gd name="connsiteX0" fmla="*/ 0 w 8158163"/>
              <a:gd name="connsiteY0" fmla="*/ 28575 h 6916042"/>
              <a:gd name="connsiteX1" fmla="*/ 5629275 w 8158163"/>
              <a:gd name="connsiteY1" fmla="*/ 0 h 6916042"/>
              <a:gd name="connsiteX2" fmla="*/ 8158163 w 8158163"/>
              <a:gd name="connsiteY2" fmla="*/ 6916042 h 6916042"/>
              <a:gd name="connsiteX3" fmla="*/ 0 w 8158163"/>
              <a:gd name="connsiteY3" fmla="*/ 6901755 h 6916042"/>
              <a:gd name="connsiteX4" fmla="*/ 0 w 8158163"/>
              <a:gd name="connsiteY4" fmla="*/ 28575 h 6916042"/>
              <a:gd name="connsiteX0" fmla="*/ 0 w 8158163"/>
              <a:gd name="connsiteY0" fmla="*/ 14287 h 6901754"/>
              <a:gd name="connsiteX1" fmla="*/ 5557837 w 8158163"/>
              <a:gd name="connsiteY1" fmla="*/ 0 h 6901754"/>
              <a:gd name="connsiteX2" fmla="*/ 8158163 w 8158163"/>
              <a:gd name="connsiteY2" fmla="*/ 6901754 h 6901754"/>
              <a:gd name="connsiteX3" fmla="*/ 0 w 8158163"/>
              <a:gd name="connsiteY3" fmla="*/ 6887467 h 6901754"/>
              <a:gd name="connsiteX4" fmla="*/ 0 w 8158163"/>
              <a:gd name="connsiteY4" fmla="*/ 14287 h 690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8163" h="6901754">
                <a:moveTo>
                  <a:pt x="0" y="14287"/>
                </a:moveTo>
                <a:lnTo>
                  <a:pt x="5557837" y="0"/>
                </a:lnTo>
                <a:lnTo>
                  <a:pt x="8158163" y="6901754"/>
                </a:lnTo>
                <a:lnTo>
                  <a:pt x="0" y="6887467"/>
                </a:lnTo>
                <a:lnTo>
                  <a:pt x="0" y="142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751" y="347266"/>
            <a:ext cx="3937710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002454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606" y="1101925"/>
            <a:ext cx="4904645" cy="1376363"/>
          </a:xfrm>
        </p:spPr>
        <p:txBody>
          <a:bodyPr anchor="b" anchorCtr="0">
            <a:noAutofit/>
          </a:bodyPr>
          <a:lstStyle>
            <a:lvl1pPr marL="0" indent="0">
              <a:buNone/>
              <a:defRPr sz="2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5D74BDA-84F2-E853-E15B-037D08825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607" y="2625178"/>
            <a:ext cx="4984158" cy="3652344"/>
          </a:xfrm>
        </p:spPr>
        <p:txBody>
          <a:bodyPr numCol="2">
            <a:noAutofit/>
          </a:bodyPr>
          <a:lstStyle>
            <a:lvl1pPr marL="114300" indent="-114300">
              <a:tabLst/>
              <a:defRPr sz="1200">
                <a:solidFill>
                  <a:srgbClr val="5D626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82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7781D53D-C3A3-A5E4-3DD5-8C902416F7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620859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652C6-99C8-480E-B4D8-DD7DE9CA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143" y="6343917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692564" y="6234386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814C8C0-9026-666A-1CD1-7BE5C0B78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FCE84-0C72-B6B4-7C07-A645D6B1E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4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nts Features"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at a desk looking at a computer&#10;&#10;Description automatically generated">
            <a:extLst>
              <a:ext uri="{FF2B5EF4-FFF2-40B4-BE49-F238E27FC236}">
                <a16:creationId xmlns:a16="http://schemas.microsoft.com/office/drawing/2014/main" id="{F754117A-B0A9-75A5-0A8E-CE76D5853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9"/>
          <a:stretch/>
        </p:blipFill>
        <p:spPr>
          <a:xfrm>
            <a:off x="4817841" y="-29467"/>
            <a:ext cx="737415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720D2B3-AA98-C55C-0406-4A9019786E1B}"/>
              </a:ext>
            </a:extLst>
          </p:cNvPr>
          <p:cNvSpPr/>
          <p:nvPr userDrawn="1"/>
        </p:nvSpPr>
        <p:spPr>
          <a:xfrm rot="10800000">
            <a:off x="5507290" y="4775199"/>
            <a:ext cx="6684482" cy="2097087"/>
          </a:xfrm>
          <a:prstGeom prst="rect">
            <a:avLst/>
          </a:prstGeom>
          <a:gradFill>
            <a:gsLst>
              <a:gs pos="0">
                <a:srgbClr val="001F60">
                  <a:alpha val="67052"/>
                </a:srgbClr>
              </a:gs>
              <a:gs pos="100000">
                <a:srgbClr val="00263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D119F2-45EB-2AC0-1A97-6DCD51BD44D8}"/>
              </a:ext>
            </a:extLst>
          </p:cNvPr>
          <p:cNvSpPr/>
          <p:nvPr userDrawn="1"/>
        </p:nvSpPr>
        <p:spPr>
          <a:xfrm>
            <a:off x="5507518" y="-29468"/>
            <a:ext cx="6684482" cy="1947168"/>
          </a:xfrm>
          <a:prstGeom prst="rect">
            <a:avLst/>
          </a:prstGeom>
          <a:gradFill>
            <a:gsLst>
              <a:gs pos="0">
                <a:srgbClr val="001F60">
                  <a:alpha val="62811"/>
                </a:srgbClr>
              </a:gs>
              <a:gs pos="100000">
                <a:srgbClr val="00263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7A0912-6DDB-51BB-E0B8-AC93BA3A21AA}"/>
              </a:ext>
            </a:extLst>
          </p:cNvPr>
          <p:cNvSpPr/>
          <p:nvPr userDrawn="1"/>
        </p:nvSpPr>
        <p:spPr>
          <a:xfrm>
            <a:off x="0" y="-29467"/>
            <a:ext cx="8158163" cy="6901754"/>
          </a:xfrm>
          <a:custGeom>
            <a:avLst/>
            <a:gdLst>
              <a:gd name="connsiteX0" fmla="*/ 0 w 5843588"/>
              <a:gd name="connsiteY0" fmla="*/ 0 h 6873180"/>
              <a:gd name="connsiteX1" fmla="*/ 5843588 w 5843588"/>
              <a:gd name="connsiteY1" fmla="*/ 0 h 6873180"/>
              <a:gd name="connsiteX2" fmla="*/ 5843588 w 5843588"/>
              <a:gd name="connsiteY2" fmla="*/ 6873180 h 6873180"/>
              <a:gd name="connsiteX3" fmla="*/ 0 w 5843588"/>
              <a:gd name="connsiteY3" fmla="*/ 6873180 h 6873180"/>
              <a:gd name="connsiteX4" fmla="*/ 0 w 5843588"/>
              <a:gd name="connsiteY4" fmla="*/ 0 h 6873180"/>
              <a:gd name="connsiteX0" fmla="*/ 0 w 5843588"/>
              <a:gd name="connsiteY0" fmla="*/ 28575 h 6901755"/>
              <a:gd name="connsiteX1" fmla="*/ 5629275 w 5843588"/>
              <a:gd name="connsiteY1" fmla="*/ 0 h 6901755"/>
              <a:gd name="connsiteX2" fmla="*/ 5843588 w 5843588"/>
              <a:gd name="connsiteY2" fmla="*/ 6901755 h 6901755"/>
              <a:gd name="connsiteX3" fmla="*/ 0 w 5843588"/>
              <a:gd name="connsiteY3" fmla="*/ 6901755 h 6901755"/>
              <a:gd name="connsiteX4" fmla="*/ 0 w 5843588"/>
              <a:gd name="connsiteY4" fmla="*/ 28575 h 6901755"/>
              <a:gd name="connsiteX0" fmla="*/ 0 w 8158163"/>
              <a:gd name="connsiteY0" fmla="*/ 28575 h 6916042"/>
              <a:gd name="connsiteX1" fmla="*/ 5629275 w 8158163"/>
              <a:gd name="connsiteY1" fmla="*/ 0 h 6916042"/>
              <a:gd name="connsiteX2" fmla="*/ 8158163 w 8158163"/>
              <a:gd name="connsiteY2" fmla="*/ 6916042 h 6916042"/>
              <a:gd name="connsiteX3" fmla="*/ 0 w 8158163"/>
              <a:gd name="connsiteY3" fmla="*/ 6901755 h 6916042"/>
              <a:gd name="connsiteX4" fmla="*/ 0 w 8158163"/>
              <a:gd name="connsiteY4" fmla="*/ 28575 h 6916042"/>
              <a:gd name="connsiteX0" fmla="*/ 0 w 8158163"/>
              <a:gd name="connsiteY0" fmla="*/ 14287 h 6901754"/>
              <a:gd name="connsiteX1" fmla="*/ 5557837 w 8158163"/>
              <a:gd name="connsiteY1" fmla="*/ 0 h 6901754"/>
              <a:gd name="connsiteX2" fmla="*/ 8158163 w 8158163"/>
              <a:gd name="connsiteY2" fmla="*/ 6901754 h 6901754"/>
              <a:gd name="connsiteX3" fmla="*/ 0 w 8158163"/>
              <a:gd name="connsiteY3" fmla="*/ 6887467 h 6901754"/>
              <a:gd name="connsiteX4" fmla="*/ 0 w 8158163"/>
              <a:gd name="connsiteY4" fmla="*/ 14287 h 690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8163" h="6901754">
                <a:moveTo>
                  <a:pt x="0" y="14287"/>
                </a:moveTo>
                <a:lnTo>
                  <a:pt x="5557837" y="0"/>
                </a:lnTo>
                <a:lnTo>
                  <a:pt x="8158163" y="6901754"/>
                </a:lnTo>
                <a:lnTo>
                  <a:pt x="0" y="6887467"/>
                </a:lnTo>
                <a:lnTo>
                  <a:pt x="0" y="142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3F8FD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F3F8FD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4904" y="345217"/>
            <a:ext cx="3937710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001F60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760" y="1099876"/>
            <a:ext cx="3509150" cy="1376363"/>
          </a:xfrm>
        </p:spPr>
        <p:txBody>
          <a:bodyPr anchor="b" anchorCtr="0">
            <a:noAutofit/>
          </a:bodyPr>
          <a:lstStyle>
            <a:lvl1pPr marL="0" indent="0">
              <a:buNone/>
              <a:defRPr sz="2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5D74BDA-84F2-E853-E15B-037D08825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760" y="2638160"/>
            <a:ext cx="3509150" cy="3652344"/>
          </a:xfrm>
        </p:spPr>
        <p:txBody>
          <a:bodyPr numCol="2">
            <a:noAutofit/>
          </a:bodyPr>
          <a:lstStyle>
            <a:lvl1pPr marL="114300" indent="-114300">
              <a:tabLst/>
              <a:defRPr sz="1200">
                <a:solidFill>
                  <a:srgbClr val="5D626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55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nts Featur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0143BB-EA67-A453-E0CF-8B26A85C6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DDC8EA1-F85C-1C10-9708-D18E12145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DA75CC-A647-E11D-6CA9-E74EA2712904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718946F-3E88-CD82-391E-E79C11D91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859" y="2596098"/>
            <a:ext cx="8549596" cy="620928"/>
          </a:xfrm>
        </p:spPr>
        <p:txBody>
          <a:bodyPr anchor="ctr">
            <a:normAutofit/>
          </a:bodyPr>
          <a:lstStyle>
            <a:lvl1pPr marL="0" indent="0">
              <a:buNone/>
              <a:defRPr sz="2200" b="0" i="0">
                <a:solidFill>
                  <a:srgbClr val="5D6266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71B1F7-12B0-1E6A-1D0D-CF614DCBC1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6859" y="1494972"/>
            <a:ext cx="11429241" cy="1009553"/>
          </a:xfrm>
        </p:spPr>
        <p:txBody>
          <a:bodyPr anchor="b" anchorCtr="0">
            <a:noAutofit/>
          </a:bodyPr>
          <a:lstStyle>
            <a:lvl1pPr marL="0" indent="0">
              <a:buNone/>
              <a:defRPr sz="6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401FD-71DC-6923-273D-9AD2446A2581}"/>
              </a:ext>
            </a:extLst>
          </p:cNvPr>
          <p:cNvGrpSpPr/>
          <p:nvPr userDrawn="1"/>
        </p:nvGrpSpPr>
        <p:grpSpPr>
          <a:xfrm>
            <a:off x="546859" y="6410406"/>
            <a:ext cx="1200322" cy="257011"/>
            <a:chOff x="675446" y="6286469"/>
            <a:chExt cx="1200322" cy="257011"/>
          </a:xfrm>
        </p:grpSpPr>
        <p:pic>
          <p:nvPicPr>
            <p:cNvPr id="7" name="Picture 6" descr="A black and orange logo&#10;&#10;Description automatically generated">
              <a:extLst>
                <a:ext uri="{FF2B5EF4-FFF2-40B4-BE49-F238E27FC236}">
                  <a16:creationId xmlns:a16="http://schemas.microsoft.com/office/drawing/2014/main" id="{ECEB5E58-54BC-65CD-191B-1C7FBB5C25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3993" y="6334028"/>
              <a:ext cx="151775" cy="161893"/>
            </a:xfrm>
            <a:prstGeom prst="rect">
              <a:avLst/>
            </a:prstGeom>
          </p:spPr>
        </p:pic>
        <p:pic>
          <p:nvPicPr>
            <p:cNvPr id="8" name="Picture 7" descr="A colorful arrows in a circle&#10;&#10;Description automatically generated">
              <a:extLst>
                <a:ext uri="{FF2B5EF4-FFF2-40B4-BE49-F238E27FC236}">
                  <a16:creationId xmlns:a16="http://schemas.microsoft.com/office/drawing/2014/main" id="{63CA86D3-4705-7B5B-E7F0-FA2631106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2248" y="6326439"/>
              <a:ext cx="177071" cy="177071"/>
            </a:xfrm>
            <a:prstGeom prst="rect">
              <a:avLst/>
            </a:prstGeom>
          </p:spPr>
        </p:pic>
        <p:pic>
          <p:nvPicPr>
            <p:cNvPr id="10" name="Picture 9" descr="A triangle shaped orange and black triangle with Great Pyramid of Giza in the background&#10;&#10;Description automatically generated">
              <a:extLst>
                <a:ext uri="{FF2B5EF4-FFF2-40B4-BE49-F238E27FC236}">
                  <a16:creationId xmlns:a16="http://schemas.microsoft.com/office/drawing/2014/main" id="{879F40E3-6099-50A3-93B4-70B32C283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446" y="6336557"/>
              <a:ext cx="182130" cy="15683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94597-DF46-B3D2-B341-490357F44180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029912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31A1A1-1D6F-246A-DE2C-E2943F97BD6C}"/>
                </a:ext>
              </a:extLst>
            </p:cNvPr>
            <p:cNvCxnSpPr>
              <a:cxnSpLocks/>
            </p:cNvCxnSpPr>
            <p:nvPr userDrawn="1"/>
          </p:nvCxnSpPr>
          <p:spPr>
            <a:xfrm rot="1620000">
              <a:off x="1551655" y="6286469"/>
              <a:ext cx="0" cy="257011"/>
            </a:xfrm>
            <a:prstGeom prst="line">
              <a:avLst/>
            </a:prstGeom>
            <a:ln>
              <a:solidFill>
                <a:srgbClr val="0026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A blue and black text&#10;&#10;Description automatically generated">
            <a:extLst>
              <a:ext uri="{FF2B5EF4-FFF2-40B4-BE49-F238E27FC236}">
                <a16:creationId xmlns:a16="http://schemas.microsoft.com/office/drawing/2014/main" id="{65156AC1-08F9-2B28-36A0-C17A954F96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59" y="391150"/>
            <a:ext cx="2348741" cy="515435"/>
          </a:xfrm>
          <a:prstGeom prst="rect">
            <a:avLst/>
          </a:prstGeom>
        </p:spPr>
      </p:pic>
      <p:pic>
        <p:nvPicPr>
          <p:cNvPr id="29" name="Picture 28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3221D467-1086-E2DD-FEFA-6570ED5853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70157"/>
            <a:ext cx="12090400" cy="270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1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a triangle and a few triangles&#10;&#10;Description automatically generated with medium confidence">
            <a:extLst>
              <a:ext uri="{FF2B5EF4-FFF2-40B4-BE49-F238E27FC236}">
                <a16:creationId xmlns:a16="http://schemas.microsoft.com/office/drawing/2014/main" id="{1954F496-8879-03F1-A9D4-399E8E26D7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D18071-9E22-2E83-0CA7-1D91F981B9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718" y="6304691"/>
            <a:ext cx="2717800" cy="190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83C20B-C781-5FFA-91AF-273790871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2564" y="2620859"/>
            <a:ext cx="5996471" cy="1571865"/>
          </a:xfrm>
        </p:spPr>
        <p:txBody>
          <a:bodyPr anchor="b">
            <a:noAutofit/>
          </a:bodyPr>
          <a:lstStyle>
            <a:lvl1pPr algn="l">
              <a:lnSpc>
                <a:spcPts val="6000"/>
              </a:lnSpc>
              <a:defRPr sz="4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626888-154E-F338-4041-FB2D93FA89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564" y="4359523"/>
            <a:ext cx="6304584" cy="462203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gradFill>
                  <a:gsLst>
                    <a:gs pos="0">
                      <a:srgbClr val="FFD460"/>
                    </a:gs>
                    <a:gs pos="100000">
                      <a:srgbClr val="ED8000"/>
                    </a:gs>
                  </a:gsLst>
                  <a:lin ang="6600000" scaled="0"/>
                </a:gra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C20294E-11C2-D67E-766F-5257F7BF05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4" y="1659041"/>
            <a:ext cx="2396625" cy="52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8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1">
    <p:bg>
      <p:bgPr>
        <a:gradFill>
          <a:gsLst>
            <a:gs pos="0">
              <a:srgbClr val="003186"/>
            </a:gs>
            <a:gs pos="53000">
              <a:srgbClr val="022B73"/>
            </a:gs>
            <a:gs pos="96000">
              <a:srgbClr val="042056"/>
            </a:gs>
          </a:gsLst>
          <a:lin ang="6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960" y="313860"/>
            <a:ext cx="5996471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800" b="1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01B1675-5ADB-63C7-E276-D6749982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6415" y="423366"/>
            <a:ext cx="2396625" cy="5255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/>
              <a:t>Lenders Cooperative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52FB2-6256-5149-B30A-3BBFFA0B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054F130-D268-35BE-479E-24C6F7678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4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93B24-467F-410A-B6C6-17A8EA41D3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8960" y="313860"/>
            <a:ext cx="5996471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8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9B4849B-B14A-F891-0A5C-03BE6A198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23528B3-15D6-693A-13BF-DB47597F8B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9319" y="1717135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04F5789-7963-2867-AAF9-EDCFB019B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319" y="2796765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363DA80-9EF9-999F-52E0-F460EB28C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58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ver 1">
    <p:bg>
      <p:bgPr>
        <a:solidFill>
          <a:srgbClr val="F3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yellow circles&#10;&#10;AI-generated content may be incorrect.">
            <a:extLst>
              <a:ext uri="{FF2B5EF4-FFF2-40B4-BE49-F238E27FC236}">
                <a16:creationId xmlns:a16="http://schemas.microsoft.com/office/drawing/2014/main" id="{C23BED89-3B76-433F-7CA0-8CA583A8A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539" y="6447290"/>
            <a:ext cx="1270000" cy="1079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C5374B-E714-BB8F-8CB4-3603E362957F}"/>
              </a:ext>
            </a:extLst>
          </p:cNvPr>
          <p:cNvSpPr txBox="1">
            <a:spLocks/>
          </p:cNvSpPr>
          <p:nvPr userDrawn="1"/>
        </p:nvSpPr>
        <p:spPr>
          <a:xfrm>
            <a:off x="448960" y="6337759"/>
            <a:ext cx="1692291" cy="309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003186"/>
                </a:solidFill>
              </a:rPr>
              <a:t>Lenders Cooperative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6D033D-501A-FCF4-2903-4EE21A34B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18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20130263-03ED-4EBE-DC64-809C77808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083" y="509800"/>
            <a:ext cx="2229465" cy="4865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23528B3-15D6-693A-13BF-DB47597F8B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876" y="1746952"/>
            <a:ext cx="4594988" cy="87847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003186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04F5789-7963-2867-AAF9-EDCFB019B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876" y="2826582"/>
            <a:ext cx="4594988" cy="2433920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buNone/>
              <a:defRPr sz="2600" b="0" i="0">
                <a:solidFill>
                  <a:schemeClr val="tx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363DA80-9EF9-999F-52E0-F460EB28C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58091" y="6356350"/>
            <a:ext cx="3723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1B5078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22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6EA32B-BA9F-41F2-9013-39911345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320675"/>
            <a:ext cx="10515600" cy="732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AE622-BE7B-4BC9-BB48-4F9B27F2E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2935"/>
            <a:ext cx="10515600" cy="4944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79034-D7F1-484B-864F-818B1410F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C994F-5670-A208-179E-70A98514E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8211" y="6356350"/>
            <a:ext cx="6443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11B2F3-9307-40AA-03F9-248EDFA185CC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47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834" r:id="rId2"/>
    <p:sldLayoutId id="2147483833" r:id="rId3"/>
    <p:sldLayoutId id="2147483679" r:id="rId4"/>
    <p:sldLayoutId id="2147483840" r:id="rId5"/>
    <p:sldLayoutId id="2147483716" r:id="rId6"/>
    <p:sldLayoutId id="2147483717" r:id="rId7"/>
    <p:sldLayoutId id="2147483720" r:id="rId8"/>
    <p:sldLayoutId id="2147483832" r:id="rId9"/>
    <p:sldLayoutId id="2147483718" r:id="rId10"/>
    <p:sldLayoutId id="2147483719" r:id="rId11"/>
    <p:sldLayoutId id="2147483841" r:id="rId12"/>
    <p:sldLayoutId id="2147483681" r:id="rId13"/>
    <p:sldLayoutId id="2147483680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N27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SzPct val="90000"/>
        <a:buFont typeface="Wingdings" pitchFamily="2" charset="77"/>
        <a:buChar char="§"/>
        <a:defRPr sz="24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20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6EA32B-BA9F-41F2-9013-39911345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320675"/>
            <a:ext cx="10515600" cy="732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AE622-BE7B-4BC9-BB48-4F9B27F2E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2935"/>
            <a:ext cx="10515600" cy="4944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79034-D7F1-484B-864F-818B1410F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C994F-5670-A208-179E-70A98514E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8211" y="6356350"/>
            <a:ext cx="6443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11B2F3-9307-40AA-03F9-248EDFA185CC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26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N27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SzPct val="90000"/>
        <a:buFont typeface="Wingdings" pitchFamily="2" charset="77"/>
        <a:buChar char="§"/>
        <a:defRPr sz="24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20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6EA32B-BA9F-41F2-9013-39911345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320675"/>
            <a:ext cx="10515600" cy="732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AE622-BE7B-4BC9-BB48-4F9B27F2E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2935"/>
            <a:ext cx="10515600" cy="4944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79034-D7F1-484B-864F-818B1410F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206" y="6356350"/>
            <a:ext cx="370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  <a:cs typeface="Arial" panose="020B0604020202020204" pitchFamily="34" charset="0"/>
              </a:defRPr>
            </a:lvl1pPr>
          </a:lstStyle>
          <a:p>
            <a:fld id="{16A1EF80-69AB-4EC4-BBFB-6691820B5E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C994F-5670-A208-179E-70A98514E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8211" y="6356350"/>
            <a:ext cx="6443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N27 Light" pitchFamily="2" charset="77"/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11B2F3-9307-40AA-03F9-248EDFA185CC}"/>
              </a:ext>
            </a:extLst>
          </p:cNvPr>
          <p:cNvCxnSpPr/>
          <p:nvPr userDrawn="1"/>
        </p:nvCxnSpPr>
        <p:spPr>
          <a:xfrm>
            <a:off x="11424209" y="6356350"/>
            <a:ext cx="0" cy="3651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8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N27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SzPct val="90000"/>
        <a:buFont typeface="Wingdings" pitchFamily="2" charset="77"/>
        <a:buChar char="§"/>
        <a:defRPr sz="24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20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SzPct val="90000"/>
        <a:buFont typeface="Wingdings" pitchFamily="2" charset="77"/>
        <a:buChar char="§"/>
        <a:defRPr sz="1600" b="0" i="0" kern="1200">
          <a:solidFill>
            <a:schemeClr val="tx1"/>
          </a:solidFill>
          <a:latin typeface="N27 Ligh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1771F-C716-328A-FF73-54C5C164A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945E6054-A138-FE9D-5CF8-B5DC55C70983}"/>
              </a:ext>
            </a:extLst>
          </p:cNvPr>
          <p:cNvSpPr txBox="1"/>
          <p:nvPr/>
        </p:nvSpPr>
        <p:spPr>
          <a:xfrm>
            <a:off x="725726" y="6068030"/>
            <a:ext cx="10652760" cy="32004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950" b="0" i="1" dirty="0">
                <a:solidFill>
                  <a:srgbClr val="707070"/>
                </a:solidFill>
                <a:latin typeface="Aptos"/>
              </a:rPr>
              <a:t>Both reports refresh on an ongoing basis — driving credit decisions at origination and continuous loan monitoring through the life of the loan.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02FC7B-BD4D-FA72-DD94-64A8FD413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6A1EF80-69AB-4EC4-BBFB-6691820B5E5D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A22861-9868-CD5D-7292-34407AAF9743}"/>
              </a:ext>
            </a:extLst>
          </p:cNvPr>
          <p:cNvSpPr txBox="1">
            <a:spLocks/>
          </p:cNvSpPr>
          <p:nvPr/>
        </p:nvSpPr>
        <p:spPr>
          <a:xfrm>
            <a:off x="725726" y="285498"/>
            <a:ext cx="8058150" cy="7772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003186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ZA" sz="2000" dirty="0"/>
              <a:t>MASTERCARD OPEN FINANCE — CASH FLOW AND PAYMENT RISK INSIGHTS FOR SMALL BUSINESS LENDING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B1FCC4-AA6D-EDD3-A16E-BBA4A11346D3}"/>
              </a:ext>
            </a:extLst>
          </p:cNvPr>
          <p:cNvSpPr txBox="1"/>
          <p:nvPr/>
        </p:nvSpPr>
        <p:spPr>
          <a:xfrm>
            <a:off x="771446" y="1163205"/>
            <a:ext cx="10652760" cy="657419"/>
          </a:xfrm>
          <a:prstGeom prst="rect">
            <a:avLst/>
          </a:prstGeom>
          <a:noFill/>
        </p:spPr>
        <p:txBody>
          <a:bodyPr wrap="square" lIns="40000" tIns="20000" rIns="40000" bIns="20000">
            <a:spAutoFit/>
          </a:bodyPr>
          <a:lstStyle/>
          <a:p>
            <a:pPr>
              <a:lnSpc>
                <a:spcPct val="130000"/>
              </a:lnSpc>
            </a:pPr>
            <a:r>
              <a:rPr sz="1600" dirty="0"/>
              <a:t>Mastercard Open Finance covers </a:t>
            </a:r>
            <a:r>
              <a:rPr sz="1600" b="1" dirty="0">
                <a:solidFill>
                  <a:schemeClr val="accent5"/>
                </a:solidFill>
              </a:rPr>
              <a:t>95% of U.S. deposit accounts</a:t>
            </a:r>
            <a:r>
              <a:rPr sz="1600" dirty="0"/>
              <a:t>. Two products built specifically for small-business credit decisioning, both </a:t>
            </a:r>
            <a:r>
              <a:rPr sz="1600" b="1" dirty="0">
                <a:solidFill>
                  <a:schemeClr val="accent5"/>
                </a:solidFill>
              </a:rPr>
              <a:t>refreshable on an ongoing basis </a:t>
            </a:r>
            <a:r>
              <a:rPr sz="1600" dirty="0"/>
              <a:t>to support origination and continuous loan monitoring.</a:t>
            </a:r>
          </a:p>
        </p:txBody>
      </p:sp>
      <p:pic>
        <p:nvPicPr>
          <p:cNvPr id="9" name="Picture 8" descr="mc_logo.png">
            <a:extLst>
              <a:ext uri="{FF2B5EF4-FFF2-40B4-BE49-F238E27FC236}">
                <a16:creationId xmlns:a16="http://schemas.microsoft.com/office/drawing/2014/main" id="{5CE68E11-6D4A-5197-5975-1AA6F4B40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760" y="1694739"/>
            <a:ext cx="1300480" cy="731520"/>
          </a:xfrm>
          <a:prstGeom prst="rect">
            <a:avLst/>
          </a:prstGeom>
        </p:spPr>
      </p:pic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1BF6DCB7-1B4A-B171-5653-E8EC43B5F041}"/>
              </a:ext>
            </a:extLst>
          </p:cNvPr>
          <p:cNvSpPr/>
          <p:nvPr/>
        </p:nvSpPr>
        <p:spPr>
          <a:xfrm>
            <a:off x="771446" y="2305256"/>
            <a:ext cx="5234940" cy="594360"/>
          </a:xfrm>
          <a:prstGeom prst="roundRect">
            <a:avLst>
              <a:gd name="adj" fmla="val 4000"/>
            </a:avLst>
          </a:prstGeom>
          <a:solidFill>
            <a:srgbClr val="003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AEF53E-EE7F-3572-E219-EE1E80DF269E}"/>
              </a:ext>
            </a:extLst>
          </p:cNvPr>
          <p:cNvSpPr txBox="1"/>
          <p:nvPr/>
        </p:nvSpPr>
        <p:spPr>
          <a:xfrm>
            <a:off x="954326" y="2396696"/>
            <a:ext cx="4869180" cy="411480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FFFFFF"/>
                </a:solidFill>
                <a:latin typeface="Century Gothic"/>
              </a:rPr>
              <a:t>Cash Flow Analytics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B1B9ADD-6FE8-9A67-2C49-103D8762E4E5}"/>
              </a:ext>
            </a:extLst>
          </p:cNvPr>
          <p:cNvSpPr/>
          <p:nvPr/>
        </p:nvSpPr>
        <p:spPr>
          <a:xfrm>
            <a:off x="771446" y="2899616"/>
            <a:ext cx="5234940" cy="310896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97D9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210C91-06E2-B613-B5D3-7864BB246B1D}"/>
              </a:ext>
            </a:extLst>
          </p:cNvPr>
          <p:cNvSpPr txBox="1"/>
          <p:nvPr/>
        </p:nvSpPr>
        <p:spPr>
          <a:xfrm>
            <a:off x="954326" y="3018487"/>
            <a:ext cx="4869180" cy="36576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52460"/>
                </a:solidFill>
                <a:latin typeface="Century Gothic"/>
              </a:rPr>
              <a:t>24 MONTHS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A4AC30-B1AE-2955-DEEB-CBFECDEABE91}"/>
              </a:ext>
            </a:extLst>
          </p:cNvPr>
          <p:cNvSpPr txBox="1"/>
          <p:nvPr/>
        </p:nvSpPr>
        <p:spPr>
          <a:xfrm>
            <a:off x="954326" y="3384248"/>
            <a:ext cx="4869180" cy="27432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1" dirty="0">
                <a:solidFill>
                  <a:srgbClr val="333333"/>
                </a:solidFill>
                <a:latin typeface="Aptos"/>
              </a:rPr>
              <a:t>of categorized small-business operating-account activity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03C800-7060-75FA-16E5-7818967D1249}"/>
              </a:ext>
            </a:extLst>
          </p:cNvPr>
          <p:cNvSpPr txBox="1"/>
          <p:nvPr/>
        </p:nvSpPr>
        <p:spPr>
          <a:xfrm>
            <a:off x="954326" y="3722576"/>
            <a:ext cx="4869180" cy="201168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076B6"/>
                </a:solidFill>
                <a:latin typeface="Century Gothic"/>
              </a:rPr>
              <a:t>WHAT YOU SEE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ECBD8C-3A3A-D150-CD4E-A66864DBC48F}"/>
              </a:ext>
            </a:extLst>
          </p:cNvPr>
          <p:cNvSpPr txBox="1"/>
          <p:nvPr/>
        </p:nvSpPr>
        <p:spPr>
          <a:xfrm>
            <a:off x="954326" y="3969464"/>
            <a:ext cx="4869180" cy="1392299"/>
          </a:xfrm>
          <a:prstGeom prst="rect">
            <a:avLst/>
          </a:prstGeom>
          <a:noFill/>
        </p:spPr>
        <p:txBody>
          <a:bodyPr wrap="square" lIns="40000" tIns="20000" rIns="40000" bIns="20000">
            <a:spAutoFit/>
          </a:bodyPr>
          <a:lstStyle/>
          <a:p>
            <a:pPr>
              <a:lnSpc>
                <a:spcPct val="118000"/>
              </a:lnSpc>
            </a:pPr>
            <a:r>
              <a:rPr sz="950" dirty="0">
                <a:solidFill>
                  <a:srgbClr val="333333"/>
                </a:solidFill>
                <a:latin typeface="Aptos"/>
              </a:rPr>
              <a:t>•  Categorized transaction detail — Mastercard's small-business categorization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Credit / debit transaction streams with </a:t>
            </a:r>
            <a:r>
              <a:rPr sz="950" b="1" dirty="0">
                <a:solidFill>
                  <a:srgbClr val="333333"/>
                </a:solidFill>
                <a:latin typeface="Aptos"/>
              </a:rPr>
              <a:t>net cash flow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</a:t>
            </a:r>
            <a:r>
              <a:rPr sz="950" b="1" dirty="0">
                <a:solidFill>
                  <a:srgbClr val="333333"/>
                </a:solidFill>
                <a:latin typeface="Aptos"/>
              </a:rPr>
              <a:t>Annual revenue </a:t>
            </a:r>
            <a:r>
              <a:rPr sz="950" dirty="0">
                <a:solidFill>
                  <a:srgbClr val="333333"/>
                </a:solidFill>
                <a:latin typeface="Aptos"/>
              </a:rPr>
              <a:t>assessment from deposit activity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Average and current account balances with trending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NSF Summary — a key indicator of financial distress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Identification of transactions to other lenders (existing debt)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 dirty="0">
                <a:solidFill>
                  <a:srgbClr val="333333"/>
                </a:solidFill>
                <a:latin typeface="Aptos"/>
              </a:rPr>
              <a:t>•  Account Owner verification (fraud reduction)</a:t>
            </a:r>
          </a:p>
        </p:txBody>
      </p:sp>
      <p:sp>
        <p:nvSpPr>
          <p:cNvPr id="17" name="Rounded Rectangle 11">
            <a:extLst>
              <a:ext uri="{FF2B5EF4-FFF2-40B4-BE49-F238E27FC236}">
                <a16:creationId xmlns:a16="http://schemas.microsoft.com/office/drawing/2014/main" id="{E0D49E3C-5E57-2C6F-F7B8-29A2537BD13A}"/>
              </a:ext>
            </a:extLst>
          </p:cNvPr>
          <p:cNvSpPr/>
          <p:nvPr/>
        </p:nvSpPr>
        <p:spPr>
          <a:xfrm>
            <a:off x="862886" y="5505655"/>
            <a:ext cx="5052060" cy="411480"/>
          </a:xfrm>
          <a:prstGeom prst="roundRect">
            <a:avLst>
              <a:gd name="adj" fmla="val 4000"/>
            </a:avLst>
          </a:prstGeom>
          <a:solidFill>
            <a:srgbClr val="EA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796AA9-02CE-16FD-C591-5BB18F22B6DA}"/>
              </a:ext>
            </a:extLst>
          </p:cNvPr>
          <p:cNvSpPr txBox="1"/>
          <p:nvPr/>
        </p:nvSpPr>
        <p:spPr>
          <a:xfrm>
            <a:off x="936038" y="5505655"/>
            <a:ext cx="4905756" cy="411480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1" dirty="0">
                <a:solidFill>
                  <a:srgbClr val="052460"/>
                </a:solidFill>
                <a:latin typeface="Aptos"/>
              </a:rPr>
              <a:t>Replaces the manual tax-return process: operating cash flow + estimated revenue + all loan payments running through the account = a current proxy DSC ratio that isn't 6–18 months lagged.</a:t>
            </a:r>
          </a:p>
        </p:txBody>
      </p:sp>
      <p:sp>
        <p:nvSpPr>
          <p:cNvPr id="19" name="Rounded Rectangle 13">
            <a:extLst>
              <a:ext uri="{FF2B5EF4-FFF2-40B4-BE49-F238E27FC236}">
                <a16:creationId xmlns:a16="http://schemas.microsoft.com/office/drawing/2014/main" id="{1765AF8C-DF41-E96B-17A5-5A744AB8615B}"/>
              </a:ext>
            </a:extLst>
          </p:cNvPr>
          <p:cNvSpPr/>
          <p:nvPr/>
        </p:nvSpPr>
        <p:spPr>
          <a:xfrm>
            <a:off x="6189266" y="2305256"/>
            <a:ext cx="5234940" cy="594360"/>
          </a:xfrm>
          <a:prstGeom prst="roundRect">
            <a:avLst>
              <a:gd name="adj" fmla="val 4000"/>
            </a:avLst>
          </a:prstGeom>
          <a:solidFill>
            <a:srgbClr val="0033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19B5AC-2CD3-234C-B462-B271E7E1F89D}"/>
              </a:ext>
            </a:extLst>
          </p:cNvPr>
          <p:cNvSpPr txBox="1"/>
          <p:nvPr/>
        </p:nvSpPr>
        <p:spPr>
          <a:xfrm>
            <a:off x="6372146" y="2396696"/>
            <a:ext cx="4869180" cy="411480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FFFFFF"/>
                </a:solidFill>
                <a:latin typeface="Century Gothic"/>
              </a:rPr>
              <a:t>Payment Risk Insights</a:t>
            </a:r>
          </a:p>
        </p:txBody>
      </p: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78483ABD-6678-9B54-0466-AC76CA7BD4F3}"/>
              </a:ext>
            </a:extLst>
          </p:cNvPr>
          <p:cNvSpPr/>
          <p:nvPr/>
        </p:nvSpPr>
        <p:spPr>
          <a:xfrm>
            <a:off x="6189266" y="2899616"/>
            <a:ext cx="5234940" cy="310896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97D9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802318-A299-A9E4-8D3D-0F9214D3088F}"/>
              </a:ext>
            </a:extLst>
          </p:cNvPr>
          <p:cNvSpPr txBox="1"/>
          <p:nvPr/>
        </p:nvSpPr>
        <p:spPr>
          <a:xfrm>
            <a:off x="6372146" y="3018487"/>
            <a:ext cx="4869180" cy="36576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 dirty="0">
                <a:solidFill>
                  <a:srgbClr val="052460"/>
                </a:solidFill>
                <a:latin typeface="Century Gothic"/>
              </a:rPr>
              <a:t>100,000+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13579B-300C-6D36-ABF9-4C1E10F85D10}"/>
              </a:ext>
            </a:extLst>
          </p:cNvPr>
          <p:cNvSpPr txBox="1"/>
          <p:nvPr/>
        </p:nvSpPr>
        <p:spPr>
          <a:xfrm>
            <a:off x="6372146" y="3384248"/>
            <a:ext cx="4869180" cy="27432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1">
                <a:solidFill>
                  <a:srgbClr val="333333"/>
                </a:solidFill>
                <a:latin typeface="Aptos"/>
              </a:rPr>
              <a:t>small-business accounts powering the ML risk score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4844D9-B3CA-1504-0D26-3D4A3533C80F}"/>
              </a:ext>
            </a:extLst>
          </p:cNvPr>
          <p:cNvSpPr txBox="1"/>
          <p:nvPr/>
        </p:nvSpPr>
        <p:spPr>
          <a:xfrm>
            <a:off x="6372146" y="3722576"/>
            <a:ext cx="4869180" cy="256032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52460"/>
                </a:solidFill>
                <a:latin typeface="Century Gothic"/>
              </a:rPr>
              <a:t>PAYMENT RISK SCORE  (1–100)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F7ACFA-E96E-F9F5-3636-D61FD023A9A2}"/>
              </a:ext>
            </a:extLst>
          </p:cNvPr>
          <p:cNvSpPr txBox="1"/>
          <p:nvPr/>
        </p:nvSpPr>
        <p:spPr>
          <a:xfrm>
            <a:off x="6372146" y="3996896"/>
            <a:ext cx="4869180" cy="502920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1">
                <a:solidFill>
                  <a:srgbClr val="333333"/>
                </a:solidFill>
                <a:latin typeface="Aptos"/>
              </a:rPr>
              <a:t>Probability of NSF, overdraft, or missed recurring payment in the next 3 months — based on the business's financial history</a:t>
            </a:r>
          </a:p>
        </p:txBody>
      </p:sp>
      <p:sp>
        <p:nvSpPr>
          <p:cNvPr id="26" name="Rounded Rectangle 20">
            <a:extLst>
              <a:ext uri="{FF2B5EF4-FFF2-40B4-BE49-F238E27FC236}">
                <a16:creationId xmlns:a16="http://schemas.microsoft.com/office/drawing/2014/main" id="{DA65C1EE-5196-1993-3AB7-06043AC43EB1}"/>
              </a:ext>
            </a:extLst>
          </p:cNvPr>
          <p:cNvSpPr/>
          <p:nvPr/>
        </p:nvSpPr>
        <p:spPr>
          <a:xfrm>
            <a:off x="6372146" y="4545536"/>
            <a:ext cx="1183005" cy="292608"/>
          </a:xfrm>
          <a:prstGeom prst="roundRect">
            <a:avLst>
              <a:gd name="adj" fmla="val 12000"/>
            </a:avLst>
          </a:prstGeom>
          <a:solidFill>
            <a:srgbClr val="2C7A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02D5FC-5836-A4B4-9FF1-5DC5E243A8D7}"/>
              </a:ext>
            </a:extLst>
          </p:cNvPr>
          <p:cNvSpPr txBox="1"/>
          <p:nvPr/>
        </p:nvSpPr>
        <p:spPr>
          <a:xfrm>
            <a:off x="6372146" y="4545536"/>
            <a:ext cx="1183005" cy="292608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" b="1" i="0">
                <a:solidFill>
                  <a:srgbClr val="FFFFFF"/>
                </a:solidFill>
                <a:latin typeface="Century Gothic"/>
              </a:rPr>
              <a:t>LOW  0–25</a:t>
            </a:r>
          </a:p>
        </p:txBody>
      </p:sp>
      <p:sp>
        <p:nvSpPr>
          <p:cNvPr id="28" name="Rounded Rectangle 22">
            <a:extLst>
              <a:ext uri="{FF2B5EF4-FFF2-40B4-BE49-F238E27FC236}">
                <a16:creationId xmlns:a16="http://schemas.microsoft.com/office/drawing/2014/main" id="{0980DF6A-96B2-C98C-7F5E-A27FA5E3EFAE}"/>
              </a:ext>
            </a:extLst>
          </p:cNvPr>
          <p:cNvSpPr/>
          <p:nvPr/>
        </p:nvSpPr>
        <p:spPr>
          <a:xfrm>
            <a:off x="7600871" y="4545536"/>
            <a:ext cx="1183005" cy="292608"/>
          </a:xfrm>
          <a:prstGeom prst="roundRect">
            <a:avLst>
              <a:gd name="adj" fmla="val 12000"/>
            </a:avLst>
          </a:prstGeom>
          <a:solidFill>
            <a:srgbClr val="0076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8B97CD-56FD-C7A0-F69F-BC6817BE3D58}"/>
              </a:ext>
            </a:extLst>
          </p:cNvPr>
          <p:cNvSpPr txBox="1"/>
          <p:nvPr/>
        </p:nvSpPr>
        <p:spPr>
          <a:xfrm>
            <a:off x="7600871" y="4545536"/>
            <a:ext cx="1183005" cy="292608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" b="1" i="0">
                <a:solidFill>
                  <a:srgbClr val="FFFFFF"/>
                </a:solidFill>
                <a:latin typeface="Century Gothic"/>
              </a:rPr>
              <a:t>MEDIUM  26–50</a:t>
            </a:r>
          </a:p>
        </p:txBody>
      </p:sp>
      <p:sp>
        <p:nvSpPr>
          <p:cNvPr id="30" name="Rounded Rectangle 24">
            <a:extLst>
              <a:ext uri="{FF2B5EF4-FFF2-40B4-BE49-F238E27FC236}">
                <a16:creationId xmlns:a16="http://schemas.microsoft.com/office/drawing/2014/main" id="{E349FF8C-837E-40D4-F62D-31FC32EBD130}"/>
              </a:ext>
            </a:extLst>
          </p:cNvPr>
          <p:cNvSpPr/>
          <p:nvPr/>
        </p:nvSpPr>
        <p:spPr>
          <a:xfrm>
            <a:off x="8829596" y="4545536"/>
            <a:ext cx="1183005" cy="292608"/>
          </a:xfrm>
          <a:prstGeom prst="roundRect">
            <a:avLst>
              <a:gd name="adj" fmla="val 12000"/>
            </a:avLst>
          </a:prstGeom>
          <a:solidFill>
            <a:srgbClr val="FEBE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698B0D-730A-0271-9660-2BE0C558D487}"/>
              </a:ext>
            </a:extLst>
          </p:cNvPr>
          <p:cNvSpPr txBox="1"/>
          <p:nvPr/>
        </p:nvSpPr>
        <p:spPr>
          <a:xfrm>
            <a:off x="8829596" y="4545536"/>
            <a:ext cx="1183005" cy="292608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" b="1" i="0">
                <a:solidFill>
                  <a:srgbClr val="052460"/>
                </a:solidFill>
                <a:latin typeface="Century Gothic"/>
              </a:rPr>
              <a:t>MED-HIGH  51–75</a:t>
            </a:r>
          </a:p>
        </p:txBody>
      </p:sp>
      <p:sp>
        <p:nvSpPr>
          <p:cNvPr id="32" name="Rounded Rectangle 26">
            <a:extLst>
              <a:ext uri="{FF2B5EF4-FFF2-40B4-BE49-F238E27FC236}">
                <a16:creationId xmlns:a16="http://schemas.microsoft.com/office/drawing/2014/main" id="{CEB8B16A-AD9A-8951-DDA3-4BA8E6E1D7D4}"/>
              </a:ext>
            </a:extLst>
          </p:cNvPr>
          <p:cNvSpPr/>
          <p:nvPr/>
        </p:nvSpPr>
        <p:spPr>
          <a:xfrm>
            <a:off x="10058321" y="4545536"/>
            <a:ext cx="1183005" cy="292608"/>
          </a:xfrm>
          <a:prstGeom prst="roundRect">
            <a:avLst>
              <a:gd name="adj" fmla="val 12000"/>
            </a:avLst>
          </a:prstGeom>
          <a:solidFill>
            <a:srgbClr val="B035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7B095A-CD8B-4B9C-D31C-86FF48EEC9DA}"/>
              </a:ext>
            </a:extLst>
          </p:cNvPr>
          <p:cNvSpPr txBox="1"/>
          <p:nvPr/>
        </p:nvSpPr>
        <p:spPr>
          <a:xfrm>
            <a:off x="10058321" y="4545536"/>
            <a:ext cx="1183005" cy="292608"/>
          </a:xfrm>
          <a:prstGeom prst="rect">
            <a:avLst/>
          </a:prstGeom>
          <a:noFill/>
        </p:spPr>
        <p:txBody>
          <a:bodyPr wrap="square" lIns="40000" tIns="20000" rIns="40000" bIns="2000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800" b="1" i="0">
                <a:solidFill>
                  <a:srgbClr val="FFFFFF"/>
                </a:solidFill>
                <a:latin typeface="Century Gothic"/>
              </a:rPr>
              <a:t>HIGH  76–100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678D5-77B0-9DD9-04D9-C3B4315B2F7C}"/>
              </a:ext>
            </a:extLst>
          </p:cNvPr>
          <p:cNvSpPr txBox="1"/>
          <p:nvPr/>
        </p:nvSpPr>
        <p:spPr>
          <a:xfrm>
            <a:off x="6372146" y="4966160"/>
            <a:ext cx="4869180" cy="201168"/>
          </a:xfrm>
          <a:prstGeom prst="rect">
            <a:avLst/>
          </a:prstGeom>
          <a:noFill/>
        </p:spPr>
        <p:txBody>
          <a:bodyPr wrap="square" lIns="40000" tIns="20000" rIns="40000" bIns="2000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076B6"/>
                </a:solidFill>
                <a:latin typeface="Century Gothic"/>
              </a:rPr>
              <a:t>SUPPORTING ATTRIBUTES (per month, 24-month history)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BE0DD6-82CB-F507-D03A-0AD38DA5A1CD}"/>
              </a:ext>
            </a:extLst>
          </p:cNvPr>
          <p:cNvSpPr txBox="1"/>
          <p:nvPr/>
        </p:nvSpPr>
        <p:spPr>
          <a:xfrm>
            <a:off x="6372146" y="5203903"/>
            <a:ext cx="4869180" cy="868680"/>
          </a:xfrm>
          <a:prstGeom prst="rect">
            <a:avLst/>
          </a:prstGeom>
          <a:noFill/>
        </p:spPr>
        <p:txBody>
          <a:bodyPr wrap="square" lIns="40000" tIns="20000" rIns="40000" bIns="20000">
            <a:spAutoFit/>
          </a:bodyPr>
          <a:lstStyle/>
          <a:p>
            <a:pPr>
              <a:lnSpc>
                <a:spcPct val="118000"/>
              </a:lnSpc>
            </a:pPr>
            <a:r>
              <a:rPr sz="950">
                <a:solidFill>
                  <a:srgbClr val="333333"/>
                </a:solidFill>
                <a:latin typeface="Aptos"/>
              </a:rPr>
              <a:t>•  Average income, deposit volume + income-confidence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>
                <a:solidFill>
                  <a:srgbClr val="333333"/>
                </a:solidFill>
                <a:latin typeface="Aptos"/>
              </a:rPr>
              <a:t>•  Withdrawal volume; NSF counts and aggregate $</a:t>
            </a:r>
          </a:p>
          <a:p>
            <a:pPr>
              <a:lnSpc>
                <a:spcPct val="118000"/>
              </a:lnSpc>
              <a:spcBef>
                <a:spcPts val="200"/>
              </a:spcBef>
            </a:pPr>
            <a:r>
              <a:rPr sz="950">
                <a:solidFill>
                  <a:srgbClr val="333333"/>
                </a:solidFill>
                <a:latin typeface="Aptos"/>
              </a:rPr>
              <a:t>•  Recurring loan, insurance, and tax payment amounts</a:t>
            </a:r>
          </a:p>
        </p:txBody>
      </p:sp>
    </p:spTree>
    <p:extLst>
      <p:ext uri="{BB962C8B-B14F-4D97-AF65-F5344CB8AC3E}">
        <p14:creationId xmlns:p14="http://schemas.microsoft.com/office/powerpoint/2010/main" val="247037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FFA49-C342-719A-B51B-90CE03A16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960" y="313860"/>
            <a:ext cx="7967453" cy="878470"/>
          </a:xfrm>
        </p:spPr>
        <p:txBody>
          <a:bodyPr/>
          <a:lstStyle/>
          <a:p>
            <a:r>
              <a:rPr lang="en-US" dirty="0"/>
              <a:t>3 decades of small business lending data drives A better  AI-powered Risk Forecast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C2EA87-C1C7-B2FD-5019-37FEFB3BBD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6A1EF80-69AB-4EC4-BBFB-6691820B5E5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C2D2AB-E313-3D0B-50C1-7D535284A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C53968-41C5-F300-9C67-E0D02EAEE8ED}"/>
              </a:ext>
            </a:extLst>
          </p:cNvPr>
          <p:cNvSpPr txBox="1">
            <a:spLocks/>
          </p:cNvSpPr>
          <p:nvPr/>
        </p:nvSpPr>
        <p:spPr>
          <a:xfrm>
            <a:off x="942030" y="1444190"/>
            <a:ext cx="5069220" cy="4351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1"/>
              </a:buClr>
              <a:buSzPct val="90000"/>
              <a:buFont typeface="Wingdings" pitchFamily="2" charset="77"/>
              <a:buChar char="§"/>
              <a:defRPr sz="2400" b="0" i="0" kern="1200">
                <a:solidFill>
                  <a:schemeClr val="tx1"/>
                </a:solidFill>
                <a:latin typeface="N27 Light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90000"/>
              <a:buFont typeface="Wingdings" pitchFamily="2" charset="77"/>
              <a:buChar char="§"/>
              <a:defRPr sz="2000" b="0" i="0" kern="1200">
                <a:solidFill>
                  <a:schemeClr val="tx1"/>
                </a:solidFill>
                <a:latin typeface="N27 Light" pitchFamily="2" charset="77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90000"/>
              <a:buFont typeface="Wingdings" pitchFamily="2" charset="77"/>
              <a:buChar char="§"/>
              <a:defRPr sz="1600" b="0" i="0" kern="1200">
                <a:solidFill>
                  <a:schemeClr val="tx1"/>
                </a:solidFill>
                <a:latin typeface="N27 Light" pitchFamily="2" charset="77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90000"/>
              <a:buFont typeface="Wingdings" pitchFamily="2" charset="77"/>
              <a:buChar char="§"/>
              <a:defRPr sz="1600" b="0" i="0" kern="1200">
                <a:solidFill>
                  <a:schemeClr val="tx1"/>
                </a:solidFill>
                <a:latin typeface="N27 Light" pitchFamily="2" charset="77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90000"/>
              <a:buFont typeface="Wingdings" pitchFamily="2" charset="77"/>
              <a:buChar char="§"/>
              <a:defRPr sz="1600" b="0" i="0" kern="1200">
                <a:solidFill>
                  <a:schemeClr val="tx1"/>
                </a:solidFill>
                <a:latin typeface="N27 Light" pitchFamily="2" charset="77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Millions of loans covering </a:t>
            </a:r>
            <a:r>
              <a:rPr lang="en-US" b="1" dirty="0">
                <a:solidFill>
                  <a:schemeClr val="accent5"/>
                </a:solidFill>
              </a:rPr>
              <a:t>&gt;99% of Industries</a:t>
            </a:r>
          </a:p>
          <a:p>
            <a:r>
              <a:rPr lang="en-US" b="1" dirty="0">
                <a:solidFill>
                  <a:schemeClr val="accent5"/>
                </a:solidFill>
              </a:rPr>
              <a:t>30 years </a:t>
            </a:r>
            <a:r>
              <a:rPr lang="en-US" dirty="0"/>
              <a:t>of data covering </a:t>
            </a:r>
            <a:r>
              <a:rPr lang="en-US" b="1" dirty="0">
                <a:solidFill>
                  <a:schemeClr val="accent5"/>
                </a:solidFill>
              </a:rPr>
              <a:t>multiple economic cycles</a:t>
            </a:r>
            <a:r>
              <a:rPr lang="en-US" b="1" dirty="0"/>
              <a:t> </a:t>
            </a:r>
            <a:r>
              <a:rPr lang="en-US" dirty="0"/>
              <a:t>including the Dotcom Bust, Great Recession and Covid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831310-DDB7-D67E-192C-1BEB52E33A9B}"/>
              </a:ext>
            </a:extLst>
          </p:cNvPr>
          <p:cNvSpPr txBox="1">
            <a:spLocks/>
          </p:cNvSpPr>
          <p:nvPr/>
        </p:nvSpPr>
        <p:spPr>
          <a:xfrm>
            <a:off x="6888230" y="4445782"/>
            <a:ext cx="5069220" cy="179973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800"/>
              </a:spcAft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31520" indent="-34747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97280" indent="-34747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63040" indent="-34747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47472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</a:rPr>
              <a:t>Data from all </a:t>
            </a:r>
            <a:r>
              <a:rPr lang="en-US" sz="2400" b="1" dirty="0">
                <a:solidFill>
                  <a:schemeClr val="accent5"/>
                </a:solidFill>
              </a:rPr>
              <a:t>50 States and over 3,200 Counties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5"/>
                </a:solidFill>
              </a:rPr>
              <a:t>50% of all US Banks represented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DC9BBD-1345-A9D5-E0A9-3C77F2AE6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204" y="394647"/>
            <a:ext cx="5787335" cy="4051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EC2746-2DAB-ED07-91F8-4D0284731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50" y="4132729"/>
            <a:ext cx="5336886" cy="208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8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5F0897-6D34-A4C0-E4A2-8315F5E74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6A1EF80-69AB-4EC4-BBFB-6691820B5E5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943322B-B25C-2B8B-6104-313EC42F578C}"/>
              </a:ext>
            </a:extLst>
          </p:cNvPr>
          <p:cNvSpPr txBox="1">
            <a:spLocks/>
          </p:cNvSpPr>
          <p:nvPr/>
        </p:nvSpPr>
        <p:spPr>
          <a:xfrm>
            <a:off x="841248" y="291535"/>
            <a:ext cx="10479024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003186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dirty="0"/>
              <a:t>Historical Under $500K 7(a) Losses for </a:t>
            </a:r>
            <a:br>
              <a:rPr lang="en-US" sz="2000" dirty="0"/>
            </a:br>
            <a:r>
              <a:rPr lang="en-US" sz="2000" dirty="0"/>
              <a:t>Top 20 Industry Sectors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734832C-423F-8405-E7D6-8AB782520214}"/>
              </a:ext>
            </a:extLst>
          </p:cNvPr>
          <p:cNvSpPr txBox="1">
            <a:spLocks/>
          </p:cNvSpPr>
          <p:nvPr/>
        </p:nvSpPr>
        <p:spPr>
          <a:xfrm>
            <a:off x="10917936" y="6385422"/>
            <a:ext cx="843264" cy="288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B67B645E-C5E5-4727-B977-D372A0AA71D9}" type="slidenum">
              <a:rPr lang="en-US" sz="1000" smtClean="0">
                <a:solidFill>
                  <a:sysClr val="windowText" lastClr="000000"/>
                </a:solidFill>
                <a:latin typeface="Aptos"/>
              </a:rPr>
              <a:pPr algn="r">
                <a:defRPr/>
              </a:pPr>
              <a:t>3</a:t>
            </a:fld>
            <a:endParaRPr lang="en-US" sz="1000" dirty="0">
              <a:solidFill>
                <a:sysClr val="windowText" lastClr="000000"/>
              </a:solidFill>
              <a:latin typeface="Apto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7B7A818-0633-B1FE-58E6-4FC63110B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757762"/>
              </p:ext>
            </p:extLst>
          </p:nvPr>
        </p:nvGraphicFramePr>
        <p:xfrm>
          <a:off x="833935" y="1045646"/>
          <a:ext cx="10775613" cy="5085306"/>
        </p:xfrm>
        <a:graphic>
          <a:graphicData uri="http://schemas.openxmlformats.org/drawingml/2006/table">
            <a:tbl>
              <a:tblPr/>
              <a:tblGrid>
                <a:gridCol w="752882">
                  <a:extLst>
                    <a:ext uri="{9D8B030D-6E8A-4147-A177-3AD203B41FA5}">
                      <a16:colId xmlns:a16="http://schemas.microsoft.com/office/drawing/2014/main" val="3536077144"/>
                    </a:ext>
                  </a:extLst>
                </a:gridCol>
                <a:gridCol w="6728875">
                  <a:extLst>
                    <a:ext uri="{9D8B030D-6E8A-4147-A177-3AD203B41FA5}">
                      <a16:colId xmlns:a16="http://schemas.microsoft.com/office/drawing/2014/main" val="948743009"/>
                    </a:ext>
                  </a:extLst>
                </a:gridCol>
                <a:gridCol w="1097952">
                  <a:extLst>
                    <a:ext uri="{9D8B030D-6E8A-4147-A177-3AD203B41FA5}">
                      <a16:colId xmlns:a16="http://schemas.microsoft.com/office/drawing/2014/main" val="2812592646"/>
                    </a:ext>
                  </a:extLst>
                </a:gridCol>
                <a:gridCol w="1097952">
                  <a:extLst>
                    <a:ext uri="{9D8B030D-6E8A-4147-A177-3AD203B41FA5}">
                      <a16:colId xmlns:a16="http://schemas.microsoft.com/office/drawing/2014/main" val="3788722832"/>
                    </a:ext>
                  </a:extLst>
                </a:gridCol>
                <a:gridCol w="1097952">
                  <a:extLst>
                    <a:ext uri="{9D8B030D-6E8A-4147-A177-3AD203B41FA5}">
                      <a16:colId xmlns:a16="http://schemas.microsoft.com/office/drawing/2014/main" val="1070365282"/>
                    </a:ext>
                  </a:extLst>
                </a:gridCol>
              </a:tblGrid>
              <a:tr h="4735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Rank</a:t>
                      </a:r>
                    </a:p>
                  </a:txBody>
                  <a:tcPr marL="5077" marR="5077" marT="507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Industry</a:t>
                      </a:r>
                    </a:p>
                  </a:txBody>
                  <a:tcPr marL="5077" marR="5077" marT="507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Annualized Default Rate</a:t>
                      </a:r>
                    </a:p>
                  </a:txBody>
                  <a:tcPr marL="5077" marR="5077" marT="507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LGD</a:t>
                      </a:r>
                    </a:p>
                  </a:txBody>
                  <a:tcPr marL="5077" marR="5077" marT="507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Annualized Loss Rate</a:t>
                      </a:r>
                    </a:p>
                  </a:txBody>
                  <a:tcPr marL="5077" marR="5077" marT="507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906382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722 Food Services and Drinking Places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292517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541 Professional, Scientific, and Technical Services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611108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621 Ambulatory Health Care Services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1.7%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131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141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238 Specialty Trade Contractors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227693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812 Personal and Laundry Services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076097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811 Repair and Maintenance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3.0%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5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52801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445 Food and Beverage Retailers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140093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561 Administrative and Support Services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4.0%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0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598142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423 Merchant Wholesalers, Durable Goods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5.7%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CA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199848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459 Sporting Goods, Hobby, Musical Instrument, Book, and Miscellaneous Retailers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5.8%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D3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273716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713 Amusement, Gambling, and Recreation Industries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3.1%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7D1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71262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484 Truck Transportation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582157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236 Construction of Buildings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A4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171929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424 Merchant Wholesalers, Nondurable Goods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6.4%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A5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286309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332 Fabricated Metal Product Manufacturing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2.0%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057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54079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624 Social Assistance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3.8%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8D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478232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457 Gasoline Stations and Fuel Dealers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4.1%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2.6%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9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39781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449 Furniture, Home Furnishings, Electronics, and Appliance Retailers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6.9%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5.2%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93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683483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441 Motor Vehicle and Parts Dealers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5.3%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3.8%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8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789482"/>
                  </a:ext>
                </a:extLst>
              </a:tr>
              <a:tr h="2305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458 Clothing, Clothing Accessories, Shoe, and Jewelry Retailers 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7.1%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5.5%</a:t>
                      </a:r>
                    </a:p>
                  </a:txBody>
                  <a:tcPr marL="5077" marR="5077" marT="50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39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31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LC_Title_Slides">
  <a:themeElements>
    <a:clrScheme name="Allocore">
      <a:dk1>
        <a:srgbClr val="00263F"/>
      </a:dk1>
      <a:lt1>
        <a:srgbClr val="FFFFFF"/>
      </a:lt1>
      <a:dk2>
        <a:srgbClr val="2E598A"/>
      </a:dk2>
      <a:lt2>
        <a:srgbClr val="FFFFFF"/>
      </a:lt2>
      <a:accent1>
        <a:srgbClr val="FB471F"/>
      </a:accent1>
      <a:accent2>
        <a:srgbClr val="02AD8F"/>
      </a:accent2>
      <a:accent3>
        <a:srgbClr val="1A97EA"/>
      </a:accent3>
      <a:accent4>
        <a:srgbClr val="2288C8"/>
      </a:accent4>
      <a:accent5>
        <a:srgbClr val="C3533A"/>
      </a:accent5>
      <a:accent6>
        <a:srgbClr val="ABB9CF"/>
      </a:accent6>
      <a:hlink>
        <a:srgbClr val="6B8197"/>
      </a:hlink>
      <a:folHlink>
        <a:srgbClr val="EAECE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ody_Templates">
  <a:themeElements>
    <a:clrScheme name="Allocore">
      <a:dk1>
        <a:srgbClr val="00263F"/>
      </a:dk1>
      <a:lt1>
        <a:srgbClr val="FFFFFF"/>
      </a:lt1>
      <a:dk2>
        <a:srgbClr val="2E598A"/>
      </a:dk2>
      <a:lt2>
        <a:srgbClr val="FFFFFF"/>
      </a:lt2>
      <a:accent1>
        <a:srgbClr val="FB471F"/>
      </a:accent1>
      <a:accent2>
        <a:srgbClr val="02AD8F"/>
      </a:accent2>
      <a:accent3>
        <a:srgbClr val="1A97EA"/>
      </a:accent3>
      <a:accent4>
        <a:srgbClr val="2288C8"/>
      </a:accent4>
      <a:accent5>
        <a:srgbClr val="C3533A"/>
      </a:accent5>
      <a:accent6>
        <a:srgbClr val="ABB9CF"/>
      </a:accent6>
      <a:hlink>
        <a:srgbClr val="6B8197"/>
      </a:hlink>
      <a:folHlink>
        <a:srgbClr val="EAECE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LC_Title_Slides">
  <a:themeElements>
    <a:clrScheme name="Allocore">
      <a:dk1>
        <a:srgbClr val="00263F"/>
      </a:dk1>
      <a:lt1>
        <a:srgbClr val="FFFFFF"/>
      </a:lt1>
      <a:dk2>
        <a:srgbClr val="2E598A"/>
      </a:dk2>
      <a:lt2>
        <a:srgbClr val="FFFFFF"/>
      </a:lt2>
      <a:accent1>
        <a:srgbClr val="FB471F"/>
      </a:accent1>
      <a:accent2>
        <a:srgbClr val="02AD8F"/>
      </a:accent2>
      <a:accent3>
        <a:srgbClr val="1A97EA"/>
      </a:accent3>
      <a:accent4>
        <a:srgbClr val="2288C8"/>
      </a:accent4>
      <a:accent5>
        <a:srgbClr val="C3533A"/>
      </a:accent5>
      <a:accent6>
        <a:srgbClr val="ABB9CF"/>
      </a:accent6>
      <a:hlink>
        <a:srgbClr val="6B8197"/>
      </a:hlink>
      <a:folHlink>
        <a:srgbClr val="EAECE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97A127D52834DBFDDB1D451C2A9A3" ma:contentTypeVersion="16" ma:contentTypeDescription="Create a new document." ma:contentTypeScope="" ma:versionID="8691ec07365fecead3a1fb2ee4edb582">
  <xsd:schema xmlns:xsd="http://www.w3.org/2001/XMLSchema" xmlns:xs="http://www.w3.org/2001/XMLSchema" xmlns:p="http://schemas.microsoft.com/office/2006/metadata/properties" xmlns:ns2="457abfd7-fc51-4cbf-a4ee-8fcdae9222f3" xmlns:ns3="59969e5a-0f96-4514-a11b-e8507e2b78f4" targetNamespace="http://schemas.microsoft.com/office/2006/metadata/properties" ma:root="true" ma:fieldsID="2006fefaa0a70aa12c0655c53aab5c06" ns2:_="" ns3:_="">
    <xsd:import namespace="457abfd7-fc51-4cbf-a4ee-8fcdae9222f3"/>
    <xsd:import namespace="59969e5a-0f96-4514-a11b-e8507e2b7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Account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7abfd7-fc51-4cbf-a4ee-8fcdae922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4bc83ad-2140-4cf0-b5f3-656f3ccd4a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ccount" ma:index="22" nillable="true" ma:displayName="Account" ma:description="Name the account the MNDA is for&#10;" ma:format="Dropdown" ma:internalName="Account">
      <xsd:simpleType>
        <xsd:restriction base="dms:Text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69e5a-0f96-4514-a11b-e8507e2b78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9daaded8-2dc3-49c6-b368-4ac46fe69214}" ma:internalName="TaxCatchAll" ma:showField="CatchAllData" ma:web="59969e5a-0f96-4514-a11b-e8507e2b7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7abfd7-fc51-4cbf-a4ee-8fcdae9222f3">
      <Terms xmlns="http://schemas.microsoft.com/office/infopath/2007/PartnerControls"/>
    </lcf76f155ced4ddcb4097134ff3c332f>
    <TaxCatchAll xmlns="59969e5a-0f96-4514-a11b-e8507e2b78f4" xsi:nil="true"/>
    <Account xmlns="457abfd7-fc51-4cbf-a4ee-8fcdae9222f3" xsi:nil="true"/>
  </documentManagement>
</p:properties>
</file>

<file path=customXml/itemProps1.xml><?xml version="1.0" encoding="utf-8"?>
<ds:datastoreItem xmlns:ds="http://schemas.openxmlformats.org/officeDocument/2006/customXml" ds:itemID="{A2014BE3-0EB3-42FA-8486-0CDC05FE7E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7abfd7-fc51-4cbf-a4ee-8fcdae9222f3"/>
    <ds:schemaRef ds:uri="59969e5a-0f96-4514-a11b-e8507e2b78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7AE0FD-D7B0-48E2-B800-F95F85DDBB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56065E-9096-4A63-810F-D2783ABE930F}">
  <ds:schemaRefs>
    <ds:schemaRef ds:uri="http://purl.org/dc/terms/"/>
    <ds:schemaRef ds:uri="59969e5a-0f96-4514-a11b-e8507e2b78f4"/>
    <ds:schemaRef ds:uri="http://schemas.microsoft.com/office/2006/metadata/properties"/>
    <ds:schemaRef ds:uri="457abfd7-fc51-4cbf-a4ee-8fcdae9222f3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</TotalTime>
  <Words>614</Words>
  <Application>Microsoft Office PowerPoint</Application>
  <PresentationFormat>Widescreen</PresentationFormat>
  <Paragraphs>143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Aptos</vt:lpstr>
      <vt:lpstr>Aptos Light</vt:lpstr>
      <vt:lpstr>Arial</vt:lpstr>
      <vt:lpstr>Calibri</vt:lpstr>
      <vt:lpstr>Century Gothic</vt:lpstr>
      <vt:lpstr>N27</vt:lpstr>
      <vt:lpstr>N27 Light</vt:lpstr>
      <vt:lpstr>Open Sans</vt:lpstr>
      <vt:lpstr>Wingdings</vt:lpstr>
      <vt:lpstr>1_LC_Title_Slides</vt:lpstr>
      <vt:lpstr>2_Body_Templates</vt:lpstr>
      <vt:lpstr>2_LC_Title_Slides</vt:lpstr>
      <vt:lpstr>PowerPoint Presentation</vt:lpstr>
      <vt:lpstr>3 decades of small business lending data drives A better  AI-powered Risk Forecast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Nica De Leos</dc:creator>
  <cp:lastModifiedBy>Stephen Hayes</cp:lastModifiedBy>
  <cp:revision>10</cp:revision>
  <dcterms:created xsi:type="dcterms:W3CDTF">2021-01-14T04:19:09Z</dcterms:created>
  <dcterms:modified xsi:type="dcterms:W3CDTF">2026-05-18T17:44:17Z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ertificate">
    <vt:lpwstr/>
  </property>
  <property fmtid="{D5CDD505-2E9C-101B-9397-08002B2CF9AE}" pid="3" name="ContentTypeId">
    <vt:lpwstr>0x01010094E97A127D52834DBFDDB1D451C2A9A3</vt:lpwstr>
  </property>
  <property fmtid="{D5CDD505-2E9C-101B-9397-08002B2CF9AE}" pid="4" name="AuthorIds_UIVersion_5120">
    <vt:lpwstr>914</vt:lpwstr>
  </property>
  <property fmtid="{D5CDD505-2E9C-101B-9397-08002B2CF9AE}" pid="5" name="MediaServiceImageTags">
    <vt:lpwstr/>
  </property>
  <property fmtid="{D5CDD505-2E9C-101B-9397-08002B2CF9AE}" pid="6" name="MSIP_Label_143ce866-b444-4d70-9dc2-c84c32a65254_Enabled">
    <vt:lpwstr>true</vt:lpwstr>
  </property>
  <property fmtid="{D5CDD505-2E9C-101B-9397-08002B2CF9AE}" pid="7" name="MSIP_Label_143ce866-b444-4d70-9dc2-c84c32a65254_SetDate">
    <vt:lpwstr>2024-12-13T23:29:28Z</vt:lpwstr>
  </property>
  <property fmtid="{D5CDD505-2E9C-101B-9397-08002B2CF9AE}" pid="8" name="MSIP_Label_143ce866-b444-4d70-9dc2-c84c32a65254_Method">
    <vt:lpwstr>Standard</vt:lpwstr>
  </property>
  <property fmtid="{D5CDD505-2E9C-101B-9397-08002B2CF9AE}" pid="9" name="MSIP_Label_143ce866-b444-4d70-9dc2-c84c32a65254_Name">
    <vt:lpwstr>defa4170-0d19-0005-0004-bc88714345d2</vt:lpwstr>
  </property>
  <property fmtid="{D5CDD505-2E9C-101B-9397-08002B2CF9AE}" pid="10" name="MSIP_Label_143ce866-b444-4d70-9dc2-c84c32a65254_SiteId">
    <vt:lpwstr>b3d15f98-776d-4443-8635-3b52059fba7f</vt:lpwstr>
  </property>
  <property fmtid="{D5CDD505-2E9C-101B-9397-08002B2CF9AE}" pid="11" name="MSIP_Label_143ce866-b444-4d70-9dc2-c84c32a65254_ActionId">
    <vt:lpwstr>00c94fb3-9539-45f7-9ca9-2d5ba217d31e</vt:lpwstr>
  </property>
  <property fmtid="{D5CDD505-2E9C-101B-9397-08002B2CF9AE}" pid="12" name="MSIP_Label_143ce866-b444-4d70-9dc2-c84c32a65254_ContentBits">
    <vt:lpwstr>0</vt:lpwstr>
  </property>
</Properties>
</file>