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79" r:id="rId4"/>
    <p:sldId id="281" r:id="rId5"/>
    <p:sldId id="282" r:id="rId6"/>
    <p:sldId id="283" r:id="rId7"/>
    <p:sldId id="284" r:id="rId8"/>
    <p:sldId id="285" r:id="rId9"/>
    <p:sldId id="286" r:id="rId10"/>
    <p:sldId id="287" r:id="rId11"/>
    <p:sldId id="288" r:id="rId12"/>
    <p:sldId id="289"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C54ACB-ED21-4DB7-B5C1-888C3A8BD689}" v="18" dt="2025-07-27T18:32:51.1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3" autoAdjust="0"/>
    <p:restoredTop sz="94660"/>
  </p:normalViewPr>
  <p:slideViewPr>
    <p:cSldViewPr snapToGrid="0">
      <p:cViewPr varScale="1">
        <p:scale>
          <a:sx n="99" d="100"/>
          <a:sy n="99" d="100"/>
        </p:scale>
        <p:origin x="332"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th Hahn" userId="53a3f6b28c9f8846" providerId="LiveId" clId="{A5C54ACB-ED21-4DB7-B5C1-888C3A8BD689}"/>
    <pc:docChg chg="custSel addSld delSld modSld sldOrd">
      <pc:chgData name="Beth Hahn" userId="53a3f6b28c9f8846" providerId="LiveId" clId="{A5C54ACB-ED21-4DB7-B5C1-888C3A8BD689}" dt="2025-08-11T16:17:39.182" v="1839" actId="20577"/>
      <pc:docMkLst>
        <pc:docMk/>
      </pc:docMkLst>
      <pc:sldChg chg="modSp mod">
        <pc:chgData name="Beth Hahn" userId="53a3f6b28c9f8846" providerId="LiveId" clId="{A5C54ACB-ED21-4DB7-B5C1-888C3A8BD689}" dt="2025-07-27T18:02:46.108" v="44" actId="6549"/>
        <pc:sldMkLst>
          <pc:docMk/>
          <pc:sldMk cId="3707382678" sldId="257"/>
        </pc:sldMkLst>
        <pc:spChg chg="mod">
          <ac:chgData name="Beth Hahn" userId="53a3f6b28c9f8846" providerId="LiveId" clId="{A5C54ACB-ED21-4DB7-B5C1-888C3A8BD689}" dt="2025-07-27T18:02:46.108" v="44" actId="6549"/>
          <ac:spMkLst>
            <pc:docMk/>
            <pc:sldMk cId="3707382678" sldId="257"/>
            <ac:spMk id="3" creationId="{E0ED7B21-7602-E077-BACB-C1E5F493FBB8}"/>
          </ac:spMkLst>
        </pc:spChg>
      </pc:sldChg>
      <pc:sldChg chg="del">
        <pc:chgData name="Beth Hahn" userId="53a3f6b28c9f8846" providerId="LiveId" clId="{A5C54ACB-ED21-4DB7-B5C1-888C3A8BD689}" dt="2025-07-27T18:29:29.573" v="1296" actId="47"/>
        <pc:sldMkLst>
          <pc:docMk/>
          <pc:sldMk cId="2099374029" sldId="260"/>
        </pc:sldMkLst>
      </pc:sldChg>
      <pc:sldChg chg="modSp mod ord">
        <pc:chgData name="Beth Hahn" userId="53a3f6b28c9f8846" providerId="LiveId" clId="{A5C54ACB-ED21-4DB7-B5C1-888C3A8BD689}" dt="2025-07-27T18:04:19.827" v="51" actId="20577"/>
        <pc:sldMkLst>
          <pc:docMk/>
          <pc:sldMk cId="2815339507" sldId="261"/>
        </pc:sldMkLst>
        <pc:spChg chg="mod">
          <ac:chgData name="Beth Hahn" userId="53a3f6b28c9f8846" providerId="LiveId" clId="{A5C54ACB-ED21-4DB7-B5C1-888C3A8BD689}" dt="2025-07-27T18:04:19.827" v="51" actId="20577"/>
          <ac:spMkLst>
            <pc:docMk/>
            <pc:sldMk cId="2815339507" sldId="261"/>
            <ac:spMk id="7" creationId="{91C52C13-996F-4CF8-BBA5-F6CC233475A7}"/>
          </ac:spMkLst>
        </pc:spChg>
      </pc:sldChg>
      <pc:sldChg chg="del">
        <pc:chgData name="Beth Hahn" userId="53a3f6b28c9f8846" providerId="LiveId" clId="{A5C54ACB-ED21-4DB7-B5C1-888C3A8BD689}" dt="2025-07-27T18:29:30.609" v="1297" actId="47"/>
        <pc:sldMkLst>
          <pc:docMk/>
          <pc:sldMk cId="3926525160" sldId="263"/>
        </pc:sldMkLst>
      </pc:sldChg>
      <pc:sldChg chg="del">
        <pc:chgData name="Beth Hahn" userId="53a3f6b28c9f8846" providerId="LiveId" clId="{A5C54ACB-ED21-4DB7-B5C1-888C3A8BD689}" dt="2025-07-27T18:29:42.393" v="1302" actId="47"/>
        <pc:sldMkLst>
          <pc:docMk/>
          <pc:sldMk cId="692259914" sldId="264"/>
        </pc:sldMkLst>
      </pc:sldChg>
      <pc:sldChg chg="del">
        <pc:chgData name="Beth Hahn" userId="53a3f6b28c9f8846" providerId="LiveId" clId="{A5C54ACB-ED21-4DB7-B5C1-888C3A8BD689}" dt="2025-07-27T18:29:51.033" v="1303" actId="47"/>
        <pc:sldMkLst>
          <pc:docMk/>
          <pc:sldMk cId="1331650658" sldId="265"/>
        </pc:sldMkLst>
      </pc:sldChg>
      <pc:sldChg chg="del">
        <pc:chgData name="Beth Hahn" userId="53a3f6b28c9f8846" providerId="LiveId" clId="{A5C54ACB-ED21-4DB7-B5C1-888C3A8BD689}" dt="2025-07-27T18:29:41.340" v="1301" actId="47"/>
        <pc:sldMkLst>
          <pc:docMk/>
          <pc:sldMk cId="1534622528" sldId="266"/>
        </pc:sldMkLst>
      </pc:sldChg>
      <pc:sldChg chg="del">
        <pc:chgData name="Beth Hahn" userId="53a3f6b28c9f8846" providerId="LiveId" clId="{A5C54ACB-ED21-4DB7-B5C1-888C3A8BD689}" dt="2025-07-27T18:04:06.546" v="50" actId="47"/>
        <pc:sldMkLst>
          <pc:docMk/>
          <pc:sldMk cId="50798968" sldId="267"/>
        </pc:sldMkLst>
      </pc:sldChg>
      <pc:sldChg chg="del">
        <pc:chgData name="Beth Hahn" userId="53a3f6b28c9f8846" providerId="LiveId" clId="{A5C54ACB-ED21-4DB7-B5C1-888C3A8BD689}" dt="2025-07-27T18:29:25.659" v="1295" actId="47"/>
        <pc:sldMkLst>
          <pc:docMk/>
          <pc:sldMk cId="2921283655" sldId="268"/>
        </pc:sldMkLst>
      </pc:sldChg>
      <pc:sldChg chg="del">
        <pc:chgData name="Beth Hahn" userId="53a3f6b28c9f8846" providerId="LiveId" clId="{A5C54ACB-ED21-4DB7-B5C1-888C3A8BD689}" dt="2025-07-27T18:03:51.504" v="47" actId="47"/>
        <pc:sldMkLst>
          <pc:docMk/>
          <pc:sldMk cId="3707748272" sldId="269"/>
        </pc:sldMkLst>
      </pc:sldChg>
      <pc:sldChg chg="del">
        <pc:chgData name="Beth Hahn" userId="53a3f6b28c9f8846" providerId="LiveId" clId="{A5C54ACB-ED21-4DB7-B5C1-888C3A8BD689}" dt="2025-07-27T18:03:53.149" v="48" actId="47"/>
        <pc:sldMkLst>
          <pc:docMk/>
          <pc:sldMk cId="2969092848" sldId="270"/>
        </pc:sldMkLst>
      </pc:sldChg>
      <pc:sldChg chg="del">
        <pc:chgData name="Beth Hahn" userId="53a3f6b28c9f8846" providerId="LiveId" clId="{A5C54ACB-ED21-4DB7-B5C1-888C3A8BD689}" dt="2025-07-27T18:29:37.364" v="1299" actId="47"/>
        <pc:sldMkLst>
          <pc:docMk/>
          <pc:sldMk cId="12905227" sldId="271"/>
        </pc:sldMkLst>
      </pc:sldChg>
      <pc:sldChg chg="del">
        <pc:chgData name="Beth Hahn" userId="53a3f6b28c9f8846" providerId="LiveId" clId="{A5C54ACB-ED21-4DB7-B5C1-888C3A8BD689}" dt="2025-07-27T18:29:38.240" v="1300" actId="47"/>
        <pc:sldMkLst>
          <pc:docMk/>
          <pc:sldMk cId="57507381" sldId="272"/>
        </pc:sldMkLst>
      </pc:sldChg>
      <pc:sldChg chg="del">
        <pc:chgData name="Beth Hahn" userId="53a3f6b28c9f8846" providerId="LiveId" clId="{A5C54ACB-ED21-4DB7-B5C1-888C3A8BD689}" dt="2025-07-27T18:29:51.825" v="1304" actId="47"/>
        <pc:sldMkLst>
          <pc:docMk/>
          <pc:sldMk cId="231867897" sldId="273"/>
        </pc:sldMkLst>
      </pc:sldChg>
      <pc:sldChg chg="del">
        <pc:chgData name="Beth Hahn" userId="53a3f6b28c9f8846" providerId="LiveId" clId="{A5C54ACB-ED21-4DB7-B5C1-888C3A8BD689}" dt="2025-07-27T18:04:01.094" v="49" actId="47"/>
        <pc:sldMkLst>
          <pc:docMk/>
          <pc:sldMk cId="1627119007" sldId="274"/>
        </pc:sldMkLst>
      </pc:sldChg>
      <pc:sldChg chg="del">
        <pc:chgData name="Beth Hahn" userId="53a3f6b28c9f8846" providerId="LiveId" clId="{A5C54ACB-ED21-4DB7-B5C1-888C3A8BD689}" dt="2025-07-27T18:29:31.194" v="1298" actId="47"/>
        <pc:sldMkLst>
          <pc:docMk/>
          <pc:sldMk cId="4174212751" sldId="275"/>
        </pc:sldMkLst>
      </pc:sldChg>
      <pc:sldChg chg="del">
        <pc:chgData name="Beth Hahn" userId="53a3f6b28c9f8846" providerId="LiveId" clId="{A5C54ACB-ED21-4DB7-B5C1-888C3A8BD689}" dt="2025-07-27T18:21:14.216" v="723" actId="47"/>
        <pc:sldMkLst>
          <pc:docMk/>
          <pc:sldMk cId="2820489768" sldId="276"/>
        </pc:sldMkLst>
      </pc:sldChg>
      <pc:sldChg chg="del ord">
        <pc:chgData name="Beth Hahn" userId="53a3f6b28c9f8846" providerId="LiveId" clId="{A5C54ACB-ED21-4DB7-B5C1-888C3A8BD689}" dt="2025-07-27T18:22:02.732" v="771" actId="47"/>
        <pc:sldMkLst>
          <pc:docMk/>
          <pc:sldMk cId="2778780642" sldId="277"/>
        </pc:sldMkLst>
      </pc:sldChg>
      <pc:sldChg chg="del">
        <pc:chgData name="Beth Hahn" userId="53a3f6b28c9f8846" providerId="LiveId" clId="{A5C54ACB-ED21-4DB7-B5C1-888C3A8BD689}" dt="2025-07-27T18:29:24.736" v="1294" actId="47"/>
        <pc:sldMkLst>
          <pc:docMk/>
          <pc:sldMk cId="2407226833" sldId="278"/>
        </pc:sldMkLst>
      </pc:sldChg>
      <pc:sldChg chg="modSp add mod">
        <pc:chgData name="Beth Hahn" userId="53a3f6b28c9f8846" providerId="LiveId" clId="{A5C54ACB-ED21-4DB7-B5C1-888C3A8BD689}" dt="2025-08-11T16:16:36.894" v="1775" actId="6549"/>
        <pc:sldMkLst>
          <pc:docMk/>
          <pc:sldMk cId="3105257765" sldId="279"/>
        </pc:sldMkLst>
        <pc:spChg chg="mod">
          <ac:chgData name="Beth Hahn" userId="53a3f6b28c9f8846" providerId="LiveId" clId="{A5C54ACB-ED21-4DB7-B5C1-888C3A8BD689}" dt="2025-08-11T16:16:36.894" v="1775" actId="6549"/>
          <ac:spMkLst>
            <pc:docMk/>
            <pc:sldMk cId="3105257765" sldId="279"/>
            <ac:spMk id="3" creationId="{5CFD11F0-9611-78CD-9349-27C38BDE2D01}"/>
          </ac:spMkLst>
        </pc:spChg>
      </pc:sldChg>
      <pc:sldChg chg="modSp add del mod">
        <pc:chgData name="Beth Hahn" userId="53a3f6b28c9f8846" providerId="LiveId" clId="{A5C54ACB-ED21-4DB7-B5C1-888C3A8BD689}" dt="2025-07-27T18:29:23.733" v="1293" actId="47"/>
        <pc:sldMkLst>
          <pc:docMk/>
          <pc:sldMk cId="3477552151" sldId="280"/>
        </pc:sldMkLst>
      </pc:sldChg>
      <pc:sldChg chg="addSp modSp add mod setBg">
        <pc:chgData name="Beth Hahn" userId="53a3f6b28c9f8846" providerId="LiveId" clId="{A5C54ACB-ED21-4DB7-B5C1-888C3A8BD689}" dt="2025-08-04T18:26:39.727" v="1561" actId="6549"/>
        <pc:sldMkLst>
          <pc:docMk/>
          <pc:sldMk cId="1876528146" sldId="281"/>
        </pc:sldMkLst>
        <pc:spChg chg="mod">
          <ac:chgData name="Beth Hahn" userId="53a3f6b28c9f8846" providerId="LiveId" clId="{A5C54ACB-ED21-4DB7-B5C1-888C3A8BD689}" dt="2025-07-27T18:10:51.055" v="133" actId="113"/>
          <ac:spMkLst>
            <pc:docMk/>
            <pc:sldMk cId="1876528146" sldId="281"/>
            <ac:spMk id="2" creationId="{938FDB2C-91BB-33FC-30B4-AE86D94A7C06}"/>
          </ac:spMkLst>
        </pc:spChg>
        <pc:spChg chg="mod ord">
          <ac:chgData name="Beth Hahn" userId="53a3f6b28c9f8846" providerId="LiveId" clId="{A5C54ACB-ED21-4DB7-B5C1-888C3A8BD689}" dt="2025-08-04T18:26:39.727" v="1561" actId="6549"/>
          <ac:spMkLst>
            <pc:docMk/>
            <pc:sldMk cId="1876528146" sldId="281"/>
            <ac:spMk id="3" creationId="{B3647E44-7906-AC3E-6C81-70A1B4779F24}"/>
          </ac:spMkLst>
        </pc:spChg>
        <pc:spChg chg="add">
          <ac:chgData name="Beth Hahn" userId="53a3f6b28c9f8846" providerId="LiveId" clId="{A5C54ACB-ED21-4DB7-B5C1-888C3A8BD689}" dt="2025-07-27T18:10:10.722" v="110" actId="26606"/>
          <ac:spMkLst>
            <pc:docMk/>
            <pc:sldMk cId="1876528146" sldId="281"/>
            <ac:spMk id="10" creationId="{D380959B-464C-9ED8-C9EB-AB6FC997C1B8}"/>
          </ac:spMkLst>
        </pc:spChg>
        <pc:spChg chg="add">
          <ac:chgData name="Beth Hahn" userId="53a3f6b28c9f8846" providerId="LiveId" clId="{A5C54ACB-ED21-4DB7-B5C1-888C3A8BD689}" dt="2025-07-27T18:10:10.722" v="110" actId="26606"/>
          <ac:spMkLst>
            <pc:docMk/>
            <pc:sldMk cId="1876528146" sldId="281"/>
            <ac:spMk id="12" creationId="{06B83858-ED7D-57B6-6CAA-83168807C43C}"/>
          </ac:spMkLst>
        </pc:spChg>
        <pc:spChg chg="add">
          <ac:chgData name="Beth Hahn" userId="53a3f6b28c9f8846" providerId="LiveId" clId="{A5C54ACB-ED21-4DB7-B5C1-888C3A8BD689}" dt="2025-07-27T18:10:10.722" v="110" actId="26606"/>
          <ac:spMkLst>
            <pc:docMk/>
            <pc:sldMk cId="1876528146" sldId="281"/>
            <ac:spMk id="14" creationId="{FF97FFD4-A8B9-3D4D-1623-7BE467E46A6A}"/>
          </ac:spMkLst>
        </pc:spChg>
        <pc:picChg chg="add mod">
          <ac:chgData name="Beth Hahn" userId="53a3f6b28c9f8846" providerId="LiveId" clId="{A5C54ACB-ED21-4DB7-B5C1-888C3A8BD689}" dt="2025-07-27T18:10:10.722" v="110" actId="26606"/>
          <ac:picMkLst>
            <pc:docMk/>
            <pc:sldMk cId="1876528146" sldId="281"/>
            <ac:picMk id="5" creationId="{E54FF78A-040E-F447-7614-04F4CBB35592}"/>
          </ac:picMkLst>
        </pc:picChg>
      </pc:sldChg>
      <pc:sldChg chg="addSp delSp modSp add mod setBg delDesignElem">
        <pc:chgData name="Beth Hahn" userId="53a3f6b28c9f8846" providerId="LiveId" clId="{A5C54ACB-ED21-4DB7-B5C1-888C3A8BD689}" dt="2025-08-04T18:27:03.438" v="1592" actId="6549"/>
        <pc:sldMkLst>
          <pc:docMk/>
          <pc:sldMk cId="644785337" sldId="282"/>
        </pc:sldMkLst>
        <pc:spChg chg="mod">
          <ac:chgData name="Beth Hahn" userId="53a3f6b28c9f8846" providerId="LiveId" clId="{A5C54ACB-ED21-4DB7-B5C1-888C3A8BD689}" dt="2025-07-27T18:11:13.129" v="168" actId="6549"/>
          <ac:spMkLst>
            <pc:docMk/>
            <pc:sldMk cId="644785337" sldId="282"/>
            <ac:spMk id="2" creationId="{F65A23FE-3C5A-C215-1B9E-052853852FEB}"/>
          </ac:spMkLst>
        </pc:spChg>
        <pc:spChg chg="mod ord">
          <ac:chgData name="Beth Hahn" userId="53a3f6b28c9f8846" providerId="LiveId" clId="{A5C54ACB-ED21-4DB7-B5C1-888C3A8BD689}" dt="2025-08-04T18:27:03.438" v="1592" actId="6549"/>
          <ac:spMkLst>
            <pc:docMk/>
            <pc:sldMk cId="644785337" sldId="282"/>
            <ac:spMk id="3" creationId="{C84328F3-F570-9048-4FA3-C715A7BB4890}"/>
          </ac:spMkLst>
        </pc:spChg>
        <pc:spChg chg="add">
          <ac:chgData name="Beth Hahn" userId="53a3f6b28c9f8846" providerId="LiveId" clId="{A5C54ACB-ED21-4DB7-B5C1-888C3A8BD689}" dt="2025-07-27T18:11:51.053" v="171" actId="26606"/>
          <ac:spMkLst>
            <pc:docMk/>
            <pc:sldMk cId="644785337" sldId="282"/>
            <ac:spMk id="11" creationId="{D380959B-464C-9ED8-C9EB-AB6FC997C1B8}"/>
          </ac:spMkLst>
        </pc:spChg>
        <pc:spChg chg="add">
          <ac:chgData name="Beth Hahn" userId="53a3f6b28c9f8846" providerId="LiveId" clId="{A5C54ACB-ED21-4DB7-B5C1-888C3A8BD689}" dt="2025-07-27T18:11:51.053" v="171" actId="26606"/>
          <ac:spMkLst>
            <pc:docMk/>
            <pc:sldMk cId="644785337" sldId="282"/>
            <ac:spMk id="13" creationId="{06B83858-ED7D-57B6-6CAA-83168807C43C}"/>
          </ac:spMkLst>
        </pc:spChg>
        <pc:spChg chg="add">
          <ac:chgData name="Beth Hahn" userId="53a3f6b28c9f8846" providerId="LiveId" clId="{A5C54ACB-ED21-4DB7-B5C1-888C3A8BD689}" dt="2025-07-27T18:11:51.053" v="171" actId="26606"/>
          <ac:spMkLst>
            <pc:docMk/>
            <pc:sldMk cId="644785337" sldId="282"/>
            <ac:spMk id="15" creationId="{FF97FFD4-A8B9-3D4D-1623-7BE467E46A6A}"/>
          </ac:spMkLst>
        </pc:spChg>
        <pc:picChg chg="add mod">
          <ac:chgData name="Beth Hahn" userId="53a3f6b28c9f8846" providerId="LiveId" clId="{A5C54ACB-ED21-4DB7-B5C1-888C3A8BD689}" dt="2025-07-27T18:11:51.053" v="171" actId="26606"/>
          <ac:picMkLst>
            <pc:docMk/>
            <pc:sldMk cId="644785337" sldId="282"/>
            <ac:picMk id="6" creationId="{2D9503FF-0AA7-5A16-ED66-BC5EA2C8A11E}"/>
          </ac:picMkLst>
        </pc:picChg>
      </pc:sldChg>
      <pc:sldChg chg="addSp delSp modSp add mod setBg delDesignElem">
        <pc:chgData name="Beth Hahn" userId="53a3f6b28c9f8846" providerId="LiveId" clId="{A5C54ACB-ED21-4DB7-B5C1-888C3A8BD689}" dt="2025-07-27T18:20:06.979" v="722" actId="26606"/>
        <pc:sldMkLst>
          <pc:docMk/>
          <pc:sldMk cId="1817578555" sldId="283"/>
        </pc:sldMkLst>
        <pc:spChg chg="mod">
          <ac:chgData name="Beth Hahn" userId="53a3f6b28c9f8846" providerId="LiveId" clId="{A5C54ACB-ED21-4DB7-B5C1-888C3A8BD689}" dt="2025-07-27T18:20:06.979" v="722" actId="26606"/>
          <ac:spMkLst>
            <pc:docMk/>
            <pc:sldMk cId="1817578555" sldId="283"/>
            <ac:spMk id="2" creationId="{2F912395-7B00-F288-FE96-465053F39501}"/>
          </ac:spMkLst>
        </pc:spChg>
        <pc:spChg chg="mod ord">
          <ac:chgData name="Beth Hahn" userId="53a3f6b28c9f8846" providerId="LiveId" clId="{A5C54ACB-ED21-4DB7-B5C1-888C3A8BD689}" dt="2025-07-27T18:20:06.979" v="722" actId="26606"/>
          <ac:spMkLst>
            <pc:docMk/>
            <pc:sldMk cId="1817578555" sldId="283"/>
            <ac:spMk id="3" creationId="{9E094A8D-5A52-FF35-599E-4D4CD88DAAD2}"/>
          </ac:spMkLst>
        </pc:spChg>
        <pc:spChg chg="add">
          <ac:chgData name="Beth Hahn" userId="53a3f6b28c9f8846" providerId="LiveId" clId="{A5C54ACB-ED21-4DB7-B5C1-888C3A8BD689}" dt="2025-07-27T18:20:06.979" v="722" actId="26606"/>
          <ac:spMkLst>
            <pc:docMk/>
            <pc:sldMk cId="1817578555" sldId="283"/>
            <ac:spMk id="10" creationId="{3346177D-ADC4-4968-B747-5CFCD390B5B9}"/>
          </ac:spMkLst>
        </pc:spChg>
        <pc:spChg chg="add">
          <ac:chgData name="Beth Hahn" userId="53a3f6b28c9f8846" providerId="LiveId" clId="{A5C54ACB-ED21-4DB7-B5C1-888C3A8BD689}" dt="2025-07-27T18:20:06.979" v="722" actId="26606"/>
          <ac:spMkLst>
            <pc:docMk/>
            <pc:sldMk cId="1817578555" sldId="283"/>
            <ac:spMk id="12" creationId="{0844A943-BF79-4FEA-ABB1-3BD54D236606}"/>
          </ac:spMkLst>
        </pc:spChg>
        <pc:spChg chg="add">
          <ac:chgData name="Beth Hahn" userId="53a3f6b28c9f8846" providerId="LiveId" clId="{A5C54ACB-ED21-4DB7-B5C1-888C3A8BD689}" dt="2025-07-27T18:20:06.979" v="722" actId="26606"/>
          <ac:spMkLst>
            <pc:docMk/>
            <pc:sldMk cId="1817578555" sldId="283"/>
            <ac:spMk id="14" creationId="{6437CC72-F4A8-4DC3-AFAB-D22C482C8100}"/>
          </ac:spMkLst>
        </pc:spChg>
        <pc:picChg chg="add mod">
          <ac:chgData name="Beth Hahn" userId="53a3f6b28c9f8846" providerId="LiveId" clId="{A5C54ACB-ED21-4DB7-B5C1-888C3A8BD689}" dt="2025-07-27T18:20:06.979" v="722" actId="26606"/>
          <ac:picMkLst>
            <pc:docMk/>
            <pc:sldMk cId="1817578555" sldId="283"/>
            <ac:picMk id="5" creationId="{90D3F987-092B-0E75-B4FB-52D8ACE3749A}"/>
          </ac:picMkLst>
        </pc:picChg>
      </pc:sldChg>
      <pc:sldChg chg="modSp add mod">
        <pc:chgData name="Beth Hahn" userId="53a3f6b28c9f8846" providerId="LiveId" clId="{A5C54ACB-ED21-4DB7-B5C1-888C3A8BD689}" dt="2025-08-11T16:17:05.367" v="1825" actId="6549"/>
        <pc:sldMkLst>
          <pc:docMk/>
          <pc:sldMk cId="2323696068" sldId="284"/>
        </pc:sldMkLst>
        <pc:spChg chg="mod">
          <ac:chgData name="Beth Hahn" userId="53a3f6b28c9f8846" providerId="LiveId" clId="{A5C54ACB-ED21-4DB7-B5C1-888C3A8BD689}" dt="2025-08-11T16:17:05.367" v="1825" actId="6549"/>
          <ac:spMkLst>
            <pc:docMk/>
            <pc:sldMk cId="2323696068" sldId="284"/>
            <ac:spMk id="3" creationId="{A97EE072-A00A-B14D-9D10-721B6ECD99DF}"/>
          </ac:spMkLst>
        </pc:spChg>
      </pc:sldChg>
      <pc:sldChg chg="addSp delSp modSp add mod ord setBg delDesignElem">
        <pc:chgData name="Beth Hahn" userId="53a3f6b28c9f8846" providerId="LiveId" clId="{A5C54ACB-ED21-4DB7-B5C1-888C3A8BD689}" dt="2025-08-04T18:31:23.227" v="1691" actId="20577"/>
        <pc:sldMkLst>
          <pc:docMk/>
          <pc:sldMk cId="3379871287" sldId="285"/>
        </pc:sldMkLst>
        <pc:spChg chg="mod">
          <ac:chgData name="Beth Hahn" userId="53a3f6b28c9f8846" providerId="LiveId" clId="{A5C54ACB-ED21-4DB7-B5C1-888C3A8BD689}" dt="2025-07-27T18:23:51.216" v="864" actId="20577"/>
          <ac:spMkLst>
            <pc:docMk/>
            <pc:sldMk cId="3379871287" sldId="285"/>
            <ac:spMk id="2" creationId="{3536F823-1DDE-0DBA-60BA-59F90B2EB7E1}"/>
          </ac:spMkLst>
        </pc:spChg>
        <pc:spChg chg="mod ord">
          <ac:chgData name="Beth Hahn" userId="53a3f6b28c9f8846" providerId="LiveId" clId="{A5C54ACB-ED21-4DB7-B5C1-888C3A8BD689}" dt="2025-08-04T18:31:23.227" v="1691" actId="20577"/>
          <ac:spMkLst>
            <pc:docMk/>
            <pc:sldMk cId="3379871287" sldId="285"/>
            <ac:spMk id="3" creationId="{C35906D0-5333-816E-2E7A-78C0A134D4B0}"/>
          </ac:spMkLst>
        </pc:spChg>
        <pc:spChg chg="add">
          <ac:chgData name="Beth Hahn" userId="53a3f6b28c9f8846" providerId="LiveId" clId="{A5C54ACB-ED21-4DB7-B5C1-888C3A8BD689}" dt="2025-07-27T18:25:24.856" v="965" actId="26606"/>
          <ac:spMkLst>
            <pc:docMk/>
            <pc:sldMk cId="3379871287" sldId="285"/>
            <ac:spMk id="11" creationId="{3346177D-ADC4-4968-B747-5CFCD390B5B9}"/>
          </ac:spMkLst>
        </pc:spChg>
        <pc:spChg chg="add">
          <ac:chgData name="Beth Hahn" userId="53a3f6b28c9f8846" providerId="LiveId" clId="{A5C54ACB-ED21-4DB7-B5C1-888C3A8BD689}" dt="2025-07-27T18:25:24.856" v="965" actId="26606"/>
          <ac:spMkLst>
            <pc:docMk/>
            <pc:sldMk cId="3379871287" sldId="285"/>
            <ac:spMk id="13" creationId="{0844A943-BF79-4FEA-ABB1-3BD54D236606}"/>
          </ac:spMkLst>
        </pc:spChg>
        <pc:spChg chg="add">
          <ac:chgData name="Beth Hahn" userId="53a3f6b28c9f8846" providerId="LiveId" clId="{A5C54ACB-ED21-4DB7-B5C1-888C3A8BD689}" dt="2025-07-27T18:25:24.856" v="965" actId="26606"/>
          <ac:spMkLst>
            <pc:docMk/>
            <pc:sldMk cId="3379871287" sldId="285"/>
            <ac:spMk id="15" creationId="{6437CC72-F4A8-4DC3-AFAB-D22C482C8100}"/>
          </ac:spMkLst>
        </pc:spChg>
        <pc:picChg chg="add mod">
          <ac:chgData name="Beth Hahn" userId="53a3f6b28c9f8846" providerId="LiveId" clId="{A5C54ACB-ED21-4DB7-B5C1-888C3A8BD689}" dt="2025-07-27T18:25:24.856" v="965" actId="26606"/>
          <ac:picMkLst>
            <pc:docMk/>
            <pc:sldMk cId="3379871287" sldId="285"/>
            <ac:picMk id="6" creationId="{362C5EA3-1D83-54ED-D489-F457386F5E5C}"/>
          </ac:picMkLst>
        </pc:picChg>
      </pc:sldChg>
      <pc:sldChg chg="addSp delSp modSp add mod setBg delDesignElem">
        <pc:chgData name="Beth Hahn" userId="53a3f6b28c9f8846" providerId="LiveId" clId="{A5C54ACB-ED21-4DB7-B5C1-888C3A8BD689}" dt="2025-07-27T18:27:47.255" v="1249" actId="26606"/>
        <pc:sldMkLst>
          <pc:docMk/>
          <pc:sldMk cId="1972376807" sldId="286"/>
        </pc:sldMkLst>
        <pc:spChg chg="mod">
          <ac:chgData name="Beth Hahn" userId="53a3f6b28c9f8846" providerId="LiveId" clId="{A5C54ACB-ED21-4DB7-B5C1-888C3A8BD689}" dt="2025-07-27T18:25:51.884" v="1017" actId="20577"/>
          <ac:spMkLst>
            <pc:docMk/>
            <pc:sldMk cId="1972376807" sldId="286"/>
            <ac:spMk id="2" creationId="{29A1C5E3-1DA8-3546-426A-7E9886BC79F9}"/>
          </ac:spMkLst>
        </pc:spChg>
        <pc:spChg chg="mod ord">
          <ac:chgData name="Beth Hahn" userId="53a3f6b28c9f8846" providerId="LiveId" clId="{A5C54ACB-ED21-4DB7-B5C1-888C3A8BD689}" dt="2025-07-27T18:27:47.255" v="1249" actId="26606"/>
          <ac:spMkLst>
            <pc:docMk/>
            <pc:sldMk cId="1972376807" sldId="286"/>
            <ac:spMk id="3" creationId="{67163CBE-FE96-69C0-2401-74F23ECAB46F}"/>
          </ac:spMkLst>
        </pc:spChg>
        <pc:spChg chg="add">
          <ac:chgData name="Beth Hahn" userId="53a3f6b28c9f8846" providerId="LiveId" clId="{A5C54ACB-ED21-4DB7-B5C1-888C3A8BD689}" dt="2025-07-27T18:27:47.255" v="1249" actId="26606"/>
          <ac:spMkLst>
            <pc:docMk/>
            <pc:sldMk cId="1972376807" sldId="286"/>
            <ac:spMk id="10" creationId="{3346177D-ADC4-4968-B747-5CFCD390B5B9}"/>
          </ac:spMkLst>
        </pc:spChg>
        <pc:spChg chg="add">
          <ac:chgData name="Beth Hahn" userId="53a3f6b28c9f8846" providerId="LiveId" clId="{A5C54ACB-ED21-4DB7-B5C1-888C3A8BD689}" dt="2025-07-27T18:27:47.255" v="1249" actId="26606"/>
          <ac:spMkLst>
            <pc:docMk/>
            <pc:sldMk cId="1972376807" sldId="286"/>
            <ac:spMk id="12" creationId="{0844A943-BF79-4FEA-ABB1-3BD54D236606}"/>
          </ac:spMkLst>
        </pc:spChg>
        <pc:spChg chg="add">
          <ac:chgData name="Beth Hahn" userId="53a3f6b28c9f8846" providerId="LiveId" clId="{A5C54ACB-ED21-4DB7-B5C1-888C3A8BD689}" dt="2025-07-27T18:27:47.255" v="1249" actId="26606"/>
          <ac:spMkLst>
            <pc:docMk/>
            <pc:sldMk cId="1972376807" sldId="286"/>
            <ac:spMk id="14" creationId="{6437CC72-F4A8-4DC3-AFAB-D22C482C8100}"/>
          </ac:spMkLst>
        </pc:spChg>
        <pc:picChg chg="add mod">
          <ac:chgData name="Beth Hahn" userId="53a3f6b28c9f8846" providerId="LiveId" clId="{A5C54ACB-ED21-4DB7-B5C1-888C3A8BD689}" dt="2025-07-27T18:27:47.255" v="1249" actId="26606"/>
          <ac:picMkLst>
            <pc:docMk/>
            <pc:sldMk cId="1972376807" sldId="286"/>
            <ac:picMk id="5" creationId="{82485D94-7AD2-DDA1-7A0F-BF59C7C91FCE}"/>
          </ac:picMkLst>
        </pc:picChg>
      </pc:sldChg>
      <pc:sldChg chg="addSp delSp modSp add mod setBg delDesignElem">
        <pc:chgData name="Beth Hahn" userId="53a3f6b28c9f8846" providerId="LiveId" clId="{A5C54ACB-ED21-4DB7-B5C1-888C3A8BD689}" dt="2025-07-27T18:29:18.622" v="1292" actId="6549"/>
        <pc:sldMkLst>
          <pc:docMk/>
          <pc:sldMk cId="2179488581" sldId="287"/>
        </pc:sldMkLst>
        <pc:spChg chg="mod">
          <ac:chgData name="Beth Hahn" userId="53a3f6b28c9f8846" providerId="LiveId" clId="{A5C54ACB-ED21-4DB7-B5C1-888C3A8BD689}" dt="2025-07-27T18:28:20.516" v="1274" actId="27636"/>
          <ac:spMkLst>
            <pc:docMk/>
            <pc:sldMk cId="2179488581" sldId="287"/>
            <ac:spMk id="2" creationId="{7BAC0AA1-319A-F356-4608-56F047B9DC65}"/>
          </ac:spMkLst>
        </pc:spChg>
        <pc:spChg chg="mod ord">
          <ac:chgData name="Beth Hahn" userId="53a3f6b28c9f8846" providerId="LiveId" clId="{A5C54ACB-ED21-4DB7-B5C1-888C3A8BD689}" dt="2025-07-27T18:29:18.622" v="1292" actId="6549"/>
          <ac:spMkLst>
            <pc:docMk/>
            <pc:sldMk cId="2179488581" sldId="287"/>
            <ac:spMk id="3" creationId="{4BCE2BBB-F209-E4D8-B847-860A9AFC96F1}"/>
          </ac:spMkLst>
        </pc:spChg>
        <pc:spChg chg="add">
          <ac:chgData name="Beth Hahn" userId="53a3f6b28c9f8846" providerId="LiveId" clId="{A5C54ACB-ED21-4DB7-B5C1-888C3A8BD689}" dt="2025-07-27T18:28:39.137" v="1277" actId="26606"/>
          <ac:spMkLst>
            <pc:docMk/>
            <pc:sldMk cId="2179488581" sldId="287"/>
            <ac:spMk id="11" creationId="{3346177D-ADC4-4968-B747-5CFCD390B5B9}"/>
          </ac:spMkLst>
        </pc:spChg>
        <pc:spChg chg="add">
          <ac:chgData name="Beth Hahn" userId="53a3f6b28c9f8846" providerId="LiveId" clId="{A5C54ACB-ED21-4DB7-B5C1-888C3A8BD689}" dt="2025-07-27T18:28:39.137" v="1277" actId="26606"/>
          <ac:spMkLst>
            <pc:docMk/>
            <pc:sldMk cId="2179488581" sldId="287"/>
            <ac:spMk id="13" creationId="{0844A943-BF79-4FEA-ABB1-3BD54D236606}"/>
          </ac:spMkLst>
        </pc:spChg>
        <pc:spChg chg="add">
          <ac:chgData name="Beth Hahn" userId="53a3f6b28c9f8846" providerId="LiveId" clId="{A5C54ACB-ED21-4DB7-B5C1-888C3A8BD689}" dt="2025-07-27T18:28:39.137" v="1277" actId="26606"/>
          <ac:spMkLst>
            <pc:docMk/>
            <pc:sldMk cId="2179488581" sldId="287"/>
            <ac:spMk id="15" creationId="{6437CC72-F4A8-4DC3-AFAB-D22C482C8100}"/>
          </ac:spMkLst>
        </pc:spChg>
        <pc:picChg chg="add mod">
          <ac:chgData name="Beth Hahn" userId="53a3f6b28c9f8846" providerId="LiveId" clId="{A5C54ACB-ED21-4DB7-B5C1-888C3A8BD689}" dt="2025-07-27T18:28:39.137" v="1277" actId="26606"/>
          <ac:picMkLst>
            <pc:docMk/>
            <pc:sldMk cId="2179488581" sldId="287"/>
            <ac:picMk id="6" creationId="{9DE3038F-FB54-3DDB-911A-609ED20BB0D9}"/>
          </ac:picMkLst>
        </pc:picChg>
      </pc:sldChg>
      <pc:sldChg chg="modSp add mod">
        <pc:chgData name="Beth Hahn" userId="53a3f6b28c9f8846" providerId="LiveId" clId="{A5C54ACB-ED21-4DB7-B5C1-888C3A8BD689}" dt="2025-07-27T18:30:26.372" v="1389" actId="6549"/>
        <pc:sldMkLst>
          <pc:docMk/>
          <pc:sldMk cId="3106754717" sldId="288"/>
        </pc:sldMkLst>
        <pc:spChg chg="mod">
          <ac:chgData name="Beth Hahn" userId="53a3f6b28c9f8846" providerId="LiveId" clId="{A5C54ACB-ED21-4DB7-B5C1-888C3A8BD689}" dt="2025-07-27T18:30:26.372" v="1389" actId="6549"/>
          <ac:spMkLst>
            <pc:docMk/>
            <pc:sldMk cId="3106754717" sldId="288"/>
            <ac:spMk id="3" creationId="{DF661DFD-74E2-9F2A-5878-DB69A8C9CEE1}"/>
          </ac:spMkLst>
        </pc:spChg>
      </pc:sldChg>
      <pc:sldChg chg="addSp delSp modSp add mod setBg delDesignElem">
        <pc:chgData name="Beth Hahn" userId="53a3f6b28c9f8846" providerId="LiveId" clId="{A5C54ACB-ED21-4DB7-B5C1-888C3A8BD689}" dt="2025-08-11T16:17:39.182" v="1839" actId="20577"/>
        <pc:sldMkLst>
          <pc:docMk/>
          <pc:sldMk cId="3424749566" sldId="289"/>
        </pc:sldMkLst>
        <pc:spChg chg="mod">
          <ac:chgData name="Beth Hahn" userId="53a3f6b28c9f8846" providerId="LiveId" clId="{A5C54ACB-ED21-4DB7-B5C1-888C3A8BD689}" dt="2025-08-11T16:17:39.182" v="1839" actId="20577"/>
          <ac:spMkLst>
            <pc:docMk/>
            <pc:sldMk cId="3424749566" sldId="289"/>
            <ac:spMk id="2" creationId="{2F3CA684-580D-5B13-131F-E3D2AB82ECC1}"/>
          </ac:spMkLst>
        </pc:spChg>
        <pc:spChg chg="mod ord">
          <ac:chgData name="Beth Hahn" userId="53a3f6b28c9f8846" providerId="LiveId" clId="{A5C54ACB-ED21-4DB7-B5C1-888C3A8BD689}" dt="2025-07-27T18:32:53.495" v="1555" actId="26606"/>
          <ac:spMkLst>
            <pc:docMk/>
            <pc:sldMk cId="3424749566" sldId="289"/>
            <ac:spMk id="3" creationId="{D61FA2A5-0725-1E03-344E-DB2F7EF8B463}"/>
          </ac:spMkLst>
        </pc:spChg>
        <pc:spChg chg="add">
          <ac:chgData name="Beth Hahn" userId="53a3f6b28c9f8846" providerId="LiveId" clId="{A5C54ACB-ED21-4DB7-B5C1-888C3A8BD689}" dt="2025-07-27T18:32:53.495" v="1555" actId="26606"/>
          <ac:spMkLst>
            <pc:docMk/>
            <pc:sldMk cId="3424749566" sldId="289"/>
            <ac:spMk id="10" creationId="{3346177D-ADC4-4968-B747-5CFCD390B5B9}"/>
          </ac:spMkLst>
        </pc:spChg>
        <pc:spChg chg="add">
          <ac:chgData name="Beth Hahn" userId="53a3f6b28c9f8846" providerId="LiveId" clId="{A5C54ACB-ED21-4DB7-B5C1-888C3A8BD689}" dt="2025-07-27T18:32:53.495" v="1555" actId="26606"/>
          <ac:spMkLst>
            <pc:docMk/>
            <pc:sldMk cId="3424749566" sldId="289"/>
            <ac:spMk id="12" creationId="{0844A943-BF79-4FEA-ABB1-3BD54D236606}"/>
          </ac:spMkLst>
        </pc:spChg>
        <pc:spChg chg="add">
          <ac:chgData name="Beth Hahn" userId="53a3f6b28c9f8846" providerId="LiveId" clId="{A5C54ACB-ED21-4DB7-B5C1-888C3A8BD689}" dt="2025-07-27T18:32:53.495" v="1555" actId="26606"/>
          <ac:spMkLst>
            <pc:docMk/>
            <pc:sldMk cId="3424749566" sldId="289"/>
            <ac:spMk id="14" creationId="{6437CC72-F4A8-4DC3-AFAB-D22C482C8100}"/>
          </ac:spMkLst>
        </pc:spChg>
        <pc:picChg chg="add mod">
          <ac:chgData name="Beth Hahn" userId="53a3f6b28c9f8846" providerId="LiveId" clId="{A5C54ACB-ED21-4DB7-B5C1-888C3A8BD689}" dt="2025-07-27T18:32:53.495" v="1555" actId="26606"/>
          <ac:picMkLst>
            <pc:docMk/>
            <pc:sldMk cId="3424749566" sldId="289"/>
            <ac:picMk id="5" creationId="{80CAD662-40D4-5764-DA8B-0DC03434C76D}"/>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9E3AC-BE80-4948-C07C-6BC9DC2EA1A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76A4B27-4311-D5D3-7B38-AE74DACD72A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E36E235-7701-E78C-FD07-84028A624B25}"/>
              </a:ext>
            </a:extLst>
          </p:cNvPr>
          <p:cNvSpPr>
            <a:spLocks noGrp="1"/>
          </p:cNvSpPr>
          <p:nvPr>
            <p:ph type="dt" sz="half" idx="10"/>
          </p:nvPr>
        </p:nvSpPr>
        <p:spPr/>
        <p:txBody>
          <a:bodyPr/>
          <a:lstStyle/>
          <a:p>
            <a:fld id="{8834CF76-BD61-4F72-9225-5ED0310AD221}" type="datetimeFigureOut">
              <a:rPr lang="en-US" smtClean="0"/>
              <a:t>8/11/2025</a:t>
            </a:fld>
            <a:endParaRPr lang="en-US"/>
          </a:p>
        </p:txBody>
      </p:sp>
      <p:sp>
        <p:nvSpPr>
          <p:cNvPr id="5" name="Footer Placeholder 4">
            <a:extLst>
              <a:ext uri="{FF2B5EF4-FFF2-40B4-BE49-F238E27FC236}">
                <a16:creationId xmlns:a16="http://schemas.microsoft.com/office/drawing/2014/main" id="{36C2E485-08EC-BE3B-14EA-EBA9C56D75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4D9CF9-6CD9-FFBE-7B2F-730463A2906D}"/>
              </a:ext>
            </a:extLst>
          </p:cNvPr>
          <p:cNvSpPr>
            <a:spLocks noGrp="1"/>
          </p:cNvSpPr>
          <p:nvPr>
            <p:ph type="sldNum" sz="quarter" idx="12"/>
          </p:nvPr>
        </p:nvSpPr>
        <p:spPr/>
        <p:txBody>
          <a:bodyPr/>
          <a:lstStyle/>
          <a:p>
            <a:fld id="{EFC32393-FF9C-429A-B34E-5739FFC9DD9C}" type="slidenum">
              <a:rPr lang="en-US" smtClean="0"/>
              <a:t>‹#›</a:t>
            </a:fld>
            <a:endParaRPr lang="en-US"/>
          </a:p>
        </p:txBody>
      </p:sp>
    </p:spTree>
    <p:extLst>
      <p:ext uri="{BB962C8B-B14F-4D97-AF65-F5344CB8AC3E}">
        <p14:creationId xmlns:p14="http://schemas.microsoft.com/office/powerpoint/2010/main" val="352706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B52A4-A750-00EF-D2C2-278841C6F0B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3595370-EC19-5549-1E50-BA298592046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31DC62-8F9B-9DB4-3D26-D6CC2D4C9D68}"/>
              </a:ext>
            </a:extLst>
          </p:cNvPr>
          <p:cNvSpPr>
            <a:spLocks noGrp="1"/>
          </p:cNvSpPr>
          <p:nvPr>
            <p:ph type="dt" sz="half" idx="10"/>
          </p:nvPr>
        </p:nvSpPr>
        <p:spPr/>
        <p:txBody>
          <a:bodyPr/>
          <a:lstStyle/>
          <a:p>
            <a:fld id="{8834CF76-BD61-4F72-9225-5ED0310AD221}" type="datetimeFigureOut">
              <a:rPr lang="en-US" smtClean="0"/>
              <a:t>8/11/2025</a:t>
            </a:fld>
            <a:endParaRPr lang="en-US"/>
          </a:p>
        </p:txBody>
      </p:sp>
      <p:sp>
        <p:nvSpPr>
          <p:cNvPr id="5" name="Footer Placeholder 4">
            <a:extLst>
              <a:ext uri="{FF2B5EF4-FFF2-40B4-BE49-F238E27FC236}">
                <a16:creationId xmlns:a16="http://schemas.microsoft.com/office/drawing/2014/main" id="{32924A89-1A17-2FD2-54BE-24C284D931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41F480-3B4A-D287-7AA3-32E6858B90BB}"/>
              </a:ext>
            </a:extLst>
          </p:cNvPr>
          <p:cNvSpPr>
            <a:spLocks noGrp="1"/>
          </p:cNvSpPr>
          <p:nvPr>
            <p:ph type="sldNum" sz="quarter" idx="12"/>
          </p:nvPr>
        </p:nvSpPr>
        <p:spPr/>
        <p:txBody>
          <a:bodyPr/>
          <a:lstStyle/>
          <a:p>
            <a:fld id="{EFC32393-FF9C-429A-B34E-5739FFC9DD9C}" type="slidenum">
              <a:rPr lang="en-US" smtClean="0"/>
              <a:t>‹#›</a:t>
            </a:fld>
            <a:endParaRPr lang="en-US"/>
          </a:p>
        </p:txBody>
      </p:sp>
    </p:spTree>
    <p:extLst>
      <p:ext uri="{BB962C8B-B14F-4D97-AF65-F5344CB8AC3E}">
        <p14:creationId xmlns:p14="http://schemas.microsoft.com/office/powerpoint/2010/main" val="1373740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BEAC68F-B4C2-3CD9-688F-401C0A7F52D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5AEE3B-09B9-5675-6B35-C668FE7AFC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7F0796-686F-6BD8-5CAB-C41835D4C0A5}"/>
              </a:ext>
            </a:extLst>
          </p:cNvPr>
          <p:cNvSpPr>
            <a:spLocks noGrp="1"/>
          </p:cNvSpPr>
          <p:nvPr>
            <p:ph type="dt" sz="half" idx="10"/>
          </p:nvPr>
        </p:nvSpPr>
        <p:spPr/>
        <p:txBody>
          <a:bodyPr/>
          <a:lstStyle/>
          <a:p>
            <a:fld id="{8834CF76-BD61-4F72-9225-5ED0310AD221}" type="datetimeFigureOut">
              <a:rPr lang="en-US" smtClean="0"/>
              <a:t>8/11/2025</a:t>
            </a:fld>
            <a:endParaRPr lang="en-US"/>
          </a:p>
        </p:txBody>
      </p:sp>
      <p:sp>
        <p:nvSpPr>
          <p:cNvPr id="5" name="Footer Placeholder 4">
            <a:extLst>
              <a:ext uri="{FF2B5EF4-FFF2-40B4-BE49-F238E27FC236}">
                <a16:creationId xmlns:a16="http://schemas.microsoft.com/office/drawing/2014/main" id="{61A13314-F2C8-661F-3C29-5881C683FD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B4571E-0206-85F3-632B-A8D58290DC54}"/>
              </a:ext>
            </a:extLst>
          </p:cNvPr>
          <p:cNvSpPr>
            <a:spLocks noGrp="1"/>
          </p:cNvSpPr>
          <p:nvPr>
            <p:ph type="sldNum" sz="quarter" idx="12"/>
          </p:nvPr>
        </p:nvSpPr>
        <p:spPr/>
        <p:txBody>
          <a:bodyPr/>
          <a:lstStyle/>
          <a:p>
            <a:fld id="{EFC32393-FF9C-429A-B34E-5739FFC9DD9C}" type="slidenum">
              <a:rPr lang="en-US" smtClean="0"/>
              <a:t>‹#›</a:t>
            </a:fld>
            <a:endParaRPr lang="en-US"/>
          </a:p>
        </p:txBody>
      </p:sp>
    </p:spTree>
    <p:extLst>
      <p:ext uri="{BB962C8B-B14F-4D97-AF65-F5344CB8AC3E}">
        <p14:creationId xmlns:p14="http://schemas.microsoft.com/office/powerpoint/2010/main" val="40431655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About Us">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C1E109A-BBBE-498A-AC65-464AAF5710C4}"/>
              </a:ext>
            </a:extLst>
          </p:cNvPr>
          <p:cNvSpPr>
            <a:spLocks noGrp="1"/>
          </p:cNvSpPr>
          <p:nvPr>
            <p:ph type="title" hasCustomPrompt="1"/>
          </p:nvPr>
        </p:nvSpPr>
        <p:spPr>
          <a:xfrm>
            <a:off x="1526874" y="1329829"/>
            <a:ext cx="2043713" cy="640698"/>
          </a:xfrm>
          <a:prstGeom prst="rect">
            <a:avLst/>
          </a:prstGeom>
          <a:ln w="28575">
            <a:solidFill>
              <a:schemeClr val="accent2"/>
            </a:solidFill>
          </a:ln>
        </p:spPr>
        <p:txBody>
          <a:bodyPr anchor="ctr"/>
          <a:lstStyle>
            <a:lvl1pPr algn="ctr">
              <a:lnSpc>
                <a:spcPct val="100000"/>
              </a:lnSpc>
              <a:defRPr sz="2400" cap="all" spc="100" baseline="0">
                <a:solidFill>
                  <a:schemeClr val="accent2"/>
                </a:solidFill>
              </a:defRPr>
            </a:lvl1pPr>
          </a:lstStyle>
          <a:p>
            <a:r>
              <a:rPr lang="en-US" dirty="0"/>
              <a:t>title</a:t>
            </a:r>
          </a:p>
        </p:txBody>
      </p:sp>
      <p:sp>
        <p:nvSpPr>
          <p:cNvPr id="10" name="Text Placeholder 10">
            <a:extLst>
              <a:ext uri="{FF2B5EF4-FFF2-40B4-BE49-F238E27FC236}">
                <a16:creationId xmlns:a16="http://schemas.microsoft.com/office/drawing/2014/main" id="{7408009F-7441-4960-8688-598E5537784A}"/>
              </a:ext>
            </a:extLst>
          </p:cNvPr>
          <p:cNvSpPr>
            <a:spLocks noGrp="1"/>
          </p:cNvSpPr>
          <p:nvPr>
            <p:ph type="body" sz="quarter" idx="12" hasCustomPrompt="1"/>
          </p:nvPr>
        </p:nvSpPr>
        <p:spPr>
          <a:xfrm>
            <a:off x="4412513" y="808353"/>
            <a:ext cx="6341212" cy="1682433"/>
          </a:xfrm>
          <a:prstGeom prst="rect">
            <a:avLst/>
          </a:prstGeom>
        </p:spPr>
        <p:txBody>
          <a:bodyPr anchor="t"/>
          <a:lstStyle>
            <a:lvl1pPr marL="0" indent="0" algn="l">
              <a:lnSpc>
                <a:spcPct val="125000"/>
              </a:lnSpc>
              <a:spcBef>
                <a:spcPts val="0"/>
              </a:spcBef>
              <a:buNone/>
              <a:defRPr sz="1600" cap="none" spc="100" baseline="0">
                <a:solidFill>
                  <a:schemeClr val="tx1"/>
                </a:solidFill>
                <a:latin typeface="+mn-lt"/>
              </a:defRPr>
            </a:lvl1pPr>
          </a:lstStyle>
          <a:p>
            <a:pPr lvl="0"/>
            <a:r>
              <a:rPr lang="en-US" dirty="0"/>
              <a:t>Click to add text</a:t>
            </a:r>
          </a:p>
        </p:txBody>
      </p:sp>
      <p:sp>
        <p:nvSpPr>
          <p:cNvPr id="8" name="Picture Placeholder 7">
            <a:extLst>
              <a:ext uri="{FF2B5EF4-FFF2-40B4-BE49-F238E27FC236}">
                <a16:creationId xmlns:a16="http://schemas.microsoft.com/office/drawing/2014/main" id="{0721A019-F5C2-4A15-A6AE-C03209D1D7DB}"/>
              </a:ext>
            </a:extLst>
          </p:cNvPr>
          <p:cNvSpPr>
            <a:spLocks noGrp="1"/>
          </p:cNvSpPr>
          <p:nvPr>
            <p:ph type="pic" sz="quarter" idx="10" hasCustomPrompt="1"/>
          </p:nvPr>
        </p:nvSpPr>
        <p:spPr>
          <a:xfrm>
            <a:off x="0" y="3234519"/>
            <a:ext cx="12192000" cy="3623481"/>
          </a:xfrm>
          <a:prstGeom prst="rect">
            <a:avLst/>
          </a:prstGeom>
        </p:spPr>
        <p:txBody>
          <a:bodyPr/>
          <a:lstStyle>
            <a:lvl1pPr marL="0" indent="0" algn="ctr">
              <a:buNone/>
              <a:defRPr/>
            </a:lvl1pPr>
          </a:lstStyle>
          <a:p>
            <a:r>
              <a:rPr lang="en-US" dirty="0"/>
              <a:t>Click to add photo</a:t>
            </a:r>
          </a:p>
        </p:txBody>
      </p:sp>
      <p:sp>
        <p:nvSpPr>
          <p:cNvPr id="11" name="Date Placeholder 3">
            <a:extLst>
              <a:ext uri="{FF2B5EF4-FFF2-40B4-BE49-F238E27FC236}">
                <a16:creationId xmlns:a16="http://schemas.microsoft.com/office/drawing/2014/main" id="{CFE1DF53-32D0-456E-8221-7FCD23325D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spc="100" baseline="0">
                <a:solidFill>
                  <a:schemeClr val="bg1"/>
                </a:solidFill>
                <a:effectLst>
                  <a:outerShdw blurRad="38100" dist="38100" dir="2700000" algn="tl">
                    <a:srgbClr val="000000">
                      <a:alpha val="43137"/>
                    </a:srgbClr>
                  </a:outerShdw>
                </a:effectLst>
              </a:defRPr>
            </a:lvl1pPr>
          </a:lstStyle>
          <a:p>
            <a:r>
              <a:rPr lang="en-US" dirty="0"/>
              <a:t>20XX</a:t>
            </a:r>
          </a:p>
        </p:txBody>
      </p:sp>
      <p:sp>
        <p:nvSpPr>
          <p:cNvPr id="12" name="Footer Placeholder 4">
            <a:extLst>
              <a:ext uri="{FF2B5EF4-FFF2-40B4-BE49-F238E27FC236}">
                <a16:creationId xmlns:a16="http://schemas.microsoft.com/office/drawing/2014/main" id="{DC108F1B-58C5-43B6-8251-B1392CA9A8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bg1"/>
                </a:solidFill>
                <a:effectLst>
                  <a:outerShdw blurRad="38100" dist="38100" dir="2700000" algn="tl">
                    <a:srgbClr val="000000">
                      <a:alpha val="43137"/>
                    </a:srgbClr>
                  </a:outerShdw>
                </a:effectLst>
                <a:latin typeface="+mj-lt"/>
              </a:defRPr>
            </a:lvl1pPr>
          </a:lstStyle>
          <a:p>
            <a:r>
              <a:rPr lang="en-US" dirty="0"/>
              <a:t>Pitch deck</a:t>
            </a:r>
          </a:p>
        </p:txBody>
      </p:sp>
      <p:sp>
        <p:nvSpPr>
          <p:cNvPr id="13" name="Slide Number Placeholder 5">
            <a:extLst>
              <a:ext uri="{FF2B5EF4-FFF2-40B4-BE49-F238E27FC236}">
                <a16:creationId xmlns:a16="http://schemas.microsoft.com/office/drawing/2014/main" id="{C530B1E0-03D4-4E5B-A2A7-903B17B306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spc="100" baseline="0">
                <a:solidFill>
                  <a:schemeClr val="bg1"/>
                </a:solidFill>
                <a:effectLst>
                  <a:outerShdw blurRad="38100" dist="38100" dir="2700000" algn="tl">
                    <a:srgbClr val="000000">
                      <a:alpha val="43137"/>
                    </a:srgbClr>
                  </a:outerShdw>
                </a:effectLst>
              </a:defRPr>
            </a:lvl1pPr>
          </a:lstStyle>
          <a:p>
            <a:fld id="{EA87306C-81BA-4795-A5CA-9392456A8C1E}" type="slidenum">
              <a:rPr lang="en-US" smtClean="0"/>
              <a:pPr/>
              <a:t>‹#›</a:t>
            </a:fld>
            <a:endParaRPr lang="en-US" dirty="0"/>
          </a:p>
        </p:txBody>
      </p:sp>
    </p:spTree>
    <p:extLst>
      <p:ext uri="{BB962C8B-B14F-4D97-AF65-F5344CB8AC3E}">
        <p14:creationId xmlns:p14="http://schemas.microsoft.com/office/powerpoint/2010/main" val="2344938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48373-BD17-5E51-72F4-7F51E8BC14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60502E-D866-942C-01A9-FAF130C74CD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F6AF6D-5C8D-8BC8-3005-69681AF3E493}"/>
              </a:ext>
            </a:extLst>
          </p:cNvPr>
          <p:cNvSpPr>
            <a:spLocks noGrp="1"/>
          </p:cNvSpPr>
          <p:nvPr>
            <p:ph type="dt" sz="half" idx="10"/>
          </p:nvPr>
        </p:nvSpPr>
        <p:spPr/>
        <p:txBody>
          <a:bodyPr/>
          <a:lstStyle/>
          <a:p>
            <a:fld id="{8834CF76-BD61-4F72-9225-5ED0310AD221}" type="datetimeFigureOut">
              <a:rPr lang="en-US" smtClean="0"/>
              <a:t>8/11/2025</a:t>
            </a:fld>
            <a:endParaRPr lang="en-US"/>
          </a:p>
        </p:txBody>
      </p:sp>
      <p:sp>
        <p:nvSpPr>
          <p:cNvPr id="5" name="Footer Placeholder 4">
            <a:extLst>
              <a:ext uri="{FF2B5EF4-FFF2-40B4-BE49-F238E27FC236}">
                <a16:creationId xmlns:a16="http://schemas.microsoft.com/office/drawing/2014/main" id="{59F7B8AE-D0CE-C1F6-A0BD-82076C9816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E9C69A-0D96-7F23-6868-6D2B3AD5C02C}"/>
              </a:ext>
            </a:extLst>
          </p:cNvPr>
          <p:cNvSpPr>
            <a:spLocks noGrp="1"/>
          </p:cNvSpPr>
          <p:nvPr>
            <p:ph type="sldNum" sz="quarter" idx="12"/>
          </p:nvPr>
        </p:nvSpPr>
        <p:spPr/>
        <p:txBody>
          <a:bodyPr/>
          <a:lstStyle/>
          <a:p>
            <a:fld id="{EFC32393-FF9C-429A-B34E-5739FFC9DD9C}" type="slidenum">
              <a:rPr lang="en-US" smtClean="0"/>
              <a:t>‹#›</a:t>
            </a:fld>
            <a:endParaRPr lang="en-US"/>
          </a:p>
        </p:txBody>
      </p:sp>
    </p:spTree>
    <p:extLst>
      <p:ext uri="{BB962C8B-B14F-4D97-AF65-F5344CB8AC3E}">
        <p14:creationId xmlns:p14="http://schemas.microsoft.com/office/powerpoint/2010/main" val="1735675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840D6-5D68-AC88-226E-F4393359A5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3E1E514-A4BD-E274-6A42-41AF5E962F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96324A6-B2E8-95A3-E305-BF10095595D1}"/>
              </a:ext>
            </a:extLst>
          </p:cNvPr>
          <p:cNvSpPr>
            <a:spLocks noGrp="1"/>
          </p:cNvSpPr>
          <p:nvPr>
            <p:ph type="dt" sz="half" idx="10"/>
          </p:nvPr>
        </p:nvSpPr>
        <p:spPr/>
        <p:txBody>
          <a:bodyPr/>
          <a:lstStyle/>
          <a:p>
            <a:fld id="{8834CF76-BD61-4F72-9225-5ED0310AD221}" type="datetimeFigureOut">
              <a:rPr lang="en-US" smtClean="0"/>
              <a:t>8/11/2025</a:t>
            </a:fld>
            <a:endParaRPr lang="en-US"/>
          </a:p>
        </p:txBody>
      </p:sp>
      <p:sp>
        <p:nvSpPr>
          <p:cNvPr id="5" name="Footer Placeholder 4">
            <a:extLst>
              <a:ext uri="{FF2B5EF4-FFF2-40B4-BE49-F238E27FC236}">
                <a16:creationId xmlns:a16="http://schemas.microsoft.com/office/drawing/2014/main" id="{4402874E-5390-4FDA-4FB0-D4F803AFD5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C8E7C7-B9C7-C671-C530-E25E19F2152C}"/>
              </a:ext>
            </a:extLst>
          </p:cNvPr>
          <p:cNvSpPr>
            <a:spLocks noGrp="1"/>
          </p:cNvSpPr>
          <p:nvPr>
            <p:ph type="sldNum" sz="quarter" idx="12"/>
          </p:nvPr>
        </p:nvSpPr>
        <p:spPr/>
        <p:txBody>
          <a:bodyPr/>
          <a:lstStyle/>
          <a:p>
            <a:fld id="{EFC32393-FF9C-429A-B34E-5739FFC9DD9C}" type="slidenum">
              <a:rPr lang="en-US" smtClean="0"/>
              <a:t>‹#›</a:t>
            </a:fld>
            <a:endParaRPr lang="en-US"/>
          </a:p>
        </p:txBody>
      </p:sp>
    </p:spTree>
    <p:extLst>
      <p:ext uri="{BB962C8B-B14F-4D97-AF65-F5344CB8AC3E}">
        <p14:creationId xmlns:p14="http://schemas.microsoft.com/office/powerpoint/2010/main" val="2990324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629E8-1EC0-343F-17E7-90C039F2B3B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53B8DC-114E-56EE-B19E-B2996EE93B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836F02-BFBA-DACA-699B-85F1DDC1E3A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BAC9E8A-9281-531F-03C5-E78CAADA2F65}"/>
              </a:ext>
            </a:extLst>
          </p:cNvPr>
          <p:cNvSpPr>
            <a:spLocks noGrp="1"/>
          </p:cNvSpPr>
          <p:nvPr>
            <p:ph type="dt" sz="half" idx="10"/>
          </p:nvPr>
        </p:nvSpPr>
        <p:spPr/>
        <p:txBody>
          <a:bodyPr/>
          <a:lstStyle/>
          <a:p>
            <a:fld id="{8834CF76-BD61-4F72-9225-5ED0310AD221}" type="datetimeFigureOut">
              <a:rPr lang="en-US" smtClean="0"/>
              <a:t>8/11/2025</a:t>
            </a:fld>
            <a:endParaRPr lang="en-US"/>
          </a:p>
        </p:txBody>
      </p:sp>
      <p:sp>
        <p:nvSpPr>
          <p:cNvPr id="6" name="Footer Placeholder 5">
            <a:extLst>
              <a:ext uri="{FF2B5EF4-FFF2-40B4-BE49-F238E27FC236}">
                <a16:creationId xmlns:a16="http://schemas.microsoft.com/office/drawing/2014/main" id="{8E647742-97A2-66F0-7BFB-B63AF830AA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F6608F-DEFE-107F-244E-A4F7C6A133B6}"/>
              </a:ext>
            </a:extLst>
          </p:cNvPr>
          <p:cNvSpPr>
            <a:spLocks noGrp="1"/>
          </p:cNvSpPr>
          <p:nvPr>
            <p:ph type="sldNum" sz="quarter" idx="12"/>
          </p:nvPr>
        </p:nvSpPr>
        <p:spPr/>
        <p:txBody>
          <a:bodyPr/>
          <a:lstStyle/>
          <a:p>
            <a:fld id="{EFC32393-FF9C-429A-B34E-5739FFC9DD9C}" type="slidenum">
              <a:rPr lang="en-US" smtClean="0"/>
              <a:t>‹#›</a:t>
            </a:fld>
            <a:endParaRPr lang="en-US"/>
          </a:p>
        </p:txBody>
      </p:sp>
    </p:spTree>
    <p:extLst>
      <p:ext uri="{BB962C8B-B14F-4D97-AF65-F5344CB8AC3E}">
        <p14:creationId xmlns:p14="http://schemas.microsoft.com/office/powerpoint/2010/main" val="2627874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FCA18-6947-99AC-FC61-F945809D253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D71D0B3-F66E-3E65-5423-7F0C2DDA07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DB8106B-826C-58A7-6EC6-7AA574DDEC5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F9585B3-8143-5A34-0BB9-9C3BB9AA67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7676EE9-81AA-72C6-49FC-0E0CDA6986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CB65294-416F-34CC-2543-816D9E53749C}"/>
              </a:ext>
            </a:extLst>
          </p:cNvPr>
          <p:cNvSpPr>
            <a:spLocks noGrp="1"/>
          </p:cNvSpPr>
          <p:nvPr>
            <p:ph type="dt" sz="half" idx="10"/>
          </p:nvPr>
        </p:nvSpPr>
        <p:spPr/>
        <p:txBody>
          <a:bodyPr/>
          <a:lstStyle/>
          <a:p>
            <a:fld id="{8834CF76-BD61-4F72-9225-5ED0310AD221}" type="datetimeFigureOut">
              <a:rPr lang="en-US" smtClean="0"/>
              <a:t>8/11/2025</a:t>
            </a:fld>
            <a:endParaRPr lang="en-US"/>
          </a:p>
        </p:txBody>
      </p:sp>
      <p:sp>
        <p:nvSpPr>
          <p:cNvPr id="8" name="Footer Placeholder 7">
            <a:extLst>
              <a:ext uri="{FF2B5EF4-FFF2-40B4-BE49-F238E27FC236}">
                <a16:creationId xmlns:a16="http://schemas.microsoft.com/office/drawing/2014/main" id="{9C37D095-DDF8-594E-DABF-7080E151577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F885C0-A0DD-A50E-B11C-72DAB41777E1}"/>
              </a:ext>
            </a:extLst>
          </p:cNvPr>
          <p:cNvSpPr>
            <a:spLocks noGrp="1"/>
          </p:cNvSpPr>
          <p:nvPr>
            <p:ph type="sldNum" sz="quarter" idx="12"/>
          </p:nvPr>
        </p:nvSpPr>
        <p:spPr/>
        <p:txBody>
          <a:bodyPr/>
          <a:lstStyle/>
          <a:p>
            <a:fld id="{EFC32393-FF9C-429A-B34E-5739FFC9DD9C}" type="slidenum">
              <a:rPr lang="en-US" smtClean="0"/>
              <a:t>‹#›</a:t>
            </a:fld>
            <a:endParaRPr lang="en-US"/>
          </a:p>
        </p:txBody>
      </p:sp>
    </p:spTree>
    <p:extLst>
      <p:ext uri="{BB962C8B-B14F-4D97-AF65-F5344CB8AC3E}">
        <p14:creationId xmlns:p14="http://schemas.microsoft.com/office/powerpoint/2010/main" val="3015758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B86E29-D461-9333-14D9-C817C246FFD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FF031DE-17B8-DDC0-8CE4-2CFA0E31592B}"/>
              </a:ext>
            </a:extLst>
          </p:cNvPr>
          <p:cNvSpPr>
            <a:spLocks noGrp="1"/>
          </p:cNvSpPr>
          <p:nvPr>
            <p:ph type="dt" sz="half" idx="10"/>
          </p:nvPr>
        </p:nvSpPr>
        <p:spPr/>
        <p:txBody>
          <a:bodyPr/>
          <a:lstStyle/>
          <a:p>
            <a:fld id="{8834CF76-BD61-4F72-9225-5ED0310AD221}" type="datetimeFigureOut">
              <a:rPr lang="en-US" smtClean="0"/>
              <a:t>8/11/2025</a:t>
            </a:fld>
            <a:endParaRPr lang="en-US"/>
          </a:p>
        </p:txBody>
      </p:sp>
      <p:sp>
        <p:nvSpPr>
          <p:cNvPr id="4" name="Footer Placeholder 3">
            <a:extLst>
              <a:ext uri="{FF2B5EF4-FFF2-40B4-BE49-F238E27FC236}">
                <a16:creationId xmlns:a16="http://schemas.microsoft.com/office/drawing/2014/main" id="{F3CC503E-79CD-9771-6FA9-36EEE18CE63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50D3030-3ADD-6A63-DCB0-F32468468CD3}"/>
              </a:ext>
            </a:extLst>
          </p:cNvPr>
          <p:cNvSpPr>
            <a:spLocks noGrp="1"/>
          </p:cNvSpPr>
          <p:nvPr>
            <p:ph type="sldNum" sz="quarter" idx="12"/>
          </p:nvPr>
        </p:nvSpPr>
        <p:spPr/>
        <p:txBody>
          <a:bodyPr/>
          <a:lstStyle/>
          <a:p>
            <a:fld id="{EFC32393-FF9C-429A-B34E-5739FFC9DD9C}" type="slidenum">
              <a:rPr lang="en-US" smtClean="0"/>
              <a:t>‹#›</a:t>
            </a:fld>
            <a:endParaRPr lang="en-US"/>
          </a:p>
        </p:txBody>
      </p:sp>
    </p:spTree>
    <p:extLst>
      <p:ext uri="{BB962C8B-B14F-4D97-AF65-F5344CB8AC3E}">
        <p14:creationId xmlns:p14="http://schemas.microsoft.com/office/powerpoint/2010/main" val="805829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B6F69D-38C7-A387-AEBD-CF960B31FCFB}"/>
              </a:ext>
            </a:extLst>
          </p:cNvPr>
          <p:cNvSpPr>
            <a:spLocks noGrp="1"/>
          </p:cNvSpPr>
          <p:nvPr>
            <p:ph type="dt" sz="half" idx="10"/>
          </p:nvPr>
        </p:nvSpPr>
        <p:spPr/>
        <p:txBody>
          <a:bodyPr/>
          <a:lstStyle/>
          <a:p>
            <a:fld id="{8834CF76-BD61-4F72-9225-5ED0310AD221}" type="datetimeFigureOut">
              <a:rPr lang="en-US" smtClean="0"/>
              <a:t>8/11/2025</a:t>
            </a:fld>
            <a:endParaRPr lang="en-US"/>
          </a:p>
        </p:txBody>
      </p:sp>
      <p:sp>
        <p:nvSpPr>
          <p:cNvPr id="3" name="Footer Placeholder 2">
            <a:extLst>
              <a:ext uri="{FF2B5EF4-FFF2-40B4-BE49-F238E27FC236}">
                <a16:creationId xmlns:a16="http://schemas.microsoft.com/office/drawing/2014/main" id="{2BF2BBBB-F874-2357-93B1-3425975BCC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0FB455A-FDBC-3DD5-5070-05F71BFF8DA5}"/>
              </a:ext>
            </a:extLst>
          </p:cNvPr>
          <p:cNvSpPr>
            <a:spLocks noGrp="1"/>
          </p:cNvSpPr>
          <p:nvPr>
            <p:ph type="sldNum" sz="quarter" idx="12"/>
          </p:nvPr>
        </p:nvSpPr>
        <p:spPr/>
        <p:txBody>
          <a:bodyPr/>
          <a:lstStyle/>
          <a:p>
            <a:fld id="{EFC32393-FF9C-429A-B34E-5739FFC9DD9C}" type="slidenum">
              <a:rPr lang="en-US" smtClean="0"/>
              <a:t>‹#›</a:t>
            </a:fld>
            <a:endParaRPr lang="en-US"/>
          </a:p>
        </p:txBody>
      </p:sp>
    </p:spTree>
    <p:extLst>
      <p:ext uri="{BB962C8B-B14F-4D97-AF65-F5344CB8AC3E}">
        <p14:creationId xmlns:p14="http://schemas.microsoft.com/office/powerpoint/2010/main" val="1640086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0BA0C-74E9-A690-85B4-A239B76114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10469E6-69FD-5498-2203-5D9D1141E8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325194B-7869-02A8-1190-64A807F6E5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C6FD3A-5496-7867-924F-AA45D153E533}"/>
              </a:ext>
            </a:extLst>
          </p:cNvPr>
          <p:cNvSpPr>
            <a:spLocks noGrp="1"/>
          </p:cNvSpPr>
          <p:nvPr>
            <p:ph type="dt" sz="half" idx="10"/>
          </p:nvPr>
        </p:nvSpPr>
        <p:spPr/>
        <p:txBody>
          <a:bodyPr/>
          <a:lstStyle/>
          <a:p>
            <a:fld id="{8834CF76-BD61-4F72-9225-5ED0310AD221}" type="datetimeFigureOut">
              <a:rPr lang="en-US" smtClean="0"/>
              <a:t>8/11/2025</a:t>
            </a:fld>
            <a:endParaRPr lang="en-US"/>
          </a:p>
        </p:txBody>
      </p:sp>
      <p:sp>
        <p:nvSpPr>
          <p:cNvPr id="6" name="Footer Placeholder 5">
            <a:extLst>
              <a:ext uri="{FF2B5EF4-FFF2-40B4-BE49-F238E27FC236}">
                <a16:creationId xmlns:a16="http://schemas.microsoft.com/office/drawing/2014/main" id="{F0E1CA1C-B848-A42F-E127-05EDC10A93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0DB213-3AE3-C8FF-3481-446627E7AC0A}"/>
              </a:ext>
            </a:extLst>
          </p:cNvPr>
          <p:cNvSpPr>
            <a:spLocks noGrp="1"/>
          </p:cNvSpPr>
          <p:nvPr>
            <p:ph type="sldNum" sz="quarter" idx="12"/>
          </p:nvPr>
        </p:nvSpPr>
        <p:spPr/>
        <p:txBody>
          <a:bodyPr/>
          <a:lstStyle/>
          <a:p>
            <a:fld id="{EFC32393-FF9C-429A-B34E-5739FFC9DD9C}" type="slidenum">
              <a:rPr lang="en-US" smtClean="0"/>
              <a:t>‹#›</a:t>
            </a:fld>
            <a:endParaRPr lang="en-US"/>
          </a:p>
        </p:txBody>
      </p:sp>
    </p:spTree>
    <p:extLst>
      <p:ext uri="{BB962C8B-B14F-4D97-AF65-F5344CB8AC3E}">
        <p14:creationId xmlns:p14="http://schemas.microsoft.com/office/powerpoint/2010/main" val="952483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E1A4D-A44A-6A00-7D65-FE49B1B47C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1C19702-E0F6-0D44-1D95-F09DB0D8E0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260A45A-DE79-0372-8838-C10B456525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7561F8-A142-3F61-7CF4-8C0E78ED65CA}"/>
              </a:ext>
            </a:extLst>
          </p:cNvPr>
          <p:cNvSpPr>
            <a:spLocks noGrp="1"/>
          </p:cNvSpPr>
          <p:nvPr>
            <p:ph type="dt" sz="half" idx="10"/>
          </p:nvPr>
        </p:nvSpPr>
        <p:spPr/>
        <p:txBody>
          <a:bodyPr/>
          <a:lstStyle/>
          <a:p>
            <a:fld id="{8834CF76-BD61-4F72-9225-5ED0310AD221}" type="datetimeFigureOut">
              <a:rPr lang="en-US" smtClean="0"/>
              <a:t>8/11/2025</a:t>
            </a:fld>
            <a:endParaRPr lang="en-US"/>
          </a:p>
        </p:txBody>
      </p:sp>
      <p:sp>
        <p:nvSpPr>
          <p:cNvPr id="6" name="Footer Placeholder 5">
            <a:extLst>
              <a:ext uri="{FF2B5EF4-FFF2-40B4-BE49-F238E27FC236}">
                <a16:creationId xmlns:a16="http://schemas.microsoft.com/office/drawing/2014/main" id="{E25550CB-CB1F-FA65-69FE-6C22CB5C7E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0EC54C-5E93-110C-51DB-B8D8B1EA162E}"/>
              </a:ext>
            </a:extLst>
          </p:cNvPr>
          <p:cNvSpPr>
            <a:spLocks noGrp="1"/>
          </p:cNvSpPr>
          <p:nvPr>
            <p:ph type="sldNum" sz="quarter" idx="12"/>
          </p:nvPr>
        </p:nvSpPr>
        <p:spPr/>
        <p:txBody>
          <a:bodyPr/>
          <a:lstStyle/>
          <a:p>
            <a:fld id="{EFC32393-FF9C-429A-B34E-5739FFC9DD9C}" type="slidenum">
              <a:rPr lang="en-US" smtClean="0"/>
              <a:t>‹#›</a:t>
            </a:fld>
            <a:endParaRPr lang="en-US"/>
          </a:p>
        </p:txBody>
      </p:sp>
    </p:spTree>
    <p:extLst>
      <p:ext uri="{BB962C8B-B14F-4D97-AF65-F5344CB8AC3E}">
        <p14:creationId xmlns:p14="http://schemas.microsoft.com/office/powerpoint/2010/main" val="2523459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6C0D47-9300-0DB4-3C39-41A02D679D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63F3080-B826-A6F2-3DEA-7438C56F85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B58051-240B-57D7-9501-208563E93B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34CF76-BD61-4F72-9225-5ED0310AD221}" type="datetimeFigureOut">
              <a:rPr lang="en-US" smtClean="0"/>
              <a:t>8/11/2025</a:t>
            </a:fld>
            <a:endParaRPr lang="en-US"/>
          </a:p>
        </p:txBody>
      </p:sp>
      <p:sp>
        <p:nvSpPr>
          <p:cNvPr id="5" name="Footer Placeholder 4">
            <a:extLst>
              <a:ext uri="{FF2B5EF4-FFF2-40B4-BE49-F238E27FC236}">
                <a16:creationId xmlns:a16="http://schemas.microsoft.com/office/drawing/2014/main" id="{5EC497B4-B5DE-C843-92CC-69C5B29305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FC64A79-9BA1-94F9-A897-10FDC9E8EE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C32393-FF9C-429A-B34E-5739FFC9DD9C}" type="slidenum">
              <a:rPr lang="en-US" smtClean="0"/>
              <a:t>‹#›</a:t>
            </a:fld>
            <a:endParaRPr lang="en-US"/>
          </a:p>
        </p:txBody>
      </p:sp>
    </p:spTree>
    <p:extLst>
      <p:ext uri="{BB962C8B-B14F-4D97-AF65-F5344CB8AC3E}">
        <p14:creationId xmlns:p14="http://schemas.microsoft.com/office/powerpoint/2010/main" val="2765261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AC28B-8EF6-343B-DA88-536E3768C399}"/>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E0ED7B21-7602-E077-BACB-C1E5F493FBB8}"/>
              </a:ext>
            </a:extLst>
          </p:cNvPr>
          <p:cNvSpPr>
            <a:spLocks noGrp="1"/>
          </p:cNvSpPr>
          <p:nvPr>
            <p:ph idx="1"/>
          </p:nvPr>
        </p:nvSpPr>
        <p:spPr>
          <a:xfrm>
            <a:off x="838199" y="1825625"/>
            <a:ext cx="10756037" cy="4351338"/>
          </a:xfrm>
        </p:spPr>
        <p:txBody>
          <a:bodyPr>
            <a:normAutofit/>
          </a:bodyPr>
          <a:lstStyle/>
          <a:p>
            <a:pPr marL="0" indent="0" algn="ctr">
              <a:buNone/>
            </a:pPr>
            <a:r>
              <a:rPr lang="en-US" sz="8000" b="1" dirty="0">
                <a:latin typeface="Aptos ExtraBold" panose="020F0502020204030204" pitchFamily="34" charset="0"/>
              </a:rPr>
              <a:t>What does the Green Team do?</a:t>
            </a:r>
          </a:p>
        </p:txBody>
      </p:sp>
    </p:spTree>
    <p:extLst>
      <p:ext uri="{BB962C8B-B14F-4D97-AF65-F5344CB8AC3E}">
        <p14:creationId xmlns:p14="http://schemas.microsoft.com/office/powerpoint/2010/main" val="3707382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F85EEB3-EC0A-B069-45D5-21B7A3FE39E3}"/>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AC0AA1-319A-F356-4608-56F047B9DC65}"/>
              </a:ext>
            </a:extLst>
          </p:cNvPr>
          <p:cNvSpPr>
            <a:spLocks noGrp="1"/>
          </p:cNvSpPr>
          <p:nvPr>
            <p:ph type="title"/>
          </p:nvPr>
        </p:nvSpPr>
        <p:spPr>
          <a:xfrm>
            <a:off x="5596501" y="489508"/>
            <a:ext cx="5754896" cy="1667569"/>
          </a:xfrm>
        </p:spPr>
        <p:txBody>
          <a:bodyPr anchor="b">
            <a:normAutofit/>
          </a:bodyPr>
          <a:lstStyle/>
          <a:p>
            <a:r>
              <a:rPr lang="en-US" sz="4000" b="1" dirty="0"/>
              <a:t>Road Trips</a:t>
            </a:r>
          </a:p>
        </p:txBody>
      </p:sp>
      <p:pic>
        <p:nvPicPr>
          <p:cNvPr id="6" name="Graphic 5" descr="Bus with solid fill">
            <a:extLst>
              <a:ext uri="{FF2B5EF4-FFF2-40B4-BE49-F238E27FC236}">
                <a16:creationId xmlns:a16="http://schemas.microsoft.com/office/drawing/2014/main" id="{9DE3038F-FB54-3DDB-911A-609ED20BB0D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8130" y="1275070"/>
            <a:ext cx="3876165" cy="3876165"/>
          </a:xfrm>
          <a:prstGeom prst="rect">
            <a:avLst/>
          </a:prstGeom>
        </p:spPr>
      </p:pic>
      <p:sp>
        <p:nvSpPr>
          <p:cNvPr id="3" name="Content Placeholder 2">
            <a:extLst>
              <a:ext uri="{FF2B5EF4-FFF2-40B4-BE49-F238E27FC236}">
                <a16:creationId xmlns:a16="http://schemas.microsoft.com/office/drawing/2014/main" id="{4BCE2BBB-F209-E4D8-B847-860A9AFC96F1}"/>
              </a:ext>
            </a:extLst>
          </p:cNvPr>
          <p:cNvSpPr>
            <a:spLocks noGrp="1"/>
          </p:cNvSpPr>
          <p:nvPr>
            <p:ph idx="1"/>
          </p:nvPr>
        </p:nvSpPr>
        <p:spPr>
          <a:xfrm>
            <a:off x="5596502" y="2405894"/>
            <a:ext cx="5754896" cy="3197464"/>
          </a:xfrm>
        </p:spPr>
        <p:txBody>
          <a:bodyPr anchor="t">
            <a:normAutofit/>
          </a:bodyPr>
          <a:lstStyle/>
          <a:p>
            <a:pPr marL="0" indent="0">
              <a:buNone/>
            </a:pPr>
            <a:br>
              <a:rPr lang="en-US" sz="2000" b="1" dirty="0">
                <a:latin typeface="Aptos ExtraBold" panose="020F0502020204030204" pitchFamily="34" charset="0"/>
              </a:rPr>
            </a:br>
            <a:r>
              <a:rPr lang="en-US" sz="2000" b="1" dirty="0">
                <a:latin typeface="Aptos ExtraBold" panose="020F0502020204030204" pitchFamily="34" charset="0"/>
              </a:rPr>
              <a:t>Join us on tours of green facilities to learn more about how you can support the care of the environment</a:t>
            </a:r>
          </a:p>
        </p:txBody>
      </p:sp>
      <p:sp>
        <p:nvSpPr>
          <p:cNvPr id="13" name="Rectangle 12">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79488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8F853-8295-8FF8-9D91-575B1D0EFF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ECE5F2-AA02-EB1D-0109-CCABFB3A4309}"/>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DF661DFD-74E2-9F2A-5878-DB69A8C9CEE1}"/>
              </a:ext>
            </a:extLst>
          </p:cNvPr>
          <p:cNvSpPr>
            <a:spLocks noGrp="1"/>
          </p:cNvSpPr>
          <p:nvPr>
            <p:ph idx="1"/>
          </p:nvPr>
        </p:nvSpPr>
        <p:spPr>
          <a:xfrm>
            <a:off x="838199" y="1825625"/>
            <a:ext cx="10756037" cy="4351338"/>
          </a:xfrm>
        </p:spPr>
        <p:txBody>
          <a:bodyPr>
            <a:normAutofit/>
          </a:bodyPr>
          <a:lstStyle/>
          <a:p>
            <a:pPr marL="0" indent="0" algn="ctr">
              <a:buNone/>
            </a:pPr>
            <a:r>
              <a:rPr lang="en-US" sz="8000" b="1" dirty="0">
                <a:latin typeface="Aptos ExtraBold" panose="020F0502020204030204" pitchFamily="34" charset="0"/>
              </a:rPr>
              <a:t>Support for Fellowship </a:t>
            </a:r>
            <a:r>
              <a:rPr lang="en-US" sz="8000" b="1" dirty="0" err="1">
                <a:latin typeface="Aptos ExtraBold" panose="020F0502020204030204" pitchFamily="34" charset="0"/>
              </a:rPr>
              <a:t>Actitivies</a:t>
            </a:r>
            <a:endParaRPr lang="en-US" sz="8000" b="1" dirty="0">
              <a:latin typeface="Aptos ExtraBold" panose="020F0502020204030204" pitchFamily="34" charset="0"/>
            </a:endParaRPr>
          </a:p>
        </p:txBody>
      </p:sp>
    </p:spTree>
    <p:extLst>
      <p:ext uri="{BB962C8B-B14F-4D97-AF65-F5344CB8AC3E}">
        <p14:creationId xmlns:p14="http://schemas.microsoft.com/office/powerpoint/2010/main" val="3106754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C4BC26B-4122-74D3-4908-127E20C3594E}"/>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3CA684-580D-5B13-131F-E3D2AB82ECC1}"/>
              </a:ext>
            </a:extLst>
          </p:cNvPr>
          <p:cNvSpPr>
            <a:spLocks noGrp="1"/>
          </p:cNvSpPr>
          <p:nvPr>
            <p:ph type="title"/>
          </p:nvPr>
        </p:nvSpPr>
        <p:spPr>
          <a:xfrm>
            <a:off x="5596501" y="489508"/>
            <a:ext cx="5754896" cy="1667569"/>
          </a:xfrm>
        </p:spPr>
        <p:txBody>
          <a:bodyPr anchor="b">
            <a:normAutofit/>
          </a:bodyPr>
          <a:lstStyle/>
          <a:p>
            <a:r>
              <a:rPr lang="en-US" sz="4000" b="1" dirty="0"/>
              <a:t>Decreasing Waste at CGS Events</a:t>
            </a:r>
          </a:p>
        </p:txBody>
      </p:sp>
      <p:pic>
        <p:nvPicPr>
          <p:cNvPr id="5" name="Graphic 4" descr="Table setting with solid fill">
            <a:extLst>
              <a:ext uri="{FF2B5EF4-FFF2-40B4-BE49-F238E27FC236}">
                <a16:creationId xmlns:a16="http://schemas.microsoft.com/office/drawing/2014/main" id="{80CAD662-40D4-5764-DA8B-0DC03434C76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8130" y="1275070"/>
            <a:ext cx="3876165" cy="3876165"/>
          </a:xfrm>
          <a:prstGeom prst="rect">
            <a:avLst/>
          </a:prstGeom>
        </p:spPr>
      </p:pic>
      <p:sp>
        <p:nvSpPr>
          <p:cNvPr id="3" name="Content Placeholder 2">
            <a:extLst>
              <a:ext uri="{FF2B5EF4-FFF2-40B4-BE49-F238E27FC236}">
                <a16:creationId xmlns:a16="http://schemas.microsoft.com/office/drawing/2014/main" id="{D61FA2A5-0725-1E03-344E-DB2F7EF8B463}"/>
              </a:ext>
            </a:extLst>
          </p:cNvPr>
          <p:cNvSpPr>
            <a:spLocks noGrp="1"/>
          </p:cNvSpPr>
          <p:nvPr>
            <p:ph idx="1"/>
          </p:nvPr>
        </p:nvSpPr>
        <p:spPr>
          <a:xfrm>
            <a:off x="5596502" y="2405894"/>
            <a:ext cx="5754896" cy="3197464"/>
          </a:xfrm>
        </p:spPr>
        <p:txBody>
          <a:bodyPr anchor="t">
            <a:normAutofit/>
          </a:bodyPr>
          <a:lstStyle/>
          <a:p>
            <a:pPr marL="0" indent="0">
              <a:buNone/>
            </a:pPr>
            <a:br>
              <a:rPr lang="en-US" sz="1700" b="1" dirty="0">
                <a:latin typeface="Aptos ExtraBold" panose="020F0502020204030204" pitchFamily="34" charset="0"/>
              </a:rPr>
            </a:br>
            <a:r>
              <a:rPr lang="en-US" sz="1700" b="1" dirty="0">
                <a:latin typeface="Aptos ExtraBold" panose="020F0502020204030204" pitchFamily="34" charset="0"/>
              </a:rPr>
              <a:t>We are there to help increase recycling and composting at:</a:t>
            </a:r>
          </a:p>
          <a:p>
            <a:r>
              <a:rPr lang="en-US" sz="1700" b="1" dirty="0">
                <a:latin typeface="Aptos ExtraBold" panose="020F0502020204030204" pitchFamily="34" charset="0"/>
              </a:rPr>
              <a:t>Beyond Our Doors Community Luncheons</a:t>
            </a:r>
          </a:p>
          <a:p>
            <a:r>
              <a:rPr lang="en-US" sz="1700" b="1" dirty="0">
                <a:latin typeface="Aptos ExtraBold" panose="020F0502020204030204" pitchFamily="34" charset="0"/>
              </a:rPr>
              <a:t>150th Homecoming Lunch</a:t>
            </a:r>
          </a:p>
          <a:p>
            <a:r>
              <a:rPr lang="en-US" sz="1700" b="1" dirty="0">
                <a:latin typeface="Aptos ExtraBold" panose="020F0502020204030204" pitchFamily="34" charset="0"/>
              </a:rPr>
              <a:t>Rally Day</a:t>
            </a:r>
          </a:p>
          <a:p>
            <a:r>
              <a:rPr lang="en-US" sz="1700" b="1" dirty="0">
                <a:latin typeface="Aptos ExtraBold" panose="020F0502020204030204" pitchFamily="34" charset="0"/>
              </a:rPr>
              <a:t>Oyster Roast</a:t>
            </a:r>
          </a:p>
          <a:p>
            <a:r>
              <a:rPr lang="en-US" sz="1700" b="1" dirty="0">
                <a:latin typeface="Aptos ExtraBold" panose="020F0502020204030204" pitchFamily="34" charset="0"/>
              </a:rPr>
              <a:t>Chili Cookoff </a:t>
            </a:r>
          </a:p>
          <a:p>
            <a:r>
              <a:rPr lang="en-US" sz="1700" b="1" dirty="0">
                <a:latin typeface="Aptos ExtraBold" panose="020F0502020204030204" pitchFamily="34" charset="0"/>
              </a:rPr>
              <a:t>And more!</a:t>
            </a:r>
          </a:p>
          <a:p>
            <a:pPr marL="0" indent="0">
              <a:buNone/>
            </a:pPr>
            <a:endParaRPr lang="en-US" sz="1700" b="1" dirty="0">
              <a:latin typeface="Aptos ExtraBold" panose="020F0502020204030204" pitchFamily="34" charset="0"/>
            </a:endParaRPr>
          </a:p>
        </p:txBody>
      </p:sp>
      <p:sp>
        <p:nvSpPr>
          <p:cNvPr id="12" name="Rectangle 11">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4749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5A25FA4-A288-4460-BF12-637E077953CB}"/>
              </a:ext>
            </a:extLst>
          </p:cNvPr>
          <p:cNvSpPr>
            <a:spLocks noGrp="1"/>
          </p:cNvSpPr>
          <p:nvPr>
            <p:ph type="title"/>
          </p:nvPr>
        </p:nvSpPr>
        <p:spPr>
          <a:xfrm>
            <a:off x="497150" y="1329829"/>
            <a:ext cx="3073437" cy="640698"/>
          </a:xfrm>
          <a:solidFill>
            <a:schemeClr val="bg1"/>
          </a:solidFill>
          <a:ln>
            <a:solidFill>
              <a:schemeClr val="accent1"/>
            </a:solidFill>
          </a:ln>
        </p:spPr>
        <p:txBody>
          <a:bodyPr>
            <a:noAutofit/>
          </a:bodyPr>
          <a:lstStyle/>
          <a:p>
            <a:r>
              <a:rPr lang="en-US" sz="4800" dirty="0">
                <a:solidFill>
                  <a:schemeClr val="tx1"/>
                </a:solidFill>
                <a:latin typeface="Aptos ExtraBold" panose="020B0004020202020204" pitchFamily="34" charset="0"/>
              </a:rPr>
              <a:t>MISSION</a:t>
            </a:r>
          </a:p>
        </p:txBody>
      </p:sp>
      <p:sp>
        <p:nvSpPr>
          <p:cNvPr id="7" name="Text Placeholder 6">
            <a:extLst>
              <a:ext uri="{FF2B5EF4-FFF2-40B4-BE49-F238E27FC236}">
                <a16:creationId xmlns:a16="http://schemas.microsoft.com/office/drawing/2014/main" id="{91C52C13-996F-4CF8-BBA5-F6CC233475A7}"/>
              </a:ext>
            </a:extLst>
          </p:cNvPr>
          <p:cNvSpPr>
            <a:spLocks noGrp="1"/>
          </p:cNvSpPr>
          <p:nvPr>
            <p:ph type="body" sz="quarter" idx="12"/>
          </p:nvPr>
        </p:nvSpPr>
        <p:spPr>
          <a:xfrm>
            <a:off x="3737499" y="136525"/>
            <a:ext cx="8291744" cy="3538830"/>
          </a:xfrm>
        </p:spPr>
        <p:txBody>
          <a:bodyPr>
            <a:noAutofit/>
          </a:bodyPr>
          <a:lstStyle/>
          <a:p>
            <a:pPr marL="285750" indent="-285750">
              <a:lnSpc>
                <a:spcPct val="100000"/>
              </a:lnSpc>
              <a:buFont typeface="Arial" panose="020B0604020202020204" pitchFamily="34" charset="0"/>
              <a:buChar char="•"/>
            </a:pPr>
            <a:r>
              <a:rPr lang="en-US" sz="2400" dirty="0"/>
              <a:t>To initiate ways that the CGS can best care for God’s creation through having as small of an impact on the environment as possible.</a:t>
            </a:r>
          </a:p>
          <a:p>
            <a:pPr marL="285750" indent="-285750">
              <a:lnSpc>
                <a:spcPct val="100000"/>
              </a:lnSpc>
              <a:buFont typeface="Arial" panose="020B0604020202020204" pitchFamily="34" charset="0"/>
              <a:buChar char="•"/>
            </a:pPr>
            <a:r>
              <a:rPr lang="en-US" sz="2400" dirty="0"/>
              <a:t>We propose to lower energy use through more efficient means and to reduce, reuse, &amp; recycle our solid waste.</a:t>
            </a:r>
          </a:p>
          <a:p>
            <a:pPr marL="285750" indent="-285750">
              <a:lnSpc>
                <a:spcPct val="100000"/>
              </a:lnSpc>
              <a:buFont typeface="Arial" panose="020B0604020202020204" pitchFamily="34" charset="0"/>
              <a:buChar char="•"/>
            </a:pPr>
            <a:r>
              <a:rPr lang="en-US" sz="2400" dirty="0"/>
              <a:t>We will also seek to educate and engage parishioners to continually seek to meet Diocesan creation care goals by habits throughout their lives at the CGS, home, workplace and in the world at large.</a:t>
            </a:r>
          </a:p>
        </p:txBody>
      </p:sp>
      <p:pic>
        <p:nvPicPr>
          <p:cNvPr id="15" name="Picture Placeholder 14" descr="Close up of a plants">
            <a:extLst>
              <a:ext uri="{FF2B5EF4-FFF2-40B4-BE49-F238E27FC236}">
                <a16:creationId xmlns:a16="http://schemas.microsoft.com/office/drawing/2014/main" id="{8A312F11-75CA-44C5-8937-46152AD55204}"/>
              </a:ext>
            </a:extLst>
          </p:cNvPr>
          <p:cNvPicPr>
            <a:picLocks noGrp="1" noChangeAspect="1"/>
          </p:cNvPicPr>
          <p:nvPr>
            <p:ph type="pic" sz="quarter" idx="10"/>
          </p:nvPr>
        </p:nvPicPr>
        <p:blipFill rotWithShape="1">
          <a:blip r:embed="rId2" cstate="screen">
            <a:extLst>
              <a:ext uri="{28A0092B-C50C-407E-A947-70E740481C1C}">
                <a14:useLocalDpi xmlns:a14="http://schemas.microsoft.com/office/drawing/2010/main" val="0"/>
              </a:ext>
            </a:extLst>
          </a:blip>
          <a:srcRect/>
          <a:stretch/>
        </p:blipFill>
        <p:spPr>
          <a:xfrm>
            <a:off x="0" y="3675355"/>
            <a:ext cx="12192000" cy="3182645"/>
          </a:xfrm>
        </p:spPr>
      </p:pic>
      <p:sp>
        <p:nvSpPr>
          <p:cNvPr id="57" name="Date Placeholder 56">
            <a:extLst>
              <a:ext uri="{FF2B5EF4-FFF2-40B4-BE49-F238E27FC236}">
                <a16:creationId xmlns:a16="http://schemas.microsoft.com/office/drawing/2014/main" id="{653BB8CA-23AF-4226-9FB3-FA1964EBA661}"/>
              </a:ext>
            </a:extLst>
          </p:cNvPr>
          <p:cNvSpPr>
            <a:spLocks noGrp="1"/>
          </p:cNvSpPr>
          <p:nvPr>
            <p:ph type="dt" sz="half" idx="2"/>
          </p:nvPr>
        </p:nvSpPr>
        <p:spPr>
          <a:xfrm>
            <a:off x="838200" y="6356350"/>
            <a:ext cx="2743200" cy="365125"/>
          </a:xfrm>
        </p:spPr>
        <p:txBody>
          <a:bodyPr/>
          <a:lstStyle/>
          <a:p>
            <a:r>
              <a:rPr lang="en-US" dirty="0"/>
              <a:t>2023</a:t>
            </a:r>
          </a:p>
        </p:txBody>
      </p:sp>
      <p:sp>
        <p:nvSpPr>
          <p:cNvPr id="59" name="Slide Number Placeholder 58">
            <a:extLst>
              <a:ext uri="{FF2B5EF4-FFF2-40B4-BE49-F238E27FC236}">
                <a16:creationId xmlns:a16="http://schemas.microsoft.com/office/drawing/2014/main" id="{185AB600-E5B8-4AFD-A7DA-37E5D3AFF5FA}"/>
              </a:ext>
            </a:extLst>
          </p:cNvPr>
          <p:cNvSpPr>
            <a:spLocks noGrp="1"/>
          </p:cNvSpPr>
          <p:nvPr>
            <p:ph type="sldNum" sz="quarter" idx="4"/>
          </p:nvPr>
        </p:nvSpPr>
        <p:spPr>
          <a:xfrm>
            <a:off x="8610600" y="6356350"/>
            <a:ext cx="2743200" cy="365125"/>
          </a:xfrm>
        </p:spPr>
        <p:txBody>
          <a:bodyPr/>
          <a:lstStyle/>
          <a:p>
            <a:fld id="{EA87306C-81BA-4795-A5CA-9392456A8C1E}" type="slidenum">
              <a:rPr lang="en-US" smtClean="0"/>
              <a:pPr/>
              <a:t>2</a:t>
            </a:fld>
            <a:endParaRPr lang="en-US" dirty="0"/>
          </a:p>
        </p:txBody>
      </p:sp>
    </p:spTree>
    <p:extLst>
      <p:ext uri="{BB962C8B-B14F-4D97-AF65-F5344CB8AC3E}">
        <p14:creationId xmlns:p14="http://schemas.microsoft.com/office/powerpoint/2010/main" val="2815339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49930-5438-B60F-088A-9E643B98ED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0E3F66-0605-1636-F711-07035935C4E4}"/>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5CFD11F0-9611-78CD-9349-27C38BDE2D01}"/>
              </a:ext>
            </a:extLst>
          </p:cNvPr>
          <p:cNvSpPr>
            <a:spLocks noGrp="1"/>
          </p:cNvSpPr>
          <p:nvPr>
            <p:ph idx="1"/>
          </p:nvPr>
        </p:nvSpPr>
        <p:spPr>
          <a:xfrm>
            <a:off x="838199" y="1825625"/>
            <a:ext cx="10756037" cy="4351338"/>
          </a:xfrm>
        </p:spPr>
        <p:txBody>
          <a:bodyPr>
            <a:normAutofit/>
          </a:bodyPr>
          <a:lstStyle/>
          <a:p>
            <a:pPr marL="0" indent="0" algn="ctr">
              <a:buNone/>
            </a:pPr>
            <a:r>
              <a:rPr lang="en-US" sz="8000" b="1" dirty="0">
                <a:latin typeface="Aptos ExtraBold" panose="020F0502020204030204" pitchFamily="34" charset="0"/>
              </a:rPr>
              <a:t>Green Team Provides  Green Projects  </a:t>
            </a:r>
          </a:p>
          <a:p>
            <a:pPr marL="0" indent="0" algn="ctr">
              <a:buNone/>
            </a:pPr>
            <a:r>
              <a:rPr lang="en-US" sz="8000" b="1" dirty="0">
                <a:latin typeface="Aptos ExtraBold" panose="020F0502020204030204" pitchFamily="34" charset="0"/>
              </a:rPr>
              <a:t>You Can Be Part Of</a:t>
            </a:r>
          </a:p>
        </p:txBody>
      </p:sp>
    </p:spTree>
    <p:extLst>
      <p:ext uri="{BB962C8B-B14F-4D97-AF65-F5344CB8AC3E}">
        <p14:creationId xmlns:p14="http://schemas.microsoft.com/office/powerpoint/2010/main" val="3105257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D980647-E7B0-3794-3D05-558E91CD4A8A}"/>
            </a:ext>
          </a:extLst>
        </p:cNvPr>
        <p:cNvGrpSpPr/>
        <p:nvPr/>
      </p:nvGrpSpPr>
      <p:grpSpPr>
        <a:xfrm>
          <a:off x="0" y="0"/>
          <a:ext cx="0" cy="0"/>
          <a:chOff x="0" y="0"/>
          <a:chExt cx="0" cy="0"/>
        </a:xfrm>
      </p:grpSpPr>
      <p:sp>
        <p:nvSpPr>
          <p:cNvPr id="10" name="tint">
            <a:extLst>
              <a:ext uri="{FF2B5EF4-FFF2-40B4-BE49-F238E27FC236}">
                <a16:creationId xmlns:a16="http://schemas.microsoft.com/office/drawing/2014/main" id="{D380959B-464C-9ED8-C9EB-AB6FC997C1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25448" y="8300"/>
            <a:ext cx="10966551" cy="6849700"/>
          </a:xfrm>
          <a:prstGeom prst="rect">
            <a:avLst/>
          </a:prstGeom>
          <a:solidFill>
            <a:schemeClr val="bg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06B83858-ED7D-57B6-6CAA-83168807C4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16415" cy="6858000"/>
          </a:xfrm>
          <a:prstGeom prst="rect">
            <a:avLst/>
          </a:prstGeom>
          <a:ln>
            <a:noFill/>
          </a:ln>
          <a:effectLst>
            <a:outerShdw blurRad="317500" dist="127000" dir="2400000" sx="95000" sy="95000" algn="t"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8FDB2C-91BB-33FC-30B4-AE86D94A7C06}"/>
              </a:ext>
            </a:extLst>
          </p:cNvPr>
          <p:cNvSpPr>
            <a:spLocks noGrp="1"/>
          </p:cNvSpPr>
          <p:nvPr>
            <p:ph type="title"/>
          </p:nvPr>
        </p:nvSpPr>
        <p:spPr>
          <a:xfrm>
            <a:off x="6106390" y="759126"/>
            <a:ext cx="4596245" cy="1711119"/>
          </a:xfrm>
        </p:spPr>
        <p:txBody>
          <a:bodyPr anchor="ctr">
            <a:normAutofit/>
          </a:bodyPr>
          <a:lstStyle/>
          <a:p>
            <a:r>
              <a:rPr lang="en-US" sz="4000" b="1" dirty="0"/>
              <a:t>Recycle Batteries </a:t>
            </a:r>
          </a:p>
        </p:txBody>
      </p:sp>
      <p:sp>
        <p:nvSpPr>
          <p:cNvPr id="14" name="Rectangle 13">
            <a:extLst>
              <a:ext uri="{FF2B5EF4-FFF2-40B4-BE49-F238E27FC236}">
                <a16:creationId xmlns:a16="http://schemas.microsoft.com/office/drawing/2014/main" id="{FF97FFD4-A8B9-3D4D-1623-7BE467E46A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10200" cy="6858000"/>
          </a:xfrm>
          <a:prstGeom prst="rect">
            <a:avLst/>
          </a:prstGeom>
          <a:solidFill>
            <a:srgbClr val="FFFFFF"/>
          </a:solidFill>
          <a:ln>
            <a:noFill/>
          </a:ln>
          <a:effectLst>
            <a:outerShdw blurRad="190500" dist="139700" dir="3000000" sx="94000" sy="94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Battery charging with solid fill">
            <a:extLst>
              <a:ext uri="{FF2B5EF4-FFF2-40B4-BE49-F238E27FC236}">
                <a16:creationId xmlns:a16="http://schemas.microsoft.com/office/drawing/2014/main" id="{E54FF78A-040E-F447-7614-04F4CBB3559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68873" y="1510026"/>
            <a:ext cx="3872455" cy="3872455"/>
          </a:xfrm>
          <a:prstGeom prst="rect">
            <a:avLst/>
          </a:prstGeom>
        </p:spPr>
      </p:pic>
      <p:sp>
        <p:nvSpPr>
          <p:cNvPr id="3" name="Content Placeholder 2">
            <a:extLst>
              <a:ext uri="{FF2B5EF4-FFF2-40B4-BE49-F238E27FC236}">
                <a16:creationId xmlns:a16="http://schemas.microsoft.com/office/drawing/2014/main" id="{B3647E44-7906-AC3E-6C81-70A1B4779F24}"/>
              </a:ext>
            </a:extLst>
          </p:cNvPr>
          <p:cNvSpPr>
            <a:spLocks noGrp="1"/>
          </p:cNvSpPr>
          <p:nvPr>
            <p:ph idx="1"/>
          </p:nvPr>
        </p:nvSpPr>
        <p:spPr>
          <a:xfrm>
            <a:off x="6106390" y="2470244"/>
            <a:ext cx="4596245" cy="3769836"/>
          </a:xfrm>
        </p:spPr>
        <p:txBody>
          <a:bodyPr anchor="ctr">
            <a:normAutofit/>
          </a:bodyPr>
          <a:lstStyle/>
          <a:p>
            <a:pPr marL="0" indent="0">
              <a:buNone/>
            </a:pPr>
            <a:br>
              <a:rPr lang="en-US" sz="2000" b="1" dirty="0">
                <a:latin typeface="Aptos ExtraBold" panose="020F0502020204030204" pitchFamily="34" charset="0"/>
              </a:rPr>
            </a:br>
            <a:r>
              <a:rPr lang="en-US" sz="2000" b="1" dirty="0">
                <a:latin typeface="Aptos ExtraBold" panose="020F0502020204030204" pitchFamily="34" charset="0"/>
              </a:rPr>
              <a:t>As the result of our Recycling Plant Tour, many of us were surprised to learn that batteries in the trash or recycle bin can trigger fires anywhere along their processing route. To assist in reducing the hazard, the Green Team is collecting batteries in the Parish Life Center lobby and disposes of them properly. To date, over 238 pounds of batteries have been delivered to the recycling center.</a:t>
            </a:r>
          </a:p>
        </p:txBody>
      </p:sp>
    </p:spTree>
    <p:extLst>
      <p:ext uri="{BB962C8B-B14F-4D97-AF65-F5344CB8AC3E}">
        <p14:creationId xmlns:p14="http://schemas.microsoft.com/office/powerpoint/2010/main" val="1876528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DD7893D-C404-6725-A304-46F1C1F80A21}"/>
            </a:ext>
          </a:extLst>
        </p:cNvPr>
        <p:cNvGrpSpPr/>
        <p:nvPr/>
      </p:nvGrpSpPr>
      <p:grpSpPr>
        <a:xfrm>
          <a:off x="0" y="0"/>
          <a:ext cx="0" cy="0"/>
          <a:chOff x="0" y="0"/>
          <a:chExt cx="0" cy="0"/>
        </a:xfrm>
      </p:grpSpPr>
      <p:sp>
        <p:nvSpPr>
          <p:cNvPr id="11" name="tint">
            <a:extLst>
              <a:ext uri="{FF2B5EF4-FFF2-40B4-BE49-F238E27FC236}">
                <a16:creationId xmlns:a16="http://schemas.microsoft.com/office/drawing/2014/main" id="{D380959B-464C-9ED8-C9EB-AB6FC997C1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25448" y="8300"/>
            <a:ext cx="10966551" cy="6849700"/>
          </a:xfrm>
          <a:prstGeom prst="rect">
            <a:avLst/>
          </a:prstGeom>
          <a:solidFill>
            <a:schemeClr val="bg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06B83858-ED7D-57B6-6CAA-83168807C4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16415" cy="6858000"/>
          </a:xfrm>
          <a:prstGeom prst="rect">
            <a:avLst/>
          </a:prstGeom>
          <a:ln>
            <a:noFill/>
          </a:ln>
          <a:effectLst>
            <a:outerShdw blurRad="317500" dist="127000" dir="2400000" sx="95000" sy="95000" algn="t"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5A23FE-3C5A-C215-1B9E-052853852FEB}"/>
              </a:ext>
            </a:extLst>
          </p:cNvPr>
          <p:cNvSpPr>
            <a:spLocks noGrp="1"/>
          </p:cNvSpPr>
          <p:nvPr>
            <p:ph type="title"/>
          </p:nvPr>
        </p:nvSpPr>
        <p:spPr>
          <a:xfrm>
            <a:off x="6106390" y="759126"/>
            <a:ext cx="4596245" cy="1711119"/>
          </a:xfrm>
        </p:spPr>
        <p:txBody>
          <a:bodyPr anchor="ctr">
            <a:normAutofit/>
          </a:bodyPr>
          <a:lstStyle/>
          <a:p>
            <a:r>
              <a:rPr lang="en-US" sz="4000" b="1" dirty="0"/>
              <a:t>Try Composting </a:t>
            </a:r>
          </a:p>
        </p:txBody>
      </p:sp>
      <p:sp>
        <p:nvSpPr>
          <p:cNvPr id="15" name="Rectangle 14">
            <a:extLst>
              <a:ext uri="{FF2B5EF4-FFF2-40B4-BE49-F238E27FC236}">
                <a16:creationId xmlns:a16="http://schemas.microsoft.com/office/drawing/2014/main" id="{FF97FFD4-A8B9-3D4D-1623-7BE467E46A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10200" cy="6858000"/>
          </a:xfrm>
          <a:prstGeom prst="rect">
            <a:avLst/>
          </a:prstGeom>
          <a:solidFill>
            <a:srgbClr val="FFFFFF"/>
          </a:solidFill>
          <a:ln>
            <a:noFill/>
          </a:ln>
          <a:effectLst>
            <a:outerShdw blurRad="190500" dist="139700" dir="3000000" sx="94000" sy="94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Sustainability with solid fill">
            <a:extLst>
              <a:ext uri="{FF2B5EF4-FFF2-40B4-BE49-F238E27FC236}">
                <a16:creationId xmlns:a16="http://schemas.microsoft.com/office/drawing/2014/main" id="{2D9503FF-0AA7-5A16-ED66-BC5EA2C8A11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68873" y="1510026"/>
            <a:ext cx="3872455" cy="3872455"/>
          </a:xfrm>
          <a:prstGeom prst="rect">
            <a:avLst/>
          </a:prstGeom>
        </p:spPr>
      </p:pic>
      <p:sp>
        <p:nvSpPr>
          <p:cNvPr id="3" name="Content Placeholder 2">
            <a:extLst>
              <a:ext uri="{FF2B5EF4-FFF2-40B4-BE49-F238E27FC236}">
                <a16:creationId xmlns:a16="http://schemas.microsoft.com/office/drawing/2014/main" id="{C84328F3-F570-9048-4FA3-C715A7BB4890}"/>
              </a:ext>
            </a:extLst>
          </p:cNvPr>
          <p:cNvSpPr>
            <a:spLocks noGrp="1"/>
          </p:cNvSpPr>
          <p:nvPr>
            <p:ph idx="1"/>
          </p:nvPr>
        </p:nvSpPr>
        <p:spPr>
          <a:xfrm>
            <a:off x="6106390" y="2470244"/>
            <a:ext cx="4596245" cy="3769836"/>
          </a:xfrm>
        </p:spPr>
        <p:txBody>
          <a:bodyPr anchor="ctr">
            <a:normAutofit lnSpcReduction="10000"/>
          </a:bodyPr>
          <a:lstStyle/>
          <a:p>
            <a:pPr marL="0" indent="0">
              <a:buNone/>
            </a:pPr>
            <a:br>
              <a:rPr lang="en-US" sz="2000" b="1" dirty="0">
                <a:latin typeface="Aptos ExtraBold" panose="020F0502020204030204" pitchFamily="34" charset="0"/>
              </a:rPr>
            </a:br>
            <a:r>
              <a:rPr lang="en-US" sz="2000" b="1" dirty="0">
                <a:latin typeface="Aptos ExtraBold" panose="020F0502020204030204" pitchFamily="34" charset="0"/>
              </a:rPr>
              <a:t>We learned during the tour of the Wake County Solid Waste Facility that 24.8% of trash going in the landfill is food waste!  We can do something about this:</a:t>
            </a:r>
          </a:p>
          <a:p>
            <a:pPr marL="0" indent="0">
              <a:buNone/>
            </a:pPr>
            <a:endParaRPr lang="en-US" sz="2000" b="1" dirty="0">
              <a:latin typeface="Aptos ExtraBold" panose="020F0502020204030204" pitchFamily="34" charset="0"/>
            </a:endParaRPr>
          </a:p>
          <a:p>
            <a:pPr marL="457200" indent="-457200">
              <a:buFont typeface="+mj-lt"/>
              <a:buAutoNum type="arabicPeriod"/>
            </a:pPr>
            <a:r>
              <a:rPr lang="en-US" sz="2000" b="1" dirty="0">
                <a:latin typeface="Aptos ExtraBold" panose="020F0502020204030204" pitchFamily="34" charset="0"/>
              </a:rPr>
              <a:t>Consider joining CGS members who compost at the church with the </a:t>
            </a:r>
            <a:r>
              <a:rPr lang="en-US" sz="2000" b="1" dirty="0" err="1">
                <a:latin typeface="Aptos ExtraBold" panose="020F0502020204030204" pitchFamily="34" charset="0"/>
              </a:rPr>
              <a:t>ReCollective</a:t>
            </a:r>
            <a:r>
              <a:rPr lang="en-US" sz="2000" b="1" dirty="0">
                <a:latin typeface="Aptos ExtraBold" panose="020F0502020204030204" pitchFamily="34" charset="0"/>
              </a:rPr>
              <a:t> Community Compost program</a:t>
            </a:r>
          </a:p>
          <a:p>
            <a:pPr marL="457200" indent="-457200">
              <a:buFont typeface="+mj-lt"/>
              <a:buAutoNum type="arabicPeriod"/>
            </a:pPr>
            <a:r>
              <a:rPr lang="en-US" sz="2000" b="1" dirty="0">
                <a:latin typeface="Aptos ExtraBold" panose="020F0502020204030204" pitchFamily="34" charset="0"/>
              </a:rPr>
              <a:t>Consider backyard composting – we can show you how!</a:t>
            </a:r>
          </a:p>
          <a:p>
            <a:pPr marL="0" indent="0">
              <a:buNone/>
            </a:pPr>
            <a:endParaRPr lang="en-US" sz="2000" b="1" dirty="0">
              <a:latin typeface="Aptos ExtraBold" panose="020F0502020204030204" pitchFamily="34" charset="0"/>
            </a:endParaRPr>
          </a:p>
          <a:p>
            <a:pPr marL="0" indent="0">
              <a:buNone/>
            </a:pPr>
            <a:endParaRPr lang="en-US" sz="2000" b="1" dirty="0">
              <a:latin typeface="Aptos ExtraBold" panose="020F0502020204030204" pitchFamily="34" charset="0"/>
            </a:endParaRPr>
          </a:p>
        </p:txBody>
      </p:sp>
    </p:spTree>
    <p:extLst>
      <p:ext uri="{BB962C8B-B14F-4D97-AF65-F5344CB8AC3E}">
        <p14:creationId xmlns:p14="http://schemas.microsoft.com/office/powerpoint/2010/main" val="644785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7DD471A-A30B-FE96-A4C2-CC568B9E015D}"/>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912395-7B00-F288-FE96-465053F39501}"/>
              </a:ext>
            </a:extLst>
          </p:cNvPr>
          <p:cNvSpPr>
            <a:spLocks noGrp="1"/>
          </p:cNvSpPr>
          <p:nvPr>
            <p:ph type="title"/>
          </p:nvPr>
        </p:nvSpPr>
        <p:spPr>
          <a:xfrm>
            <a:off x="5596501" y="489508"/>
            <a:ext cx="5754896" cy="1667569"/>
          </a:xfrm>
        </p:spPr>
        <p:txBody>
          <a:bodyPr anchor="b">
            <a:normAutofit/>
          </a:bodyPr>
          <a:lstStyle/>
          <a:p>
            <a:r>
              <a:rPr lang="en-US" sz="4000" b="1" dirty="0"/>
              <a:t>Increase Your Recycling Power </a:t>
            </a:r>
          </a:p>
        </p:txBody>
      </p:sp>
      <p:pic>
        <p:nvPicPr>
          <p:cNvPr id="5" name="Graphic 4" descr="Recycle with solid fill">
            <a:extLst>
              <a:ext uri="{FF2B5EF4-FFF2-40B4-BE49-F238E27FC236}">
                <a16:creationId xmlns:a16="http://schemas.microsoft.com/office/drawing/2014/main" id="{90D3F987-092B-0E75-B4FB-52D8ACE3749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8130" y="1275070"/>
            <a:ext cx="3876165" cy="3876165"/>
          </a:xfrm>
          <a:prstGeom prst="rect">
            <a:avLst/>
          </a:prstGeom>
        </p:spPr>
      </p:pic>
      <p:sp>
        <p:nvSpPr>
          <p:cNvPr id="3" name="Content Placeholder 2">
            <a:extLst>
              <a:ext uri="{FF2B5EF4-FFF2-40B4-BE49-F238E27FC236}">
                <a16:creationId xmlns:a16="http://schemas.microsoft.com/office/drawing/2014/main" id="{9E094A8D-5A52-FF35-599E-4D4CD88DAAD2}"/>
              </a:ext>
            </a:extLst>
          </p:cNvPr>
          <p:cNvSpPr>
            <a:spLocks noGrp="1"/>
          </p:cNvSpPr>
          <p:nvPr>
            <p:ph idx="1"/>
          </p:nvPr>
        </p:nvSpPr>
        <p:spPr>
          <a:xfrm>
            <a:off x="5596502" y="2405894"/>
            <a:ext cx="5754896" cy="3197464"/>
          </a:xfrm>
        </p:spPr>
        <p:txBody>
          <a:bodyPr anchor="t">
            <a:normAutofit/>
          </a:bodyPr>
          <a:lstStyle/>
          <a:p>
            <a:pPr marL="0" indent="0">
              <a:buNone/>
            </a:pPr>
            <a:br>
              <a:rPr lang="en-US" sz="2000" b="1" dirty="0">
                <a:latin typeface="Aptos ExtraBold" panose="020F0502020204030204" pitchFamily="34" charset="0"/>
              </a:rPr>
            </a:br>
            <a:r>
              <a:rPr lang="en-US" sz="2000" b="1" dirty="0">
                <a:latin typeface="Aptos ExtraBold" panose="020F0502020204030204" pitchFamily="34" charset="0"/>
              </a:rPr>
              <a:t>Raleigh has an app that guides you through how and where to recycle almost anything!</a:t>
            </a:r>
          </a:p>
          <a:p>
            <a:pPr marL="0" indent="0">
              <a:buNone/>
            </a:pPr>
            <a:r>
              <a:rPr lang="en-US" sz="2000" b="1" dirty="0">
                <a:latin typeface="Aptos ExtraBold" panose="020F0502020204030204" pitchFamily="34" charset="0"/>
              </a:rPr>
              <a:t>Download the App and get recycling right!  We can help you do this! </a:t>
            </a:r>
          </a:p>
          <a:p>
            <a:pPr marL="0" indent="0">
              <a:buNone/>
            </a:pPr>
            <a:endParaRPr lang="en-US" sz="2000" b="1" dirty="0">
              <a:latin typeface="Aptos ExtraBold" panose="020F0502020204030204" pitchFamily="34" charset="0"/>
            </a:endParaRPr>
          </a:p>
        </p:txBody>
      </p:sp>
      <p:sp>
        <p:nvSpPr>
          <p:cNvPr id="12" name="Rectangle 11">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17578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82756-0F11-EC58-320D-73E8E024DB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AB8E48-BA58-5418-CE37-2C7B4BAD4B41}"/>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A97EE072-A00A-B14D-9D10-721B6ECD99DF}"/>
              </a:ext>
            </a:extLst>
          </p:cNvPr>
          <p:cNvSpPr>
            <a:spLocks noGrp="1"/>
          </p:cNvSpPr>
          <p:nvPr>
            <p:ph idx="1"/>
          </p:nvPr>
        </p:nvSpPr>
        <p:spPr>
          <a:xfrm>
            <a:off x="838199" y="1825625"/>
            <a:ext cx="10756037" cy="4351338"/>
          </a:xfrm>
        </p:spPr>
        <p:txBody>
          <a:bodyPr>
            <a:normAutofit/>
          </a:bodyPr>
          <a:lstStyle/>
          <a:p>
            <a:pPr marL="0" indent="0" algn="ctr">
              <a:buNone/>
            </a:pPr>
            <a:r>
              <a:rPr lang="en-US" sz="8000" b="1" dirty="0">
                <a:latin typeface="Aptos ExtraBold" panose="020F0502020204030204" pitchFamily="34" charset="0"/>
              </a:rPr>
              <a:t>Green Team Provides Educational Information</a:t>
            </a:r>
          </a:p>
        </p:txBody>
      </p:sp>
    </p:spTree>
    <p:extLst>
      <p:ext uri="{BB962C8B-B14F-4D97-AF65-F5344CB8AC3E}">
        <p14:creationId xmlns:p14="http://schemas.microsoft.com/office/powerpoint/2010/main" val="2323696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C4573A9-8DB3-FA75-23BE-93E63D60D55F}"/>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536F823-1DDE-0DBA-60BA-59F90B2EB7E1}"/>
              </a:ext>
            </a:extLst>
          </p:cNvPr>
          <p:cNvSpPr>
            <a:spLocks noGrp="1"/>
          </p:cNvSpPr>
          <p:nvPr>
            <p:ph type="title"/>
          </p:nvPr>
        </p:nvSpPr>
        <p:spPr>
          <a:xfrm>
            <a:off x="5596501" y="489508"/>
            <a:ext cx="5754896" cy="1667569"/>
          </a:xfrm>
        </p:spPr>
        <p:txBody>
          <a:bodyPr anchor="b">
            <a:normAutofit/>
          </a:bodyPr>
          <a:lstStyle/>
          <a:p>
            <a:r>
              <a:rPr lang="en-US" sz="4000" b="1" dirty="0"/>
              <a:t>Tips and Activities</a:t>
            </a:r>
            <a:br>
              <a:rPr lang="en-US" sz="4000" b="1" dirty="0"/>
            </a:br>
            <a:endParaRPr lang="en-US" sz="4000" b="1" dirty="0"/>
          </a:p>
        </p:txBody>
      </p:sp>
      <p:pic>
        <p:nvPicPr>
          <p:cNvPr id="6" name="Graphic 5" descr="Newspaper with solid fill">
            <a:extLst>
              <a:ext uri="{FF2B5EF4-FFF2-40B4-BE49-F238E27FC236}">
                <a16:creationId xmlns:a16="http://schemas.microsoft.com/office/drawing/2014/main" id="{362C5EA3-1D83-54ED-D489-F457386F5E5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8130" y="1275070"/>
            <a:ext cx="3876165" cy="3876165"/>
          </a:xfrm>
          <a:prstGeom prst="rect">
            <a:avLst/>
          </a:prstGeom>
        </p:spPr>
      </p:pic>
      <p:sp>
        <p:nvSpPr>
          <p:cNvPr id="3" name="Content Placeholder 2">
            <a:extLst>
              <a:ext uri="{FF2B5EF4-FFF2-40B4-BE49-F238E27FC236}">
                <a16:creationId xmlns:a16="http://schemas.microsoft.com/office/drawing/2014/main" id="{C35906D0-5333-816E-2E7A-78C0A134D4B0}"/>
              </a:ext>
            </a:extLst>
          </p:cNvPr>
          <p:cNvSpPr>
            <a:spLocks noGrp="1"/>
          </p:cNvSpPr>
          <p:nvPr>
            <p:ph idx="1"/>
          </p:nvPr>
        </p:nvSpPr>
        <p:spPr>
          <a:xfrm>
            <a:off x="5596502" y="2405894"/>
            <a:ext cx="5754896" cy="3197464"/>
          </a:xfrm>
        </p:spPr>
        <p:txBody>
          <a:bodyPr anchor="t">
            <a:normAutofit/>
          </a:bodyPr>
          <a:lstStyle/>
          <a:p>
            <a:pPr marL="0" indent="0">
              <a:buNone/>
            </a:pPr>
            <a:br>
              <a:rPr lang="en-US" sz="2000" b="1" dirty="0">
                <a:latin typeface="Aptos ExtraBold" panose="020F0502020204030204" pitchFamily="34" charset="0"/>
              </a:rPr>
            </a:br>
            <a:r>
              <a:rPr lang="en-US" sz="2000" b="1" dirty="0">
                <a:latin typeface="Aptos ExtraBold" panose="020F0502020204030204" pitchFamily="34" charset="0"/>
              </a:rPr>
              <a:t>The Green Team provides information in the CGS Newsletter and in the service bulletin on news about the environment and activities you can take </a:t>
            </a:r>
            <a:r>
              <a:rPr lang="en-US" sz="2000" b="1">
                <a:latin typeface="Aptos ExtraBold" panose="020F0502020204030204" pitchFamily="34" charset="0"/>
              </a:rPr>
              <a:t>part in! </a:t>
            </a:r>
            <a:endParaRPr lang="en-US" sz="2000" b="1" dirty="0">
              <a:latin typeface="Aptos ExtraBold" panose="020F0502020204030204" pitchFamily="34" charset="0"/>
            </a:endParaRPr>
          </a:p>
        </p:txBody>
      </p:sp>
      <p:sp>
        <p:nvSpPr>
          <p:cNvPr id="13" name="Rectangle 12">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79871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4500C09-B1A6-E181-1B8F-9256FA0C8D04}"/>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9A1C5E3-1DA8-3546-426A-7E9886BC79F9}"/>
              </a:ext>
            </a:extLst>
          </p:cNvPr>
          <p:cNvSpPr>
            <a:spLocks noGrp="1"/>
          </p:cNvSpPr>
          <p:nvPr>
            <p:ph type="title"/>
          </p:nvPr>
        </p:nvSpPr>
        <p:spPr>
          <a:xfrm>
            <a:off x="5596501" y="489508"/>
            <a:ext cx="5754896" cy="1667569"/>
          </a:xfrm>
        </p:spPr>
        <p:txBody>
          <a:bodyPr anchor="b">
            <a:normAutofit/>
          </a:bodyPr>
          <a:lstStyle/>
          <a:p>
            <a:r>
              <a:rPr lang="en-US" sz="4000" b="1" dirty="0"/>
              <a:t>Green Team Bulletin Board</a:t>
            </a:r>
            <a:br>
              <a:rPr lang="en-US" sz="4000" b="1" dirty="0"/>
            </a:br>
            <a:endParaRPr lang="en-US" sz="4000" b="1" dirty="0"/>
          </a:p>
        </p:txBody>
      </p:sp>
      <p:pic>
        <p:nvPicPr>
          <p:cNvPr id="5" name="Graphic 4" descr="Sign with solid fill">
            <a:extLst>
              <a:ext uri="{FF2B5EF4-FFF2-40B4-BE49-F238E27FC236}">
                <a16:creationId xmlns:a16="http://schemas.microsoft.com/office/drawing/2014/main" id="{82485D94-7AD2-DDA1-7A0F-BF59C7C91FC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8130" y="1275070"/>
            <a:ext cx="3876165" cy="3876165"/>
          </a:xfrm>
          <a:prstGeom prst="rect">
            <a:avLst/>
          </a:prstGeom>
        </p:spPr>
      </p:pic>
      <p:sp>
        <p:nvSpPr>
          <p:cNvPr id="3" name="Content Placeholder 2">
            <a:extLst>
              <a:ext uri="{FF2B5EF4-FFF2-40B4-BE49-F238E27FC236}">
                <a16:creationId xmlns:a16="http://schemas.microsoft.com/office/drawing/2014/main" id="{67163CBE-FE96-69C0-2401-74F23ECAB46F}"/>
              </a:ext>
            </a:extLst>
          </p:cNvPr>
          <p:cNvSpPr>
            <a:spLocks noGrp="1"/>
          </p:cNvSpPr>
          <p:nvPr>
            <p:ph idx="1"/>
          </p:nvPr>
        </p:nvSpPr>
        <p:spPr>
          <a:xfrm>
            <a:off x="5596502" y="2405894"/>
            <a:ext cx="5754896" cy="3197464"/>
          </a:xfrm>
        </p:spPr>
        <p:txBody>
          <a:bodyPr anchor="t">
            <a:normAutofit/>
          </a:bodyPr>
          <a:lstStyle/>
          <a:p>
            <a:pPr marL="0" indent="0">
              <a:buNone/>
            </a:pPr>
            <a:br>
              <a:rPr lang="en-US" sz="2000" b="1" dirty="0">
                <a:latin typeface="Aptos ExtraBold" panose="020F0502020204030204" pitchFamily="34" charset="0"/>
              </a:rPr>
            </a:br>
            <a:r>
              <a:rPr lang="en-US" sz="2000" b="1" dirty="0">
                <a:latin typeface="Aptos ExtraBold" panose="020F0502020204030204" pitchFamily="34" charset="0"/>
              </a:rPr>
              <a:t>Don’t miss the latest on activities posted on the CGS bulletin board – including photos of parishioners going green!</a:t>
            </a:r>
          </a:p>
        </p:txBody>
      </p:sp>
      <p:sp>
        <p:nvSpPr>
          <p:cNvPr id="12" name="Rectangle 11">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23768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1758</TotalTime>
  <Words>401</Words>
  <Application>Microsoft Office PowerPoint</Application>
  <PresentationFormat>Widescreen</PresentationFormat>
  <Paragraphs>35</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 ExtraBold</vt:lpstr>
      <vt:lpstr>Arial</vt:lpstr>
      <vt:lpstr>Calibri</vt:lpstr>
      <vt:lpstr>Calibri Light</vt:lpstr>
      <vt:lpstr>Office Theme</vt:lpstr>
      <vt:lpstr>PowerPoint Presentation</vt:lpstr>
      <vt:lpstr>MISSION</vt:lpstr>
      <vt:lpstr>PowerPoint Presentation</vt:lpstr>
      <vt:lpstr>Recycle Batteries </vt:lpstr>
      <vt:lpstr>Try Composting </vt:lpstr>
      <vt:lpstr>Increase Your Recycling Power </vt:lpstr>
      <vt:lpstr>PowerPoint Presentation</vt:lpstr>
      <vt:lpstr>Tips and Activities </vt:lpstr>
      <vt:lpstr>Green Team Bulletin Board </vt:lpstr>
      <vt:lpstr>Road Trips</vt:lpstr>
      <vt:lpstr>PowerPoint Presentation</vt:lpstr>
      <vt:lpstr>Decreasing Waste at CGS Events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Hahn (Contractor)</dc:creator>
  <cp:lastModifiedBy>Beth Hahn</cp:lastModifiedBy>
  <cp:revision>5</cp:revision>
  <cp:lastPrinted>2023-08-27T01:08:19Z</cp:lastPrinted>
  <dcterms:created xsi:type="dcterms:W3CDTF">2023-08-17T18:05:53Z</dcterms:created>
  <dcterms:modified xsi:type="dcterms:W3CDTF">2025-08-11T16:17:44Z</dcterms:modified>
</cp:coreProperties>
</file>