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9D3A-A42B-64E1-DFB4-FB8CF0663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C3699-F911-5475-E89B-AF6CA83A5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70C1F-28DA-26F9-3ACE-80970824B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A0833-C782-0ACE-3942-49E9D3DE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4FF2C-7CEE-E502-6DA4-139B8E1FE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6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4AE70-4D44-9B46-3C45-3BF1F2DA4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133A-94D9-AA77-B860-C5AF21448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EC87D-6F16-A10F-3BCE-1B71D28A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E418F-F8BB-67BC-4488-FB88C6E0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D1896-71A4-9E5E-2CCD-B42EEADB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36CDF-2E44-D740-9E00-99D49AC50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4B383D-6953-C590-976C-9904B379B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40551-E325-F9D9-1D1F-7A513EF7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B2CCC-C26F-89BE-7521-8D0A2534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C7234-552C-06D1-EB07-99BB6F35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2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791A-05AD-0879-E835-F0D1D017F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F4F33-4EBB-4C0E-5EA1-ECA6261F6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7877C-ECC9-62CA-CE1B-0C18C05D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EAEAD-51F9-61A6-F786-02087C56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806D6-41CD-4148-3C3A-0897337E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5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DCA73-4404-BFAF-97D5-2E2CDC42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54804-AAF9-1C5A-FDAE-BF95B7236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52C51-C4A7-B2D8-9144-3184283DC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25388-48FB-7F60-D8D6-F52E3A3C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6E01A-A997-9ED5-8A3C-0A844CA8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0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7B44-EBCE-EBC8-94D9-466EDD187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97613-5CC9-6E6C-E446-8E5A4FD02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4DD50-FFF6-9CAF-5F8A-4D32D5852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0B9DD-5D26-5D73-B392-206037C8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FFEA0-4B32-4878-5E3D-B63A16B76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384B1-1659-733B-0C40-511CD101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8290-B554-9325-023E-7C86E5033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808CC-81EF-117A-1789-EF17492ED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D1496-3985-51B0-FAB7-32BE13D56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0218AF-ABE7-431D-15FD-4A4DE7780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4C444B-1CDB-EE35-156E-FA0158B91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EE78A-13D5-9240-70A7-9EEF9B20D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686B9-8EF1-3E66-9046-4EA74545D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484251-DE85-5107-EE46-1759D2DD6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0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0B87-85E6-158B-1EE1-51A570936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45476-2D18-083D-AEC1-333DAE7C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DC07E-5CC1-6A9A-05BB-089523E5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399F1-EAF6-1894-672F-11B444E0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7066E-DCD8-9B00-8721-50F5D9AB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9EA235-A4C5-B5F9-6397-6D2E92337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55DE0-1EE8-22BA-718C-856A960EC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3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C732-D5E6-E042-880D-54C16D7A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DEA6A-9D20-57B5-816E-096BB451D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0C9EB-E09E-6D4A-DF0A-14D4D4161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1468B-AD21-541B-9624-F4284A81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D7072-A98C-C8D7-D2BB-A4044F63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25E39-88B4-EF82-F803-8EC5FA16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0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170D6-76CF-46E0-F235-8C6A73A4C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986F50-FC4F-25FD-6EC1-CC8C11862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2107C-AFBF-FDAA-ACDC-3CAF0F548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D3D02-316D-6176-2E77-DDE988586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B1506-7DE2-7289-1152-1BFC7D240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C6AA1-25CE-CEC1-0CFA-827E3BB6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4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CF15D-510E-BF03-0877-584A40A7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7F757-9806-A86E-6980-F30DC9984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61AAA-3C82-1D20-ED3E-DCB02398D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8C7C3C-765B-E145-8F9B-4E93F28DAFB7}" type="datetimeFigureOut">
              <a:rPr lang="en-US" smtClean="0"/>
              <a:t>11/9/25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CD8ED-76DC-C8C4-40C7-EE4FD9587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742E-88BC-F68A-7ABC-786793D0E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D5BB28-6796-1F4E-8365-016C1C08D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2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8B55FB-EC2D-252C-2283-00479EF68FB3}"/>
              </a:ext>
            </a:extLst>
          </p:cNvPr>
          <p:cNvSpPr txBox="1"/>
          <p:nvPr/>
        </p:nvSpPr>
        <p:spPr>
          <a:xfrm>
            <a:off x="498764" y="463138"/>
            <a:ext cx="112340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Welcome to Thanksgiving Food Boxes 2025!</a:t>
            </a:r>
          </a:p>
          <a:p>
            <a:pPr algn="ctr"/>
            <a:r>
              <a:rPr lang="en-US" sz="1200" dirty="0"/>
              <a:t>As is tradition at Charlotte Rescue Mission &amp; CCHS this marks the kickoff for our annual Thanksgiving Food Box Drive </a:t>
            </a:r>
          </a:p>
          <a:p>
            <a:pPr algn="ctr"/>
            <a:r>
              <a:rPr lang="en-US" sz="1200" dirty="0"/>
              <a:t>It is our hope that you will partner with us this year to provide a Thanksgiving meal for those who might not otherwise have one.  The Charlotte Rescue Mission </a:t>
            </a:r>
          </a:p>
          <a:p>
            <a:pPr algn="ctr"/>
            <a:r>
              <a:rPr lang="en-US" sz="1200" dirty="0"/>
              <a:t>currently supports 21 non-profit agencies and eight (8) Title 1 schools, providing meals to approximately 6,000 families.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249D93-6B02-30A0-5F28-A49C384F2DFF}"/>
              </a:ext>
            </a:extLst>
          </p:cNvPr>
          <p:cNvSpPr txBox="1"/>
          <p:nvPr/>
        </p:nvSpPr>
        <p:spPr>
          <a:xfrm>
            <a:off x="498764" y="1471910"/>
            <a:ext cx="1073802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The Details - Food Boxes and Turkeys</a:t>
            </a:r>
          </a:p>
          <a:p>
            <a:endParaRPr lang="en-US" sz="1600" b="1" dirty="0"/>
          </a:p>
          <a:p>
            <a:r>
              <a:rPr lang="en-US" sz="1600" b="1" dirty="0"/>
              <a:t>The Box:</a:t>
            </a:r>
          </a:p>
          <a:p>
            <a:r>
              <a:rPr lang="en-US" sz="1400" dirty="0"/>
              <a:t>Please use this box ONLY- This  specific sized box is necessary to help with the logistics of stacking, transporting, and distribution.</a:t>
            </a:r>
          </a:p>
          <a:p>
            <a:r>
              <a:rPr lang="en-US" sz="1400" dirty="0"/>
              <a:t>It is called a "Smal Moving Box  with side handles for easy handling.  The box can be picked up at the </a:t>
            </a:r>
            <a:r>
              <a:rPr lang="en-US" sz="1400" b="1" dirty="0"/>
              <a:t>CCHS Front Office</a:t>
            </a:r>
            <a:r>
              <a:rPr lang="en-US" sz="1400" dirty="0"/>
              <a:t> (100) or the box can be purchased at U-Haul - 16 5/8" x 12-5/8" x 12-5/8" or Home Depot  – 16”x10”x12” </a:t>
            </a:r>
          </a:p>
          <a:p>
            <a:endParaRPr lang="en-US" sz="1200" b="1" dirty="0"/>
          </a:p>
          <a:p>
            <a:r>
              <a:rPr lang="en-US" sz="1600" b="1" dirty="0"/>
              <a:t>The Contents: </a:t>
            </a:r>
          </a:p>
          <a:p>
            <a:r>
              <a:rPr lang="en-US" sz="1400" dirty="0"/>
              <a:t>Your box should contain the following.  If you cannot find the exact ounces indicated, please get as close as possible. </a:t>
            </a:r>
          </a:p>
          <a:p>
            <a:endParaRPr lang="en-US" sz="1400" dirty="0"/>
          </a:p>
          <a:p>
            <a:r>
              <a:rPr lang="en-US" sz="1400" dirty="0"/>
              <a:t>Green beans 		1- 38 oz can</a:t>
            </a:r>
          </a:p>
          <a:p>
            <a:r>
              <a:rPr lang="en-US" sz="1400" dirty="0"/>
              <a:t>Whole kernel corn		1- 29 oz can (jumbo can) </a:t>
            </a:r>
          </a:p>
          <a:p>
            <a:r>
              <a:rPr lang="en-US" sz="1400" dirty="0"/>
              <a:t>Cut Sweet Yams 		1- 40 oz can</a:t>
            </a:r>
          </a:p>
          <a:p>
            <a:r>
              <a:rPr lang="en-US" sz="1400" dirty="0"/>
              <a:t>Cranberry Sauce 		1- 14 oz can</a:t>
            </a:r>
          </a:p>
          <a:p>
            <a:r>
              <a:rPr lang="en-US" sz="1400" dirty="0"/>
              <a:t>Stove Top Stuffing Mix		1- 6oz box (turkey or chicken flavored)</a:t>
            </a:r>
          </a:p>
          <a:p>
            <a:r>
              <a:rPr lang="en-US" sz="1400" dirty="0"/>
              <a:t>Turkey/Brown gravy mix, dry	1 package</a:t>
            </a:r>
          </a:p>
          <a:p>
            <a:r>
              <a:rPr lang="en-US" sz="1400" dirty="0"/>
              <a:t>Boil-n-Bag Rice, 		4 count</a:t>
            </a:r>
          </a:p>
          <a:p>
            <a:r>
              <a:rPr lang="en-US" sz="1400" dirty="0"/>
              <a:t>Graham Cracker Pie Crust	1- 6oz</a:t>
            </a:r>
          </a:p>
          <a:p>
            <a:r>
              <a:rPr lang="en-US" sz="1400" dirty="0"/>
              <a:t>Pie Filling, Apple/Cherry, etc. 	1- 21 oz can</a:t>
            </a:r>
          </a:p>
          <a:p>
            <a:r>
              <a:rPr lang="en-US" sz="1400" dirty="0"/>
              <a:t>Frozen Turkey 12 - 15 pounds (or </a:t>
            </a:r>
            <a:r>
              <a:rPr lang="en-US" sz="1400"/>
              <a:t>a 9 lb</a:t>
            </a:r>
            <a:r>
              <a:rPr lang="en-US" sz="1400" dirty="0"/>
              <a:t> frozen bone-in turkey breast offered by Harris Teeter)</a:t>
            </a:r>
          </a:p>
          <a:p>
            <a:endParaRPr lang="en-US" sz="1400" dirty="0"/>
          </a:p>
          <a:p>
            <a:r>
              <a:rPr lang="en-US" sz="1400" dirty="0"/>
              <a:t>• Important – DO NOT put turkey in your food box!   The turkeys will go in the freezer truck.</a:t>
            </a:r>
          </a:p>
          <a:p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99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327</Words>
  <Application>Microsoft Macintosh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caitlin barlow</dc:creator>
  <cp:lastModifiedBy>caitlin barlow</cp:lastModifiedBy>
  <cp:revision>1</cp:revision>
  <dcterms:created xsi:type="dcterms:W3CDTF">2025-11-09T23:26:59Z</dcterms:created>
  <dcterms:modified xsi:type="dcterms:W3CDTF">2025-11-09T23:56:36Z</dcterms:modified>
</cp:coreProperties>
</file>