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7.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708" r:id="rId2"/>
    <p:sldMasterId id="2147483720" r:id="rId3"/>
    <p:sldMasterId id="2147483744" r:id="rId4"/>
    <p:sldMasterId id="2147483793" r:id="rId5"/>
    <p:sldMasterId id="2147483817" r:id="rId6"/>
    <p:sldMasterId id="2147483830" r:id="rId7"/>
    <p:sldMasterId id="2147483855" r:id="rId8"/>
  </p:sldMasterIdLst>
  <p:notesMasterIdLst>
    <p:notesMasterId r:id="rId29"/>
  </p:notesMasterIdLst>
  <p:handoutMasterIdLst>
    <p:handoutMasterId r:id="rId30"/>
  </p:handoutMasterIdLst>
  <p:sldIdLst>
    <p:sldId id="298" r:id="rId9"/>
    <p:sldId id="345" r:id="rId10"/>
    <p:sldId id="353" r:id="rId11"/>
    <p:sldId id="346" r:id="rId12"/>
    <p:sldId id="347" r:id="rId13"/>
    <p:sldId id="348" r:id="rId14"/>
    <p:sldId id="349" r:id="rId15"/>
    <p:sldId id="301" r:id="rId16"/>
    <p:sldId id="302" r:id="rId17"/>
    <p:sldId id="356" r:id="rId18"/>
    <p:sldId id="357" r:id="rId19"/>
    <p:sldId id="359" r:id="rId20"/>
    <p:sldId id="360" r:id="rId21"/>
    <p:sldId id="378" r:id="rId22"/>
    <p:sldId id="329" r:id="rId23"/>
    <p:sldId id="343" r:id="rId24"/>
    <p:sldId id="374" r:id="rId25"/>
    <p:sldId id="373" r:id="rId26"/>
    <p:sldId id="377" r:id="rId27"/>
    <p:sldId id="297" r:id="rId28"/>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p:cViewPr varScale="1">
        <p:scale>
          <a:sx n="73" d="100"/>
          <a:sy n="73" d="100"/>
        </p:scale>
        <p:origin x="1236" y="72"/>
      </p:cViewPr>
      <p:guideLst/>
    </p:cSldViewPr>
  </p:slideViewPr>
  <p:notesTextViewPr>
    <p:cViewPr>
      <p:scale>
        <a:sx n="1" d="1"/>
        <a:sy n="1" d="1"/>
      </p:scale>
      <p:origin x="0" y="0"/>
    </p:cViewPr>
  </p:notesTextViewPr>
  <p:sorterViewPr>
    <p:cViewPr>
      <p:scale>
        <a:sx n="100" d="100"/>
        <a:sy n="100" d="100"/>
      </p:scale>
      <p:origin x="0" y="-6067"/>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slideMaster" Target="slideMasters/slideMaster3.xml"/><Relationship Id="rId21" Type="http://schemas.openxmlformats.org/officeDocument/2006/relationships/slide" Target="slides/slide13.xml"/><Relationship Id="rId34"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handoutMaster" Target="handoutMasters/handoutMaster1.xml"/><Relationship Id="rId8" Type="http://schemas.openxmlformats.org/officeDocument/2006/relationships/slideMaster" Target="slideMasters/slideMaster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4" tIns="46586" rIns="93174" bIns="46586"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4" tIns="46586" rIns="93174" bIns="46586" rtlCol="0"/>
          <a:lstStyle>
            <a:lvl1pPr algn="r">
              <a:defRPr sz="1200"/>
            </a:lvl1pPr>
          </a:lstStyle>
          <a:p>
            <a:fld id="{AE22D66C-DBBB-4B80-B21B-216B3C81667F}" type="datetimeFigureOut">
              <a:rPr lang="en-US" smtClean="0"/>
              <a:t>5/28/2019</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4" tIns="46586" rIns="93174" bIns="46586"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4" tIns="46586" rIns="93174" bIns="46586" rtlCol="0" anchor="b"/>
          <a:lstStyle>
            <a:lvl1pPr algn="r">
              <a:defRPr sz="1200"/>
            </a:lvl1pPr>
          </a:lstStyle>
          <a:p>
            <a:fld id="{B6ADC6EA-6CC8-48C9-9CD0-463882D60A5D}" type="slidenum">
              <a:rPr lang="en-US" smtClean="0"/>
              <a:t>‹#›</a:t>
            </a:fld>
            <a:endParaRPr lang="en-US"/>
          </a:p>
        </p:txBody>
      </p:sp>
    </p:spTree>
    <p:extLst>
      <p:ext uri="{BB962C8B-B14F-4D97-AF65-F5344CB8AC3E}">
        <p14:creationId xmlns:p14="http://schemas.microsoft.com/office/powerpoint/2010/main" val="32562556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4" tIns="46586" rIns="93174" bIns="46586"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4" tIns="46586" rIns="93174" bIns="46586" rtlCol="0"/>
          <a:lstStyle>
            <a:lvl1pPr algn="r">
              <a:defRPr sz="1200"/>
            </a:lvl1pPr>
          </a:lstStyle>
          <a:p>
            <a:fld id="{69124609-117E-4403-9205-7747779E66F2}" type="datetimeFigureOut">
              <a:rPr lang="en-US" smtClean="0"/>
              <a:t>5/28/2019</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4" tIns="46586" rIns="93174" bIns="46586" rtlCol="0" anchor="ctr"/>
          <a:lstStyle/>
          <a:p>
            <a:endParaRPr lang="en-US"/>
          </a:p>
        </p:txBody>
      </p:sp>
      <p:sp>
        <p:nvSpPr>
          <p:cNvPr id="5" name="Notes Placeholder 4"/>
          <p:cNvSpPr>
            <a:spLocks noGrp="1"/>
          </p:cNvSpPr>
          <p:nvPr>
            <p:ph type="body" sz="quarter" idx="3"/>
          </p:nvPr>
        </p:nvSpPr>
        <p:spPr>
          <a:xfrm>
            <a:off x="701040" y="4473893"/>
            <a:ext cx="5608320" cy="3660457"/>
          </a:xfrm>
          <a:prstGeom prst="rect">
            <a:avLst/>
          </a:prstGeom>
        </p:spPr>
        <p:txBody>
          <a:bodyPr vert="horz" lIns="93174" tIns="46586" rIns="93174" bIns="46586"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4" tIns="46586" rIns="93174" bIns="46586"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4" tIns="46586" rIns="93174" bIns="46586" rtlCol="0" anchor="b"/>
          <a:lstStyle>
            <a:lvl1pPr algn="r">
              <a:defRPr sz="1200"/>
            </a:lvl1pPr>
          </a:lstStyle>
          <a:p>
            <a:fld id="{901E3B78-05BA-4397-AFEA-5AF50E0DA379}" type="slidenum">
              <a:rPr lang="en-US" smtClean="0"/>
              <a:t>‹#›</a:t>
            </a:fld>
            <a:endParaRPr lang="en-US"/>
          </a:p>
        </p:txBody>
      </p:sp>
    </p:spTree>
    <p:extLst>
      <p:ext uri="{BB962C8B-B14F-4D97-AF65-F5344CB8AC3E}">
        <p14:creationId xmlns:p14="http://schemas.microsoft.com/office/powerpoint/2010/main" val="3794860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7035" indent="-291167">
              <a:spcBef>
                <a:spcPct val="30000"/>
              </a:spcBef>
              <a:defRPr sz="1200">
                <a:solidFill>
                  <a:schemeClr val="tx1"/>
                </a:solidFill>
                <a:latin typeface="Times New Roman" panose="02020603050405020304" pitchFamily="18" charset="0"/>
              </a:defRPr>
            </a:lvl2pPr>
            <a:lvl3pPr marL="1164670" indent="-232934">
              <a:spcBef>
                <a:spcPct val="30000"/>
              </a:spcBef>
              <a:defRPr sz="1200">
                <a:solidFill>
                  <a:schemeClr val="tx1"/>
                </a:solidFill>
                <a:latin typeface="Times New Roman" panose="02020603050405020304" pitchFamily="18" charset="0"/>
              </a:defRPr>
            </a:lvl3pPr>
            <a:lvl4pPr marL="1630537" indent="-232934">
              <a:spcBef>
                <a:spcPct val="30000"/>
              </a:spcBef>
              <a:defRPr sz="1200">
                <a:solidFill>
                  <a:schemeClr val="tx1"/>
                </a:solidFill>
                <a:latin typeface="Times New Roman" panose="02020603050405020304" pitchFamily="18" charset="0"/>
              </a:defRPr>
            </a:lvl4pPr>
            <a:lvl5pPr marL="2096405" indent="-232934">
              <a:spcBef>
                <a:spcPct val="30000"/>
              </a:spcBef>
              <a:defRPr sz="1200">
                <a:solidFill>
                  <a:schemeClr val="tx1"/>
                </a:solidFill>
                <a:latin typeface="Times New Roman" panose="02020603050405020304" pitchFamily="18" charset="0"/>
              </a:defRPr>
            </a:lvl5pPr>
            <a:lvl6pPr marL="2562272" indent="-232934" eaLnBrk="0" fontAlgn="base" hangingPunct="0">
              <a:spcBef>
                <a:spcPct val="30000"/>
              </a:spcBef>
              <a:spcAft>
                <a:spcPct val="0"/>
              </a:spcAft>
              <a:defRPr sz="1200">
                <a:solidFill>
                  <a:schemeClr val="tx1"/>
                </a:solidFill>
                <a:latin typeface="Times New Roman" panose="02020603050405020304" pitchFamily="18" charset="0"/>
              </a:defRPr>
            </a:lvl6pPr>
            <a:lvl7pPr marL="3028141" indent="-232934" eaLnBrk="0" fontAlgn="base" hangingPunct="0">
              <a:spcBef>
                <a:spcPct val="30000"/>
              </a:spcBef>
              <a:spcAft>
                <a:spcPct val="0"/>
              </a:spcAft>
              <a:defRPr sz="1200">
                <a:solidFill>
                  <a:schemeClr val="tx1"/>
                </a:solidFill>
                <a:latin typeface="Times New Roman" panose="02020603050405020304" pitchFamily="18" charset="0"/>
              </a:defRPr>
            </a:lvl7pPr>
            <a:lvl8pPr marL="3494009" indent="-232934" eaLnBrk="0" fontAlgn="base" hangingPunct="0">
              <a:spcBef>
                <a:spcPct val="30000"/>
              </a:spcBef>
              <a:spcAft>
                <a:spcPct val="0"/>
              </a:spcAft>
              <a:defRPr sz="1200">
                <a:solidFill>
                  <a:schemeClr val="tx1"/>
                </a:solidFill>
                <a:latin typeface="Times New Roman" panose="02020603050405020304" pitchFamily="18" charset="0"/>
              </a:defRPr>
            </a:lvl8pPr>
            <a:lvl9pPr marL="3959876" indent="-232934"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34CD3C0-4891-4DCF-8D95-312B7E585B01}" type="slidenum">
              <a:rPr lang="en-US" altLang="en-US" smtClean="0">
                <a:solidFill>
                  <a:srgbClr val="000000"/>
                </a:solidFill>
              </a:rPr>
              <a:pPr>
                <a:spcBef>
                  <a:spcPct val="0"/>
                </a:spcBef>
              </a:pPr>
              <a:t>1</a:t>
            </a:fld>
            <a:endParaRPr lang="en-US" altLang="en-US" smtClean="0">
              <a:solidFill>
                <a:srgbClr val="000000"/>
              </a:solidFill>
            </a:endParaRPr>
          </a:p>
        </p:txBody>
      </p:sp>
      <p:sp>
        <p:nvSpPr>
          <p:cNvPr id="18435" name="Rectangle 4098"/>
          <p:cNvSpPr>
            <a:spLocks noGrp="1" noRot="1" noChangeAspect="1" noChangeArrowheads="1" noTextEdit="1"/>
          </p:cNvSpPr>
          <p:nvPr>
            <p:ph type="sldImg"/>
          </p:nvPr>
        </p:nvSpPr>
        <p:spPr>
          <a:solidFill>
            <a:srgbClr val="FFFFFF"/>
          </a:solidFill>
          <a:ln/>
        </p:spPr>
      </p:sp>
      <p:sp>
        <p:nvSpPr>
          <p:cNvPr id="18436" name="Rectangle 4099"/>
          <p:cNvSpPr>
            <a:spLocks noGrp="1" noChangeArrowheads="1"/>
          </p:cNvSpPr>
          <p:nvPr>
            <p:ph type="body" idx="1"/>
          </p:nvPr>
        </p:nvSpPr>
        <p:spPr>
          <a:solidFill>
            <a:srgbClr val="FFFFFF"/>
          </a:solidFill>
          <a:ln>
            <a:solidFill>
              <a:srgbClr val="000000"/>
            </a:solidFill>
          </a:ln>
        </p:spPr>
        <p:txBody>
          <a:bodyPr lIns="94607" tIns="47303" rIns="94607" bIns="47303"/>
          <a:lstStyle/>
          <a:p>
            <a:endParaRPr lang="es-ES" altLang="en-US" smtClean="0"/>
          </a:p>
        </p:txBody>
      </p:sp>
    </p:spTree>
    <p:extLst>
      <p:ext uri="{BB962C8B-B14F-4D97-AF65-F5344CB8AC3E}">
        <p14:creationId xmlns:p14="http://schemas.microsoft.com/office/powerpoint/2010/main" val="42776816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a:xfrm>
            <a:off x="1181100" y="696913"/>
            <a:ext cx="4648200" cy="3486150"/>
          </a:xfrm>
          <a:ln/>
        </p:spPr>
      </p:sp>
      <p:sp>
        <p:nvSpPr>
          <p:cNvPr id="10243" name="Notes Placeholder 2"/>
          <p:cNvSpPr>
            <a:spLocks noGrp="1"/>
          </p:cNvSpPr>
          <p:nvPr>
            <p:ph type="body" idx="1"/>
          </p:nvPr>
        </p:nvSpPr>
        <p:spPr>
          <a:noFill/>
          <a:ln/>
        </p:spPr>
        <p:txBody>
          <a:bodyPr/>
          <a:lstStyle/>
          <a:p>
            <a:endParaRPr lang="en-US" altLang="en-US" smtClean="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F9F1E2-83C4-469B-8B74-E8F3830F440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033418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1E3F00-0700-404A-AB05-4243DDEBCFB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504324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4E04258B-AE8C-4A06-8F57-7BC6F3C9BBF4}" type="datetime1">
              <a:rPr lang="en-US"/>
              <a:pPr>
                <a:defRPr/>
              </a:pPr>
              <a:t>5/28/2019</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6B70B50-C946-43E9-963B-4C3DE4D51FA2}" type="slidenum">
              <a:rPr lang="en-US" altLang="en-US"/>
              <a:pPr>
                <a:defRPr/>
              </a:pPr>
              <a:t>‹#›</a:t>
            </a:fld>
            <a:endParaRPr lang="en-US" altLang="en-US"/>
          </a:p>
        </p:txBody>
      </p:sp>
    </p:spTree>
    <p:extLst>
      <p:ext uri="{BB962C8B-B14F-4D97-AF65-F5344CB8AC3E}">
        <p14:creationId xmlns:p14="http://schemas.microsoft.com/office/powerpoint/2010/main" val="3617477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4E04258B-AE8C-4A06-8F57-7BC6F3C9BBF4}" type="datetime1">
              <a:rPr lang="en-US"/>
              <a:pPr>
                <a:defRPr/>
              </a:pPr>
              <a:t>5/28/2019</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DCC8963-5843-43C0-9165-A2FA7799C27B}" type="slidenum">
              <a:rPr lang="en-US" altLang="en-US"/>
              <a:pPr>
                <a:defRPr/>
              </a:pPr>
              <a:t>‹#›</a:t>
            </a:fld>
            <a:endParaRPr lang="en-US" altLang="en-US"/>
          </a:p>
        </p:txBody>
      </p:sp>
    </p:spTree>
    <p:extLst>
      <p:ext uri="{BB962C8B-B14F-4D97-AF65-F5344CB8AC3E}">
        <p14:creationId xmlns:p14="http://schemas.microsoft.com/office/powerpoint/2010/main" val="25575777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4E04258B-AE8C-4A06-8F57-7BC6F3C9BBF4}" type="datetime1">
              <a:rPr lang="en-US"/>
              <a:pPr>
                <a:defRPr/>
              </a:pPr>
              <a:t>5/28/2019</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0DA7543-FDB4-42A1-8AD7-0A769600F963}" type="slidenum">
              <a:rPr lang="en-US" altLang="en-US"/>
              <a:pPr>
                <a:defRPr/>
              </a:pPr>
              <a:t>‹#›</a:t>
            </a:fld>
            <a:endParaRPr lang="en-US" altLang="en-US"/>
          </a:p>
        </p:txBody>
      </p:sp>
    </p:spTree>
    <p:extLst>
      <p:ext uri="{BB962C8B-B14F-4D97-AF65-F5344CB8AC3E}">
        <p14:creationId xmlns:p14="http://schemas.microsoft.com/office/powerpoint/2010/main" val="503616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4E04258B-AE8C-4A06-8F57-7BC6F3C9BBF4}" type="datetime1">
              <a:rPr lang="en-US"/>
              <a:pPr>
                <a:defRPr/>
              </a:pPr>
              <a:t>5/28/2019</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263859E-4D11-436C-B924-88F0B1D091BD}" type="slidenum">
              <a:rPr lang="en-US" altLang="en-US"/>
              <a:pPr>
                <a:defRPr/>
              </a:pPr>
              <a:t>‹#›</a:t>
            </a:fld>
            <a:endParaRPr lang="en-US" altLang="en-US"/>
          </a:p>
        </p:txBody>
      </p:sp>
    </p:spTree>
    <p:extLst>
      <p:ext uri="{BB962C8B-B14F-4D97-AF65-F5344CB8AC3E}">
        <p14:creationId xmlns:p14="http://schemas.microsoft.com/office/powerpoint/2010/main" val="3912817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4E04258B-AE8C-4A06-8F57-7BC6F3C9BBF4}" type="datetime1">
              <a:rPr lang="en-US"/>
              <a:pPr>
                <a:defRPr/>
              </a:pPr>
              <a:t>5/28/2019</a:t>
            </a:fld>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EE1652C-E1FA-4B56-9C38-4DEC5531A9EE}" type="slidenum">
              <a:rPr lang="en-US" altLang="en-US"/>
              <a:pPr>
                <a:defRPr/>
              </a:pPr>
              <a:t>‹#›</a:t>
            </a:fld>
            <a:endParaRPr lang="en-US" altLang="en-US"/>
          </a:p>
        </p:txBody>
      </p:sp>
    </p:spTree>
    <p:extLst>
      <p:ext uri="{BB962C8B-B14F-4D97-AF65-F5344CB8AC3E}">
        <p14:creationId xmlns:p14="http://schemas.microsoft.com/office/powerpoint/2010/main" val="37429183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4E04258B-AE8C-4A06-8F57-7BC6F3C9BBF4}" type="datetime1">
              <a:rPr lang="en-US"/>
              <a:pPr>
                <a:defRPr/>
              </a:pPr>
              <a:t>5/28/2019</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CB02B5CF-0C93-418F-93AA-B2038FCF7CBA}" type="slidenum">
              <a:rPr lang="en-US" altLang="en-US"/>
              <a:pPr>
                <a:defRPr/>
              </a:pPr>
              <a:t>‹#›</a:t>
            </a:fld>
            <a:endParaRPr lang="en-US" altLang="en-US"/>
          </a:p>
        </p:txBody>
      </p:sp>
    </p:spTree>
    <p:extLst>
      <p:ext uri="{BB962C8B-B14F-4D97-AF65-F5344CB8AC3E}">
        <p14:creationId xmlns:p14="http://schemas.microsoft.com/office/powerpoint/2010/main" val="14067396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4E04258B-AE8C-4A06-8F57-7BC6F3C9BBF4}" type="datetime1">
              <a:rPr lang="en-US"/>
              <a:pPr>
                <a:defRPr/>
              </a:pPr>
              <a:t>5/28/2019</a:t>
            </a:fld>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F49C8F1F-CA65-407A-BC00-2C67485BC875}" type="slidenum">
              <a:rPr lang="en-US" altLang="en-US"/>
              <a:pPr>
                <a:defRPr/>
              </a:pPr>
              <a:t>‹#›</a:t>
            </a:fld>
            <a:endParaRPr lang="en-US" altLang="en-US"/>
          </a:p>
        </p:txBody>
      </p:sp>
    </p:spTree>
    <p:extLst>
      <p:ext uri="{BB962C8B-B14F-4D97-AF65-F5344CB8AC3E}">
        <p14:creationId xmlns:p14="http://schemas.microsoft.com/office/powerpoint/2010/main" val="2284025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4E04258B-AE8C-4A06-8F57-7BC6F3C9BBF4}" type="datetime1">
              <a:rPr lang="en-US"/>
              <a:pPr>
                <a:defRPr/>
              </a:pPr>
              <a:t>5/28/2019</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AFDB1AD-DEF3-4F11-AE93-26BC11C02524}" type="slidenum">
              <a:rPr lang="en-US" altLang="en-US"/>
              <a:pPr>
                <a:defRPr/>
              </a:pPr>
              <a:t>‹#›</a:t>
            </a:fld>
            <a:endParaRPr lang="en-US" altLang="en-US"/>
          </a:p>
        </p:txBody>
      </p:sp>
    </p:spTree>
    <p:extLst>
      <p:ext uri="{BB962C8B-B14F-4D97-AF65-F5344CB8AC3E}">
        <p14:creationId xmlns:p14="http://schemas.microsoft.com/office/powerpoint/2010/main" val="23511063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4E04258B-AE8C-4A06-8F57-7BC6F3C9BBF4}" type="datetime1">
              <a:rPr lang="en-US"/>
              <a:pPr>
                <a:defRPr/>
              </a:pPr>
              <a:t>5/28/2019</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016021B-0C10-482B-8233-D6A8CF03D5E2}" type="slidenum">
              <a:rPr lang="en-US" altLang="en-US"/>
              <a:pPr>
                <a:defRPr/>
              </a:pPr>
              <a:t>‹#›</a:t>
            </a:fld>
            <a:endParaRPr lang="en-US" altLang="en-US"/>
          </a:p>
        </p:txBody>
      </p:sp>
    </p:spTree>
    <p:extLst>
      <p:ext uri="{BB962C8B-B14F-4D97-AF65-F5344CB8AC3E}">
        <p14:creationId xmlns:p14="http://schemas.microsoft.com/office/powerpoint/2010/main" val="5815039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4E04258B-AE8C-4A06-8F57-7BC6F3C9BBF4}" type="datetime1">
              <a:rPr lang="en-US"/>
              <a:pPr>
                <a:defRPr/>
              </a:pPr>
              <a:t>5/28/2019</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807ABF1-334E-4A04-88C5-BB0DEF0A4B5F}" type="slidenum">
              <a:rPr lang="en-US" altLang="en-US"/>
              <a:pPr>
                <a:defRPr/>
              </a:pPr>
              <a:t>‹#›</a:t>
            </a:fld>
            <a:endParaRPr lang="en-US" altLang="en-US"/>
          </a:p>
        </p:txBody>
      </p:sp>
    </p:spTree>
    <p:extLst>
      <p:ext uri="{BB962C8B-B14F-4D97-AF65-F5344CB8AC3E}">
        <p14:creationId xmlns:p14="http://schemas.microsoft.com/office/powerpoint/2010/main" val="3515497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4E04258B-AE8C-4A06-8F57-7BC6F3C9BBF4}" type="datetime1">
              <a:rPr lang="en-US"/>
              <a:pPr>
                <a:defRPr/>
              </a:pPr>
              <a:t>5/28/2019</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FF1632E-B688-434A-9701-E1EA1A6E8F87}" type="slidenum">
              <a:rPr lang="en-US" altLang="en-US"/>
              <a:pPr>
                <a:defRPr/>
              </a:pPr>
              <a:t>‹#›</a:t>
            </a:fld>
            <a:endParaRPr lang="en-US" altLang="en-US"/>
          </a:p>
        </p:txBody>
      </p:sp>
    </p:spTree>
    <p:extLst>
      <p:ext uri="{BB962C8B-B14F-4D97-AF65-F5344CB8AC3E}">
        <p14:creationId xmlns:p14="http://schemas.microsoft.com/office/powerpoint/2010/main" val="23180050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59"/>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5375B7F-0895-4DA7-925D-997F4E109E1D}" type="datetimeFigureOut">
              <a:rPr lang="en-US" smtClean="0"/>
              <a:pPr/>
              <a:t>5/28/2019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C3B009-6D6F-43E1-B063-AF7C1C584705}" type="slidenum">
              <a:rPr lang="en-US" smtClean="0"/>
              <a:pPr/>
              <a:t>‹#›</a:t>
            </a:fld>
            <a:endParaRPr lang="en-US"/>
          </a:p>
        </p:txBody>
      </p:sp>
    </p:spTree>
    <p:extLst>
      <p:ext uri="{BB962C8B-B14F-4D97-AF65-F5344CB8AC3E}">
        <p14:creationId xmlns:p14="http://schemas.microsoft.com/office/powerpoint/2010/main" val="30445864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375B7F-0895-4DA7-925D-997F4E109E1D}" type="datetimeFigureOut">
              <a:rPr lang="en-US" smtClean="0"/>
              <a:pPr/>
              <a:t>5/28/2019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C3B009-6D6F-43E1-B063-AF7C1C584705}" type="slidenum">
              <a:rPr lang="en-US" smtClean="0"/>
              <a:pPr/>
              <a:t>‹#›</a:t>
            </a:fld>
            <a:endParaRPr lang="en-US"/>
          </a:p>
        </p:txBody>
      </p:sp>
    </p:spTree>
    <p:extLst>
      <p:ext uri="{BB962C8B-B14F-4D97-AF65-F5344CB8AC3E}">
        <p14:creationId xmlns:p14="http://schemas.microsoft.com/office/powerpoint/2010/main" val="34693836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4"/>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375B7F-0895-4DA7-925D-997F4E109E1D}" type="datetimeFigureOut">
              <a:rPr lang="en-US" smtClean="0"/>
              <a:pPr/>
              <a:t>5/28/2019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C3B009-6D6F-43E1-B063-AF7C1C584705}" type="slidenum">
              <a:rPr lang="en-US" smtClean="0"/>
              <a:pPr/>
              <a:t>‹#›</a:t>
            </a:fld>
            <a:endParaRPr lang="en-US"/>
          </a:p>
        </p:txBody>
      </p:sp>
    </p:spTree>
    <p:extLst>
      <p:ext uri="{BB962C8B-B14F-4D97-AF65-F5344CB8AC3E}">
        <p14:creationId xmlns:p14="http://schemas.microsoft.com/office/powerpoint/2010/main" val="8970590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5375B7F-0895-4DA7-925D-997F4E109E1D}" type="datetimeFigureOut">
              <a:rPr lang="en-US" smtClean="0"/>
              <a:pPr/>
              <a:t>5/28/2019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C3B009-6D6F-43E1-B063-AF7C1C584705}" type="slidenum">
              <a:rPr lang="en-US" smtClean="0"/>
              <a:pPr/>
              <a:t>‹#›</a:t>
            </a:fld>
            <a:endParaRPr lang="en-US"/>
          </a:p>
        </p:txBody>
      </p:sp>
    </p:spTree>
    <p:extLst>
      <p:ext uri="{BB962C8B-B14F-4D97-AF65-F5344CB8AC3E}">
        <p14:creationId xmlns:p14="http://schemas.microsoft.com/office/powerpoint/2010/main" val="36570004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42"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42"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5375B7F-0895-4DA7-925D-997F4E109E1D}" type="datetimeFigureOut">
              <a:rPr lang="en-US" smtClean="0"/>
              <a:pPr/>
              <a:t>5/28/2019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C3B009-6D6F-43E1-B063-AF7C1C584705}" type="slidenum">
              <a:rPr lang="en-US" smtClean="0"/>
              <a:pPr/>
              <a:t>‹#›</a:t>
            </a:fld>
            <a:endParaRPr lang="en-US"/>
          </a:p>
        </p:txBody>
      </p:sp>
    </p:spTree>
    <p:extLst>
      <p:ext uri="{BB962C8B-B14F-4D97-AF65-F5344CB8AC3E}">
        <p14:creationId xmlns:p14="http://schemas.microsoft.com/office/powerpoint/2010/main" val="18475478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5375B7F-0895-4DA7-925D-997F4E109E1D}" type="datetimeFigureOut">
              <a:rPr lang="en-US" smtClean="0"/>
              <a:pPr/>
              <a:t>5/28/2019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C3B009-6D6F-43E1-B063-AF7C1C584705}" type="slidenum">
              <a:rPr lang="en-US" smtClean="0"/>
              <a:pPr/>
              <a:t>‹#›</a:t>
            </a:fld>
            <a:endParaRPr lang="en-US"/>
          </a:p>
        </p:txBody>
      </p:sp>
    </p:spTree>
    <p:extLst>
      <p:ext uri="{BB962C8B-B14F-4D97-AF65-F5344CB8AC3E}">
        <p14:creationId xmlns:p14="http://schemas.microsoft.com/office/powerpoint/2010/main" val="26024629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375B7F-0895-4DA7-925D-997F4E109E1D}" type="datetimeFigureOut">
              <a:rPr lang="en-US" smtClean="0"/>
              <a:pPr/>
              <a:t>5/28/2019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C3B009-6D6F-43E1-B063-AF7C1C584705}" type="slidenum">
              <a:rPr lang="en-US" smtClean="0"/>
              <a:pPr/>
              <a:t>‹#›</a:t>
            </a:fld>
            <a:endParaRPr lang="en-US"/>
          </a:p>
        </p:txBody>
      </p:sp>
    </p:spTree>
    <p:extLst>
      <p:ext uri="{BB962C8B-B14F-4D97-AF65-F5344CB8AC3E}">
        <p14:creationId xmlns:p14="http://schemas.microsoft.com/office/powerpoint/2010/main" val="10166993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8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375B7F-0895-4DA7-925D-997F4E109E1D}" type="datetimeFigureOut">
              <a:rPr lang="en-US" smtClean="0"/>
              <a:pPr/>
              <a:t>5/28/2019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C3B009-6D6F-43E1-B063-AF7C1C584705}" type="slidenum">
              <a:rPr lang="en-US" smtClean="0"/>
              <a:pPr/>
              <a:t>‹#›</a:t>
            </a:fld>
            <a:endParaRPr lang="en-US"/>
          </a:p>
        </p:txBody>
      </p:sp>
    </p:spTree>
    <p:extLst>
      <p:ext uri="{BB962C8B-B14F-4D97-AF65-F5344CB8AC3E}">
        <p14:creationId xmlns:p14="http://schemas.microsoft.com/office/powerpoint/2010/main" val="29575544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375B7F-0895-4DA7-925D-997F4E109E1D}" type="datetimeFigureOut">
              <a:rPr lang="en-US" smtClean="0"/>
              <a:pPr/>
              <a:t>5/28/2019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C3B009-6D6F-43E1-B063-AF7C1C584705}" type="slidenum">
              <a:rPr lang="en-US" smtClean="0"/>
              <a:pPr/>
              <a:t>‹#›</a:t>
            </a:fld>
            <a:endParaRPr lang="en-US"/>
          </a:p>
        </p:txBody>
      </p:sp>
    </p:spTree>
    <p:extLst>
      <p:ext uri="{BB962C8B-B14F-4D97-AF65-F5344CB8AC3E}">
        <p14:creationId xmlns:p14="http://schemas.microsoft.com/office/powerpoint/2010/main" val="13492405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375B7F-0895-4DA7-925D-997F4E109E1D}" type="datetimeFigureOut">
              <a:rPr lang="en-US" smtClean="0"/>
              <a:pPr/>
              <a:t>5/28/2019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C3B009-6D6F-43E1-B063-AF7C1C584705}" type="slidenum">
              <a:rPr lang="en-US" smtClean="0"/>
              <a:pPr/>
              <a:t>‹#›</a:t>
            </a:fld>
            <a:endParaRPr lang="en-US"/>
          </a:p>
        </p:txBody>
      </p:sp>
    </p:spTree>
    <p:extLst>
      <p:ext uri="{BB962C8B-B14F-4D97-AF65-F5344CB8AC3E}">
        <p14:creationId xmlns:p14="http://schemas.microsoft.com/office/powerpoint/2010/main" val="28576390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72"/>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7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375B7F-0895-4DA7-925D-997F4E109E1D}" type="datetimeFigureOut">
              <a:rPr lang="en-US" smtClean="0"/>
              <a:pPr/>
              <a:t>5/28/2019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C3B009-6D6F-43E1-B063-AF7C1C584705}" type="slidenum">
              <a:rPr lang="en-US" smtClean="0"/>
              <a:pPr/>
              <a:t>‹#›</a:t>
            </a:fld>
            <a:endParaRPr lang="en-US"/>
          </a:p>
        </p:txBody>
      </p:sp>
    </p:spTree>
    <p:extLst>
      <p:ext uri="{BB962C8B-B14F-4D97-AF65-F5344CB8AC3E}">
        <p14:creationId xmlns:p14="http://schemas.microsoft.com/office/powerpoint/2010/main" val="21158078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430E204C-AB23-4751-9B47-BFB6E3F8C037}" type="datetime1">
              <a:rPr lang="en-US"/>
              <a:pPr>
                <a:defRPr/>
              </a:pPr>
              <a:t>5/28/2019</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A5FE559-7FF1-42D5-8034-464DF8B18F6B}" type="slidenum">
              <a:rPr lang="en-US" altLang="en-US"/>
              <a:pPr>
                <a:defRPr/>
              </a:pPr>
              <a:t>‹#›</a:t>
            </a:fld>
            <a:endParaRPr lang="en-US" altLang="en-US"/>
          </a:p>
        </p:txBody>
      </p:sp>
    </p:spTree>
    <p:extLst>
      <p:ext uri="{BB962C8B-B14F-4D97-AF65-F5344CB8AC3E}">
        <p14:creationId xmlns:p14="http://schemas.microsoft.com/office/powerpoint/2010/main" val="21186082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430E204C-AB23-4751-9B47-BFB6E3F8C037}" type="datetime1">
              <a:rPr lang="en-US"/>
              <a:pPr>
                <a:defRPr/>
              </a:pPr>
              <a:t>5/28/2019</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479AFA5-9BAD-4A4E-9946-90DA767261E1}" type="slidenum">
              <a:rPr lang="en-US" altLang="en-US"/>
              <a:pPr>
                <a:defRPr/>
              </a:pPr>
              <a:t>‹#›</a:t>
            </a:fld>
            <a:endParaRPr lang="en-US" altLang="en-US"/>
          </a:p>
        </p:txBody>
      </p:sp>
    </p:spTree>
    <p:extLst>
      <p:ext uri="{BB962C8B-B14F-4D97-AF65-F5344CB8AC3E}">
        <p14:creationId xmlns:p14="http://schemas.microsoft.com/office/powerpoint/2010/main" val="12935058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430E204C-AB23-4751-9B47-BFB6E3F8C037}" type="datetime1">
              <a:rPr lang="en-US"/>
              <a:pPr>
                <a:defRPr/>
              </a:pPr>
              <a:t>5/28/2019</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6E7D968-B6C4-4667-9D38-A1B03F0E49AC}" type="slidenum">
              <a:rPr lang="en-US" altLang="en-US"/>
              <a:pPr>
                <a:defRPr/>
              </a:pPr>
              <a:t>‹#›</a:t>
            </a:fld>
            <a:endParaRPr lang="en-US" altLang="en-US"/>
          </a:p>
        </p:txBody>
      </p:sp>
    </p:spTree>
    <p:extLst>
      <p:ext uri="{BB962C8B-B14F-4D97-AF65-F5344CB8AC3E}">
        <p14:creationId xmlns:p14="http://schemas.microsoft.com/office/powerpoint/2010/main" val="16897472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430E204C-AB23-4751-9B47-BFB6E3F8C037}" type="datetime1">
              <a:rPr lang="en-US"/>
              <a:pPr>
                <a:defRPr/>
              </a:pPr>
              <a:t>5/28/2019</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7D7D584-ABEC-4336-B3B6-CB48D9A46E31}" type="slidenum">
              <a:rPr lang="en-US" altLang="en-US"/>
              <a:pPr>
                <a:defRPr/>
              </a:pPr>
              <a:t>‹#›</a:t>
            </a:fld>
            <a:endParaRPr lang="en-US" altLang="en-US"/>
          </a:p>
        </p:txBody>
      </p:sp>
    </p:spTree>
    <p:extLst>
      <p:ext uri="{BB962C8B-B14F-4D97-AF65-F5344CB8AC3E}">
        <p14:creationId xmlns:p14="http://schemas.microsoft.com/office/powerpoint/2010/main" val="18105598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430E204C-AB23-4751-9B47-BFB6E3F8C037}" type="datetime1">
              <a:rPr lang="en-US"/>
              <a:pPr>
                <a:defRPr/>
              </a:pPr>
              <a:t>5/28/2019</a:t>
            </a:fld>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1D68275-DEA7-4008-A70B-10631E800841}" type="slidenum">
              <a:rPr lang="en-US" altLang="en-US"/>
              <a:pPr>
                <a:defRPr/>
              </a:pPr>
              <a:t>‹#›</a:t>
            </a:fld>
            <a:endParaRPr lang="en-US" altLang="en-US"/>
          </a:p>
        </p:txBody>
      </p:sp>
    </p:spTree>
    <p:extLst>
      <p:ext uri="{BB962C8B-B14F-4D97-AF65-F5344CB8AC3E}">
        <p14:creationId xmlns:p14="http://schemas.microsoft.com/office/powerpoint/2010/main" val="5347464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430E204C-AB23-4751-9B47-BFB6E3F8C037}" type="datetime1">
              <a:rPr lang="en-US"/>
              <a:pPr>
                <a:defRPr/>
              </a:pPr>
              <a:t>5/28/2019</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A95FF86-CCA9-4031-B2FB-07DE783F7EBD}" type="slidenum">
              <a:rPr lang="en-US" altLang="en-US"/>
              <a:pPr>
                <a:defRPr/>
              </a:pPr>
              <a:t>‹#›</a:t>
            </a:fld>
            <a:endParaRPr lang="en-US" altLang="en-US"/>
          </a:p>
        </p:txBody>
      </p:sp>
    </p:spTree>
    <p:extLst>
      <p:ext uri="{BB962C8B-B14F-4D97-AF65-F5344CB8AC3E}">
        <p14:creationId xmlns:p14="http://schemas.microsoft.com/office/powerpoint/2010/main" val="2748280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430E204C-AB23-4751-9B47-BFB6E3F8C037}" type="datetime1">
              <a:rPr lang="en-US"/>
              <a:pPr>
                <a:defRPr/>
              </a:pPr>
              <a:t>5/28/2019</a:t>
            </a:fld>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2DA3500E-2974-427B-AF4F-CBD6B6AB24FC}" type="slidenum">
              <a:rPr lang="en-US" altLang="en-US"/>
              <a:pPr>
                <a:defRPr/>
              </a:pPr>
              <a:t>‹#›</a:t>
            </a:fld>
            <a:endParaRPr lang="en-US" altLang="en-US"/>
          </a:p>
        </p:txBody>
      </p:sp>
    </p:spTree>
    <p:extLst>
      <p:ext uri="{BB962C8B-B14F-4D97-AF65-F5344CB8AC3E}">
        <p14:creationId xmlns:p14="http://schemas.microsoft.com/office/powerpoint/2010/main" val="20318263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430E204C-AB23-4751-9B47-BFB6E3F8C037}" type="datetime1">
              <a:rPr lang="en-US"/>
              <a:pPr>
                <a:defRPr/>
              </a:pPr>
              <a:t>5/28/2019</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8B9BB3A-2FD0-4377-A3B4-C237A94CA2BB}" type="slidenum">
              <a:rPr lang="en-US" altLang="en-US"/>
              <a:pPr>
                <a:defRPr/>
              </a:pPr>
              <a:t>‹#›</a:t>
            </a:fld>
            <a:endParaRPr lang="en-US" altLang="en-US"/>
          </a:p>
        </p:txBody>
      </p:sp>
    </p:spTree>
    <p:extLst>
      <p:ext uri="{BB962C8B-B14F-4D97-AF65-F5344CB8AC3E}">
        <p14:creationId xmlns:p14="http://schemas.microsoft.com/office/powerpoint/2010/main" val="33704752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430E204C-AB23-4751-9B47-BFB6E3F8C037}" type="datetime1">
              <a:rPr lang="en-US"/>
              <a:pPr>
                <a:defRPr/>
              </a:pPr>
              <a:t>5/28/2019</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5D6A025-7550-4BDF-91BA-D1754F32982B}" type="slidenum">
              <a:rPr lang="en-US" altLang="en-US"/>
              <a:pPr>
                <a:defRPr/>
              </a:pPr>
              <a:t>‹#›</a:t>
            </a:fld>
            <a:endParaRPr lang="en-US" altLang="en-US"/>
          </a:p>
        </p:txBody>
      </p:sp>
    </p:spTree>
    <p:extLst>
      <p:ext uri="{BB962C8B-B14F-4D97-AF65-F5344CB8AC3E}">
        <p14:creationId xmlns:p14="http://schemas.microsoft.com/office/powerpoint/2010/main" val="32187403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430E204C-AB23-4751-9B47-BFB6E3F8C037}" type="datetime1">
              <a:rPr lang="en-US"/>
              <a:pPr>
                <a:defRPr/>
              </a:pPr>
              <a:t>5/28/2019</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4DD25CC-BC2B-40DE-AA77-ABC5EADC5A6B}" type="slidenum">
              <a:rPr lang="en-US" altLang="en-US"/>
              <a:pPr>
                <a:defRPr/>
              </a:pPr>
              <a:t>‹#›</a:t>
            </a:fld>
            <a:endParaRPr lang="en-US" altLang="en-US"/>
          </a:p>
        </p:txBody>
      </p:sp>
    </p:spTree>
    <p:extLst>
      <p:ext uri="{BB962C8B-B14F-4D97-AF65-F5344CB8AC3E}">
        <p14:creationId xmlns:p14="http://schemas.microsoft.com/office/powerpoint/2010/main" val="13259366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430E204C-AB23-4751-9B47-BFB6E3F8C037}" type="datetime1">
              <a:rPr lang="en-US"/>
              <a:pPr>
                <a:defRPr/>
              </a:pPr>
              <a:t>5/28/2019</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61B83D7-0E78-42AD-A626-9A9B6DC0B47A}" type="slidenum">
              <a:rPr lang="en-US" altLang="en-US"/>
              <a:pPr>
                <a:defRPr/>
              </a:pPr>
              <a:t>‹#›</a:t>
            </a:fld>
            <a:endParaRPr lang="en-US" altLang="en-US"/>
          </a:p>
        </p:txBody>
      </p:sp>
    </p:spTree>
    <p:extLst>
      <p:ext uri="{BB962C8B-B14F-4D97-AF65-F5344CB8AC3E}">
        <p14:creationId xmlns:p14="http://schemas.microsoft.com/office/powerpoint/2010/main" val="40860062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5B2FA67-8C9D-4B2F-94BA-904B9322DB8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187160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B0E8E7D-FB40-48B2-9A54-72F70BB635F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755283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4D71152-7C4F-4936-982C-9F4460B377B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5806875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3BAC646-8102-492B-A1F1-C56437DB3C9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2930898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CF1E9A79-35DB-49A1-9933-D168A70EBD2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3857257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5DDAC46-C70A-4BCD-B5F8-9C11811B928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149663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566675C-9192-40D3-B3C6-3433C31B731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394326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54D6184-32F8-4C72-A11D-AD37D9D03D6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2570432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E4EE1F6-F507-4810-9D64-89C49EC460D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1927026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951365B-3EBF-4734-AE09-D4DA1502C9B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546986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925B44B-C910-4B4F-A093-AFC07EC8545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044626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6346957-1F6C-49A1-8A7F-10DEB4C15C4F}" type="datetimeFigureOut">
              <a:rPr lang="en-US" smtClean="0"/>
              <a:pPr/>
              <a:t>5/28/2019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974373-3240-4657-B26E-B633B5D2C613}" type="slidenum">
              <a:rPr lang="en-US" smtClean="0"/>
              <a:pPr/>
              <a:t>‹#›</a:t>
            </a:fld>
            <a:endParaRPr lang="en-US"/>
          </a:p>
        </p:txBody>
      </p:sp>
    </p:spTree>
    <p:extLst>
      <p:ext uri="{BB962C8B-B14F-4D97-AF65-F5344CB8AC3E}">
        <p14:creationId xmlns:p14="http://schemas.microsoft.com/office/powerpoint/2010/main" val="27789710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346957-1F6C-49A1-8A7F-10DEB4C15C4F}" type="datetimeFigureOut">
              <a:rPr lang="en-US" smtClean="0"/>
              <a:pPr/>
              <a:t>5/28/2019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974373-3240-4657-B26E-B633B5D2C613}" type="slidenum">
              <a:rPr lang="en-US" smtClean="0"/>
              <a:pPr/>
              <a:t>‹#›</a:t>
            </a:fld>
            <a:endParaRPr lang="en-US"/>
          </a:p>
        </p:txBody>
      </p:sp>
    </p:spTree>
    <p:extLst>
      <p:ext uri="{BB962C8B-B14F-4D97-AF65-F5344CB8AC3E}">
        <p14:creationId xmlns:p14="http://schemas.microsoft.com/office/powerpoint/2010/main" val="100270251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5"/>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6346957-1F6C-49A1-8A7F-10DEB4C15C4F}" type="datetimeFigureOut">
              <a:rPr lang="en-US" smtClean="0"/>
              <a:pPr/>
              <a:t>5/28/2019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974373-3240-4657-B26E-B633B5D2C613}" type="slidenum">
              <a:rPr lang="en-US" smtClean="0"/>
              <a:pPr/>
              <a:t>‹#›</a:t>
            </a:fld>
            <a:endParaRPr lang="en-US"/>
          </a:p>
        </p:txBody>
      </p:sp>
    </p:spTree>
    <p:extLst>
      <p:ext uri="{BB962C8B-B14F-4D97-AF65-F5344CB8AC3E}">
        <p14:creationId xmlns:p14="http://schemas.microsoft.com/office/powerpoint/2010/main" val="203137126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6346957-1F6C-49A1-8A7F-10DEB4C15C4F}" type="datetimeFigureOut">
              <a:rPr lang="en-US" smtClean="0"/>
              <a:pPr/>
              <a:t>5/28/2019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974373-3240-4657-B26E-B633B5D2C613}" type="slidenum">
              <a:rPr lang="en-US" smtClean="0"/>
              <a:pPr/>
              <a:t>‹#›</a:t>
            </a:fld>
            <a:endParaRPr lang="en-US"/>
          </a:p>
        </p:txBody>
      </p:sp>
    </p:spTree>
    <p:extLst>
      <p:ext uri="{BB962C8B-B14F-4D97-AF65-F5344CB8AC3E}">
        <p14:creationId xmlns:p14="http://schemas.microsoft.com/office/powerpoint/2010/main" val="10757044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2"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6346957-1F6C-49A1-8A7F-10DEB4C15C4F}" type="datetimeFigureOut">
              <a:rPr lang="en-US" smtClean="0"/>
              <a:pPr/>
              <a:t>5/28/2019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974373-3240-4657-B26E-B633B5D2C613}" type="slidenum">
              <a:rPr lang="en-US" smtClean="0"/>
              <a:pPr/>
              <a:t>‹#›</a:t>
            </a:fld>
            <a:endParaRPr lang="en-US"/>
          </a:p>
        </p:txBody>
      </p:sp>
    </p:spTree>
    <p:extLst>
      <p:ext uri="{BB962C8B-B14F-4D97-AF65-F5344CB8AC3E}">
        <p14:creationId xmlns:p14="http://schemas.microsoft.com/office/powerpoint/2010/main" val="261060253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6346957-1F6C-49A1-8A7F-10DEB4C15C4F}" type="datetimeFigureOut">
              <a:rPr lang="en-US" smtClean="0"/>
              <a:pPr/>
              <a:t>5/28/2019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974373-3240-4657-B26E-B633B5D2C613}" type="slidenum">
              <a:rPr lang="en-US" smtClean="0"/>
              <a:pPr/>
              <a:t>‹#›</a:t>
            </a:fld>
            <a:endParaRPr lang="en-US"/>
          </a:p>
        </p:txBody>
      </p:sp>
    </p:spTree>
    <p:extLst>
      <p:ext uri="{BB962C8B-B14F-4D97-AF65-F5344CB8AC3E}">
        <p14:creationId xmlns:p14="http://schemas.microsoft.com/office/powerpoint/2010/main" val="228484268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5" descr="\\dhssacpcfh01\EPIGroups\EPI-SHARED\Clerical\Logos\MCAH\MCAH CDPH landscape print quality\MCAHLogo-2011-12-21-800x342-300ppi-NoLayers.tif"/>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1"/>
            <a:ext cx="2148840" cy="87925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userDrawn="1"/>
        </p:nvSpPr>
        <p:spPr>
          <a:xfrm>
            <a:off x="0" y="879254"/>
            <a:ext cx="2148840" cy="597874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cs typeface="Arial" pitchFamily="34" charset="0"/>
            </a:endParaRPr>
          </a:p>
        </p:txBody>
      </p:sp>
      <p:sp>
        <p:nvSpPr>
          <p:cNvPr id="7" name="Rectangle 6"/>
          <p:cNvSpPr/>
          <p:nvPr userDrawn="1"/>
        </p:nvSpPr>
        <p:spPr>
          <a:xfrm>
            <a:off x="2148840" y="1"/>
            <a:ext cx="6995160" cy="879254"/>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spcAft>
                <a:spcPts val="600"/>
              </a:spcAft>
            </a:pPr>
            <a:endParaRPr lang="en-US" dirty="0" smtClean="0">
              <a:solidFill>
                <a:schemeClr val="tx1"/>
              </a:solidFill>
            </a:endParaRPr>
          </a:p>
        </p:txBody>
      </p:sp>
      <p:sp>
        <p:nvSpPr>
          <p:cNvPr id="8" name="Rectangle 7"/>
          <p:cNvSpPr/>
          <p:nvPr userDrawn="1"/>
        </p:nvSpPr>
        <p:spPr>
          <a:xfrm>
            <a:off x="2606043" y="1336455"/>
            <a:ext cx="6080759" cy="4607146"/>
          </a:xfrm>
          <a:prstGeom prst="rect">
            <a:avLst/>
          </a:prstGeom>
          <a:no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pitchFamily="34" charset="0"/>
              <a:cs typeface="Arial" pitchFamily="34" charset="0"/>
            </a:endParaRPr>
          </a:p>
        </p:txBody>
      </p:sp>
      <p:sp>
        <p:nvSpPr>
          <p:cNvPr id="9" name="Rectangle 8"/>
          <p:cNvSpPr/>
          <p:nvPr userDrawn="1"/>
        </p:nvSpPr>
        <p:spPr>
          <a:xfrm>
            <a:off x="2148840" y="879254"/>
            <a:ext cx="6995160" cy="457200"/>
          </a:xfrm>
          <a:prstGeom prst="rect">
            <a:avLst/>
          </a:prstGeom>
          <a:noFill/>
          <a:ln w="3175">
            <a:solidFill>
              <a:srgbClr val="00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rot="16200000">
            <a:off x="-612648" y="3639312"/>
            <a:ext cx="5980176" cy="457200"/>
          </a:xfrm>
          <a:prstGeom prst="rect">
            <a:avLst/>
          </a:prstGeom>
          <a:noFill/>
          <a:ln w="3175">
            <a:solidFill>
              <a:srgbClr val="00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rot="16200000">
            <a:off x="5925312" y="3640742"/>
            <a:ext cx="5980176" cy="457200"/>
          </a:xfrm>
          <a:prstGeom prst="rect">
            <a:avLst/>
          </a:prstGeom>
          <a:noFill/>
          <a:ln w="3175">
            <a:solidFill>
              <a:srgbClr val="00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2148839" y="5943601"/>
            <a:ext cx="6995160" cy="915830"/>
          </a:xfrm>
          <a:prstGeom prst="rect">
            <a:avLst/>
          </a:prstGeom>
          <a:noFill/>
          <a:ln w="3175">
            <a:solidFill>
              <a:srgbClr val="00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054129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346957-1F6C-49A1-8A7F-10DEB4C15C4F}" type="datetimeFigureOut">
              <a:rPr lang="en-US" smtClean="0"/>
              <a:pPr/>
              <a:t>5/28/2019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974373-3240-4657-B26E-B633B5D2C613}" type="slidenum">
              <a:rPr lang="en-US" smtClean="0"/>
              <a:pPr/>
              <a:t>‹#›</a:t>
            </a:fld>
            <a:endParaRPr lang="en-US"/>
          </a:p>
        </p:txBody>
      </p:sp>
    </p:spTree>
    <p:extLst>
      <p:ext uri="{BB962C8B-B14F-4D97-AF65-F5344CB8AC3E}">
        <p14:creationId xmlns:p14="http://schemas.microsoft.com/office/powerpoint/2010/main" val="161901658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346957-1F6C-49A1-8A7F-10DEB4C15C4F}" type="datetimeFigureOut">
              <a:rPr lang="en-US" smtClean="0"/>
              <a:pPr/>
              <a:t>5/28/2019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974373-3240-4657-B26E-B633B5D2C613}" type="slidenum">
              <a:rPr lang="en-US" smtClean="0"/>
              <a:pPr/>
              <a:t>‹#›</a:t>
            </a:fld>
            <a:endParaRPr lang="en-US"/>
          </a:p>
        </p:txBody>
      </p:sp>
    </p:spTree>
    <p:extLst>
      <p:ext uri="{BB962C8B-B14F-4D97-AF65-F5344CB8AC3E}">
        <p14:creationId xmlns:p14="http://schemas.microsoft.com/office/powerpoint/2010/main" val="158608745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346957-1F6C-49A1-8A7F-10DEB4C15C4F}" type="datetimeFigureOut">
              <a:rPr lang="en-US" smtClean="0"/>
              <a:pPr/>
              <a:t>5/28/2019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974373-3240-4657-B26E-B633B5D2C613}" type="slidenum">
              <a:rPr lang="en-US" smtClean="0"/>
              <a:pPr/>
              <a:t>‹#›</a:t>
            </a:fld>
            <a:endParaRPr lang="en-US"/>
          </a:p>
        </p:txBody>
      </p:sp>
    </p:spTree>
    <p:extLst>
      <p:ext uri="{BB962C8B-B14F-4D97-AF65-F5344CB8AC3E}">
        <p14:creationId xmlns:p14="http://schemas.microsoft.com/office/powerpoint/2010/main" val="103591381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346957-1F6C-49A1-8A7F-10DEB4C15C4F}" type="datetimeFigureOut">
              <a:rPr lang="en-US" smtClean="0"/>
              <a:pPr/>
              <a:t>5/28/2019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974373-3240-4657-B26E-B633B5D2C613}" type="slidenum">
              <a:rPr lang="en-US" smtClean="0"/>
              <a:pPr/>
              <a:t>‹#›</a:t>
            </a:fld>
            <a:endParaRPr lang="en-US"/>
          </a:p>
        </p:txBody>
      </p:sp>
    </p:spTree>
    <p:extLst>
      <p:ext uri="{BB962C8B-B14F-4D97-AF65-F5344CB8AC3E}">
        <p14:creationId xmlns:p14="http://schemas.microsoft.com/office/powerpoint/2010/main" val="328753499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 name="Picture 7"/>
          <p:cNvPicPr/>
          <p:nvPr userDrawn="1"/>
        </p:nvPicPr>
        <p:blipFill rotWithShape="1">
          <a:blip r:embed="rId2" cstate="print">
            <a:extLst>
              <a:ext uri="{28A0092B-C50C-407E-A947-70E740481C1C}">
                <a14:useLocalDpi xmlns:a14="http://schemas.microsoft.com/office/drawing/2010/main" val="0"/>
              </a:ext>
            </a:extLst>
          </a:blip>
          <a:srcRect b="26667"/>
          <a:stretch/>
        </p:blipFill>
        <p:spPr>
          <a:xfrm>
            <a:off x="0" y="6019800"/>
            <a:ext cx="9144000" cy="838200"/>
          </a:xfrm>
          <a:prstGeom prst="rect">
            <a:avLst/>
          </a:prstGeom>
        </p:spPr>
      </p:pic>
      <p:sp>
        <p:nvSpPr>
          <p:cNvPr id="2" name="Title 1"/>
          <p:cNvSpPr>
            <a:spLocks noGrp="1"/>
          </p:cNvSpPr>
          <p:nvPr>
            <p:ph type="ctrTitle"/>
          </p:nvPr>
        </p:nvSpPr>
        <p:spPr>
          <a:xfrm>
            <a:off x="685800" y="1828801"/>
            <a:ext cx="7772400" cy="1295399"/>
          </a:xfrm>
        </p:spPr>
        <p:txBody>
          <a:bodyPr anchor="b"/>
          <a:lstStyle>
            <a:lvl1pPr algn="ctr">
              <a:defRPr sz="3200"/>
            </a:lvl1pPr>
          </a:lstStyle>
          <a:p>
            <a:r>
              <a:rPr lang="en-US" dirty="0" smtClean="0"/>
              <a:t>Click to edit Master title style</a:t>
            </a:r>
            <a:endParaRPr lang="en-US" dirty="0"/>
          </a:p>
        </p:txBody>
      </p:sp>
      <p:sp>
        <p:nvSpPr>
          <p:cNvPr id="3" name="Subtitle 2"/>
          <p:cNvSpPr>
            <a:spLocks noGrp="1"/>
          </p:cNvSpPr>
          <p:nvPr>
            <p:ph type="subTitle" idx="1"/>
          </p:nvPr>
        </p:nvSpPr>
        <p:spPr>
          <a:xfrm>
            <a:off x="914400" y="3657600"/>
            <a:ext cx="7315200" cy="1981200"/>
          </a:xfrm>
        </p:spPr>
        <p:txBody>
          <a:bodyPr>
            <a:normAutofit/>
          </a:bodyPr>
          <a:lstStyle>
            <a:lvl1pPr marL="0" indent="0" algn="ctr">
              <a:buNone/>
              <a:defRPr sz="2400" b="1">
                <a:solidFill>
                  <a:srgbClr val="0022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137002465"/>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r>
              <a:rPr lang="en-US" dirty="0" smtClean="0"/>
              <a:t>3 Apr 2013</a:t>
            </a:r>
            <a:endParaRPr lang="en-US" dirty="0"/>
          </a:p>
        </p:txBody>
      </p:sp>
      <p:sp>
        <p:nvSpPr>
          <p:cNvPr id="8" name="Slide Number Placeholder 7"/>
          <p:cNvSpPr>
            <a:spLocks noGrp="1"/>
          </p:cNvSpPr>
          <p:nvPr>
            <p:ph type="sldNum" sz="quarter" idx="11"/>
          </p:nvPr>
        </p:nvSpPr>
        <p:spPr/>
        <p:txBody>
          <a:bodyPr/>
          <a:lstStyle/>
          <a:p>
            <a:fld id="{5E961E83-94B8-4297-8E24-B9C0634E5BF7}" type="slidenum">
              <a:rPr lang="en-US" smtClean="0"/>
              <a:pPr/>
              <a:t>‹#›</a:t>
            </a:fld>
            <a:endParaRPr lang="en-US" dirty="0"/>
          </a:p>
        </p:txBody>
      </p:sp>
    </p:spTree>
    <p:extLst>
      <p:ext uri="{BB962C8B-B14F-4D97-AF65-F5344CB8AC3E}">
        <p14:creationId xmlns:p14="http://schemas.microsoft.com/office/powerpoint/2010/main" val="1763575299"/>
      </p:ext>
    </p:extLst>
  </p:cSld>
  <p:clrMapOvr>
    <a:masterClrMapping/>
  </p:clrMapOvr>
  <p:transition>
    <p:fade/>
  </p:transition>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pic>
        <p:nvPicPr>
          <p:cNvPr id="12" name="Picture 11"/>
          <p:cNvPicPr/>
          <p:nvPr userDrawn="1"/>
        </p:nvPicPr>
        <p:blipFill rotWithShape="1">
          <a:blip r:embed="rId2" cstate="print">
            <a:extLst>
              <a:ext uri="{28A0092B-C50C-407E-A947-70E740481C1C}">
                <a14:useLocalDpi xmlns:a14="http://schemas.microsoft.com/office/drawing/2010/main" val="0"/>
              </a:ext>
            </a:extLst>
          </a:blip>
          <a:srcRect b="26667"/>
          <a:stretch/>
        </p:blipFill>
        <p:spPr>
          <a:xfrm>
            <a:off x="0" y="6019800"/>
            <a:ext cx="9144000" cy="838200"/>
          </a:xfrm>
          <a:prstGeom prst="rect">
            <a:avLst/>
          </a:prstGeom>
        </p:spPr>
      </p:pic>
      <p:sp>
        <p:nvSpPr>
          <p:cNvPr id="3" name="Text Placeholder 2"/>
          <p:cNvSpPr>
            <a:spLocks noGrp="1"/>
          </p:cNvSpPr>
          <p:nvPr>
            <p:ph type="body" idx="1"/>
          </p:nvPr>
        </p:nvSpPr>
        <p:spPr>
          <a:xfrm>
            <a:off x="3352800" y="2906713"/>
            <a:ext cx="5562600" cy="3113087"/>
          </a:xfrm>
        </p:spPr>
        <p:txBody>
          <a:bodyPr anchor="t"/>
          <a:lstStyle>
            <a:lvl1pPr marL="231775" indent="-231775">
              <a:buFont typeface="Wingdings" pitchFamily="2" charset="2"/>
              <a:buChar char="§"/>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Title 6"/>
          <p:cNvSpPr>
            <a:spLocks noGrp="1"/>
          </p:cNvSpPr>
          <p:nvPr>
            <p:ph type="title"/>
          </p:nvPr>
        </p:nvSpPr>
        <p:spPr>
          <a:xfrm>
            <a:off x="3657600" y="2057400"/>
            <a:ext cx="5070143" cy="609600"/>
          </a:xfrm>
        </p:spPr>
        <p:txBody>
          <a:bodyPr/>
          <a:lstStyle/>
          <a:p>
            <a:r>
              <a:rPr lang="en-US" dirty="0" smtClean="0"/>
              <a:t>Click to edit Master title style</a:t>
            </a:r>
            <a:endParaRPr lang="en-US" dirty="0"/>
          </a:p>
        </p:txBody>
      </p:sp>
      <p:cxnSp>
        <p:nvCxnSpPr>
          <p:cNvPr id="9" name="Straight Connector 8"/>
          <p:cNvCxnSpPr/>
          <p:nvPr userDrawn="1"/>
        </p:nvCxnSpPr>
        <p:spPr>
          <a:xfrm>
            <a:off x="3657600" y="2590800"/>
            <a:ext cx="5063319" cy="0"/>
          </a:xfrm>
          <a:prstGeom prst="line">
            <a:avLst/>
          </a:prstGeom>
          <a:ln w="28575">
            <a:solidFill>
              <a:srgbClr val="C09900"/>
            </a:solidFill>
          </a:ln>
        </p:spPr>
        <p:style>
          <a:lnRef idx="1">
            <a:schemeClr val="accent1"/>
          </a:lnRef>
          <a:fillRef idx="0">
            <a:schemeClr val="accent1"/>
          </a:fillRef>
          <a:effectRef idx="0">
            <a:schemeClr val="accent1"/>
          </a:effectRef>
          <a:fontRef idx="minor">
            <a:schemeClr val="tx1"/>
          </a:fontRef>
        </p:style>
      </p:cxnSp>
      <p:sp>
        <p:nvSpPr>
          <p:cNvPr id="2" name="Date Placeholder 1"/>
          <p:cNvSpPr>
            <a:spLocks noGrp="1"/>
          </p:cNvSpPr>
          <p:nvPr>
            <p:ph type="dt" sz="half" idx="10"/>
          </p:nvPr>
        </p:nvSpPr>
        <p:spPr/>
        <p:txBody>
          <a:bodyPr/>
          <a:lstStyle/>
          <a:p>
            <a:r>
              <a:rPr lang="en-US" dirty="0" smtClean="0"/>
              <a:t>3 Apr 2013</a:t>
            </a:r>
            <a:endParaRPr lang="en-US" dirty="0"/>
          </a:p>
        </p:txBody>
      </p:sp>
      <p:sp>
        <p:nvSpPr>
          <p:cNvPr id="8" name="Slide Number Placeholder 7"/>
          <p:cNvSpPr>
            <a:spLocks noGrp="1"/>
          </p:cNvSpPr>
          <p:nvPr>
            <p:ph type="sldNum" sz="quarter" idx="11"/>
          </p:nvPr>
        </p:nvSpPr>
        <p:spPr/>
        <p:txBody>
          <a:bodyPr/>
          <a:lstStyle/>
          <a:p>
            <a:fld id="{5E961E83-94B8-4297-8E24-B9C0634E5BF7}" type="slidenum">
              <a:rPr lang="en-US" smtClean="0"/>
              <a:pPr/>
              <a:t>‹#›</a:t>
            </a:fld>
            <a:endParaRPr lang="en-US" dirty="0"/>
          </a:p>
        </p:txBody>
      </p:sp>
    </p:spTree>
    <p:extLst>
      <p:ext uri="{BB962C8B-B14F-4D97-AF65-F5344CB8AC3E}">
        <p14:creationId xmlns:p14="http://schemas.microsoft.com/office/powerpoint/2010/main" val="3338390274"/>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19201"/>
            <a:ext cx="4191000" cy="4800600"/>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219201"/>
            <a:ext cx="4191000" cy="4800600"/>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0"/>
          </p:nvPr>
        </p:nvSpPr>
        <p:spPr/>
        <p:txBody>
          <a:bodyPr/>
          <a:lstStyle/>
          <a:p>
            <a:r>
              <a:rPr lang="en-US" dirty="0" smtClean="0"/>
              <a:t>3 Apr 2013</a:t>
            </a:r>
            <a:endParaRPr lang="en-US" dirty="0"/>
          </a:p>
        </p:txBody>
      </p:sp>
      <p:sp>
        <p:nvSpPr>
          <p:cNvPr id="9" name="Slide Number Placeholder 8"/>
          <p:cNvSpPr>
            <a:spLocks noGrp="1"/>
          </p:cNvSpPr>
          <p:nvPr>
            <p:ph type="sldNum" sz="quarter" idx="11"/>
          </p:nvPr>
        </p:nvSpPr>
        <p:spPr/>
        <p:txBody>
          <a:bodyPr/>
          <a:lstStyle/>
          <a:p>
            <a:fld id="{5E961E83-94B8-4297-8E24-B9C0634E5BF7}" type="slidenum">
              <a:rPr lang="en-US" smtClean="0"/>
              <a:pPr/>
              <a:t>‹#›</a:t>
            </a:fld>
            <a:endParaRPr lang="en-US" dirty="0"/>
          </a:p>
        </p:txBody>
      </p:sp>
    </p:spTree>
    <p:extLst>
      <p:ext uri="{BB962C8B-B14F-4D97-AF65-F5344CB8AC3E}">
        <p14:creationId xmlns:p14="http://schemas.microsoft.com/office/powerpoint/2010/main" val="1052860697"/>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Title and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143000"/>
            <a:ext cx="4046561" cy="639762"/>
          </a:xfrm>
        </p:spPr>
        <p:txBody>
          <a:bodyPr anchor="b">
            <a:normAutofit/>
          </a:bodyPr>
          <a:lstStyle>
            <a:lvl1pPr marL="0" indent="0" algn="ctr">
              <a:buNone/>
              <a:defRPr sz="2000" b="1">
                <a:solidFill>
                  <a:srgbClr val="0022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1905001"/>
            <a:ext cx="4191000" cy="4114800"/>
          </a:xfrm>
        </p:spPr>
        <p:txBody>
          <a:bodyPr>
            <a:normAutofit/>
          </a:bodyPr>
          <a:lstStyle>
            <a:lvl1pPr>
              <a:defRPr sz="20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8201" y="1143000"/>
            <a:ext cx="4038599" cy="639762"/>
          </a:xfrm>
        </p:spPr>
        <p:txBody>
          <a:bodyPr anchor="b">
            <a:normAutofit/>
          </a:bodyPr>
          <a:lstStyle>
            <a:lvl1pPr marL="0" indent="0" algn="ctr">
              <a:buNone/>
              <a:defRPr sz="2000" b="1">
                <a:solidFill>
                  <a:srgbClr val="0022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905001"/>
            <a:ext cx="4194175" cy="4114800"/>
          </a:xfrm>
        </p:spPr>
        <p:txBody>
          <a:bodyPr>
            <a:normAutofit/>
          </a:bodyPr>
          <a:lstStyle>
            <a:lvl1pPr>
              <a:defRPr sz="20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Date Placeholder 9"/>
          <p:cNvSpPr>
            <a:spLocks noGrp="1"/>
          </p:cNvSpPr>
          <p:nvPr>
            <p:ph type="dt" sz="half" idx="10"/>
          </p:nvPr>
        </p:nvSpPr>
        <p:spPr/>
        <p:txBody>
          <a:bodyPr/>
          <a:lstStyle/>
          <a:p>
            <a:r>
              <a:rPr lang="en-US" dirty="0" smtClean="0"/>
              <a:t>3 Apr 2013</a:t>
            </a:r>
            <a:endParaRPr lang="en-US" dirty="0"/>
          </a:p>
        </p:txBody>
      </p:sp>
      <p:sp>
        <p:nvSpPr>
          <p:cNvPr id="11" name="Slide Number Placeholder 10"/>
          <p:cNvSpPr>
            <a:spLocks noGrp="1"/>
          </p:cNvSpPr>
          <p:nvPr>
            <p:ph type="sldNum" sz="quarter" idx="11"/>
          </p:nvPr>
        </p:nvSpPr>
        <p:spPr/>
        <p:txBody>
          <a:bodyPr/>
          <a:lstStyle/>
          <a:p>
            <a:fld id="{5E961E83-94B8-4297-8E24-B9C0634E5BF7}" type="slidenum">
              <a:rPr lang="en-US" smtClean="0"/>
              <a:pPr/>
              <a:t>‹#›</a:t>
            </a:fld>
            <a:endParaRPr lang="en-US" dirty="0"/>
          </a:p>
        </p:txBody>
      </p:sp>
    </p:spTree>
    <p:extLst>
      <p:ext uri="{BB962C8B-B14F-4D97-AF65-F5344CB8AC3E}">
        <p14:creationId xmlns:p14="http://schemas.microsoft.com/office/powerpoint/2010/main" val="1711575219"/>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pic>
        <p:nvPicPr>
          <p:cNvPr id="9" name="Picture 8"/>
          <p:cNvPicPr/>
          <p:nvPr userDrawn="1"/>
        </p:nvPicPr>
        <p:blipFill rotWithShape="1">
          <a:blip r:embed="rId2" cstate="print">
            <a:extLst>
              <a:ext uri="{28A0092B-C50C-407E-A947-70E740481C1C}">
                <a14:useLocalDpi xmlns:a14="http://schemas.microsoft.com/office/drawing/2010/main" val="0"/>
              </a:ext>
            </a:extLst>
          </a:blip>
          <a:srcRect b="26667"/>
          <a:stretch/>
        </p:blipFill>
        <p:spPr>
          <a:xfrm>
            <a:off x="0" y="6019800"/>
            <a:ext cx="9144000" cy="838200"/>
          </a:xfrm>
          <a:prstGeom prst="rect">
            <a:avLst/>
          </a:prstGeom>
        </p:spPr>
      </p:pic>
      <p:sp>
        <p:nvSpPr>
          <p:cNvPr id="3" name="Text Placeholder 2"/>
          <p:cNvSpPr>
            <a:spLocks noGrp="1"/>
          </p:cNvSpPr>
          <p:nvPr>
            <p:ph type="body" idx="1"/>
          </p:nvPr>
        </p:nvSpPr>
        <p:spPr>
          <a:xfrm>
            <a:off x="228600" y="274638"/>
            <a:ext cx="4343400" cy="639762"/>
          </a:xfrm>
        </p:spPr>
        <p:txBody>
          <a:bodyPr anchor="b">
            <a:normAutofit/>
          </a:bodyPr>
          <a:lstStyle>
            <a:lvl1pPr marL="0" indent="0" algn="ctr">
              <a:buNone/>
              <a:defRPr sz="2400" b="1">
                <a:solidFill>
                  <a:srgbClr val="0022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381000" y="1143000"/>
            <a:ext cx="4191000" cy="4876801"/>
          </a:xfrm>
        </p:spPr>
        <p:txBody>
          <a:bodyPr>
            <a:normAutofit/>
          </a:bodyPr>
          <a:lstStyle>
            <a:lvl1pPr>
              <a:defRPr sz="20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572000" y="274638"/>
            <a:ext cx="4343400" cy="639762"/>
          </a:xfrm>
        </p:spPr>
        <p:txBody>
          <a:bodyPr anchor="b">
            <a:normAutofit/>
          </a:bodyPr>
          <a:lstStyle>
            <a:lvl1pPr marL="0" indent="0" algn="ctr">
              <a:buNone/>
              <a:defRPr sz="2400" b="1">
                <a:solidFill>
                  <a:srgbClr val="0022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24400" y="1143001"/>
            <a:ext cx="4114800" cy="4876800"/>
          </a:xfrm>
        </p:spPr>
        <p:txBody>
          <a:bodyPr>
            <a:normAutofit/>
          </a:bodyPr>
          <a:lstStyle>
            <a:lvl1pPr>
              <a:defRPr sz="20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Date Placeholder 9"/>
          <p:cNvSpPr>
            <a:spLocks noGrp="1"/>
          </p:cNvSpPr>
          <p:nvPr>
            <p:ph type="dt" sz="half" idx="10"/>
          </p:nvPr>
        </p:nvSpPr>
        <p:spPr/>
        <p:txBody>
          <a:bodyPr/>
          <a:lstStyle/>
          <a:p>
            <a:r>
              <a:rPr lang="en-US" dirty="0" smtClean="0"/>
              <a:t>3 Apr 2013</a:t>
            </a:r>
            <a:endParaRPr lang="en-US" dirty="0"/>
          </a:p>
        </p:txBody>
      </p:sp>
      <p:sp>
        <p:nvSpPr>
          <p:cNvPr id="11" name="Slide Number Placeholder 10"/>
          <p:cNvSpPr>
            <a:spLocks noGrp="1"/>
          </p:cNvSpPr>
          <p:nvPr>
            <p:ph type="sldNum" sz="quarter" idx="11"/>
          </p:nvPr>
        </p:nvSpPr>
        <p:spPr/>
        <p:txBody>
          <a:bodyPr/>
          <a:lstStyle/>
          <a:p>
            <a:fld id="{5E961E83-94B8-4297-8E24-B9C0634E5BF7}" type="slidenum">
              <a:rPr lang="en-US" smtClean="0"/>
              <a:pPr/>
              <a:t>‹#›</a:t>
            </a:fld>
            <a:endParaRPr lang="en-US" dirty="0"/>
          </a:p>
        </p:txBody>
      </p:sp>
      <p:cxnSp>
        <p:nvCxnSpPr>
          <p:cNvPr id="25" name="Straight Connector 24"/>
          <p:cNvCxnSpPr/>
          <p:nvPr userDrawn="1"/>
        </p:nvCxnSpPr>
        <p:spPr>
          <a:xfrm>
            <a:off x="762000" y="914400"/>
            <a:ext cx="3276600" cy="0"/>
          </a:xfrm>
          <a:prstGeom prst="line">
            <a:avLst/>
          </a:prstGeom>
          <a:ln w="28575">
            <a:solidFill>
              <a:srgbClr val="C099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5105400" y="914400"/>
            <a:ext cx="3276600" cy="0"/>
          </a:xfrm>
          <a:prstGeom prst="line">
            <a:avLst/>
          </a:prstGeom>
          <a:ln w="28575">
            <a:solidFill>
              <a:srgbClr val="C099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4798098"/>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Date Placeholder 5"/>
          <p:cNvSpPr>
            <a:spLocks noGrp="1"/>
          </p:cNvSpPr>
          <p:nvPr>
            <p:ph type="dt" sz="half" idx="10"/>
          </p:nvPr>
        </p:nvSpPr>
        <p:spPr/>
        <p:txBody>
          <a:bodyPr/>
          <a:lstStyle/>
          <a:p>
            <a:r>
              <a:rPr lang="en-US" dirty="0" smtClean="0"/>
              <a:t>3 Apr 2013</a:t>
            </a:r>
            <a:endParaRPr lang="en-US" dirty="0"/>
          </a:p>
        </p:txBody>
      </p:sp>
      <p:sp>
        <p:nvSpPr>
          <p:cNvPr id="7" name="Slide Number Placeholder 6"/>
          <p:cNvSpPr>
            <a:spLocks noGrp="1"/>
          </p:cNvSpPr>
          <p:nvPr>
            <p:ph type="sldNum" sz="quarter" idx="11"/>
          </p:nvPr>
        </p:nvSpPr>
        <p:spPr/>
        <p:txBody>
          <a:bodyPr/>
          <a:lstStyle/>
          <a:p>
            <a:fld id="{5E961E83-94B8-4297-8E24-B9C0634E5BF7}" type="slidenum">
              <a:rPr lang="en-US" smtClean="0"/>
              <a:pPr/>
              <a:t>‹#›</a:t>
            </a:fld>
            <a:endParaRPr lang="en-US" dirty="0"/>
          </a:p>
        </p:txBody>
      </p:sp>
    </p:spTree>
    <p:extLst>
      <p:ext uri="{BB962C8B-B14F-4D97-AF65-F5344CB8AC3E}">
        <p14:creationId xmlns:p14="http://schemas.microsoft.com/office/powerpoint/2010/main" val="1412456559"/>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 preserve="1">
  <p:cSld name="Title and Minimal Content">
    <p:spTree>
      <p:nvGrpSpPr>
        <p:cNvPr id="1" name=""/>
        <p:cNvGrpSpPr/>
        <p:nvPr/>
      </p:nvGrpSpPr>
      <p:grpSpPr>
        <a:xfrm>
          <a:off x="0" y="0"/>
          <a:ext cx="0" cy="0"/>
          <a:chOff x="0" y="0"/>
          <a:chExt cx="0" cy="0"/>
        </a:xfrm>
      </p:grpSpPr>
      <p:pic>
        <p:nvPicPr>
          <p:cNvPr id="10" name="Picture 9"/>
          <p:cNvPicPr/>
          <p:nvPr userDrawn="1"/>
        </p:nvPicPr>
        <p:blipFill rotWithShape="1">
          <a:blip r:embed="rId2" cstate="print">
            <a:extLst>
              <a:ext uri="{28A0092B-C50C-407E-A947-70E740481C1C}">
                <a14:useLocalDpi xmlns:a14="http://schemas.microsoft.com/office/drawing/2010/main" val="0"/>
              </a:ext>
            </a:extLst>
          </a:blip>
          <a:srcRect b="26667"/>
          <a:stretch/>
        </p:blipFill>
        <p:spPr>
          <a:xfrm>
            <a:off x="0" y="6019800"/>
            <a:ext cx="9144000" cy="838200"/>
          </a:xfrm>
          <a:prstGeom prst="rect">
            <a:avLst/>
          </a:prstGeom>
        </p:spPr>
      </p:pic>
      <p:sp>
        <p:nvSpPr>
          <p:cNvPr id="2" name="Title 1"/>
          <p:cNvSpPr>
            <a:spLocks noGrp="1"/>
          </p:cNvSpPr>
          <p:nvPr>
            <p:ph type="title"/>
          </p:nvPr>
        </p:nvSpPr>
        <p:spPr>
          <a:xfrm>
            <a:off x="2133600" y="2079812"/>
            <a:ext cx="6553200" cy="609600"/>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1828800" y="2819400"/>
            <a:ext cx="6858000" cy="3200401"/>
          </a:xfrm>
        </p:spPr>
        <p:txBody>
          <a:bodyPr/>
          <a:lstStyle>
            <a:lvl1pPr>
              <a:spcBef>
                <a:spcPts val="1200"/>
              </a:spcBef>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8" name="Straight Connector 7"/>
          <p:cNvCxnSpPr/>
          <p:nvPr userDrawn="1"/>
        </p:nvCxnSpPr>
        <p:spPr>
          <a:xfrm>
            <a:off x="2133600" y="2590800"/>
            <a:ext cx="6553200" cy="0"/>
          </a:xfrm>
          <a:prstGeom prst="line">
            <a:avLst/>
          </a:prstGeom>
          <a:ln w="28575">
            <a:solidFill>
              <a:srgbClr val="C09900"/>
            </a:solidFill>
          </a:ln>
        </p:spPr>
        <p:style>
          <a:lnRef idx="1">
            <a:schemeClr val="accent1"/>
          </a:lnRef>
          <a:fillRef idx="0">
            <a:schemeClr val="accent1"/>
          </a:fillRef>
          <a:effectRef idx="0">
            <a:schemeClr val="accent1"/>
          </a:effectRef>
          <a:fontRef idx="minor">
            <a:schemeClr val="tx1"/>
          </a:fontRef>
        </p:style>
      </p:cxnSp>
      <p:sp>
        <p:nvSpPr>
          <p:cNvPr id="11" name="Date Placeholder 10"/>
          <p:cNvSpPr>
            <a:spLocks noGrp="1"/>
          </p:cNvSpPr>
          <p:nvPr>
            <p:ph type="dt" sz="half" idx="10"/>
          </p:nvPr>
        </p:nvSpPr>
        <p:spPr/>
        <p:txBody>
          <a:bodyPr/>
          <a:lstStyle/>
          <a:p>
            <a:r>
              <a:rPr lang="en-US" dirty="0" smtClean="0"/>
              <a:t>3 Apr 2013</a:t>
            </a:r>
            <a:endParaRPr lang="en-US" dirty="0"/>
          </a:p>
        </p:txBody>
      </p:sp>
      <p:sp>
        <p:nvSpPr>
          <p:cNvPr id="12" name="Slide Number Placeholder 11"/>
          <p:cNvSpPr>
            <a:spLocks noGrp="1"/>
          </p:cNvSpPr>
          <p:nvPr>
            <p:ph type="sldNum" sz="quarter" idx="11"/>
          </p:nvPr>
        </p:nvSpPr>
        <p:spPr/>
        <p:txBody>
          <a:bodyPr/>
          <a:lstStyle/>
          <a:p>
            <a:fld id="{5E961E83-94B8-4297-8E24-B9C0634E5BF7}" type="slidenum">
              <a:rPr lang="en-US" smtClean="0"/>
              <a:pPr/>
              <a:t>‹#›</a:t>
            </a:fld>
            <a:endParaRPr lang="en-US" dirty="0"/>
          </a:p>
        </p:txBody>
      </p:sp>
    </p:spTree>
    <p:extLst>
      <p:ext uri="{BB962C8B-B14F-4D97-AF65-F5344CB8AC3E}">
        <p14:creationId xmlns:p14="http://schemas.microsoft.com/office/powerpoint/2010/main" val="1009968636"/>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obj" preserve="1">
  <p:cSld name="Sidebar">
    <p:spTree>
      <p:nvGrpSpPr>
        <p:cNvPr id="1" name=""/>
        <p:cNvGrpSpPr/>
        <p:nvPr/>
      </p:nvGrpSpPr>
      <p:grpSpPr>
        <a:xfrm>
          <a:off x="0" y="0"/>
          <a:ext cx="0" cy="0"/>
          <a:chOff x="0" y="0"/>
          <a:chExt cx="0" cy="0"/>
        </a:xfrm>
      </p:grpSpPr>
      <p:pic>
        <p:nvPicPr>
          <p:cNvPr id="10" name="Picture 9"/>
          <p:cNvPicPr/>
          <p:nvPr userDrawn="1"/>
        </p:nvPicPr>
        <p:blipFill rotWithShape="1">
          <a:blip r:embed="rId2" cstate="print">
            <a:extLst>
              <a:ext uri="{28A0092B-C50C-407E-A947-70E740481C1C}">
                <a14:useLocalDpi xmlns:a14="http://schemas.microsoft.com/office/drawing/2010/main" val="0"/>
              </a:ext>
            </a:extLst>
          </a:blip>
          <a:srcRect b="26667"/>
          <a:stretch/>
        </p:blipFill>
        <p:spPr>
          <a:xfrm>
            <a:off x="0" y="6019800"/>
            <a:ext cx="9144000" cy="838200"/>
          </a:xfrm>
          <a:prstGeom prst="rect">
            <a:avLst/>
          </a:prstGeom>
        </p:spPr>
      </p:pic>
      <p:sp>
        <p:nvSpPr>
          <p:cNvPr id="2" name="Title 1"/>
          <p:cNvSpPr>
            <a:spLocks noGrp="1"/>
          </p:cNvSpPr>
          <p:nvPr>
            <p:ph type="title"/>
          </p:nvPr>
        </p:nvSpPr>
        <p:spPr>
          <a:xfrm>
            <a:off x="2133600" y="2079812"/>
            <a:ext cx="6553200" cy="609600"/>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1828800" y="2819400"/>
            <a:ext cx="6858000" cy="3200401"/>
          </a:xfrm>
        </p:spPr>
        <p:txBody>
          <a:bodyPr/>
          <a:lstStyle>
            <a:lvl1pPr>
              <a:spcBef>
                <a:spcPts val="1200"/>
              </a:spcBef>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8" name="Straight Connector 7"/>
          <p:cNvCxnSpPr/>
          <p:nvPr userDrawn="1"/>
        </p:nvCxnSpPr>
        <p:spPr>
          <a:xfrm>
            <a:off x="2133600" y="2590800"/>
            <a:ext cx="6553200" cy="0"/>
          </a:xfrm>
          <a:prstGeom prst="line">
            <a:avLst/>
          </a:prstGeom>
          <a:ln w="28575">
            <a:solidFill>
              <a:srgbClr val="C09900"/>
            </a:solidFill>
          </a:ln>
        </p:spPr>
        <p:style>
          <a:lnRef idx="1">
            <a:schemeClr val="accent1"/>
          </a:lnRef>
          <a:fillRef idx="0">
            <a:schemeClr val="accent1"/>
          </a:fillRef>
          <a:effectRef idx="0">
            <a:schemeClr val="accent1"/>
          </a:effectRef>
          <a:fontRef idx="minor">
            <a:schemeClr val="tx1"/>
          </a:fontRef>
        </p:style>
      </p:cxnSp>
      <p:sp>
        <p:nvSpPr>
          <p:cNvPr id="11" name="Date Placeholder 10"/>
          <p:cNvSpPr>
            <a:spLocks noGrp="1"/>
          </p:cNvSpPr>
          <p:nvPr>
            <p:ph type="dt" sz="half" idx="10"/>
          </p:nvPr>
        </p:nvSpPr>
        <p:spPr/>
        <p:txBody>
          <a:bodyPr/>
          <a:lstStyle/>
          <a:p>
            <a:r>
              <a:rPr lang="en-US" dirty="0" smtClean="0"/>
              <a:t>3 Apr 2013</a:t>
            </a:r>
            <a:endParaRPr lang="en-US" dirty="0"/>
          </a:p>
        </p:txBody>
      </p:sp>
      <p:sp>
        <p:nvSpPr>
          <p:cNvPr id="12" name="Slide Number Placeholder 11"/>
          <p:cNvSpPr>
            <a:spLocks noGrp="1"/>
          </p:cNvSpPr>
          <p:nvPr>
            <p:ph type="sldNum" sz="quarter" idx="11"/>
          </p:nvPr>
        </p:nvSpPr>
        <p:spPr/>
        <p:txBody>
          <a:bodyPr/>
          <a:lstStyle/>
          <a:p>
            <a:fld id="{5E961E83-94B8-4297-8E24-B9C0634E5BF7}" type="slidenum">
              <a:rPr lang="en-US" smtClean="0"/>
              <a:pPr/>
              <a:t>‹#›</a:t>
            </a:fld>
            <a:endParaRPr lang="en-US" dirty="0"/>
          </a:p>
        </p:txBody>
      </p:sp>
      <p:sp>
        <p:nvSpPr>
          <p:cNvPr id="9" name="TextBox 8"/>
          <p:cNvSpPr txBox="1"/>
          <p:nvPr userDrawn="1"/>
        </p:nvSpPr>
        <p:spPr>
          <a:xfrm>
            <a:off x="533400" y="2130333"/>
            <a:ext cx="1276311" cy="523220"/>
          </a:xfrm>
          <a:prstGeom prst="rect">
            <a:avLst/>
          </a:prstGeom>
          <a:noFill/>
        </p:spPr>
        <p:txBody>
          <a:bodyPr wrap="none" rtlCol="0">
            <a:spAutoFit/>
          </a:bodyPr>
          <a:lstStyle/>
          <a:p>
            <a:r>
              <a:rPr lang="en-US" sz="2800" i="1" dirty="0" smtClean="0">
                <a:solidFill>
                  <a:srgbClr val="C09900"/>
                </a:solidFill>
                <a:cs typeface="Arial" pitchFamily="34" charset="0"/>
              </a:rPr>
              <a:t>Sidebar</a:t>
            </a:r>
            <a:endParaRPr lang="en-US" sz="2800" i="1" dirty="0">
              <a:solidFill>
                <a:srgbClr val="C09900"/>
              </a:solidFill>
              <a:cs typeface="Arial" pitchFamily="34" charset="0"/>
            </a:endParaRPr>
          </a:p>
        </p:txBody>
      </p:sp>
    </p:spTree>
    <p:extLst>
      <p:ext uri="{BB962C8B-B14F-4D97-AF65-F5344CB8AC3E}">
        <p14:creationId xmlns:p14="http://schemas.microsoft.com/office/powerpoint/2010/main" val="3427813747"/>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Minimal Title Only">
    <p:spTree>
      <p:nvGrpSpPr>
        <p:cNvPr id="1" name=""/>
        <p:cNvGrpSpPr/>
        <p:nvPr/>
      </p:nvGrpSpPr>
      <p:grpSpPr>
        <a:xfrm>
          <a:off x="0" y="0"/>
          <a:ext cx="0" cy="0"/>
          <a:chOff x="0" y="0"/>
          <a:chExt cx="0" cy="0"/>
        </a:xfrm>
      </p:grpSpPr>
      <p:pic>
        <p:nvPicPr>
          <p:cNvPr id="10" name="Picture 9"/>
          <p:cNvPicPr/>
          <p:nvPr userDrawn="1"/>
        </p:nvPicPr>
        <p:blipFill rotWithShape="1">
          <a:blip r:embed="rId2" cstate="print">
            <a:extLst>
              <a:ext uri="{28A0092B-C50C-407E-A947-70E740481C1C}">
                <a14:useLocalDpi xmlns:a14="http://schemas.microsoft.com/office/drawing/2010/main" val="0"/>
              </a:ext>
            </a:extLst>
          </a:blip>
          <a:srcRect b="26667"/>
          <a:stretch/>
        </p:blipFill>
        <p:spPr>
          <a:xfrm>
            <a:off x="0" y="6019800"/>
            <a:ext cx="9144000" cy="838200"/>
          </a:xfrm>
          <a:prstGeom prst="rect">
            <a:avLst/>
          </a:prstGeom>
        </p:spPr>
      </p:pic>
      <p:sp>
        <p:nvSpPr>
          <p:cNvPr id="2" name="Title 1"/>
          <p:cNvSpPr>
            <a:spLocks noGrp="1"/>
          </p:cNvSpPr>
          <p:nvPr>
            <p:ph type="title"/>
          </p:nvPr>
        </p:nvSpPr>
        <p:spPr>
          <a:xfrm>
            <a:off x="2133600" y="2079812"/>
            <a:ext cx="6553200" cy="609600"/>
          </a:xfrm>
        </p:spPr>
        <p:txBody>
          <a:bodyPr/>
          <a:lstStyle/>
          <a:p>
            <a:r>
              <a:rPr lang="en-US" dirty="0" smtClean="0"/>
              <a:t>Click to edit Master title style</a:t>
            </a:r>
            <a:endParaRPr lang="en-US" dirty="0"/>
          </a:p>
        </p:txBody>
      </p:sp>
      <p:cxnSp>
        <p:nvCxnSpPr>
          <p:cNvPr id="8" name="Straight Connector 7"/>
          <p:cNvCxnSpPr/>
          <p:nvPr userDrawn="1"/>
        </p:nvCxnSpPr>
        <p:spPr>
          <a:xfrm>
            <a:off x="2133600" y="2590800"/>
            <a:ext cx="6553200" cy="0"/>
          </a:xfrm>
          <a:prstGeom prst="line">
            <a:avLst/>
          </a:prstGeom>
          <a:ln w="28575">
            <a:solidFill>
              <a:srgbClr val="C09900"/>
            </a:solidFill>
          </a:ln>
        </p:spPr>
        <p:style>
          <a:lnRef idx="1">
            <a:schemeClr val="accent1"/>
          </a:lnRef>
          <a:fillRef idx="0">
            <a:schemeClr val="accent1"/>
          </a:fillRef>
          <a:effectRef idx="0">
            <a:schemeClr val="accent1"/>
          </a:effectRef>
          <a:fontRef idx="minor">
            <a:schemeClr val="tx1"/>
          </a:fontRef>
        </p:style>
      </p:cxnSp>
      <p:sp>
        <p:nvSpPr>
          <p:cNvPr id="11" name="Date Placeholder 10"/>
          <p:cNvSpPr>
            <a:spLocks noGrp="1"/>
          </p:cNvSpPr>
          <p:nvPr>
            <p:ph type="dt" sz="half" idx="10"/>
          </p:nvPr>
        </p:nvSpPr>
        <p:spPr/>
        <p:txBody>
          <a:bodyPr/>
          <a:lstStyle/>
          <a:p>
            <a:r>
              <a:rPr lang="en-US" dirty="0" smtClean="0"/>
              <a:t>3 Apr 2013</a:t>
            </a:r>
            <a:endParaRPr lang="en-US" dirty="0"/>
          </a:p>
        </p:txBody>
      </p:sp>
      <p:sp>
        <p:nvSpPr>
          <p:cNvPr id="12" name="Slide Number Placeholder 11"/>
          <p:cNvSpPr>
            <a:spLocks noGrp="1"/>
          </p:cNvSpPr>
          <p:nvPr>
            <p:ph type="sldNum" sz="quarter" idx="11"/>
          </p:nvPr>
        </p:nvSpPr>
        <p:spPr/>
        <p:txBody>
          <a:bodyPr/>
          <a:lstStyle/>
          <a:p>
            <a:fld id="{5E961E83-94B8-4297-8E24-B9C0634E5BF7}" type="slidenum">
              <a:rPr lang="en-US" smtClean="0"/>
              <a:pPr/>
              <a:t>‹#›</a:t>
            </a:fld>
            <a:endParaRPr lang="en-US" dirty="0"/>
          </a:p>
        </p:txBody>
      </p:sp>
    </p:spTree>
    <p:extLst>
      <p:ext uri="{BB962C8B-B14F-4D97-AF65-F5344CB8AC3E}">
        <p14:creationId xmlns:p14="http://schemas.microsoft.com/office/powerpoint/2010/main" val="1103728108"/>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Minimal Content">
    <p:spTree>
      <p:nvGrpSpPr>
        <p:cNvPr id="1" name=""/>
        <p:cNvGrpSpPr/>
        <p:nvPr/>
      </p:nvGrpSpPr>
      <p:grpSpPr>
        <a:xfrm>
          <a:off x="0" y="0"/>
          <a:ext cx="0" cy="0"/>
          <a:chOff x="0" y="0"/>
          <a:chExt cx="0" cy="0"/>
        </a:xfrm>
      </p:grpSpPr>
      <p:pic>
        <p:nvPicPr>
          <p:cNvPr id="10" name="Picture 9"/>
          <p:cNvPicPr/>
          <p:nvPr userDrawn="1"/>
        </p:nvPicPr>
        <p:blipFill rotWithShape="1">
          <a:blip r:embed="rId2" cstate="print">
            <a:extLst>
              <a:ext uri="{28A0092B-C50C-407E-A947-70E740481C1C}">
                <a14:useLocalDpi xmlns:a14="http://schemas.microsoft.com/office/drawing/2010/main" val="0"/>
              </a:ext>
            </a:extLst>
          </a:blip>
          <a:srcRect b="26667"/>
          <a:stretch/>
        </p:blipFill>
        <p:spPr>
          <a:xfrm>
            <a:off x="0" y="6019800"/>
            <a:ext cx="9144000" cy="838200"/>
          </a:xfrm>
          <a:prstGeom prst="rect">
            <a:avLst/>
          </a:prstGeom>
        </p:spPr>
      </p:pic>
      <p:sp>
        <p:nvSpPr>
          <p:cNvPr id="3" name="Content Placeholder 2"/>
          <p:cNvSpPr>
            <a:spLocks noGrp="1"/>
          </p:cNvSpPr>
          <p:nvPr>
            <p:ph idx="1"/>
          </p:nvPr>
        </p:nvSpPr>
        <p:spPr>
          <a:xfrm>
            <a:off x="1828800" y="685800"/>
            <a:ext cx="6858000" cy="5334001"/>
          </a:xfrm>
        </p:spPr>
        <p:txBody>
          <a:bodyPr anchor="ctr"/>
          <a:lstStyle>
            <a:lvl1pPr>
              <a:spcBef>
                <a:spcPts val="1200"/>
              </a:spcBef>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Date Placeholder 10"/>
          <p:cNvSpPr>
            <a:spLocks noGrp="1"/>
          </p:cNvSpPr>
          <p:nvPr>
            <p:ph type="dt" sz="half" idx="10"/>
          </p:nvPr>
        </p:nvSpPr>
        <p:spPr/>
        <p:txBody>
          <a:bodyPr/>
          <a:lstStyle/>
          <a:p>
            <a:r>
              <a:rPr lang="en-US" dirty="0" smtClean="0"/>
              <a:t>3 Apr 2013</a:t>
            </a:r>
            <a:endParaRPr lang="en-US" dirty="0"/>
          </a:p>
        </p:txBody>
      </p:sp>
      <p:sp>
        <p:nvSpPr>
          <p:cNvPr id="12" name="Slide Number Placeholder 11"/>
          <p:cNvSpPr>
            <a:spLocks noGrp="1"/>
          </p:cNvSpPr>
          <p:nvPr>
            <p:ph type="sldNum" sz="quarter" idx="11"/>
          </p:nvPr>
        </p:nvSpPr>
        <p:spPr/>
        <p:txBody>
          <a:bodyPr/>
          <a:lstStyle/>
          <a:p>
            <a:fld id="{5E961E83-94B8-4297-8E24-B9C0634E5BF7}" type="slidenum">
              <a:rPr lang="en-US" smtClean="0"/>
              <a:pPr/>
              <a:t>‹#›</a:t>
            </a:fld>
            <a:endParaRPr lang="en-US" dirty="0"/>
          </a:p>
        </p:txBody>
      </p:sp>
    </p:spTree>
    <p:extLst>
      <p:ext uri="{BB962C8B-B14F-4D97-AF65-F5344CB8AC3E}">
        <p14:creationId xmlns:p14="http://schemas.microsoft.com/office/powerpoint/2010/main" val="1478808752"/>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6" name="Picture 5"/>
          <p:cNvPicPr/>
          <p:nvPr userDrawn="1"/>
        </p:nvPicPr>
        <p:blipFill rotWithShape="1">
          <a:blip r:embed="rId2" cstate="print">
            <a:extLst>
              <a:ext uri="{28A0092B-C50C-407E-A947-70E740481C1C}">
                <a14:useLocalDpi xmlns:a14="http://schemas.microsoft.com/office/drawing/2010/main" val="0"/>
              </a:ext>
            </a:extLst>
          </a:blip>
          <a:srcRect b="26667"/>
          <a:stretch/>
        </p:blipFill>
        <p:spPr>
          <a:xfrm>
            <a:off x="0" y="6019800"/>
            <a:ext cx="9144000" cy="838200"/>
          </a:xfrm>
          <a:prstGeom prst="rect">
            <a:avLst/>
          </a:prstGeom>
        </p:spPr>
      </p:pic>
      <p:sp>
        <p:nvSpPr>
          <p:cNvPr id="7" name="Date Placeholder 6"/>
          <p:cNvSpPr>
            <a:spLocks noGrp="1"/>
          </p:cNvSpPr>
          <p:nvPr>
            <p:ph type="dt" sz="half" idx="10"/>
          </p:nvPr>
        </p:nvSpPr>
        <p:spPr/>
        <p:txBody>
          <a:bodyPr/>
          <a:lstStyle/>
          <a:p>
            <a:r>
              <a:rPr lang="en-US" dirty="0" smtClean="0"/>
              <a:t>3 Apr 2013</a:t>
            </a:r>
            <a:endParaRPr lang="en-US" dirty="0"/>
          </a:p>
        </p:txBody>
      </p:sp>
      <p:sp>
        <p:nvSpPr>
          <p:cNvPr id="8" name="Slide Number Placeholder 7"/>
          <p:cNvSpPr>
            <a:spLocks noGrp="1"/>
          </p:cNvSpPr>
          <p:nvPr>
            <p:ph type="sldNum" sz="quarter" idx="11"/>
          </p:nvPr>
        </p:nvSpPr>
        <p:spPr/>
        <p:txBody>
          <a:bodyPr/>
          <a:lstStyle/>
          <a:p>
            <a:fld id="{5E961E83-94B8-4297-8E24-B9C0634E5BF7}" type="slidenum">
              <a:rPr lang="en-US" smtClean="0"/>
              <a:pPr/>
              <a:t>‹#›</a:t>
            </a:fld>
            <a:endParaRPr lang="en-US" dirty="0"/>
          </a:p>
        </p:txBody>
      </p:sp>
    </p:spTree>
    <p:extLst>
      <p:ext uri="{BB962C8B-B14F-4D97-AF65-F5344CB8AC3E}">
        <p14:creationId xmlns:p14="http://schemas.microsoft.com/office/powerpoint/2010/main" val="98251361"/>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 name="Picture 7"/>
          <p:cNvPicPr/>
          <p:nvPr userDrawn="1"/>
        </p:nvPicPr>
        <p:blipFill rotWithShape="1">
          <a:blip r:embed="rId2" cstate="print">
            <a:extLst>
              <a:ext uri="{28A0092B-C50C-407E-A947-70E740481C1C}">
                <a14:useLocalDpi xmlns:a14="http://schemas.microsoft.com/office/drawing/2010/main" val="0"/>
              </a:ext>
            </a:extLst>
          </a:blip>
          <a:srcRect b="26667"/>
          <a:stretch/>
        </p:blipFill>
        <p:spPr>
          <a:xfrm>
            <a:off x="0" y="6019800"/>
            <a:ext cx="9144000" cy="838200"/>
          </a:xfrm>
          <a:prstGeom prst="rect">
            <a:avLst/>
          </a:prstGeom>
        </p:spPr>
      </p:pic>
      <p:sp>
        <p:nvSpPr>
          <p:cNvPr id="2" name="Title 1"/>
          <p:cNvSpPr>
            <a:spLocks noGrp="1"/>
          </p:cNvSpPr>
          <p:nvPr>
            <p:ph type="ctrTitle"/>
          </p:nvPr>
        </p:nvSpPr>
        <p:spPr>
          <a:xfrm>
            <a:off x="685800" y="1828802"/>
            <a:ext cx="7772400" cy="1295399"/>
          </a:xfrm>
        </p:spPr>
        <p:txBody>
          <a:bodyPr anchor="b"/>
          <a:lstStyle>
            <a:lvl1pPr algn="ctr">
              <a:defRPr sz="3200"/>
            </a:lvl1pPr>
          </a:lstStyle>
          <a:p>
            <a:r>
              <a:rPr lang="en-US" dirty="0" smtClean="0"/>
              <a:t>Click to edit Master title style</a:t>
            </a:r>
            <a:endParaRPr lang="en-US" dirty="0"/>
          </a:p>
        </p:txBody>
      </p:sp>
      <p:sp>
        <p:nvSpPr>
          <p:cNvPr id="3" name="Subtitle 2"/>
          <p:cNvSpPr>
            <a:spLocks noGrp="1"/>
          </p:cNvSpPr>
          <p:nvPr>
            <p:ph type="subTitle" idx="1"/>
          </p:nvPr>
        </p:nvSpPr>
        <p:spPr>
          <a:xfrm>
            <a:off x="914400" y="3657600"/>
            <a:ext cx="7315200" cy="1981200"/>
          </a:xfrm>
        </p:spPr>
        <p:txBody>
          <a:bodyPr>
            <a:normAutofit/>
          </a:bodyPr>
          <a:lstStyle>
            <a:lvl1pPr marL="0" indent="0" algn="ctr">
              <a:buNone/>
              <a:defRPr sz="2400" b="1">
                <a:solidFill>
                  <a:srgbClr val="002266"/>
                </a:solidFill>
              </a:defRPr>
            </a:lvl1pPr>
            <a:lvl2pPr marL="457149" indent="0" algn="ctr">
              <a:buNone/>
              <a:defRPr>
                <a:solidFill>
                  <a:schemeClr val="tx1">
                    <a:tint val="75000"/>
                  </a:schemeClr>
                </a:solidFill>
              </a:defRPr>
            </a:lvl2pPr>
            <a:lvl3pPr marL="914298" indent="0" algn="ctr">
              <a:buNone/>
              <a:defRPr>
                <a:solidFill>
                  <a:schemeClr val="tx1">
                    <a:tint val="75000"/>
                  </a:schemeClr>
                </a:solidFill>
              </a:defRPr>
            </a:lvl3pPr>
            <a:lvl4pPr marL="1371448" indent="0" algn="ctr">
              <a:buNone/>
              <a:defRPr>
                <a:solidFill>
                  <a:schemeClr val="tx1">
                    <a:tint val="75000"/>
                  </a:schemeClr>
                </a:solidFill>
              </a:defRPr>
            </a:lvl4pPr>
            <a:lvl5pPr marL="1828597" indent="0" algn="ctr">
              <a:buNone/>
              <a:defRPr>
                <a:solidFill>
                  <a:schemeClr val="tx1">
                    <a:tint val="75000"/>
                  </a:schemeClr>
                </a:solidFill>
              </a:defRPr>
            </a:lvl5pPr>
            <a:lvl6pPr marL="2285746" indent="0" algn="ctr">
              <a:buNone/>
              <a:defRPr>
                <a:solidFill>
                  <a:schemeClr val="tx1">
                    <a:tint val="75000"/>
                  </a:schemeClr>
                </a:solidFill>
              </a:defRPr>
            </a:lvl6pPr>
            <a:lvl7pPr marL="2742895" indent="0" algn="ctr">
              <a:buNone/>
              <a:defRPr>
                <a:solidFill>
                  <a:schemeClr val="tx1">
                    <a:tint val="75000"/>
                  </a:schemeClr>
                </a:solidFill>
              </a:defRPr>
            </a:lvl7pPr>
            <a:lvl8pPr marL="3200044" indent="0" algn="ctr">
              <a:buNone/>
              <a:defRPr>
                <a:solidFill>
                  <a:schemeClr val="tx1">
                    <a:tint val="75000"/>
                  </a:schemeClr>
                </a:solidFill>
              </a:defRPr>
            </a:lvl8pPr>
            <a:lvl9pPr marL="3657193"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165374800"/>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r>
              <a:rPr lang="en-US" dirty="0" smtClean="0"/>
              <a:t>3 Apr 2013</a:t>
            </a:r>
            <a:endParaRPr lang="en-US" dirty="0"/>
          </a:p>
        </p:txBody>
      </p:sp>
      <p:sp>
        <p:nvSpPr>
          <p:cNvPr id="8" name="Slide Number Placeholder 7"/>
          <p:cNvSpPr>
            <a:spLocks noGrp="1"/>
          </p:cNvSpPr>
          <p:nvPr>
            <p:ph type="sldNum" sz="quarter" idx="11"/>
          </p:nvPr>
        </p:nvSpPr>
        <p:spPr/>
        <p:txBody>
          <a:bodyPr/>
          <a:lstStyle/>
          <a:p>
            <a:fld id="{5E961E83-94B8-4297-8E24-B9C0634E5BF7}" type="slidenum">
              <a:rPr lang="en-US" smtClean="0"/>
              <a:pPr/>
              <a:t>‹#›</a:t>
            </a:fld>
            <a:endParaRPr lang="en-US" dirty="0"/>
          </a:p>
        </p:txBody>
      </p:sp>
    </p:spTree>
    <p:extLst>
      <p:ext uri="{BB962C8B-B14F-4D97-AF65-F5344CB8AC3E}">
        <p14:creationId xmlns:p14="http://schemas.microsoft.com/office/powerpoint/2010/main" val="850533653"/>
      </p:ext>
    </p:extLst>
  </p:cSld>
  <p:clrMapOvr>
    <a:masterClrMapping/>
  </p:clrMapOvr>
  <p:transition>
    <p:fade/>
  </p:transition>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pic>
        <p:nvPicPr>
          <p:cNvPr id="12" name="Picture 11"/>
          <p:cNvPicPr/>
          <p:nvPr userDrawn="1"/>
        </p:nvPicPr>
        <p:blipFill rotWithShape="1">
          <a:blip r:embed="rId2" cstate="print">
            <a:extLst>
              <a:ext uri="{28A0092B-C50C-407E-A947-70E740481C1C}">
                <a14:useLocalDpi xmlns:a14="http://schemas.microsoft.com/office/drawing/2010/main" val="0"/>
              </a:ext>
            </a:extLst>
          </a:blip>
          <a:srcRect b="26667"/>
          <a:stretch/>
        </p:blipFill>
        <p:spPr>
          <a:xfrm>
            <a:off x="0" y="6019800"/>
            <a:ext cx="9144000" cy="838200"/>
          </a:xfrm>
          <a:prstGeom prst="rect">
            <a:avLst/>
          </a:prstGeom>
        </p:spPr>
      </p:pic>
      <p:sp>
        <p:nvSpPr>
          <p:cNvPr id="3" name="Text Placeholder 2"/>
          <p:cNvSpPr>
            <a:spLocks noGrp="1"/>
          </p:cNvSpPr>
          <p:nvPr>
            <p:ph type="body" idx="1"/>
          </p:nvPr>
        </p:nvSpPr>
        <p:spPr>
          <a:xfrm>
            <a:off x="3352800" y="2906714"/>
            <a:ext cx="5562600" cy="3113087"/>
          </a:xfrm>
        </p:spPr>
        <p:txBody>
          <a:bodyPr anchor="t"/>
          <a:lstStyle>
            <a:lvl1pPr marL="231749" indent="-231749">
              <a:buFont typeface="Wingdings" pitchFamily="2" charset="2"/>
              <a:buChar char="§"/>
              <a:defRPr sz="2000">
                <a:solidFill>
                  <a:schemeClr val="tx1"/>
                </a:solidFill>
              </a:defRPr>
            </a:lvl1pPr>
            <a:lvl2pPr marL="457149" indent="0">
              <a:buNone/>
              <a:defRPr sz="1800">
                <a:solidFill>
                  <a:schemeClr val="tx1">
                    <a:tint val="75000"/>
                  </a:schemeClr>
                </a:solidFill>
              </a:defRPr>
            </a:lvl2pPr>
            <a:lvl3pPr marL="914298" indent="0">
              <a:buNone/>
              <a:defRPr sz="1600">
                <a:solidFill>
                  <a:schemeClr val="tx1">
                    <a:tint val="75000"/>
                  </a:schemeClr>
                </a:solidFill>
              </a:defRPr>
            </a:lvl3pPr>
            <a:lvl4pPr marL="1371448" indent="0">
              <a:buNone/>
              <a:defRPr sz="1400">
                <a:solidFill>
                  <a:schemeClr val="tx1">
                    <a:tint val="75000"/>
                  </a:schemeClr>
                </a:solidFill>
              </a:defRPr>
            </a:lvl4pPr>
            <a:lvl5pPr marL="1828597" indent="0">
              <a:buNone/>
              <a:defRPr sz="1400">
                <a:solidFill>
                  <a:schemeClr val="tx1">
                    <a:tint val="75000"/>
                  </a:schemeClr>
                </a:solidFill>
              </a:defRPr>
            </a:lvl5pPr>
            <a:lvl6pPr marL="2285746" indent="0">
              <a:buNone/>
              <a:defRPr sz="1400">
                <a:solidFill>
                  <a:schemeClr val="tx1">
                    <a:tint val="75000"/>
                  </a:schemeClr>
                </a:solidFill>
              </a:defRPr>
            </a:lvl6pPr>
            <a:lvl7pPr marL="2742895" indent="0">
              <a:buNone/>
              <a:defRPr sz="1400">
                <a:solidFill>
                  <a:schemeClr val="tx1">
                    <a:tint val="75000"/>
                  </a:schemeClr>
                </a:solidFill>
              </a:defRPr>
            </a:lvl7pPr>
            <a:lvl8pPr marL="3200044" indent="0">
              <a:buNone/>
              <a:defRPr sz="1400">
                <a:solidFill>
                  <a:schemeClr val="tx1">
                    <a:tint val="75000"/>
                  </a:schemeClr>
                </a:solidFill>
              </a:defRPr>
            </a:lvl8pPr>
            <a:lvl9pPr marL="3657193" indent="0">
              <a:buNone/>
              <a:defRPr sz="1400">
                <a:solidFill>
                  <a:schemeClr val="tx1">
                    <a:tint val="75000"/>
                  </a:schemeClr>
                </a:solidFill>
              </a:defRPr>
            </a:lvl9pPr>
          </a:lstStyle>
          <a:p>
            <a:pPr lvl="0"/>
            <a:r>
              <a:rPr lang="en-US" smtClean="0"/>
              <a:t>Click to edit Master text styles</a:t>
            </a:r>
          </a:p>
        </p:txBody>
      </p:sp>
      <p:sp>
        <p:nvSpPr>
          <p:cNvPr id="7" name="Title 6"/>
          <p:cNvSpPr>
            <a:spLocks noGrp="1"/>
          </p:cNvSpPr>
          <p:nvPr>
            <p:ph type="title"/>
          </p:nvPr>
        </p:nvSpPr>
        <p:spPr>
          <a:xfrm>
            <a:off x="3657601" y="2057400"/>
            <a:ext cx="5070143" cy="609600"/>
          </a:xfrm>
        </p:spPr>
        <p:txBody>
          <a:bodyPr/>
          <a:lstStyle/>
          <a:p>
            <a:r>
              <a:rPr lang="en-US" dirty="0" smtClean="0"/>
              <a:t>Click to edit Master title style</a:t>
            </a:r>
            <a:endParaRPr lang="en-US" dirty="0"/>
          </a:p>
        </p:txBody>
      </p:sp>
      <p:cxnSp>
        <p:nvCxnSpPr>
          <p:cNvPr id="9" name="Straight Connector 8"/>
          <p:cNvCxnSpPr/>
          <p:nvPr userDrawn="1"/>
        </p:nvCxnSpPr>
        <p:spPr>
          <a:xfrm>
            <a:off x="3657601" y="2590800"/>
            <a:ext cx="5063319" cy="0"/>
          </a:xfrm>
          <a:prstGeom prst="line">
            <a:avLst/>
          </a:prstGeom>
          <a:ln w="28575">
            <a:solidFill>
              <a:srgbClr val="C09900"/>
            </a:solidFill>
          </a:ln>
        </p:spPr>
        <p:style>
          <a:lnRef idx="1">
            <a:schemeClr val="accent1"/>
          </a:lnRef>
          <a:fillRef idx="0">
            <a:schemeClr val="accent1"/>
          </a:fillRef>
          <a:effectRef idx="0">
            <a:schemeClr val="accent1"/>
          </a:effectRef>
          <a:fontRef idx="minor">
            <a:schemeClr val="tx1"/>
          </a:fontRef>
        </p:style>
      </p:cxnSp>
      <p:sp>
        <p:nvSpPr>
          <p:cNvPr id="2" name="Date Placeholder 1"/>
          <p:cNvSpPr>
            <a:spLocks noGrp="1"/>
          </p:cNvSpPr>
          <p:nvPr>
            <p:ph type="dt" sz="half" idx="10"/>
          </p:nvPr>
        </p:nvSpPr>
        <p:spPr/>
        <p:txBody>
          <a:bodyPr/>
          <a:lstStyle/>
          <a:p>
            <a:r>
              <a:rPr lang="en-US" dirty="0" smtClean="0"/>
              <a:t>3 Apr 2013</a:t>
            </a:r>
            <a:endParaRPr lang="en-US" dirty="0"/>
          </a:p>
        </p:txBody>
      </p:sp>
      <p:sp>
        <p:nvSpPr>
          <p:cNvPr id="8" name="Slide Number Placeholder 7"/>
          <p:cNvSpPr>
            <a:spLocks noGrp="1"/>
          </p:cNvSpPr>
          <p:nvPr>
            <p:ph type="sldNum" sz="quarter" idx="11"/>
          </p:nvPr>
        </p:nvSpPr>
        <p:spPr/>
        <p:txBody>
          <a:bodyPr/>
          <a:lstStyle/>
          <a:p>
            <a:fld id="{5E961E83-94B8-4297-8E24-B9C0634E5BF7}" type="slidenum">
              <a:rPr lang="en-US" smtClean="0"/>
              <a:pPr/>
              <a:t>‹#›</a:t>
            </a:fld>
            <a:endParaRPr lang="en-US" dirty="0"/>
          </a:p>
        </p:txBody>
      </p:sp>
    </p:spTree>
    <p:extLst>
      <p:ext uri="{BB962C8B-B14F-4D97-AF65-F5344CB8AC3E}">
        <p14:creationId xmlns:p14="http://schemas.microsoft.com/office/powerpoint/2010/main" val="8490499"/>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19201"/>
            <a:ext cx="4191000" cy="4800600"/>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219201"/>
            <a:ext cx="4191000" cy="4800600"/>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0"/>
          </p:nvPr>
        </p:nvSpPr>
        <p:spPr/>
        <p:txBody>
          <a:bodyPr/>
          <a:lstStyle/>
          <a:p>
            <a:r>
              <a:rPr lang="en-US" dirty="0" smtClean="0"/>
              <a:t>3 Apr 2013</a:t>
            </a:r>
            <a:endParaRPr lang="en-US" dirty="0"/>
          </a:p>
        </p:txBody>
      </p:sp>
      <p:sp>
        <p:nvSpPr>
          <p:cNvPr id="9" name="Slide Number Placeholder 8"/>
          <p:cNvSpPr>
            <a:spLocks noGrp="1"/>
          </p:cNvSpPr>
          <p:nvPr>
            <p:ph type="sldNum" sz="quarter" idx="11"/>
          </p:nvPr>
        </p:nvSpPr>
        <p:spPr/>
        <p:txBody>
          <a:bodyPr/>
          <a:lstStyle/>
          <a:p>
            <a:fld id="{5E961E83-94B8-4297-8E24-B9C0634E5BF7}" type="slidenum">
              <a:rPr lang="en-US" smtClean="0"/>
              <a:pPr/>
              <a:t>‹#›</a:t>
            </a:fld>
            <a:endParaRPr lang="en-US" dirty="0"/>
          </a:p>
        </p:txBody>
      </p:sp>
    </p:spTree>
    <p:extLst>
      <p:ext uri="{BB962C8B-B14F-4D97-AF65-F5344CB8AC3E}">
        <p14:creationId xmlns:p14="http://schemas.microsoft.com/office/powerpoint/2010/main" val="1166402255"/>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Title and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1" y="1143000"/>
            <a:ext cx="4046561" cy="639762"/>
          </a:xfrm>
        </p:spPr>
        <p:txBody>
          <a:bodyPr anchor="b">
            <a:normAutofit/>
          </a:bodyPr>
          <a:lstStyle>
            <a:lvl1pPr marL="0" indent="0" algn="ctr">
              <a:buNone/>
              <a:defRPr sz="2000" b="1">
                <a:solidFill>
                  <a:srgbClr val="002266"/>
                </a:solidFill>
              </a:defRPr>
            </a:lvl1pPr>
            <a:lvl2pPr marL="457149" indent="0">
              <a:buNone/>
              <a:defRPr sz="2000" b="1"/>
            </a:lvl2pPr>
            <a:lvl3pPr marL="914298" indent="0">
              <a:buNone/>
              <a:defRPr sz="1800" b="1"/>
            </a:lvl3pPr>
            <a:lvl4pPr marL="1371448" indent="0">
              <a:buNone/>
              <a:defRPr sz="1600" b="1"/>
            </a:lvl4pPr>
            <a:lvl5pPr marL="1828597" indent="0">
              <a:buNone/>
              <a:defRPr sz="1600" b="1"/>
            </a:lvl5pPr>
            <a:lvl6pPr marL="2285746" indent="0">
              <a:buNone/>
              <a:defRPr sz="1600" b="1"/>
            </a:lvl6pPr>
            <a:lvl7pPr marL="2742895" indent="0">
              <a:buNone/>
              <a:defRPr sz="1600" b="1"/>
            </a:lvl7pPr>
            <a:lvl8pPr marL="3200044" indent="0">
              <a:buNone/>
              <a:defRPr sz="1600" b="1"/>
            </a:lvl8pPr>
            <a:lvl9pPr marL="3657193"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1905001"/>
            <a:ext cx="4191000" cy="4114800"/>
          </a:xfrm>
        </p:spPr>
        <p:txBody>
          <a:bodyPr>
            <a:normAutofit/>
          </a:bodyPr>
          <a:lstStyle>
            <a:lvl1pPr>
              <a:defRPr sz="20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8202" y="1143000"/>
            <a:ext cx="4038599" cy="639762"/>
          </a:xfrm>
        </p:spPr>
        <p:txBody>
          <a:bodyPr anchor="b">
            <a:normAutofit/>
          </a:bodyPr>
          <a:lstStyle>
            <a:lvl1pPr marL="0" indent="0" algn="ctr">
              <a:buNone/>
              <a:defRPr sz="2000" b="1">
                <a:solidFill>
                  <a:srgbClr val="002266"/>
                </a:solidFill>
              </a:defRPr>
            </a:lvl1pPr>
            <a:lvl2pPr marL="457149" indent="0">
              <a:buNone/>
              <a:defRPr sz="2000" b="1"/>
            </a:lvl2pPr>
            <a:lvl3pPr marL="914298" indent="0">
              <a:buNone/>
              <a:defRPr sz="1800" b="1"/>
            </a:lvl3pPr>
            <a:lvl4pPr marL="1371448" indent="0">
              <a:buNone/>
              <a:defRPr sz="1600" b="1"/>
            </a:lvl4pPr>
            <a:lvl5pPr marL="1828597" indent="0">
              <a:buNone/>
              <a:defRPr sz="1600" b="1"/>
            </a:lvl5pPr>
            <a:lvl6pPr marL="2285746" indent="0">
              <a:buNone/>
              <a:defRPr sz="1600" b="1"/>
            </a:lvl6pPr>
            <a:lvl7pPr marL="2742895" indent="0">
              <a:buNone/>
              <a:defRPr sz="1600" b="1"/>
            </a:lvl7pPr>
            <a:lvl8pPr marL="3200044" indent="0">
              <a:buNone/>
              <a:defRPr sz="1600" b="1"/>
            </a:lvl8pPr>
            <a:lvl9pPr marL="3657193"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905001"/>
            <a:ext cx="4194175" cy="4114800"/>
          </a:xfrm>
        </p:spPr>
        <p:txBody>
          <a:bodyPr>
            <a:normAutofit/>
          </a:bodyPr>
          <a:lstStyle>
            <a:lvl1pPr>
              <a:defRPr sz="20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Date Placeholder 9"/>
          <p:cNvSpPr>
            <a:spLocks noGrp="1"/>
          </p:cNvSpPr>
          <p:nvPr>
            <p:ph type="dt" sz="half" idx="10"/>
          </p:nvPr>
        </p:nvSpPr>
        <p:spPr/>
        <p:txBody>
          <a:bodyPr/>
          <a:lstStyle/>
          <a:p>
            <a:r>
              <a:rPr lang="en-US" dirty="0" smtClean="0"/>
              <a:t>3 Apr 2013</a:t>
            </a:r>
            <a:endParaRPr lang="en-US" dirty="0"/>
          </a:p>
        </p:txBody>
      </p:sp>
      <p:sp>
        <p:nvSpPr>
          <p:cNvPr id="11" name="Slide Number Placeholder 10"/>
          <p:cNvSpPr>
            <a:spLocks noGrp="1"/>
          </p:cNvSpPr>
          <p:nvPr>
            <p:ph type="sldNum" sz="quarter" idx="11"/>
          </p:nvPr>
        </p:nvSpPr>
        <p:spPr/>
        <p:txBody>
          <a:bodyPr/>
          <a:lstStyle/>
          <a:p>
            <a:fld id="{5E961E83-94B8-4297-8E24-B9C0634E5BF7}" type="slidenum">
              <a:rPr lang="en-US" smtClean="0"/>
              <a:pPr/>
              <a:t>‹#›</a:t>
            </a:fld>
            <a:endParaRPr lang="en-US" dirty="0"/>
          </a:p>
        </p:txBody>
      </p:sp>
    </p:spTree>
    <p:extLst>
      <p:ext uri="{BB962C8B-B14F-4D97-AF65-F5344CB8AC3E}">
        <p14:creationId xmlns:p14="http://schemas.microsoft.com/office/powerpoint/2010/main" val="3402237661"/>
      </p:ext>
    </p:extLst>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pic>
        <p:nvPicPr>
          <p:cNvPr id="9" name="Picture 8"/>
          <p:cNvPicPr/>
          <p:nvPr userDrawn="1"/>
        </p:nvPicPr>
        <p:blipFill rotWithShape="1">
          <a:blip r:embed="rId2" cstate="print">
            <a:extLst>
              <a:ext uri="{28A0092B-C50C-407E-A947-70E740481C1C}">
                <a14:useLocalDpi xmlns:a14="http://schemas.microsoft.com/office/drawing/2010/main" val="0"/>
              </a:ext>
            </a:extLst>
          </a:blip>
          <a:srcRect b="26667"/>
          <a:stretch/>
        </p:blipFill>
        <p:spPr>
          <a:xfrm>
            <a:off x="0" y="6019800"/>
            <a:ext cx="9144000" cy="838200"/>
          </a:xfrm>
          <a:prstGeom prst="rect">
            <a:avLst/>
          </a:prstGeom>
        </p:spPr>
      </p:pic>
      <p:sp>
        <p:nvSpPr>
          <p:cNvPr id="3" name="Text Placeholder 2"/>
          <p:cNvSpPr>
            <a:spLocks noGrp="1"/>
          </p:cNvSpPr>
          <p:nvPr>
            <p:ph type="body" idx="1"/>
          </p:nvPr>
        </p:nvSpPr>
        <p:spPr>
          <a:xfrm>
            <a:off x="228600" y="274638"/>
            <a:ext cx="4343400" cy="639762"/>
          </a:xfrm>
        </p:spPr>
        <p:txBody>
          <a:bodyPr anchor="b">
            <a:normAutofit/>
          </a:bodyPr>
          <a:lstStyle>
            <a:lvl1pPr marL="0" indent="0" algn="ctr">
              <a:buNone/>
              <a:defRPr sz="2400" b="1">
                <a:solidFill>
                  <a:srgbClr val="002266"/>
                </a:solidFill>
              </a:defRPr>
            </a:lvl1pPr>
            <a:lvl2pPr marL="457149" indent="0">
              <a:buNone/>
              <a:defRPr sz="2000" b="1"/>
            </a:lvl2pPr>
            <a:lvl3pPr marL="914298" indent="0">
              <a:buNone/>
              <a:defRPr sz="1800" b="1"/>
            </a:lvl3pPr>
            <a:lvl4pPr marL="1371448" indent="0">
              <a:buNone/>
              <a:defRPr sz="1600" b="1"/>
            </a:lvl4pPr>
            <a:lvl5pPr marL="1828597" indent="0">
              <a:buNone/>
              <a:defRPr sz="1600" b="1"/>
            </a:lvl5pPr>
            <a:lvl6pPr marL="2285746" indent="0">
              <a:buNone/>
              <a:defRPr sz="1600" b="1"/>
            </a:lvl6pPr>
            <a:lvl7pPr marL="2742895" indent="0">
              <a:buNone/>
              <a:defRPr sz="1600" b="1"/>
            </a:lvl7pPr>
            <a:lvl8pPr marL="3200044" indent="0">
              <a:buNone/>
              <a:defRPr sz="1600" b="1"/>
            </a:lvl8pPr>
            <a:lvl9pPr marL="3657193"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381000" y="1143001"/>
            <a:ext cx="4191000" cy="4876801"/>
          </a:xfrm>
        </p:spPr>
        <p:txBody>
          <a:bodyPr>
            <a:normAutofit/>
          </a:bodyPr>
          <a:lstStyle>
            <a:lvl1pPr>
              <a:defRPr sz="20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572000" y="274638"/>
            <a:ext cx="4343400" cy="639762"/>
          </a:xfrm>
        </p:spPr>
        <p:txBody>
          <a:bodyPr anchor="b">
            <a:normAutofit/>
          </a:bodyPr>
          <a:lstStyle>
            <a:lvl1pPr marL="0" indent="0" algn="ctr">
              <a:buNone/>
              <a:defRPr sz="2400" b="1">
                <a:solidFill>
                  <a:srgbClr val="002266"/>
                </a:solidFill>
              </a:defRPr>
            </a:lvl1pPr>
            <a:lvl2pPr marL="457149" indent="0">
              <a:buNone/>
              <a:defRPr sz="2000" b="1"/>
            </a:lvl2pPr>
            <a:lvl3pPr marL="914298" indent="0">
              <a:buNone/>
              <a:defRPr sz="1800" b="1"/>
            </a:lvl3pPr>
            <a:lvl4pPr marL="1371448" indent="0">
              <a:buNone/>
              <a:defRPr sz="1600" b="1"/>
            </a:lvl4pPr>
            <a:lvl5pPr marL="1828597" indent="0">
              <a:buNone/>
              <a:defRPr sz="1600" b="1"/>
            </a:lvl5pPr>
            <a:lvl6pPr marL="2285746" indent="0">
              <a:buNone/>
              <a:defRPr sz="1600" b="1"/>
            </a:lvl6pPr>
            <a:lvl7pPr marL="2742895" indent="0">
              <a:buNone/>
              <a:defRPr sz="1600" b="1"/>
            </a:lvl7pPr>
            <a:lvl8pPr marL="3200044" indent="0">
              <a:buNone/>
              <a:defRPr sz="1600" b="1"/>
            </a:lvl8pPr>
            <a:lvl9pPr marL="3657193"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24400" y="1143001"/>
            <a:ext cx="4114800" cy="4876800"/>
          </a:xfrm>
        </p:spPr>
        <p:txBody>
          <a:bodyPr>
            <a:normAutofit/>
          </a:bodyPr>
          <a:lstStyle>
            <a:lvl1pPr>
              <a:defRPr sz="20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Date Placeholder 9"/>
          <p:cNvSpPr>
            <a:spLocks noGrp="1"/>
          </p:cNvSpPr>
          <p:nvPr>
            <p:ph type="dt" sz="half" idx="10"/>
          </p:nvPr>
        </p:nvSpPr>
        <p:spPr/>
        <p:txBody>
          <a:bodyPr/>
          <a:lstStyle/>
          <a:p>
            <a:r>
              <a:rPr lang="en-US" dirty="0" smtClean="0"/>
              <a:t>3 Apr 2013</a:t>
            </a:r>
            <a:endParaRPr lang="en-US" dirty="0"/>
          </a:p>
        </p:txBody>
      </p:sp>
      <p:sp>
        <p:nvSpPr>
          <p:cNvPr id="11" name="Slide Number Placeholder 10"/>
          <p:cNvSpPr>
            <a:spLocks noGrp="1"/>
          </p:cNvSpPr>
          <p:nvPr>
            <p:ph type="sldNum" sz="quarter" idx="11"/>
          </p:nvPr>
        </p:nvSpPr>
        <p:spPr/>
        <p:txBody>
          <a:bodyPr/>
          <a:lstStyle/>
          <a:p>
            <a:fld id="{5E961E83-94B8-4297-8E24-B9C0634E5BF7}" type="slidenum">
              <a:rPr lang="en-US" smtClean="0"/>
              <a:pPr/>
              <a:t>‹#›</a:t>
            </a:fld>
            <a:endParaRPr lang="en-US" dirty="0"/>
          </a:p>
        </p:txBody>
      </p:sp>
      <p:cxnSp>
        <p:nvCxnSpPr>
          <p:cNvPr id="25" name="Straight Connector 24"/>
          <p:cNvCxnSpPr/>
          <p:nvPr userDrawn="1"/>
        </p:nvCxnSpPr>
        <p:spPr>
          <a:xfrm>
            <a:off x="762000" y="914400"/>
            <a:ext cx="3276600" cy="0"/>
          </a:xfrm>
          <a:prstGeom prst="line">
            <a:avLst/>
          </a:prstGeom>
          <a:ln w="28575">
            <a:solidFill>
              <a:srgbClr val="C099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5105400" y="914400"/>
            <a:ext cx="3276600" cy="0"/>
          </a:xfrm>
          <a:prstGeom prst="line">
            <a:avLst/>
          </a:prstGeom>
          <a:ln w="28575">
            <a:solidFill>
              <a:srgbClr val="C099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8864485"/>
      </p:ext>
    </p:extLst>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Date Placeholder 5"/>
          <p:cNvSpPr>
            <a:spLocks noGrp="1"/>
          </p:cNvSpPr>
          <p:nvPr>
            <p:ph type="dt" sz="half" idx="10"/>
          </p:nvPr>
        </p:nvSpPr>
        <p:spPr/>
        <p:txBody>
          <a:bodyPr/>
          <a:lstStyle/>
          <a:p>
            <a:r>
              <a:rPr lang="en-US" dirty="0" smtClean="0"/>
              <a:t>3 Apr 2013</a:t>
            </a:r>
            <a:endParaRPr lang="en-US" dirty="0"/>
          </a:p>
        </p:txBody>
      </p:sp>
      <p:sp>
        <p:nvSpPr>
          <p:cNvPr id="7" name="Slide Number Placeholder 6"/>
          <p:cNvSpPr>
            <a:spLocks noGrp="1"/>
          </p:cNvSpPr>
          <p:nvPr>
            <p:ph type="sldNum" sz="quarter" idx="11"/>
          </p:nvPr>
        </p:nvSpPr>
        <p:spPr/>
        <p:txBody>
          <a:bodyPr/>
          <a:lstStyle/>
          <a:p>
            <a:fld id="{5E961E83-94B8-4297-8E24-B9C0634E5BF7}" type="slidenum">
              <a:rPr lang="en-US" smtClean="0"/>
              <a:pPr/>
              <a:t>‹#›</a:t>
            </a:fld>
            <a:endParaRPr lang="en-US" dirty="0"/>
          </a:p>
        </p:txBody>
      </p:sp>
    </p:spTree>
    <p:extLst>
      <p:ext uri="{BB962C8B-B14F-4D97-AF65-F5344CB8AC3E}">
        <p14:creationId xmlns:p14="http://schemas.microsoft.com/office/powerpoint/2010/main" val="3314067194"/>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obj" preserve="1">
  <p:cSld name="Title and Minimal Content">
    <p:spTree>
      <p:nvGrpSpPr>
        <p:cNvPr id="1" name=""/>
        <p:cNvGrpSpPr/>
        <p:nvPr/>
      </p:nvGrpSpPr>
      <p:grpSpPr>
        <a:xfrm>
          <a:off x="0" y="0"/>
          <a:ext cx="0" cy="0"/>
          <a:chOff x="0" y="0"/>
          <a:chExt cx="0" cy="0"/>
        </a:xfrm>
      </p:grpSpPr>
      <p:pic>
        <p:nvPicPr>
          <p:cNvPr id="10" name="Picture 9"/>
          <p:cNvPicPr/>
          <p:nvPr userDrawn="1"/>
        </p:nvPicPr>
        <p:blipFill rotWithShape="1">
          <a:blip r:embed="rId2" cstate="print">
            <a:extLst>
              <a:ext uri="{28A0092B-C50C-407E-A947-70E740481C1C}">
                <a14:useLocalDpi xmlns:a14="http://schemas.microsoft.com/office/drawing/2010/main" val="0"/>
              </a:ext>
            </a:extLst>
          </a:blip>
          <a:srcRect b="26667"/>
          <a:stretch/>
        </p:blipFill>
        <p:spPr>
          <a:xfrm>
            <a:off x="0" y="6019800"/>
            <a:ext cx="9144000" cy="838200"/>
          </a:xfrm>
          <a:prstGeom prst="rect">
            <a:avLst/>
          </a:prstGeom>
        </p:spPr>
      </p:pic>
      <p:sp>
        <p:nvSpPr>
          <p:cNvPr id="2" name="Title 1"/>
          <p:cNvSpPr>
            <a:spLocks noGrp="1"/>
          </p:cNvSpPr>
          <p:nvPr>
            <p:ph type="title"/>
          </p:nvPr>
        </p:nvSpPr>
        <p:spPr>
          <a:xfrm>
            <a:off x="2133600" y="2079812"/>
            <a:ext cx="6553200" cy="609600"/>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1828800" y="2819401"/>
            <a:ext cx="6858000" cy="3200401"/>
          </a:xfrm>
        </p:spPr>
        <p:txBody>
          <a:bodyPr/>
          <a:lstStyle>
            <a:lvl1pPr>
              <a:spcBef>
                <a:spcPts val="1200"/>
              </a:spcBef>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8" name="Straight Connector 7"/>
          <p:cNvCxnSpPr/>
          <p:nvPr userDrawn="1"/>
        </p:nvCxnSpPr>
        <p:spPr>
          <a:xfrm>
            <a:off x="2133600" y="2590800"/>
            <a:ext cx="6553200" cy="0"/>
          </a:xfrm>
          <a:prstGeom prst="line">
            <a:avLst/>
          </a:prstGeom>
          <a:ln w="28575">
            <a:solidFill>
              <a:srgbClr val="C09900"/>
            </a:solidFill>
          </a:ln>
        </p:spPr>
        <p:style>
          <a:lnRef idx="1">
            <a:schemeClr val="accent1"/>
          </a:lnRef>
          <a:fillRef idx="0">
            <a:schemeClr val="accent1"/>
          </a:fillRef>
          <a:effectRef idx="0">
            <a:schemeClr val="accent1"/>
          </a:effectRef>
          <a:fontRef idx="minor">
            <a:schemeClr val="tx1"/>
          </a:fontRef>
        </p:style>
      </p:cxnSp>
      <p:sp>
        <p:nvSpPr>
          <p:cNvPr id="11" name="Date Placeholder 10"/>
          <p:cNvSpPr>
            <a:spLocks noGrp="1"/>
          </p:cNvSpPr>
          <p:nvPr>
            <p:ph type="dt" sz="half" idx="10"/>
          </p:nvPr>
        </p:nvSpPr>
        <p:spPr/>
        <p:txBody>
          <a:bodyPr/>
          <a:lstStyle/>
          <a:p>
            <a:r>
              <a:rPr lang="en-US" dirty="0" smtClean="0"/>
              <a:t>3 Apr 2013</a:t>
            </a:r>
            <a:endParaRPr lang="en-US" dirty="0"/>
          </a:p>
        </p:txBody>
      </p:sp>
      <p:sp>
        <p:nvSpPr>
          <p:cNvPr id="12" name="Slide Number Placeholder 11"/>
          <p:cNvSpPr>
            <a:spLocks noGrp="1"/>
          </p:cNvSpPr>
          <p:nvPr>
            <p:ph type="sldNum" sz="quarter" idx="11"/>
          </p:nvPr>
        </p:nvSpPr>
        <p:spPr/>
        <p:txBody>
          <a:bodyPr/>
          <a:lstStyle/>
          <a:p>
            <a:fld id="{5E961E83-94B8-4297-8E24-B9C0634E5BF7}" type="slidenum">
              <a:rPr lang="en-US" smtClean="0"/>
              <a:pPr/>
              <a:t>‹#›</a:t>
            </a:fld>
            <a:endParaRPr lang="en-US" dirty="0"/>
          </a:p>
        </p:txBody>
      </p:sp>
    </p:spTree>
    <p:extLst>
      <p:ext uri="{BB962C8B-B14F-4D97-AF65-F5344CB8AC3E}">
        <p14:creationId xmlns:p14="http://schemas.microsoft.com/office/powerpoint/2010/main" val="2947475112"/>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type="obj" preserve="1">
  <p:cSld name="Sidebar">
    <p:spTree>
      <p:nvGrpSpPr>
        <p:cNvPr id="1" name=""/>
        <p:cNvGrpSpPr/>
        <p:nvPr/>
      </p:nvGrpSpPr>
      <p:grpSpPr>
        <a:xfrm>
          <a:off x="0" y="0"/>
          <a:ext cx="0" cy="0"/>
          <a:chOff x="0" y="0"/>
          <a:chExt cx="0" cy="0"/>
        </a:xfrm>
      </p:grpSpPr>
      <p:pic>
        <p:nvPicPr>
          <p:cNvPr id="10" name="Picture 9"/>
          <p:cNvPicPr/>
          <p:nvPr userDrawn="1"/>
        </p:nvPicPr>
        <p:blipFill rotWithShape="1">
          <a:blip r:embed="rId2" cstate="print">
            <a:extLst>
              <a:ext uri="{28A0092B-C50C-407E-A947-70E740481C1C}">
                <a14:useLocalDpi xmlns:a14="http://schemas.microsoft.com/office/drawing/2010/main" val="0"/>
              </a:ext>
            </a:extLst>
          </a:blip>
          <a:srcRect b="26667"/>
          <a:stretch/>
        </p:blipFill>
        <p:spPr>
          <a:xfrm>
            <a:off x="0" y="6019800"/>
            <a:ext cx="9144000" cy="838200"/>
          </a:xfrm>
          <a:prstGeom prst="rect">
            <a:avLst/>
          </a:prstGeom>
        </p:spPr>
      </p:pic>
      <p:sp>
        <p:nvSpPr>
          <p:cNvPr id="2" name="Title 1"/>
          <p:cNvSpPr>
            <a:spLocks noGrp="1"/>
          </p:cNvSpPr>
          <p:nvPr>
            <p:ph type="title"/>
          </p:nvPr>
        </p:nvSpPr>
        <p:spPr>
          <a:xfrm>
            <a:off x="2133600" y="2079812"/>
            <a:ext cx="6553200" cy="609600"/>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1828800" y="2819401"/>
            <a:ext cx="6858000" cy="3200401"/>
          </a:xfrm>
        </p:spPr>
        <p:txBody>
          <a:bodyPr/>
          <a:lstStyle>
            <a:lvl1pPr>
              <a:spcBef>
                <a:spcPts val="1200"/>
              </a:spcBef>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8" name="Straight Connector 7"/>
          <p:cNvCxnSpPr/>
          <p:nvPr userDrawn="1"/>
        </p:nvCxnSpPr>
        <p:spPr>
          <a:xfrm>
            <a:off x="2133600" y="2590800"/>
            <a:ext cx="6553200" cy="0"/>
          </a:xfrm>
          <a:prstGeom prst="line">
            <a:avLst/>
          </a:prstGeom>
          <a:ln w="28575">
            <a:solidFill>
              <a:srgbClr val="C09900"/>
            </a:solidFill>
          </a:ln>
        </p:spPr>
        <p:style>
          <a:lnRef idx="1">
            <a:schemeClr val="accent1"/>
          </a:lnRef>
          <a:fillRef idx="0">
            <a:schemeClr val="accent1"/>
          </a:fillRef>
          <a:effectRef idx="0">
            <a:schemeClr val="accent1"/>
          </a:effectRef>
          <a:fontRef idx="minor">
            <a:schemeClr val="tx1"/>
          </a:fontRef>
        </p:style>
      </p:cxnSp>
      <p:sp>
        <p:nvSpPr>
          <p:cNvPr id="11" name="Date Placeholder 10"/>
          <p:cNvSpPr>
            <a:spLocks noGrp="1"/>
          </p:cNvSpPr>
          <p:nvPr>
            <p:ph type="dt" sz="half" idx="10"/>
          </p:nvPr>
        </p:nvSpPr>
        <p:spPr/>
        <p:txBody>
          <a:bodyPr/>
          <a:lstStyle/>
          <a:p>
            <a:r>
              <a:rPr lang="en-US" dirty="0" smtClean="0"/>
              <a:t>3 Apr 2013</a:t>
            </a:r>
            <a:endParaRPr lang="en-US" dirty="0"/>
          </a:p>
        </p:txBody>
      </p:sp>
      <p:sp>
        <p:nvSpPr>
          <p:cNvPr id="12" name="Slide Number Placeholder 11"/>
          <p:cNvSpPr>
            <a:spLocks noGrp="1"/>
          </p:cNvSpPr>
          <p:nvPr>
            <p:ph type="sldNum" sz="quarter" idx="11"/>
          </p:nvPr>
        </p:nvSpPr>
        <p:spPr/>
        <p:txBody>
          <a:bodyPr/>
          <a:lstStyle/>
          <a:p>
            <a:fld id="{5E961E83-94B8-4297-8E24-B9C0634E5BF7}" type="slidenum">
              <a:rPr lang="en-US" smtClean="0"/>
              <a:pPr/>
              <a:t>‹#›</a:t>
            </a:fld>
            <a:endParaRPr lang="en-US" dirty="0"/>
          </a:p>
        </p:txBody>
      </p:sp>
      <p:sp>
        <p:nvSpPr>
          <p:cNvPr id="9" name="TextBox 8"/>
          <p:cNvSpPr txBox="1"/>
          <p:nvPr userDrawn="1"/>
        </p:nvSpPr>
        <p:spPr>
          <a:xfrm>
            <a:off x="533401" y="2130332"/>
            <a:ext cx="1276291" cy="523210"/>
          </a:xfrm>
          <a:prstGeom prst="rect">
            <a:avLst/>
          </a:prstGeom>
          <a:noFill/>
        </p:spPr>
        <p:txBody>
          <a:bodyPr wrap="none" lIns="91430" tIns="45715" rIns="91430" bIns="45715" rtlCol="0">
            <a:spAutoFit/>
          </a:bodyPr>
          <a:lstStyle/>
          <a:p>
            <a:pPr defTabSz="914298"/>
            <a:r>
              <a:rPr lang="en-US" sz="2800" i="1" dirty="0" smtClean="0">
                <a:solidFill>
                  <a:srgbClr val="C09900"/>
                </a:solidFill>
                <a:cs typeface="Arial" pitchFamily="34" charset="0"/>
              </a:rPr>
              <a:t>Sidebar</a:t>
            </a:r>
            <a:endParaRPr lang="en-US" sz="2800" i="1" dirty="0">
              <a:solidFill>
                <a:srgbClr val="C09900"/>
              </a:solidFill>
              <a:cs typeface="Arial" pitchFamily="34" charset="0"/>
            </a:endParaRPr>
          </a:p>
        </p:txBody>
      </p:sp>
    </p:spTree>
    <p:extLst>
      <p:ext uri="{BB962C8B-B14F-4D97-AF65-F5344CB8AC3E}">
        <p14:creationId xmlns:p14="http://schemas.microsoft.com/office/powerpoint/2010/main" val="1963777210"/>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Minimal Title Only">
    <p:spTree>
      <p:nvGrpSpPr>
        <p:cNvPr id="1" name=""/>
        <p:cNvGrpSpPr/>
        <p:nvPr/>
      </p:nvGrpSpPr>
      <p:grpSpPr>
        <a:xfrm>
          <a:off x="0" y="0"/>
          <a:ext cx="0" cy="0"/>
          <a:chOff x="0" y="0"/>
          <a:chExt cx="0" cy="0"/>
        </a:xfrm>
      </p:grpSpPr>
      <p:pic>
        <p:nvPicPr>
          <p:cNvPr id="10" name="Picture 9"/>
          <p:cNvPicPr/>
          <p:nvPr userDrawn="1"/>
        </p:nvPicPr>
        <p:blipFill rotWithShape="1">
          <a:blip r:embed="rId2" cstate="print">
            <a:extLst>
              <a:ext uri="{28A0092B-C50C-407E-A947-70E740481C1C}">
                <a14:useLocalDpi xmlns:a14="http://schemas.microsoft.com/office/drawing/2010/main" val="0"/>
              </a:ext>
            </a:extLst>
          </a:blip>
          <a:srcRect b="26667"/>
          <a:stretch/>
        </p:blipFill>
        <p:spPr>
          <a:xfrm>
            <a:off x="0" y="6019800"/>
            <a:ext cx="9144000" cy="838200"/>
          </a:xfrm>
          <a:prstGeom prst="rect">
            <a:avLst/>
          </a:prstGeom>
        </p:spPr>
      </p:pic>
      <p:sp>
        <p:nvSpPr>
          <p:cNvPr id="2" name="Title 1"/>
          <p:cNvSpPr>
            <a:spLocks noGrp="1"/>
          </p:cNvSpPr>
          <p:nvPr>
            <p:ph type="title"/>
          </p:nvPr>
        </p:nvSpPr>
        <p:spPr>
          <a:xfrm>
            <a:off x="2133600" y="2079812"/>
            <a:ext cx="6553200" cy="609600"/>
          </a:xfrm>
        </p:spPr>
        <p:txBody>
          <a:bodyPr/>
          <a:lstStyle/>
          <a:p>
            <a:r>
              <a:rPr lang="en-US" dirty="0" smtClean="0"/>
              <a:t>Click to edit Master title style</a:t>
            </a:r>
            <a:endParaRPr lang="en-US" dirty="0"/>
          </a:p>
        </p:txBody>
      </p:sp>
      <p:cxnSp>
        <p:nvCxnSpPr>
          <p:cNvPr id="8" name="Straight Connector 7"/>
          <p:cNvCxnSpPr/>
          <p:nvPr userDrawn="1"/>
        </p:nvCxnSpPr>
        <p:spPr>
          <a:xfrm>
            <a:off x="2133600" y="2590800"/>
            <a:ext cx="6553200" cy="0"/>
          </a:xfrm>
          <a:prstGeom prst="line">
            <a:avLst/>
          </a:prstGeom>
          <a:ln w="28575">
            <a:solidFill>
              <a:srgbClr val="C09900"/>
            </a:solidFill>
          </a:ln>
        </p:spPr>
        <p:style>
          <a:lnRef idx="1">
            <a:schemeClr val="accent1"/>
          </a:lnRef>
          <a:fillRef idx="0">
            <a:schemeClr val="accent1"/>
          </a:fillRef>
          <a:effectRef idx="0">
            <a:schemeClr val="accent1"/>
          </a:effectRef>
          <a:fontRef idx="minor">
            <a:schemeClr val="tx1"/>
          </a:fontRef>
        </p:style>
      </p:cxnSp>
      <p:sp>
        <p:nvSpPr>
          <p:cNvPr id="11" name="Date Placeholder 10"/>
          <p:cNvSpPr>
            <a:spLocks noGrp="1"/>
          </p:cNvSpPr>
          <p:nvPr>
            <p:ph type="dt" sz="half" idx="10"/>
          </p:nvPr>
        </p:nvSpPr>
        <p:spPr/>
        <p:txBody>
          <a:bodyPr/>
          <a:lstStyle/>
          <a:p>
            <a:r>
              <a:rPr lang="en-US" dirty="0" smtClean="0"/>
              <a:t>3 Apr 2013</a:t>
            </a:r>
            <a:endParaRPr lang="en-US" dirty="0"/>
          </a:p>
        </p:txBody>
      </p:sp>
      <p:sp>
        <p:nvSpPr>
          <p:cNvPr id="12" name="Slide Number Placeholder 11"/>
          <p:cNvSpPr>
            <a:spLocks noGrp="1"/>
          </p:cNvSpPr>
          <p:nvPr>
            <p:ph type="sldNum" sz="quarter" idx="11"/>
          </p:nvPr>
        </p:nvSpPr>
        <p:spPr/>
        <p:txBody>
          <a:bodyPr/>
          <a:lstStyle/>
          <a:p>
            <a:fld id="{5E961E83-94B8-4297-8E24-B9C0634E5BF7}" type="slidenum">
              <a:rPr lang="en-US" smtClean="0"/>
              <a:pPr/>
              <a:t>‹#›</a:t>
            </a:fld>
            <a:endParaRPr lang="en-US" dirty="0"/>
          </a:p>
        </p:txBody>
      </p:sp>
    </p:spTree>
    <p:extLst>
      <p:ext uri="{BB962C8B-B14F-4D97-AF65-F5344CB8AC3E}">
        <p14:creationId xmlns:p14="http://schemas.microsoft.com/office/powerpoint/2010/main" val="3879094956"/>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Minimal Content">
    <p:spTree>
      <p:nvGrpSpPr>
        <p:cNvPr id="1" name=""/>
        <p:cNvGrpSpPr/>
        <p:nvPr/>
      </p:nvGrpSpPr>
      <p:grpSpPr>
        <a:xfrm>
          <a:off x="0" y="0"/>
          <a:ext cx="0" cy="0"/>
          <a:chOff x="0" y="0"/>
          <a:chExt cx="0" cy="0"/>
        </a:xfrm>
      </p:grpSpPr>
      <p:pic>
        <p:nvPicPr>
          <p:cNvPr id="10" name="Picture 9"/>
          <p:cNvPicPr/>
          <p:nvPr userDrawn="1"/>
        </p:nvPicPr>
        <p:blipFill rotWithShape="1">
          <a:blip r:embed="rId2" cstate="print">
            <a:extLst>
              <a:ext uri="{28A0092B-C50C-407E-A947-70E740481C1C}">
                <a14:useLocalDpi xmlns:a14="http://schemas.microsoft.com/office/drawing/2010/main" val="0"/>
              </a:ext>
            </a:extLst>
          </a:blip>
          <a:srcRect b="26667"/>
          <a:stretch/>
        </p:blipFill>
        <p:spPr>
          <a:xfrm>
            <a:off x="0" y="6019800"/>
            <a:ext cx="9144000" cy="838200"/>
          </a:xfrm>
          <a:prstGeom prst="rect">
            <a:avLst/>
          </a:prstGeom>
        </p:spPr>
      </p:pic>
      <p:sp>
        <p:nvSpPr>
          <p:cNvPr id="3" name="Content Placeholder 2"/>
          <p:cNvSpPr>
            <a:spLocks noGrp="1"/>
          </p:cNvSpPr>
          <p:nvPr>
            <p:ph idx="1"/>
          </p:nvPr>
        </p:nvSpPr>
        <p:spPr>
          <a:xfrm>
            <a:off x="1828800" y="685801"/>
            <a:ext cx="6858000" cy="5334001"/>
          </a:xfrm>
        </p:spPr>
        <p:txBody>
          <a:bodyPr anchor="ctr"/>
          <a:lstStyle>
            <a:lvl1pPr>
              <a:spcBef>
                <a:spcPts val="1200"/>
              </a:spcBef>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Date Placeholder 10"/>
          <p:cNvSpPr>
            <a:spLocks noGrp="1"/>
          </p:cNvSpPr>
          <p:nvPr>
            <p:ph type="dt" sz="half" idx="10"/>
          </p:nvPr>
        </p:nvSpPr>
        <p:spPr/>
        <p:txBody>
          <a:bodyPr/>
          <a:lstStyle/>
          <a:p>
            <a:r>
              <a:rPr lang="en-US" dirty="0" smtClean="0"/>
              <a:t>3 Apr 2013</a:t>
            </a:r>
            <a:endParaRPr lang="en-US" dirty="0"/>
          </a:p>
        </p:txBody>
      </p:sp>
      <p:sp>
        <p:nvSpPr>
          <p:cNvPr id="12" name="Slide Number Placeholder 11"/>
          <p:cNvSpPr>
            <a:spLocks noGrp="1"/>
          </p:cNvSpPr>
          <p:nvPr>
            <p:ph type="sldNum" sz="quarter" idx="11"/>
          </p:nvPr>
        </p:nvSpPr>
        <p:spPr/>
        <p:txBody>
          <a:bodyPr/>
          <a:lstStyle/>
          <a:p>
            <a:fld id="{5E961E83-94B8-4297-8E24-B9C0634E5BF7}" type="slidenum">
              <a:rPr lang="en-US" smtClean="0"/>
              <a:pPr/>
              <a:t>‹#›</a:t>
            </a:fld>
            <a:endParaRPr lang="en-US" dirty="0"/>
          </a:p>
        </p:txBody>
      </p:sp>
    </p:spTree>
    <p:extLst>
      <p:ext uri="{BB962C8B-B14F-4D97-AF65-F5344CB8AC3E}">
        <p14:creationId xmlns:p14="http://schemas.microsoft.com/office/powerpoint/2010/main" val="494710761"/>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6" name="Picture 5"/>
          <p:cNvPicPr/>
          <p:nvPr userDrawn="1"/>
        </p:nvPicPr>
        <p:blipFill rotWithShape="1">
          <a:blip r:embed="rId2" cstate="print">
            <a:extLst>
              <a:ext uri="{28A0092B-C50C-407E-A947-70E740481C1C}">
                <a14:useLocalDpi xmlns:a14="http://schemas.microsoft.com/office/drawing/2010/main" val="0"/>
              </a:ext>
            </a:extLst>
          </a:blip>
          <a:srcRect b="26667"/>
          <a:stretch/>
        </p:blipFill>
        <p:spPr>
          <a:xfrm>
            <a:off x="0" y="6019800"/>
            <a:ext cx="9144000" cy="838200"/>
          </a:xfrm>
          <a:prstGeom prst="rect">
            <a:avLst/>
          </a:prstGeom>
        </p:spPr>
      </p:pic>
      <p:sp>
        <p:nvSpPr>
          <p:cNvPr id="7" name="Date Placeholder 6"/>
          <p:cNvSpPr>
            <a:spLocks noGrp="1"/>
          </p:cNvSpPr>
          <p:nvPr>
            <p:ph type="dt" sz="half" idx="10"/>
          </p:nvPr>
        </p:nvSpPr>
        <p:spPr/>
        <p:txBody>
          <a:bodyPr/>
          <a:lstStyle/>
          <a:p>
            <a:r>
              <a:rPr lang="en-US" dirty="0" smtClean="0"/>
              <a:t>3 Apr 2013</a:t>
            </a:r>
            <a:endParaRPr lang="en-US" dirty="0"/>
          </a:p>
        </p:txBody>
      </p:sp>
      <p:sp>
        <p:nvSpPr>
          <p:cNvPr id="8" name="Slide Number Placeholder 7"/>
          <p:cNvSpPr>
            <a:spLocks noGrp="1"/>
          </p:cNvSpPr>
          <p:nvPr>
            <p:ph type="sldNum" sz="quarter" idx="11"/>
          </p:nvPr>
        </p:nvSpPr>
        <p:spPr/>
        <p:txBody>
          <a:bodyPr/>
          <a:lstStyle/>
          <a:p>
            <a:fld id="{5E961E83-94B8-4297-8E24-B9C0634E5BF7}" type="slidenum">
              <a:rPr lang="en-US" smtClean="0"/>
              <a:pPr/>
              <a:t>‹#›</a:t>
            </a:fld>
            <a:endParaRPr lang="en-US" dirty="0"/>
          </a:p>
        </p:txBody>
      </p:sp>
    </p:spTree>
    <p:extLst>
      <p:ext uri="{BB962C8B-B14F-4D97-AF65-F5344CB8AC3E}">
        <p14:creationId xmlns:p14="http://schemas.microsoft.com/office/powerpoint/2010/main" val="2257816568"/>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EFEA7A0-10F1-4F84-BD11-F4B607579D7D}" type="datetimeFigureOut">
              <a:rPr lang="en-US" smtClean="0">
                <a:solidFill>
                  <a:prstClr val="black">
                    <a:tint val="75000"/>
                  </a:prstClr>
                </a:solidFill>
              </a:rPr>
              <a:pPr/>
              <a:t>5/28/2019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9C71696-02AE-4DC1-8C5C-6CD72992C7A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082382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FEA7A0-10F1-4F84-BD11-F4B607579D7D}" type="datetimeFigureOut">
              <a:rPr lang="en-US" smtClean="0">
                <a:solidFill>
                  <a:prstClr val="black">
                    <a:tint val="75000"/>
                  </a:prstClr>
                </a:solidFill>
              </a:rPr>
              <a:pPr/>
              <a:t>5/28/2019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9C71696-02AE-4DC1-8C5C-6CD72992C7A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656860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EFEA7A0-10F1-4F84-BD11-F4B607579D7D}" type="datetimeFigureOut">
              <a:rPr lang="en-US" smtClean="0">
                <a:solidFill>
                  <a:prstClr val="black">
                    <a:tint val="75000"/>
                  </a:prstClr>
                </a:solidFill>
              </a:rPr>
              <a:pPr/>
              <a:t>5/28/2019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9C71696-02AE-4DC1-8C5C-6CD72992C7A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9961742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EFEA7A0-10F1-4F84-BD11-F4B607579D7D}" type="datetimeFigureOut">
              <a:rPr lang="en-US" smtClean="0">
                <a:solidFill>
                  <a:prstClr val="black">
                    <a:tint val="75000"/>
                  </a:prstClr>
                </a:solidFill>
              </a:rPr>
              <a:pPr/>
              <a:t>5/28/2019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9C71696-02AE-4DC1-8C5C-6CD72992C7A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627043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EFEA7A0-10F1-4F84-BD11-F4B607579D7D}" type="datetimeFigureOut">
              <a:rPr lang="en-US" smtClean="0">
                <a:solidFill>
                  <a:prstClr val="black">
                    <a:tint val="75000"/>
                  </a:prstClr>
                </a:solidFill>
              </a:rPr>
              <a:pPr/>
              <a:t>5/28/2019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09C71696-02AE-4DC1-8C5C-6CD72992C7A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6992752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EFEA7A0-10F1-4F84-BD11-F4B607579D7D}" type="datetimeFigureOut">
              <a:rPr lang="en-US" smtClean="0">
                <a:solidFill>
                  <a:prstClr val="black">
                    <a:tint val="75000"/>
                  </a:prstClr>
                </a:solidFill>
              </a:rPr>
              <a:pPr/>
              <a:t>5/28/2019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09C71696-02AE-4DC1-8C5C-6CD72992C7A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2138481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FEA7A0-10F1-4F84-BD11-F4B607579D7D}" type="datetimeFigureOut">
              <a:rPr lang="en-US" smtClean="0">
                <a:solidFill>
                  <a:prstClr val="black">
                    <a:tint val="75000"/>
                  </a:prstClr>
                </a:solidFill>
              </a:rPr>
              <a:pPr/>
              <a:t>5/28/2019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09C71696-02AE-4DC1-8C5C-6CD72992C7A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41662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FEA7A0-10F1-4F84-BD11-F4B607579D7D}" type="datetimeFigureOut">
              <a:rPr lang="en-US" smtClean="0">
                <a:solidFill>
                  <a:prstClr val="black">
                    <a:tint val="75000"/>
                  </a:prstClr>
                </a:solidFill>
              </a:rPr>
              <a:pPr/>
              <a:t>5/28/2019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9C71696-02AE-4DC1-8C5C-6CD72992C7A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10424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FEA7A0-10F1-4F84-BD11-F4B607579D7D}" type="datetimeFigureOut">
              <a:rPr lang="en-US" smtClean="0">
                <a:solidFill>
                  <a:prstClr val="black">
                    <a:tint val="75000"/>
                  </a:prstClr>
                </a:solidFill>
              </a:rPr>
              <a:pPr/>
              <a:t>5/28/2019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9C71696-02AE-4DC1-8C5C-6CD72992C7A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873298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FEA7A0-10F1-4F84-BD11-F4B607579D7D}" type="datetimeFigureOut">
              <a:rPr lang="en-US" smtClean="0">
                <a:solidFill>
                  <a:prstClr val="black">
                    <a:tint val="75000"/>
                  </a:prstClr>
                </a:solidFill>
              </a:rPr>
              <a:pPr/>
              <a:t>5/28/2019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9C71696-02AE-4DC1-8C5C-6CD72992C7A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1523041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FEA7A0-10F1-4F84-BD11-F4B607579D7D}" type="datetimeFigureOut">
              <a:rPr lang="en-US" smtClean="0">
                <a:solidFill>
                  <a:prstClr val="black">
                    <a:tint val="75000"/>
                  </a:prstClr>
                </a:solidFill>
              </a:rPr>
              <a:pPr/>
              <a:t>5/28/2019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9C71696-02AE-4DC1-8C5C-6CD72992C7A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030691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theme" Target="../theme/theme6.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2.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theme" Target="../theme/theme7.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image" Target="../media/image2.jpe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7.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8.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2346A"/>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05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i="0">
                <a:solidFill>
                  <a:srgbClr val="000000"/>
                </a:solidFill>
              </a:defRPr>
            </a:lvl1pPr>
          </a:lstStyle>
          <a:p>
            <a:pPr>
              <a:defRPr/>
            </a:pPr>
            <a:fld id="{4E04258B-AE8C-4A06-8F57-7BC6F3C9BBF4}" type="datetime1">
              <a:rPr lang="en-US"/>
              <a:pPr>
                <a:defRPr/>
              </a:pPr>
              <a:t>5/28/2019</a:t>
            </a:fld>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i="0">
                <a:solidFill>
                  <a:srgbClr val="000000"/>
                </a:solidFill>
              </a:defRPr>
            </a:lvl1pPr>
          </a:lstStyle>
          <a:p>
            <a:pPr>
              <a:defRPr/>
            </a:pPr>
            <a:endParaRPr lang="en-US"/>
          </a:p>
        </p:txBody>
      </p:sp>
      <p:sp>
        <p:nvSpPr>
          <p:cNvPr id="1030" name="Rectangle 6"/>
          <p:cNvSpPr>
            <a:spLocks noGrp="1" noChangeArrowheads="1"/>
          </p:cNvSpPr>
          <p:nvPr>
            <p:ph type="sldNum" sz="quarter" idx="4"/>
          </p:nvPr>
        </p:nvSpPr>
        <p:spPr bwMode="auto">
          <a:xfrm>
            <a:off x="7010400" y="64008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600" b="1" i="0">
                <a:solidFill>
                  <a:srgbClr val="FFFFFF"/>
                </a:solidFill>
                <a:latin typeface="Verdana" panose="020B0604030504040204" pitchFamily="34" charset="0"/>
              </a:defRPr>
            </a:lvl1pPr>
          </a:lstStyle>
          <a:p>
            <a:pPr>
              <a:defRPr/>
            </a:pPr>
            <a:fld id="{BB9A52E6-0DBF-4B79-877D-8FD5C44028F5}" type="slidenum">
              <a:rPr lang="en-US" altLang="en-US"/>
              <a:pPr>
                <a:defRPr/>
              </a:pPr>
              <a:t>‹#›</a:t>
            </a:fld>
            <a:endParaRPr lang="en-US" altLang="en-US"/>
          </a:p>
        </p:txBody>
      </p:sp>
    </p:spTree>
    <p:extLst>
      <p:ext uri="{BB962C8B-B14F-4D97-AF65-F5344CB8AC3E}">
        <p14:creationId xmlns:p14="http://schemas.microsoft.com/office/powerpoint/2010/main" val="47253800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8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375B7F-0895-4DA7-925D-997F4E109E1D}" type="datetimeFigureOut">
              <a:rPr lang="en-US" smtClean="0"/>
              <a:pPr/>
              <a:t>5/28/2019</a:t>
            </a:fld>
            <a:endParaRPr lang="en-US"/>
          </a:p>
        </p:txBody>
      </p:sp>
      <p:sp>
        <p:nvSpPr>
          <p:cNvPr id="5" name="Footer Placeholder 4"/>
          <p:cNvSpPr>
            <a:spLocks noGrp="1"/>
          </p:cNvSpPr>
          <p:nvPr>
            <p:ph type="ftr" sz="quarter" idx="3"/>
          </p:nvPr>
        </p:nvSpPr>
        <p:spPr>
          <a:xfrm>
            <a:off x="3124200" y="635638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8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C3B009-6D6F-43E1-B063-AF7C1C584705}" type="slidenum">
              <a:rPr lang="en-US" smtClean="0"/>
              <a:pPr/>
              <a:t>‹#›</a:t>
            </a:fld>
            <a:endParaRPr lang="en-US"/>
          </a:p>
        </p:txBody>
      </p:sp>
    </p:spTree>
    <p:extLst>
      <p:ext uri="{BB962C8B-B14F-4D97-AF65-F5344CB8AC3E}">
        <p14:creationId xmlns:p14="http://schemas.microsoft.com/office/powerpoint/2010/main" val="3755997411"/>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2346A"/>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07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i="0">
                <a:solidFill>
                  <a:srgbClr val="000000"/>
                </a:solidFill>
                <a:cs typeface="+mn-cs"/>
              </a:defRPr>
            </a:lvl1pPr>
          </a:lstStyle>
          <a:p>
            <a:pPr defTabSz="914400" fontAlgn="base">
              <a:spcBef>
                <a:spcPct val="0"/>
              </a:spcBef>
              <a:spcAft>
                <a:spcPct val="0"/>
              </a:spcAft>
              <a:defRPr/>
            </a:pPr>
            <a:fld id="{430E204C-AB23-4751-9B47-BFB6E3F8C037}" type="datetime1">
              <a:rPr lang="en-US"/>
              <a:pPr defTabSz="914400" fontAlgn="base">
                <a:spcBef>
                  <a:spcPct val="0"/>
                </a:spcBef>
                <a:spcAft>
                  <a:spcPct val="0"/>
                </a:spcAft>
                <a:defRPr/>
              </a:pPr>
              <a:t>5/28/2019</a:t>
            </a:fld>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i="0">
                <a:solidFill>
                  <a:srgbClr val="000000"/>
                </a:solidFill>
                <a:cs typeface="+mn-cs"/>
              </a:defRPr>
            </a:lvl1pPr>
          </a:lstStyle>
          <a:p>
            <a:pPr defTabSz="914400" fontAlgn="base">
              <a:spcBef>
                <a:spcPct val="0"/>
              </a:spcBef>
              <a:spcAft>
                <a:spcPct val="0"/>
              </a:spcAft>
              <a:defRPr/>
            </a:pPr>
            <a:endParaRPr lang="en-US"/>
          </a:p>
        </p:txBody>
      </p:sp>
      <p:sp>
        <p:nvSpPr>
          <p:cNvPr id="1030" name="Rectangle 6"/>
          <p:cNvSpPr>
            <a:spLocks noGrp="1" noChangeArrowheads="1"/>
          </p:cNvSpPr>
          <p:nvPr>
            <p:ph type="sldNum" sz="quarter" idx="4"/>
          </p:nvPr>
        </p:nvSpPr>
        <p:spPr bwMode="auto">
          <a:xfrm>
            <a:off x="7010400" y="64008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600" b="1" i="0">
                <a:solidFill>
                  <a:srgbClr val="FFFFFF"/>
                </a:solidFill>
                <a:latin typeface="Verdana" panose="020B0604030504040204" pitchFamily="34" charset="0"/>
              </a:defRPr>
            </a:lvl1pPr>
          </a:lstStyle>
          <a:p>
            <a:pPr defTabSz="914400" fontAlgn="base">
              <a:spcBef>
                <a:spcPct val="0"/>
              </a:spcBef>
              <a:spcAft>
                <a:spcPct val="0"/>
              </a:spcAft>
              <a:defRPr/>
            </a:pPr>
            <a:fld id="{4DEBA677-4AA5-4527-81C3-28653B33E90A}" type="slidenum">
              <a:rPr lang="en-US" altLang="en-US"/>
              <a:pPr defTabSz="914400" fontAlgn="base">
                <a:spcBef>
                  <a:spcPct val="0"/>
                </a:spcBef>
                <a:spcAft>
                  <a:spcPct val="0"/>
                </a:spcAft>
                <a:defRPr/>
              </a:pPr>
              <a:t>‹#›</a:t>
            </a:fld>
            <a:endParaRPr lang="en-US" altLang="en-US"/>
          </a:p>
        </p:txBody>
      </p:sp>
    </p:spTree>
    <p:extLst>
      <p:ext uri="{BB962C8B-B14F-4D97-AF65-F5344CB8AC3E}">
        <p14:creationId xmlns:p14="http://schemas.microsoft.com/office/powerpoint/2010/main" val="257267655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181847"/>
            </a:gs>
            <a:gs pos="50000">
              <a:srgbClr val="333399"/>
            </a:gs>
            <a:gs pos="100000">
              <a:srgbClr val="181847"/>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50"/>
            </a:lvl1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50"/>
            </a:lvl1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0"/>
            </a:lvl1pPr>
          </a:lstStyle>
          <a:p>
            <a:pPr fontAlgn="base">
              <a:spcBef>
                <a:spcPct val="0"/>
              </a:spcBef>
              <a:spcAft>
                <a:spcPct val="0"/>
              </a:spcAft>
              <a:defRPr/>
            </a:pPr>
            <a:fld id="{96D3FFD2-A4EA-4487-8718-DAE8BE442825}" type="slidenum">
              <a:rPr lang="en-US">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4099978730"/>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rtl="0" eaLnBrk="0" fontAlgn="base" hangingPunct="0">
        <a:spcBef>
          <a:spcPct val="0"/>
        </a:spcBef>
        <a:spcAft>
          <a:spcPct val="0"/>
        </a:spcAft>
        <a:defRPr sz="3300">
          <a:solidFill>
            <a:schemeClr val="tx2"/>
          </a:solidFill>
          <a:latin typeface="+mj-lt"/>
          <a:ea typeface="+mj-ea"/>
          <a:cs typeface="+mj-cs"/>
        </a:defRPr>
      </a:lvl1pPr>
      <a:lvl2pPr algn="ctr" rtl="0" eaLnBrk="0" fontAlgn="base" hangingPunct="0">
        <a:spcBef>
          <a:spcPct val="0"/>
        </a:spcBef>
        <a:spcAft>
          <a:spcPct val="0"/>
        </a:spcAft>
        <a:defRPr sz="3300">
          <a:solidFill>
            <a:schemeClr val="tx2"/>
          </a:solidFill>
          <a:latin typeface="Times New Roman" pitchFamily="18" charset="0"/>
        </a:defRPr>
      </a:lvl2pPr>
      <a:lvl3pPr algn="ctr" rtl="0" eaLnBrk="0" fontAlgn="base" hangingPunct="0">
        <a:spcBef>
          <a:spcPct val="0"/>
        </a:spcBef>
        <a:spcAft>
          <a:spcPct val="0"/>
        </a:spcAft>
        <a:defRPr sz="3300">
          <a:solidFill>
            <a:schemeClr val="tx2"/>
          </a:solidFill>
          <a:latin typeface="Times New Roman" pitchFamily="18" charset="0"/>
        </a:defRPr>
      </a:lvl3pPr>
      <a:lvl4pPr algn="ctr" rtl="0" eaLnBrk="0" fontAlgn="base" hangingPunct="0">
        <a:spcBef>
          <a:spcPct val="0"/>
        </a:spcBef>
        <a:spcAft>
          <a:spcPct val="0"/>
        </a:spcAft>
        <a:defRPr sz="3300">
          <a:solidFill>
            <a:schemeClr val="tx2"/>
          </a:solidFill>
          <a:latin typeface="Times New Roman" pitchFamily="18" charset="0"/>
        </a:defRPr>
      </a:lvl4pPr>
      <a:lvl5pPr algn="ctr" rtl="0" eaLnBrk="0" fontAlgn="base" hangingPunct="0">
        <a:spcBef>
          <a:spcPct val="0"/>
        </a:spcBef>
        <a:spcAft>
          <a:spcPct val="0"/>
        </a:spcAft>
        <a:defRPr sz="3300">
          <a:solidFill>
            <a:schemeClr val="tx2"/>
          </a:solidFill>
          <a:latin typeface="Times New Roman" pitchFamily="18" charset="0"/>
        </a:defRPr>
      </a:lvl5pPr>
      <a:lvl6pPr marL="342900" algn="ctr" rtl="0" fontAlgn="base">
        <a:spcBef>
          <a:spcPct val="0"/>
        </a:spcBef>
        <a:spcAft>
          <a:spcPct val="0"/>
        </a:spcAft>
        <a:defRPr sz="3300">
          <a:solidFill>
            <a:schemeClr val="tx2"/>
          </a:solidFill>
          <a:latin typeface="Times New Roman" pitchFamily="18" charset="0"/>
        </a:defRPr>
      </a:lvl6pPr>
      <a:lvl7pPr marL="685800" algn="ctr" rtl="0" fontAlgn="base">
        <a:spcBef>
          <a:spcPct val="0"/>
        </a:spcBef>
        <a:spcAft>
          <a:spcPct val="0"/>
        </a:spcAft>
        <a:defRPr sz="3300">
          <a:solidFill>
            <a:schemeClr val="tx2"/>
          </a:solidFill>
          <a:latin typeface="Times New Roman" pitchFamily="18" charset="0"/>
        </a:defRPr>
      </a:lvl7pPr>
      <a:lvl8pPr marL="1028700" algn="ctr" rtl="0" fontAlgn="base">
        <a:spcBef>
          <a:spcPct val="0"/>
        </a:spcBef>
        <a:spcAft>
          <a:spcPct val="0"/>
        </a:spcAft>
        <a:defRPr sz="3300">
          <a:solidFill>
            <a:schemeClr val="tx2"/>
          </a:solidFill>
          <a:latin typeface="Times New Roman" pitchFamily="18" charset="0"/>
        </a:defRPr>
      </a:lvl8pPr>
      <a:lvl9pPr marL="1371600" algn="ctr" rtl="0" fontAlgn="base">
        <a:spcBef>
          <a:spcPct val="0"/>
        </a:spcBef>
        <a:spcAft>
          <a:spcPct val="0"/>
        </a:spcAft>
        <a:defRPr sz="3300">
          <a:solidFill>
            <a:schemeClr val="tx2"/>
          </a:solidFill>
          <a:latin typeface="Times New Roman" pitchFamily="18" charset="0"/>
        </a:defRPr>
      </a:lvl9pPr>
    </p:titleStyle>
    <p:bodyStyle>
      <a:lvl1pPr marL="257175" indent="-257175" algn="l" rtl="0" eaLnBrk="0" fontAlgn="base" hangingPunct="0">
        <a:spcBef>
          <a:spcPct val="20000"/>
        </a:spcBef>
        <a:spcAft>
          <a:spcPct val="0"/>
        </a:spcAft>
        <a:buChar char="•"/>
        <a:defRPr sz="2400">
          <a:solidFill>
            <a:schemeClr val="tx1"/>
          </a:solidFill>
          <a:latin typeface="+mn-lt"/>
          <a:ea typeface="+mn-ea"/>
          <a:cs typeface="+mn-cs"/>
        </a:defRPr>
      </a:lvl1pPr>
      <a:lvl2pPr marL="557213" indent="-214313" algn="l" rtl="0" eaLnBrk="0" fontAlgn="base" hangingPunct="0">
        <a:spcBef>
          <a:spcPct val="20000"/>
        </a:spcBef>
        <a:spcAft>
          <a:spcPct val="0"/>
        </a:spcAft>
        <a:buChar char="–"/>
        <a:defRPr sz="2100">
          <a:solidFill>
            <a:schemeClr val="tx1"/>
          </a:solidFill>
          <a:latin typeface="+mn-lt"/>
        </a:defRPr>
      </a:lvl2pPr>
      <a:lvl3pPr marL="857250" indent="-171450" algn="l" rtl="0" eaLnBrk="0" fontAlgn="base" hangingPunct="0">
        <a:spcBef>
          <a:spcPct val="20000"/>
        </a:spcBef>
        <a:spcAft>
          <a:spcPct val="0"/>
        </a:spcAft>
        <a:buChar char="•"/>
        <a:defRPr sz="1800">
          <a:solidFill>
            <a:schemeClr val="tx1"/>
          </a:solidFill>
          <a:latin typeface="+mn-lt"/>
        </a:defRPr>
      </a:lvl3pPr>
      <a:lvl4pPr marL="1200150" indent="-171450" algn="l" rtl="0" eaLnBrk="0" fontAlgn="base" hangingPunct="0">
        <a:spcBef>
          <a:spcPct val="20000"/>
        </a:spcBef>
        <a:spcAft>
          <a:spcPct val="0"/>
        </a:spcAft>
        <a:buChar char="–"/>
        <a:defRPr sz="1500">
          <a:solidFill>
            <a:schemeClr val="tx1"/>
          </a:solidFill>
          <a:latin typeface="+mn-lt"/>
        </a:defRPr>
      </a:lvl4pPr>
      <a:lvl5pPr marL="1543050" indent="-171450" algn="l" rtl="0" eaLnBrk="0" fontAlgn="base" hangingPunct="0">
        <a:spcBef>
          <a:spcPct val="20000"/>
        </a:spcBef>
        <a:spcAft>
          <a:spcPct val="0"/>
        </a:spcAft>
        <a:buChar char="»"/>
        <a:defRPr sz="1500">
          <a:solidFill>
            <a:schemeClr val="tx1"/>
          </a:solidFill>
          <a:latin typeface="+mn-lt"/>
        </a:defRPr>
      </a:lvl5pPr>
      <a:lvl6pPr marL="1885950" indent="-171450" algn="l" rtl="0" fontAlgn="base">
        <a:spcBef>
          <a:spcPct val="20000"/>
        </a:spcBef>
        <a:spcAft>
          <a:spcPct val="0"/>
        </a:spcAft>
        <a:buChar char="»"/>
        <a:defRPr sz="1500">
          <a:solidFill>
            <a:schemeClr val="tx1"/>
          </a:solidFill>
          <a:latin typeface="+mn-lt"/>
        </a:defRPr>
      </a:lvl6pPr>
      <a:lvl7pPr marL="2228850" indent="-171450" algn="l" rtl="0" fontAlgn="base">
        <a:spcBef>
          <a:spcPct val="20000"/>
        </a:spcBef>
        <a:spcAft>
          <a:spcPct val="0"/>
        </a:spcAft>
        <a:buChar char="»"/>
        <a:defRPr sz="1500">
          <a:solidFill>
            <a:schemeClr val="tx1"/>
          </a:solidFill>
          <a:latin typeface="+mn-lt"/>
        </a:defRPr>
      </a:lvl7pPr>
      <a:lvl8pPr marL="2571750" indent="-171450" algn="l" rtl="0" fontAlgn="base">
        <a:spcBef>
          <a:spcPct val="20000"/>
        </a:spcBef>
        <a:spcAft>
          <a:spcPct val="0"/>
        </a:spcAft>
        <a:buChar char="»"/>
        <a:defRPr sz="1500">
          <a:solidFill>
            <a:schemeClr val="tx1"/>
          </a:solidFill>
          <a:latin typeface="+mn-lt"/>
        </a:defRPr>
      </a:lvl8pPr>
      <a:lvl9pPr marL="2914650" indent="-171450" algn="l" rtl="0" fontAlgn="base">
        <a:spcBef>
          <a:spcPct val="20000"/>
        </a:spcBef>
        <a:spcAft>
          <a:spcPct val="0"/>
        </a:spcAft>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346957-1F6C-49A1-8A7F-10DEB4C15C4F}" type="datetimeFigureOut">
              <a:rPr lang="en-US" smtClean="0"/>
              <a:pPr/>
              <a:t>5/28/2019</a:t>
            </a:fld>
            <a:endParaRPr 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974373-3240-4657-B26E-B633B5D2C613}" type="slidenum">
              <a:rPr lang="en-US" smtClean="0"/>
              <a:pPr/>
              <a:t>‹#›</a:t>
            </a:fld>
            <a:endParaRPr lang="en-US"/>
          </a:p>
        </p:txBody>
      </p:sp>
    </p:spTree>
    <p:extLst>
      <p:ext uri="{BB962C8B-B14F-4D97-AF65-F5344CB8AC3E}">
        <p14:creationId xmlns:p14="http://schemas.microsoft.com/office/powerpoint/2010/main" val="3305698375"/>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9"/>
          <p:cNvPicPr/>
          <p:nvPr userDrawn="1"/>
        </p:nvPicPr>
        <p:blipFill rotWithShape="1">
          <a:blip r:embed="rId14" cstate="print">
            <a:extLst>
              <a:ext uri="{28A0092B-C50C-407E-A947-70E740481C1C}">
                <a14:useLocalDpi xmlns:a14="http://schemas.microsoft.com/office/drawing/2010/main" val="0"/>
              </a:ext>
            </a:extLst>
          </a:blip>
          <a:srcRect b="26667"/>
          <a:stretch/>
        </p:blipFill>
        <p:spPr>
          <a:xfrm>
            <a:off x="0" y="6019800"/>
            <a:ext cx="9144000" cy="838200"/>
          </a:xfrm>
          <a:prstGeom prst="rect">
            <a:avLst/>
          </a:prstGeom>
        </p:spPr>
      </p:pic>
      <p:sp>
        <p:nvSpPr>
          <p:cNvPr id="2" name="Title Placeholder 1"/>
          <p:cNvSpPr>
            <a:spLocks noGrp="1"/>
          </p:cNvSpPr>
          <p:nvPr>
            <p:ph type="title"/>
          </p:nvPr>
        </p:nvSpPr>
        <p:spPr>
          <a:xfrm>
            <a:off x="762000" y="381000"/>
            <a:ext cx="7924800" cy="609600"/>
          </a:xfrm>
          <a:prstGeom prst="rect">
            <a:avLst/>
          </a:prstGeom>
        </p:spPr>
        <p:txBody>
          <a:bodyPr vert="horz" lIns="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19201"/>
            <a:ext cx="8458200" cy="48006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228600" y="6098241"/>
            <a:ext cx="1371600" cy="304800"/>
          </a:xfrm>
          <a:prstGeom prst="rect">
            <a:avLst/>
          </a:prstGeom>
        </p:spPr>
        <p:txBody>
          <a:bodyPr vert="horz" lIns="91440" tIns="45720" rIns="91440" bIns="45720" rtlCol="0" anchor="ctr"/>
          <a:lstStyle>
            <a:lvl1pPr algn="l">
              <a:defRPr sz="1200" b="1">
                <a:solidFill>
                  <a:srgbClr val="002266"/>
                </a:solidFill>
                <a:latin typeface="+mn-lt"/>
                <a:cs typeface="Arial" pitchFamily="34" charset="0"/>
              </a:defRPr>
            </a:lvl1pPr>
          </a:lstStyle>
          <a:p>
            <a:r>
              <a:rPr lang="en-US" dirty="0" smtClean="0"/>
              <a:t>3 Apr 2013</a:t>
            </a:r>
            <a:endParaRPr lang="en-US" dirty="0"/>
          </a:p>
        </p:txBody>
      </p:sp>
      <p:sp>
        <p:nvSpPr>
          <p:cNvPr id="6" name="Slide Number Placeholder 5"/>
          <p:cNvSpPr>
            <a:spLocks noGrp="1"/>
          </p:cNvSpPr>
          <p:nvPr>
            <p:ph type="sldNum" sz="quarter" idx="4"/>
          </p:nvPr>
        </p:nvSpPr>
        <p:spPr>
          <a:xfrm>
            <a:off x="8458200" y="6111687"/>
            <a:ext cx="457200" cy="304801"/>
          </a:xfrm>
          <a:prstGeom prst="rect">
            <a:avLst/>
          </a:prstGeom>
        </p:spPr>
        <p:txBody>
          <a:bodyPr vert="horz" lIns="91440" tIns="45720" rIns="91440" bIns="45720" rtlCol="0" anchor="ctr"/>
          <a:lstStyle>
            <a:lvl1pPr algn="r">
              <a:defRPr sz="1200" b="1">
                <a:solidFill>
                  <a:srgbClr val="002266"/>
                </a:solidFill>
                <a:latin typeface="+mn-lt"/>
                <a:cs typeface="Arial" pitchFamily="34" charset="0"/>
              </a:defRPr>
            </a:lvl1pPr>
          </a:lstStyle>
          <a:p>
            <a:fld id="{5E961E83-94B8-4297-8E24-B9C0634E5BF7}" type="slidenum">
              <a:rPr lang="en-US" smtClean="0"/>
              <a:pPr/>
              <a:t>‹#›</a:t>
            </a:fld>
            <a:endParaRPr lang="en-US" dirty="0"/>
          </a:p>
        </p:txBody>
      </p:sp>
      <p:cxnSp>
        <p:nvCxnSpPr>
          <p:cNvPr id="9" name="Straight Connector 8"/>
          <p:cNvCxnSpPr/>
          <p:nvPr/>
        </p:nvCxnSpPr>
        <p:spPr>
          <a:xfrm>
            <a:off x="762000" y="914400"/>
            <a:ext cx="7924800" cy="0"/>
          </a:xfrm>
          <a:prstGeom prst="line">
            <a:avLst/>
          </a:prstGeom>
          <a:ln w="28575">
            <a:solidFill>
              <a:srgbClr val="C099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994255"/>
      </p:ext>
    </p:extLst>
  </p:cSld>
  <p:clrMap bg1="lt1" tx1="dk1" bg2="lt2" tx2="dk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 id="2147483829" r:id="rId12"/>
  </p:sldLayoutIdLst>
  <p:transition>
    <p:fade/>
  </p:transition>
  <p:timing>
    <p:tnLst>
      <p:par>
        <p:cTn id="1" dur="indefinite" restart="never" nodeType="tmRoot"/>
      </p:par>
    </p:tnLst>
  </p:timing>
  <p:hf hdr="0" ftr="0" dt="0"/>
  <p:txStyles>
    <p:titleStyle>
      <a:lvl1pPr algn="l" defTabSz="914400" rtl="0" eaLnBrk="1" latinLnBrk="0" hangingPunct="1">
        <a:spcBef>
          <a:spcPct val="0"/>
        </a:spcBef>
        <a:buNone/>
        <a:defRPr sz="2800" b="1" kern="1200">
          <a:solidFill>
            <a:srgbClr val="002266"/>
          </a:solidFill>
          <a:latin typeface="+mj-lt"/>
          <a:ea typeface="+mj-ea"/>
          <a:cs typeface="Arial" pitchFamily="34" charset="0"/>
        </a:defRPr>
      </a:lvl1pPr>
    </p:titleStyle>
    <p:bodyStyle>
      <a:lvl1pPr marL="231775" indent="-231775" algn="l" defTabSz="914400" rtl="0" eaLnBrk="1" latinLnBrk="0" hangingPunct="1">
        <a:lnSpc>
          <a:spcPct val="85000"/>
        </a:lnSpc>
        <a:spcBef>
          <a:spcPts val="1800"/>
        </a:spcBef>
        <a:buClr>
          <a:srgbClr val="C09900"/>
        </a:buClr>
        <a:buFont typeface="Wingdings" pitchFamily="2" charset="2"/>
        <a:buChar char="§"/>
        <a:defRPr sz="2000" b="0" kern="1200">
          <a:solidFill>
            <a:schemeClr val="tx1"/>
          </a:solidFill>
          <a:latin typeface="+mn-lt"/>
          <a:ea typeface="+mn-ea"/>
          <a:cs typeface="Arial" pitchFamily="34" charset="0"/>
        </a:defRPr>
      </a:lvl1pPr>
      <a:lvl2pPr marL="463550" indent="-231775" algn="l" defTabSz="914400" rtl="0" eaLnBrk="1" latinLnBrk="0" hangingPunct="1">
        <a:lnSpc>
          <a:spcPct val="85000"/>
        </a:lnSpc>
        <a:spcBef>
          <a:spcPts val="600"/>
        </a:spcBef>
        <a:buClr>
          <a:srgbClr val="C09900"/>
        </a:buClr>
        <a:buFont typeface="Arial" pitchFamily="34" charset="0"/>
        <a:buChar char="–"/>
        <a:defRPr sz="2000" b="0" kern="1200">
          <a:solidFill>
            <a:schemeClr val="tx1"/>
          </a:solidFill>
          <a:latin typeface="+mn-lt"/>
          <a:ea typeface="+mn-ea"/>
          <a:cs typeface="Arial" pitchFamily="34" charset="0"/>
        </a:defRPr>
      </a:lvl2pPr>
      <a:lvl3pPr marL="682625" indent="-219075" algn="l" defTabSz="914400" rtl="0" eaLnBrk="1" latinLnBrk="0" hangingPunct="1">
        <a:lnSpc>
          <a:spcPct val="85000"/>
        </a:lnSpc>
        <a:spcBef>
          <a:spcPts val="600"/>
        </a:spcBef>
        <a:buClr>
          <a:srgbClr val="C09900"/>
        </a:buClr>
        <a:buFont typeface="Arial" pitchFamily="34" charset="0"/>
        <a:buChar char="–"/>
        <a:defRPr sz="2000" b="0" kern="1200">
          <a:solidFill>
            <a:schemeClr val="tx1"/>
          </a:solidFill>
          <a:latin typeface="+mn-lt"/>
          <a:ea typeface="+mn-ea"/>
          <a:cs typeface="Arial" pitchFamily="34" charset="0"/>
        </a:defRPr>
      </a:lvl3pPr>
      <a:lvl4pPr marL="914400" indent="-231775" algn="l" defTabSz="914400" rtl="0" eaLnBrk="1" latinLnBrk="0" hangingPunct="1">
        <a:lnSpc>
          <a:spcPct val="85000"/>
        </a:lnSpc>
        <a:spcBef>
          <a:spcPts val="600"/>
        </a:spcBef>
        <a:buClr>
          <a:srgbClr val="C09900"/>
        </a:buClr>
        <a:buFont typeface="Arial" pitchFamily="34" charset="0"/>
        <a:buChar char="–"/>
        <a:defRPr sz="2000" b="0" kern="1200">
          <a:solidFill>
            <a:schemeClr val="tx1"/>
          </a:solidFill>
          <a:latin typeface="+mn-lt"/>
          <a:ea typeface="+mn-ea"/>
          <a:cs typeface="Arial" pitchFamily="34" charset="0"/>
        </a:defRPr>
      </a:lvl4pPr>
      <a:lvl5pPr marL="1146175" indent="-231775" algn="l" defTabSz="914400" rtl="0" eaLnBrk="1" latinLnBrk="0" hangingPunct="1">
        <a:lnSpc>
          <a:spcPct val="85000"/>
        </a:lnSpc>
        <a:spcBef>
          <a:spcPts val="600"/>
        </a:spcBef>
        <a:buClr>
          <a:srgbClr val="C09900"/>
        </a:buClr>
        <a:buFont typeface="Arial" pitchFamily="34" charset="0"/>
        <a:buChar char="–"/>
        <a:defRPr sz="2000" b="0" kern="1200">
          <a:solidFill>
            <a:schemeClr val="tx1"/>
          </a:solidFill>
          <a:latin typeface="+mn-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9"/>
          <p:cNvPicPr/>
          <p:nvPr userDrawn="1"/>
        </p:nvPicPr>
        <p:blipFill rotWithShape="1">
          <a:blip r:embed="rId14" cstate="print">
            <a:extLst>
              <a:ext uri="{28A0092B-C50C-407E-A947-70E740481C1C}">
                <a14:useLocalDpi xmlns:a14="http://schemas.microsoft.com/office/drawing/2010/main" val="0"/>
              </a:ext>
            </a:extLst>
          </a:blip>
          <a:srcRect b="26667"/>
          <a:stretch/>
        </p:blipFill>
        <p:spPr>
          <a:xfrm>
            <a:off x="0" y="6019800"/>
            <a:ext cx="9144000" cy="838200"/>
          </a:xfrm>
          <a:prstGeom prst="rect">
            <a:avLst/>
          </a:prstGeom>
        </p:spPr>
      </p:pic>
      <p:sp>
        <p:nvSpPr>
          <p:cNvPr id="2" name="Title Placeholder 1"/>
          <p:cNvSpPr>
            <a:spLocks noGrp="1"/>
          </p:cNvSpPr>
          <p:nvPr>
            <p:ph type="title"/>
          </p:nvPr>
        </p:nvSpPr>
        <p:spPr>
          <a:xfrm>
            <a:off x="762000" y="381000"/>
            <a:ext cx="7924800" cy="609600"/>
          </a:xfrm>
          <a:prstGeom prst="rect">
            <a:avLst/>
          </a:prstGeom>
        </p:spPr>
        <p:txBody>
          <a:bodyPr vert="horz" lIns="0" tIns="45715" rIns="91430" bIns="45715"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19201"/>
            <a:ext cx="8458200" cy="4800600"/>
          </a:xfrm>
          <a:prstGeom prst="rect">
            <a:avLst/>
          </a:prstGeom>
        </p:spPr>
        <p:txBody>
          <a:bodyPr vert="horz" lIns="91430" tIns="45715" rIns="91430" bIns="45715"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228600" y="6098241"/>
            <a:ext cx="1371600" cy="304800"/>
          </a:xfrm>
          <a:prstGeom prst="rect">
            <a:avLst/>
          </a:prstGeom>
        </p:spPr>
        <p:txBody>
          <a:bodyPr vert="horz" lIns="91430" tIns="45715" rIns="91430" bIns="45715" rtlCol="0" anchor="ctr"/>
          <a:lstStyle>
            <a:lvl1pPr algn="l">
              <a:defRPr sz="1200" b="1">
                <a:solidFill>
                  <a:srgbClr val="002266"/>
                </a:solidFill>
                <a:latin typeface="+mn-lt"/>
                <a:cs typeface="Arial" pitchFamily="34" charset="0"/>
              </a:defRPr>
            </a:lvl1pPr>
          </a:lstStyle>
          <a:p>
            <a:pPr defTabSz="914298"/>
            <a:r>
              <a:rPr lang="en-US" dirty="0" smtClean="0"/>
              <a:t>3 Apr 2013</a:t>
            </a:r>
            <a:endParaRPr lang="en-US" dirty="0"/>
          </a:p>
        </p:txBody>
      </p:sp>
      <p:sp>
        <p:nvSpPr>
          <p:cNvPr id="6" name="Slide Number Placeholder 5"/>
          <p:cNvSpPr>
            <a:spLocks noGrp="1"/>
          </p:cNvSpPr>
          <p:nvPr>
            <p:ph type="sldNum" sz="quarter" idx="4"/>
          </p:nvPr>
        </p:nvSpPr>
        <p:spPr>
          <a:xfrm>
            <a:off x="8458200" y="6111688"/>
            <a:ext cx="457200" cy="304801"/>
          </a:xfrm>
          <a:prstGeom prst="rect">
            <a:avLst/>
          </a:prstGeom>
        </p:spPr>
        <p:txBody>
          <a:bodyPr vert="horz" lIns="91430" tIns="45715" rIns="91430" bIns="45715" rtlCol="0" anchor="ctr"/>
          <a:lstStyle>
            <a:lvl1pPr algn="r">
              <a:defRPr sz="1200" b="1">
                <a:solidFill>
                  <a:srgbClr val="002266"/>
                </a:solidFill>
                <a:latin typeface="+mn-lt"/>
                <a:cs typeface="Arial" pitchFamily="34" charset="0"/>
              </a:defRPr>
            </a:lvl1pPr>
          </a:lstStyle>
          <a:p>
            <a:pPr defTabSz="914298"/>
            <a:fld id="{5E961E83-94B8-4297-8E24-B9C0634E5BF7}" type="slidenum">
              <a:rPr lang="en-US" smtClean="0"/>
              <a:pPr defTabSz="914298"/>
              <a:t>‹#›</a:t>
            </a:fld>
            <a:endParaRPr lang="en-US" dirty="0"/>
          </a:p>
        </p:txBody>
      </p:sp>
      <p:cxnSp>
        <p:nvCxnSpPr>
          <p:cNvPr id="9" name="Straight Connector 8"/>
          <p:cNvCxnSpPr/>
          <p:nvPr/>
        </p:nvCxnSpPr>
        <p:spPr>
          <a:xfrm>
            <a:off x="762000" y="914400"/>
            <a:ext cx="7924800" cy="0"/>
          </a:xfrm>
          <a:prstGeom prst="line">
            <a:avLst/>
          </a:prstGeom>
          <a:ln w="28575">
            <a:solidFill>
              <a:srgbClr val="C099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7257435"/>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Lst>
  <p:transition>
    <p:fade/>
  </p:transition>
  <p:timing>
    <p:tnLst>
      <p:par>
        <p:cTn id="1" dur="indefinite" restart="never" nodeType="tmRoot"/>
      </p:par>
    </p:tnLst>
  </p:timing>
  <p:hf hdr="0" ftr="0" dt="0"/>
  <p:txStyles>
    <p:titleStyle>
      <a:lvl1pPr algn="l" defTabSz="914298" rtl="0" eaLnBrk="1" latinLnBrk="0" hangingPunct="1">
        <a:spcBef>
          <a:spcPct val="0"/>
        </a:spcBef>
        <a:buNone/>
        <a:defRPr sz="2800" b="1" kern="1200">
          <a:solidFill>
            <a:srgbClr val="002266"/>
          </a:solidFill>
          <a:latin typeface="+mj-lt"/>
          <a:ea typeface="+mj-ea"/>
          <a:cs typeface="Arial" pitchFamily="34" charset="0"/>
        </a:defRPr>
      </a:lvl1pPr>
    </p:titleStyle>
    <p:bodyStyle>
      <a:lvl1pPr marL="231749" indent="-231749" algn="l" defTabSz="914298" rtl="0" eaLnBrk="1" latinLnBrk="0" hangingPunct="1">
        <a:lnSpc>
          <a:spcPct val="85000"/>
        </a:lnSpc>
        <a:spcBef>
          <a:spcPts val="1800"/>
        </a:spcBef>
        <a:buClr>
          <a:srgbClr val="C09900"/>
        </a:buClr>
        <a:buFont typeface="Wingdings" pitchFamily="2" charset="2"/>
        <a:buChar char="§"/>
        <a:defRPr sz="2000" b="0" kern="1200">
          <a:solidFill>
            <a:schemeClr val="tx1"/>
          </a:solidFill>
          <a:latin typeface="+mn-lt"/>
          <a:ea typeface="+mn-ea"/>
          <a:cs typeface="Arial" pitchFamily="34" charset="0"/>
        </a:defRPr>
      </a:lvl1pPr>
      <a:lvl2pPr marL="463498" indent="-231749" algn="l" defTabSz="914298" rtl="0" eaLnBrk="1" latinLnBrk="0" hangingPunct="1">
        <a:lnSpc>
          <a:spcPct val="85000"/>
        </a:lnSpc>
        <a:spcBef>
          <a:spcPts val="600"/>
        </a:spcBef>
        <a:buClr>
          <a:srgbClr val="C09900"/>
        </a:buClr>
        <a:buFont typeface="Arial" pitchFamily="34" charset="0"/>
        <a:buChar char="–"/>
        <a:defRPr sz="2000" b="0" kern="1200">
          <a:solidFill>
            <a:schemeClr val="tx1"/>
          </a:solidFill>
          <a:latin typeface="+mn-lt"/>
          <a:ea typeface="+mn-ea"/>
          <a:cs typeface="Arial" pitchFamily="34" charset="0"/>
        </a:defRPr>
      </a:lvl2pPr>
      <a:lvl3pPr marL="682549" indent="-219051" algn="l" defTabSz="914298" rtl="0" eaLnBrk="1" latinLnBrk="0" hangingPunct="1">
        <a:lnSpc>
          <a:spcPct val="85000"/>
        </a:lnSpc>
        <a:spcBef>
          <a:spcPts val="600"/>
        </a:spcBef>
        <a:buClr>
          <a:srgbClr val="C09900"/>
        </a:buClr>
        <a:buFont typeface="Arial" pitchFamily="34" charset="0"/>
        <a:buChar char="–"/>
        <a:defRPr sz="2000" b="0" kern="1200">
          <a:solidFill>
            <a:schemeClr val="tx1"/>
          </a:solidFill>
          <a:latin typeface="+mn-lt"/>
          <a:ea typeface="+mn-ea"/>
          <a:cs typeface="Arial" pitchFamily="34" charset="0"/>
        </a:defRPr>
      </a:lvl3pPr>
      <a:lvl4pPr marL="914298" indent="-231749" algn="l" defTabSz="914298" rtl="0" eaLnBrk="1" latinLnBrk="0" hangingPunct="1">
        <a:lnSpc>
          <a:spcPct val="85000"/>
        </a:lnSpc>
        <a:spcBef>
          <a:spcPts val="600"/>
        </a:spcBef>
        <a:buClr>
          <a:srgbClr val="C09900"/>
        </a:buClr>
        <a:buFont typeface="Arial" pitchFamily="34" charset="0"/>
        <a:buChar char="–"/>
        <a:defRPr sz="2000" b="0" kern="1200">
          <a:solidFill>
            <a:schemeClr val="tx1"/>
          </a:solidFill>
          <a:latin typeface="+mn-lt"/>
          <a:ea typeface="+mn-ea"/>
          <a:cs typeface="Arial" pitchFamily="34" charset="0"/>
        </a:defRPr>
      </a:lvl4pPr>
      <a:lvl5pPr marL="1146047" indent="-231749" algn="l" defTabSz="914298" rtl="0" eaLnBrk="1" latinLnBrk="0" hangingPunct="1">
        <a:lnSpc>
          <a:spcPct val="85000"/>
        </a:lnSpc>
        <a:spcBef>
          <a:spcPts val="600"/>
        </a:spcBef>
        <a:buClr>
          <a:srgbClr val="C09900"/>
        </a:buClr>
        <a:buFont typeface="Arial" pitchFamily="34" charset="0"/>
        <a:buChar char="–"/>
        <a:defRPr sz="2000" b="0" kern="1200">
          <a:solidFill>
            <a:schemeClr val="tx1"/>
          </a:solidFill>
          <a:latin typeface="+mn-lt"/>
          <a:ea typeface="+mn-ea"/>
          <a:cs typeface="Arial" pitchFamily="34" charset="0"/>
        </a:defRPr>
      </a:lvl5pPr>
      <a:lvl6pPr marL="2514320" indent="-228575" algn="l" defTabSz="91429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70" indent="-228575" algn="l" defTabSz="91429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19" indent="-228575" algn="l" defTabSz="91429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68" indent="-228575" algn="l" defTabSz="91429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298" rtl="0" eaLnBrk="1" latinLnBrk="0" hangingPunct="1">
        <a:defRPr sz="1800" kern="1200">
          <a:solidFill>
            <a:schemeClr val="tx1"/>
          </a:solidFill>
          <a:latin typeface="+mn-lt"/>
          <a:ea typeface="+mn-ea"/>
          <a:cs typeface="+mn-cs"/>
        </a:defRPr>
      </a:lvl1pPr>
      <a:lvl2pPr marL="457149" algn="l" defTabSz="914298" rtl="0" eaLnBrk="1" latinLnBrk="0" hangingPunct="1">
        <a:defRPr sz="1800" kern="1200">
          <a:solidFill>
            <a:schemeClr val="tx1"/>
          </a:solidFill>
          <a:latin typeface="+mn-lt"/>
          <a:ea typeface="+mn-ea"/>
          <a:cs typeface="+mn-cs"/>
        </a:defRPr>
      </a:lvl2pPr>
      <a:lvl3pPr marL="914298" algn="l" defTabSz="914298" rtl="0" eaLnBrk="1" latinLnBrk="0" hangingPunct="1">
        <a:defRPr sz="1800" kern="1200">
          <a:solidFill>
            <a:schemeClr val="tx1"/>
          </a:solidFill>
          <a:latin typeface="+mn-lt"/>
          <a:ea typeface="+mn-ea"/>
          <a:cs typeface="+mn-cs"/>
        </a:defRPr>
      </a:lvl3pPr>
      <a:lvl4pPr marL="1371448" algn="l" defTabSz="914298" rtl="0" eaLnBrk="1" latinLnBrk="0" hangingPunct="1">
        <a:defRPr sz="1800" kern="1200">
          <a:solidFill>
            <a:schemeClr val="tx1"/>
          </a:solidFill>
          <a:latin typeface="+mn-lt"/>
          <a:ea typeface="+mn-ea"/>
          <a:cs typeface="+mn-cs"/>
        </a:defRPr>
      </a:lvl4pPr>
      <a:lvl5pPr marL="1828597" algn="l" defTabSz="914298" rtl="0" eaLnBrk="1" latinLnBrk="0" hangingPunct="1">
        <a:defRPr sz="1800" kern="1200">
          <a:solidFill>
            <a:schemeClr val="tx1"/>
          </a:solidFill>
          <a:latin typeface="+mn-lt"/>
          <a:ea typeface="+mn-ea"/>
          <a:cs typeface="+mn-cs"/>
        </a:defRPr>
      </a:lvl5pPr>
      <a:lvl6pPr marL="2285746" algn="l" defTabSz="914298" rtl="0" eaLnBrk="1" latinLnBrk="0" hangingPunct="1">
        <a:defRPr sz="1800" kern="1200">
          <a:solidFill>
            <a:schemeClr val="tx1"/>
          </a:solidFill>
          <a:latin typeface="+mn-lt"/>
          <a:ea typeface="+mn-ea"/>
          <a:cs typeface="+mn-cs"/>
        </a:defRPr>
      </a:lvl6pPr>
      <a:lvl7pPr marL="2742895" algn="l" defTabSz="914298" rtl="0" eaLnBrk="1" latinLnBrk="0" hangingPunct="1">
        <a:defRPr sz="1800" kern="1200">
          <a:solidFill>
            <a:schemeClr val="tx1"/>
          </a:solidFill>
          <a:latin typeface="+mn-lt"/>
          <a:ea typeface="+mn-ea"/>
          <a:cs typeface="+mn-cs"/>
        </a:defRPr>
      </a:lvl7pPr>
      <a:lvl8pPr marL="3200044" algn="l" defTabSz="914298" rtl="0" eaLnBrk="1" latinLnBrk="0" hangingPunct="1">
        <a:defRPr sz="1800" kern="1200">
          <a:solidFill>
            <a:schemeClr val="tx1"/>
          </a:solidFill>
          <a:latin typeface="+mn-lt"/>
          <a:ea typeface="+mn-ea"/>
          <a:cs typeface="+mn-cs"/>
        </a:defRPr>
      </a:lvl8pPr>
      <a:lvl9pPr marL="3657193" algn="l" defTabSz="914298"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8EFEA7A0-10F1-4F84-BD11-F4B607579D7D}" type="datetimeFigureOut">
              <a:rPr lang="en-US" smtClean="0">
                <a:solidFill>
                  <a:prstClr val="black">
                    <a:tint val="75000"/>
                  </a:prstClr>
                </a:solidFill>
              </a:rPr>
              <a:pPr defTabSz="914400"/>
              <a:t>5/28/2019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09C71696-02AE-4DC1-8C5C-6CD72992C7A1}"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1389529971"/>
      </p:ext>
    </p:extLst>
  </p:cSld>
  <p:clrMap bg1="lt1" tx1="dk1" bg2="lt2" tx2="dk2" accent1="accent1" accent2="accent2" accent3="accent3" accent4="accent4" accent5="accent5" accent6="accent6" hlink="hlink" folHlink="folHlink"/>
  <p:sldLayoutIdLst>
    <p:sldLayoutId id="2147483856" r:id="rId1"/>
    <p:sldLayoutId id="2147483857" r:id="rId2"/>
    <p:sldLayoutId id="2147483858" r:id="rId3"/>
    <p:sldLayoutId id="2147483859" r:id="rId4"/>
    <p:sldLayoutId id="2147483860" r:id="rId5"/>
    <p:sldLayoutId id="2147483861" r:id="rId6"/>
    <p:sldLayoutId id="2147483862" r:id="rId7"/>
    <p:sldLayoutId id="2147483863" r:id="rId8"/>
    <p:sldLayoutId id="2147483864" r:id="rId9"/>
    <p:sldLayoutId id="2147483865" r:id="rId10"/>
    <p:sldLayoutId id="2147483866"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0.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6.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0.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2"/>
          <p:cNvSpPr>
            <a:spLocks noGrp="1" noChangeArrowheads="1"/>
          </p:cNvSpPr>
          <p:nvPr>
            <p:ph type="title"/>
          </p:nvPr>
        </p:nvSpPr>
        <p:spPr>
          <a:xfrm>
            <a:off x="0" y="228600"/>
            <a:ext cx="9144000" cy="3200400"/>
          </a:xfrm>
        </p:spPr>
        <p:txBody>
          <a:bodyPr/>
          <a:lstStyle/>
          <a:p>
            <a:pPr>
              <a:buClr>
                <a:srgbClr val="66FFFF"/>
              </a:buClr>
              <a:defRPr/>
            </a:pPr>
            <a:r>
              <a:rPr lang="en-US" sz="5000" b="1" i="1" dirty="0" smtClean="0">
                <a:solidFill>
                  <a:srgbClr val="FF9900"/>
                </a:solidFill>
                <a:effectLst>
                  <a:outerShdw blurRad="38100" dist="38100" dir="2700000" algn="tl">
                    <a:srgbClr val="000000"/>
                  </a:outerShdw>
                </a:effectLst>
                <a:latin typeface="Book Antiqua" pitchFamily="18" charset="0"/>
              </a:rPr>
              <a:t>    </a:t>
            </a:r>
            <a:br>
              <a:rPr lang="en-US" sz="5000" b="1" i="1" dirty="0" smtClean="0">
                <a:solidFill>
                  <a:srgbClr val="FF9900"/>
                </a:solidFill>
                <a:effectLst>
                  <a:outerShdw blurRad="38100" dist="38100" dir="2700000" algn="tl">
                    <a:srgbClr val="000000"/>
                  </a:outerShdw>
                </a:effectLst>
                <a:latin typeface="Book Antiqua" pitchFamily="18" charset="0"/>
              </a:rPr>
            </a:br>
            <a:r>
              <a:rPr lang="en-US" sz="4300" b="1" dirty="0" smtClean="0">
                <a:solidFill>
                  <a:srgbClr val="FFCC00"/>
                </a:solidFill>
                <a:effectLst>
                  <a:outerShdw blurRad="38100" dist="38100" dir="2700000" algn="tl">
                    <a:srgbClr val="000000"/>
                  </a:outerShdw>
                </a:effectLst>
                <a:latin typeface="Calibri" pitchFamily="34" charset="0"/>
              </a:rPr>
              <a:t>CALIFORNIA’S COMPREHENSIVE CANCER CONTROL PLAN, 2021-2015 </a:t>
            </a:r>
            <a:r>
              <a:rPr lang="en-US" sz="2400" b="1" dirty="0" smtClean="0">
                <a:solidFill>
                  <a:srgbClr val="FFCC00"/>
                </a:solidFill>
                <a:effectLst>
                  <a:outerShdw blurRad="38100" dist="38100" dir="2700000" algn="tl">
                    <a:srgbClr val="000000"/>
                  </a:outerShdw>
                </a:effectLst>
                <a:latin typeface="Calibri" pitchFamily="34" charset="0"/>
              </a:rPr>
              <a:t>California Dialogue on Cancer Stakeholder Meeting </a:t>
            </a:r>
            <a:br>
              <a:rPr lang="en-US" sz="2400" b="1" dirty="0" smtClean="0">
                <a:solidFill>
                  <a:srgbClr val="FFCC00"/>
                </a:solidFill>
                <a:effectLst>
                  <a:outerShdw blurRad="38100" dist="38100" dir="2700000" algn="tl">
                    <a:srgbClr val="000000"/>
                  </a:outerShdw>
                </a:effectLst>
                <a:latin typeface="Calibri" pitchFamily="34" charset="0"/>
              </a:rPr>
            </a:br>
            <a:r>
              <a:rPr lang="en-US" sz="2400" b="1" dirty="0" smtClean="0">
                <a:solidFill>
                  <a:srgbClr val="FFCC00"/>
                </a:solidFill>
                <a:effectLst>
                  <a:outerShdw blurRad="38100" dist="38100" dir="2700000" algn="tl">
                    <a:srgbClr val="000000"/>
                  </a:outerShdw>
                </a:effectLst>
                <a:latin typeface="Calibri" pitchFamily="34" charset="0"/>
              </a:rPr>
              <a:t>Sacramento</a:t>
            </a:r>
            <a:r>
              <a:rPr lang="en-US" sz="2000" b="1" dirty="0" smtClean="0">
                <a:solidFill>
                  <a:srgbClr val="FFCC00"/>
                </a:solidFill>
                <a:effectLst>
                  <a:outerShdw blurRad="38100" dist="38100" dir="2700000" algn="tl">
                    <a:srgbClr val="000000"/>
                  </a:outerShdw>
                </a:effectLst>
                <a:latin typeface="Calibri" pitchFamily="34" charset="0"/>
              </a:rPr>
              <a:t>, CA</a:t>
            </a:r>
            <a:r>
              <a:rPr lang="en-US" sz="2800" b="1" dirty="0" smtClean="0">
                <a:solidFill>
                  <a:srgbClr val="FFCC00"/>
                </a:solidFill>
                <a:effectLst>
                  <a:outerShdw blurRad="38100" dist="38100" dir="2700000" algn="tl">
                    <a:srgbClr val="000000"/>
                  </a:outerShdw>
                </a:effectLst>
                <a:latin typeface="Calibri" pitchFamily="34" charset="0"/>
              </a:rPr>
              <a:t/>
            </a:r>
            <a:br>
              <a:rPr lang="en-US" sz="2800" b="1" dirty="0" smtClean="0">
                <a:solidFill>
                  <a:srgbClr val="FFCC00"/>
                </a:solidFill>
                <a:effectLst>
                  <a:outerShdw blurRad="38100" dist="38100" dir="2700000" algn="tl">
                    <a:srgbClr val="000000"/>
                  </a:outerShdw>
                </a:effectLst>
                <a:latin typeface="Calibri" pitchFamily="34" charset="0"/>
              </a:rPr>
            </a:br>
            <a:r>
              <a:rPr lang="en-US" sz="2000" b="1" dirty="0" smtClean="0">
                <a:solidFill>
                  <a:srgbClr val="FFCC00"/>
                </a:solidFill>
                <a:effectLst>
                  <a:outerShdw blurRad="38100" dist="38100" dir="2700000" algn="tl">
                    <a:srgbClr val="000000"/>
                  </a:outerShdw>
                </a:effectLst>
                <a:latin typeface="Calibri" pitchFamily="34" charset="0"/>
              </a:rPr>
              <a:t>April 24, 2019</a:t>
            </a:r>
            <a:r>
              <a:rPr lang="en-US" sz="5000" b="1" dirty="0" smtClean="0">
                <a:solidFill>
                  <a:srgbClr val="FFCC00"/>
                </a:solidFill>
                <a:effectLst>
                  <a:outerShdw blurRad="38100" dist="38100" dir="2700000" algn="tl">
                    <a:srgbClr val="000000"/>
                  </a:outerShdw>
                </a:effectLst>
                <a:latin typeface="Calibri" pitchFamily="34" charset="0"/>
              </a:rPr>
              <a:t/>
            </a:r>
            <a:br>
              <a:rPr lang="en-US" sz="5000" b="1" dirty="0" smtClean="0">
                <a:solidFill>
                  <a:srgbClr val="FFCC00"/>
                </a:solidFill>
                <a:effectLst>
                  <a:outerShdw blurRad="38100" dist="38100" dir="2700000" algn="tl">
                    <a:srgbClr val="000000"/>
                  </a:outerShdw>
                </a:effectLst>
                <a:latin typeface="Calibri" pitchFamily="34" charset="0"/>
              </a:rPr>
            </a:br>
            <a:r>
              <a:rPr lang="en-US" sz="3600" b="1" dirty="0" smtClean="0">
                <a:solidFill>
                  <a:srgbClr val="FFCC00"/>
                </a:solidFill>
                <a:effectLst>
                  <a:outerShdw blurRad="38100" dist="38100" dir="2700000" algn="tl">
                    <a:srgbClr val="000000"/>
                  </a:outerShdw>
                </a:effectLst>
                <a:latin typeface="Arial" charset="0"/>
              </a:rPr>
              <a:t/>
            </a:r>
            <a:br>
              <a:rPr lang="en-US" sz="3600" b="1" dirty="0" smtClean="0">
                <a:solidFill>
                  <a:srgbClr val="FFCC00"/>
                </a:solidFill>
                <a:effectLst>
                  <a:outerShdw blurRad="38100" dist="38100" dir="2700000" algn="tl">
                    <a:srgbClr val="000000"/>
                  </a:outerShdw>
                </a:effectLst>
                <a:latin typeface="Arial" charset="0"/>
              </a:rPr>
            </a:br>
            <a:endParaRPr lang="en-US" sz="3600" b="1" dirty="0" smtClean="0">
              <a:solidFill>
                <a:srgbClr val="FFCC00"/>
              </a:solidFill>
              <a:effectLst>
                <a:outerShdw blurRad="38100" dist="38100" dir="2700000" algn="tl">
                  <a:srgbClr val="000000"/>
                </a:outerShdw>
              </a:effectLst>
              <a:latin typeface="Arial" charset="0"/>
            </a:endParaRPr>
          </a:p>
        </p:txBody>
      </p:sp>
      <p:sp>
        <p:nvSpPr>
          <p:cNvPr id="17411" name="Rectangle 3"/>
          <p:cNvSpPr>
            <a:spLocks noGrp="1" noChangeArrowheads="1"/>
          </p:cNvSpPr>
          <p:nvPr>
            <p:ph type="body" idx="1"/>
          </p:nvPr>
        </p:nvSpPr>
        <p:spPr>
          <a:xfrm>
            <a:off x="228600" y="4267200"/>
            <a:ext cx="8915400" cy="2362200"/>
          </a:xfrm>
        </p:spPr>
        <p:txBody>
          <a:bodyPr/>
          <a:lstStyle/>
          <a:p>
            <a:pPr algn="ctr">
              <a:spcBef>
                <a:spcPct val="0"/>
              </a:spcBef>
              <a:buClr>
                <a:srgbClr val="FF9900"/>
              </a:buClr>
              <a:buFont typeface="Monotype Sorts" pitchFamily="2" charset="2"/>
              <a:buNone/>
            </a:pPr>
            <a:r>
              <a:rPr lang="en-US" altLang="en-US" b="1" dirty="0" smtClean="0">
                <a:solidFill>
                  <a:schemeClr val="bg1"/>
                </a:solidFill>
                <a:latin typeface="Calibri" panose="020F0502020204030204" pitchFamily="34" charset="0"/>
              </a:rPr>
              <a:t>Kenneth W. Kizer, MD, MPH </a:t>
            </a:r>
          </a:p>
          <a:p>
            <a:pPr algn="ctr">
              <a:spcBef>
                <a:spcPct val="0"/>
              </a:spcBef>
              <a:buClr>
                <a:srgbClr val="FF9900"/>
              </a:buClr>
              <a:buFont typeface="Monotype Sorts" pitchFamily="2" charset="2"/>
              <a:buNone/>
            </a:pPr>
            <a:r>
              <a:rPr lang="en-US" altLang="en-US" sz="2200" b="1" dirty="0" smtClean="0">
                <a:solidFill>
                  <a:schemeClr val="bg1"/>
                </a:solidFill>
                <a:latin typeface="Calibri" panose="020F0502020204030204" pitchFamily="34" charset="0"/>
              </a:rPr>
              <a:t>Distinguished Professor, UC Davis School of Medicine and </a:t>
            </a:r>
          </a:p>
          <a:p>
            <a:pPr algn="ctr">
              <a:spcBef>
                <a:spcPct val="0"/>
              </a:spcBef>
              <a:buClr>
                <a:srgbClr val="FF9900"/>
              </a:buClr>
              <a:buFont typeface="Monotype Sorts" pitchFamily="2" charset="2"/>
              <a:buNone/>
            </a:pPr>
            <a:r>
              <a:rPr lang="en-US" altLang="en-US" sz="2200" b="1" dirty="0" smtClean="0">
                <a:solidFill>
                  <a:schemeClr val="bg1"/>
                </a:solidFill>
                <a:latin typeface="Calibri" panose="020F0502020204030204" pitchFamily="34" charset="0"/>
              </a:rPr>
              <a:t>Betty Irene Moore School of Nursing</a:t>
            </a:r>
          </a:p>
          <a:p>
            <a:pPr algn="ctr">
              <a:spcBef>
                <a:spcPct val="0"/>
              </a:spcBef>
              <a:buClr>
                <a:srgbClr val="FF9900"/>
              </a:buClr>
              <a:buFont typeface="Monotype Sorts" pitchFamily="2" charset="2"/>
              <a:buNone/>
            </a:pPr>
            <a:r>
              <a:rPr lang="en-US" altLang="en-US" sz="2200" b="1" dirty="0" smtClean="0">
                <a:solidFill>
                  <a:schemeClr val="bg1"/>
                </a:solidFill>
                <a:latin typeface="Calibri" panose="020F0502020204030204" pitchFamily="34" charset="0"/>
              </a:rPr>
              <a:t>Director, Institute for Population Health Improvement</a:t>
            </a:r>
          </a:p>
          <a:p>
            <a:pPr algn="ctr">
              <a:spcBef>
                <a:spcPct val="0"/>
              </a:spcBef>
              <a:buClr>
                <a:srgbClr val="FF9900"/>
              </a:buClr>
              <a:buFont typeface="Monotype Sorts" pitchFamily="2" charset="2"/>
              <a:buNone/>
            </a:pPr>
            <a:r>
              <a:rPr lang="en-US" altLang="en-US" sz="2200" b="1" dirty="0" smtClean="0">
                <a:solidFill>
                  <a:schemeClr val="bg1"/>
                </a:solidFill>
                <a:latin typeface="Calibri" panose="020F0502020204030204" pitchFamily="34" charset="0"/>
              </a:rPr>
              <a:t>Director, California Cancer Reporting and Epidemiologic </a:t>
            </a:r>
          </a:p>
          <a:p>
            <a:pPr algn="ctr">
              <a:spcBef>
                <a:spcPct val="0"/>
              </a:spcBef>
              <a:buClr>
                <a:srgbClr val="FF9900"/>
              </a:buClr>
              <a:buFont typeface="Monotype Sorts" pitchFamily="2" charset="2"/>
              <a:buNone/>
            </a:pPr>
            <a:r>
              <a:rPr lang="en-US" altLang="en-US" sz="2200" b="1" dirty="0" smtClean="0">
                <a:solidFill>
                  <a:schemeClr val="bg1"/>
                </a:solidFill>
                <a:latin typeface="Calibri" panose="020F0502020204030204" pitchFamily="34" charset="0"/>
              </a:rPr>
              <a:t>Surveillance Program</a:t>
            </a:r>
          </a:p>
        </p:txBody>
      </p:sp>
      <p:sp>
        <p:nvSpPr>
          <p:cNvPr id="17412" name="Line 5"/>
          <p:cNvSpPr>
            <a:spLocks noChangeShapeType="1"/>
          </p:cNvSpPr>
          <p:nvPr/>
        </p:nvSpPr>
        <p:spPr bwMode="auto">
          <a:xfrm>
            <a:off x="228600" y="1066800"/>
            <a:ext cx="0" cy="0"/>
          </a:xfrm>
          <a:prstGeom prst="line">
            <a:avLst/>
          </a:prstGeom>
          <a:noFill/>
          <a:ln w="12700">
            <a:solidFill>
              <a:schemeClr val="hlink"/>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defTabSz="914400" eaLnBrk="0" fontAlgn="base" hangingPunct="0">
              <a:spcBef>
                <a:spcPct val="0"/>
              </a:spcBef>
              <a:spcAft>
                <a:spcPct val="0"/>
              </a:spcAft>
            </a:pPr>
            <a:endParaRPr lang="en-US" sz="3600" i="1" smtClean="0">
              <a:solidFill>
                <a:srgbClr val="000000"/>
              </a:solidFill>
            </a:endParaRPr>
          </a:p>
        </p:txBody>
      </p:sp>
      <p:sp>
        <p:nvSpPr>
          <p:cNvPr id="17413" name="Rectangle 11"/>
          <p:cNvSpPr>
            <a:spLocks noChangeArrowheads="1"/>
          </p:cNvSpPr>
          <p:nvPr/>
        </p:nvSpPr>
        <p:spPr bwMode="auto">
          <a:xfrm rot="14079594" flipH="1">
            <a:off x="4036218" y="3659982"/>
            <a:ext cx="140811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defTabSz="914400" fontAlgn="base">
              <a:spcBef>
                <a:spcPct val="0"/>
              </a:spcBef>
              <a:spcAft>
                <a:spcPct val="0"/>
              </a:spcAft>
              <a:buClr>
                <a:srgbClr val="FF9900"/>
              </a:buClr>
              <a:buFont typeface="Monotype Sorts" pitchFamily="2" charset="2"/>
              <a:buNone/>
            </a:pPr>
            <a:r>
              <a:rPr lang="en-US" altLang="en-US" sz="3600" b="1" i="1" smtClean="0">
                <a:solidFill>
                  <a:srgbClr val="FFFFFF"/>
                </a:solidFill>
                <a:cs typeface="Arial" panose="020B0604020202020204" pitchFamily="34" charset="0"/>
              </a:rPr>
              <a:t> </a:t>
            </a:r>
          </a:p>
        </p:txBody>
      </p:sp>
    </p:spTree>
    <p:extLst>
      <p:ext uri="{BB962C8B-B14F-4D97-AF65-F5344CB8AC3E}">
        <p14:creationId xmlns:p14="http://schemas.microsoft.com/office/powerpoint/2010/main" val="1242732028"/>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ChangeArrowheads="1"/>
          </p:cNvSpPr>
          <p:nvPr/>
        </p:nvSpPr>
        <p:spPr bwMode="auto">
          <a:xfrm>
            <a:off x="304800" y="703867"/>
            <a:ext cx="8458200" cy="4832092"/>
          </a:xfrm>
          <a:prstGeom prst="rect">
            <a:avLst/>
          </a:prstGeom>
          <a:noFill/>
          <a:ln w="9525">
            <a:noFill/>
            <a:miter lim="800000"/>
            <a:headEnd/>
            <a:tailEnd/>
          </a:ln>
        </p:spPr>
        <p:txBody>
          <a:bodyPr>
            <a:spAutoFit/>
          </a:bodyPr>
          <a:lstStyle/>
          <a:p>
            <a:pPr marL="0" marR="0" lvl="0" indent="0" algn="ctr" defTabSz="914400" rtl="0" eaLnBrk="1" fontAlgn="base" latinLnBrk="0" hangingPunct="1">
              <a:lnSpc>
                <a:spcPct val="100000"/>
              </a:lnSpc>
              <a:spcBef>
                <a:spcPct val="0"/>
              </a:spcBef>
              <a:spcAft>
                <a:spcPct val="0"/>
              </a:spcAft>
              <a:buClr>
                <a:srgbClr val="FF3300"/>
              </a:buClr>
              <a:buSzPct val="75000"/>
              <a:buFontTx/>
              <a:buNone/>
              <a:tabLst/>
              <a:defRPr/>
            </a:pPr>
            <a:r>
              <a:rPr kumimoji="0" lang="en-US" altLang="en-US" sz="4400" b="1"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Arial" charset="0"/>
                <a:ea typeface="+mn-ea"/>
                <a:cs typeface="Arial" charset="0"/>
              </a:rPr>
              <a:t>On behalf of UC Davis</a:t>
            </a:r>
            <a:r>
              <a:rPr kumimoji="0" lang="en-US" altLang="en-US" sz="4400" b="1" i="0" u="none" strike="noStrike" kern="1200" cap="none" spc="0" normalizeH="0" noProof="0" dirty="0" smtClean="0">
                <a:ln>
                  <a:noFill/>
                </a:ln>
                <a:solidFill>
                  <a:srgbClr val="FFC000"/>
                </a:solidFill>
                <a:effectLst>
                  <a:outerShdw blurRad="38100" dist="38100" dir="2700000" algn="tl">
                    <a:srgbClr val="000000">
                      <a:alpha val="43137"/>
                    </a:srgbClr>
                  </a:outerShdw>
                </a:effectLst>
                <a:uLnTx/>
                <a:uFillTx/>
                <a:latin typeface="Arial" charset="0"/>
                <a:ea typeface="+mn-ea"/>
                <a:cs typeface="Arial" charset="0"/>
              </a:rPr>
              <a:t> and the Institute for Population Health Improvement, </a:t>
            </a:r>
          </a:p>
          <a:p>
            <a:pPr marL="0" marR="0" lvl="0" indent="0" algn="ctr" defTabSz="914400" rtl="0" eaLnBrk="1" fontAlgn="base" latinLnBrk="0" hangingPunct="1">
              <a:lnSpc>
                <a:spcPct val="100000"/>
              </a:lnSpc>
              <a:spcBef>
                <a:spcPct val="0"/>
              </a:spcBef>
              <a:spcAft>
                <a:spcPct val="0"/>
              </a:spcAft>
              <a:buClr>
                <a:srgbClr val="FF3300"/>
              </a:buClr>
              <a:buSzPct val="75000"/>
              <a:buFontTx/>
              <a:buNone/>
              <a:tabLst/>
              <a:defRPr/>
            </a:pPr>
            <a:r>
              <a:rPr lang="en-US" altLang="en-US" sz="4400" b="1" dirty="0">
                <a:solidFill>
                  <a:srgbClr val="FFC000"/>
                </a:solidFill>
                <a:effectLst>
                  <a:outerShdw blurRad="38100" dist="38100" dir="2700000" algn="tl">
                    <a:srgbClr val="000000">
                      <a:alpha val="43137"/>
                    </a:srgbClr>
                  </a:outerShdw>
                </a:effectLst>
                <a:latin typeface="Arial" charset="0"/>
                <a:cs typeface="Arial" charset="0"/>
              </a:rPr>
              <a:t>w</a:t>
            </a:r>
            <a:r>
              <a:rPr kumimoji="0" lang="en-US" altLang="en-US" sz="4400" b="1" i="0" u="none" strike="noStrike" kern="1200" cap="none" spc="0" normalizeH="0" baseline="0" noProof="0" dirty="0" err="1" smtClean="0">
                <a:ln>
                  <a:noFill/>
                </a:ln>
                <a:solidFill>
                  <a:srgbClr val="FFC000"/>
                </a:solidFill>
                <a:effectLst>
                  <a:outerShdw blurRad="38100" dist="38100" dir="2700000" algn="tl">
                    <a:srgbClr val="000000">
                      <a:alpha val="43137"/>
                    </a:srgbClr>
                  </a:outerShdw>
                </a:effectLst>
                <a:uLnTx/>
                <a:uFillTx/>
                <a:latin typeface="Arial" charset="0"/>
                <a:ea typeface="+mn-ea"/>
                <a:cs typeface="Arial" charset="0"/>
              </a:rPr>
              <a:t>elcome</a:t>
            </a:r>
            <a:r>
              <a:rPr kumimoji="0" lang="en-US" altLang="en-US" sz="4400" b="1" i="0" u="none" strike="noStrike" kern="1200" cap="none" spc="0" normalizeH="0" noProof="0" dirty="0" smtClean="0">
                <a:ln>
                  <a:noFill/>
                </a:ln>
                <a:solidFill>
                  <a:srgbClr val="FFC000"/>
                </a:solidFill>
                <a:effectLst>
                  <a:outerShdw blurRad="38100" dist="38100" dir="2700000" algn="tl">
                    <a:srgbClr val="000000">
                      <a:alpha val="43137"/>
                    </a:srgbClr>
                  </a:outerShdw>
                </a:effectLst>
                <a:uLnTx/>
                <a:uFillTx/>
                <a:latin typeface="Arial" charset="0"/>
                <a:ea typeface="+mn-ea"/>
                <a:cs typeface="Arial" charset="0"/>
              </a:rPr>
              <a:t> to the California Dialogue on Cancer’s Northern California Regional Stakeholder Meeting </a:t>
            </a:r>
            <a:endParaRPr kumimoji="0" lang="en-US" altLang="en-US" sz="4400" b="1" i="0" u="none" strike="noStrike" kern="1200" cap="none" spc="0" normalizeH="0" baseline="0" noProof="0" dirty="0">
              <a:ln>
                <a:noFill/>
              </a:ln>
              <a:solidFill>
                <a:srgbClr val="FFC000"/>
              </a:solidFill>
              <a:effectLst>
                <a:outerShdw blurRad="38100" dist="38100" dir="2700000" algn="tl">
                  <a:srgbClr val="000000">
                    <a:alpha val="43137"/>
                  </a:srgbClr>
                </a:outerShdw>
              </a:effectLst>
              <a:uLnTx/>
              <a:uFillTx/>
              <a:latin typeface="Arial" charset="0"/>
              <a:ea typeface="+mn-ea"/>
              <a:cs typeface="Arial" charset="0"/>
            </a:endParaRPr>
          </a:p>
        </p:txBody>
      </p:sp>
    </p:spTree>
    <p:extLst>
      <p:ext uri="{BB962C8B-B14F-4D97-AF65-F5344CB8AC3E}">
        <p14:creationId xmlns:p14="http://schemas.microsoft.com/office/powerpoint/2010/main" val="1342792551"/>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04800" y="152401"/>
            <a:ext cx="8458200" cy="838199"/>
          </a:xfrm>
        </p:spPr>
        <p:txBody>
          <a:bodyPr>
            <a:normAutofit/>
          </a:bodyPr>
          <a:lstStyle/>
          <a:p>
            <a:r>
              <a:rPr lang="en-US" sz="3600" b="1" cap="small" dirty="0" smtClean="0">
                <a:solidFill>
                  <a:srgbClr val="FFC000"/>
                </a:solidFill>
                <a:latin typeface="+mn-lt"/>
                <a:cs typeface="Arial" pitchFamily="34" charset="0"/>
              </a:rPr>
              <a:t>Presentation</a:t>
            </a:r>
            <a:r>
              <a:rPr lang="en-US" sz="3600" b="1" cap="small" dirty="0" smtClean="0">
                <a:solidFill>
                  <a:schemeClr val="bg1"/>
                </a:solidFill>
                <a:latin typeface="+mn-lt"/>
                <a:cs typeface="Arial" pitchFamily="34" charset="0"/>
              </a:rPr>
              <a:t> </a:t>
            </a:r>
            <a:r>
              <a:rPr lang="en-US" sz="3600" b="1" cap="small" dirty="0" smtClean="0">
                <a:solidFill>
                  <a:srgbClr val="FFC000"/>
                </a:solidFill>
                <a:latin typeface="+mn-lt"/>
                <a:cs typeface="Arial" pitchFamily="34" charset="0"/>
              </a:rPr>
              <a:t>Objectives</a:t>
            </a:r>
            <a:r>
              <a:rPr lang="en-US" sz="3600" b="1" cap="small" dirty="0" smtClean="0">
                <a:solidFill>
                  <a:schemeClr val="bg1"/>
                </a:solidFill>
                <a:latin typeface="+mn-lt"/>
                <a:cs typeface="Arial" pitchFamily="34" charset="0"/>
              </a:rPr>
              <a:t>   </a:t>
            </a:r>
            <a:endParaRPr lang="en-US" sz="3600" b="1" cap="small" dirty="0">
              <a:solidFill>
                <a:schemeClr val="bg1"/>
              </a:solidFill>
              <a:latin typeface="+mn-lt"/>
              <a:cs typeface="Arial" pitchFamily="34" charset="0"/>
            </a:endParaRPr>
          </a:p>
        </p:txBody>
      </p:sp>
      <p:sp>
        <p:nvSpPr>
          <p:cNvPr id="3" name="Subtitle 2"/>
          <p:cNvSpPr>
            <a:spLocks noGrp="1"/>
          </p:cNvSpPr>
          <p:nvPr>
            <p:ph type="subTitle" idx="1"/>
          </p:nvPr>
        </p:nvSpPr>
        <p:spPr>
          <a:xfrm>
            <a:off x="386500" y="1159726"/>
            <a:ext cx="8376500" cy="5241073"/>
          </a:xfrm>
        </p:spPr>
        <p:txBody>
          <a:bodyPr>
            <a:normAutofit/>
          </a:bodyPr>
          <a:lstStyle/>
          <a:p>
            <a:pPr marL="514350" indent="-514350" algn="l">
              <a:buClr>
                <a:srgbClr val="C00000"/>
              </a:buClr>
              <a:buFont typeface="+mj-lt"/>
              <a:buAutoNum type="arabicPeriod"/>
            </a:pPr>
            <a:r>
              <a:rPr lang="en-US" sz="2800" b="1" dirty="0" smtClean="0">
                <a:solidFill>
                  <a:schemeClr val="bg1"/>
                </a:solidFill>
              </a:rPr>
              <a:t>Introduce the UC Davis Institute for Population Health Improvement</a:t>
            </a:r>
          </a:p>
          <a:p>
            <a:pPr marL="514350" indent="-514350" algn="l">
              <a:buClr>
                <a:srgbClr val="C00000"/>
              </a:buClr>
              <a:buFont typeface="+mj-lt"/>
              <a:buAutoNum type="arabicPeriod"/>
            </a:pPr>
            <a:r>
              <a:rPr lang="en-US" sz="2800" b="1" dirty="0" smtClean="0">
                <a:solidFill>
                  <a:schemeClr val="bg1"/>
                </a:solidFill>
              </a:rPr>
              <a:t>Share a few data points about cancer on California </a:t>
            </a:r>
          </a:p>
          <a:p>
            <a:pPr marL="514350" indent="-514350" algn="l">
              <a:buClr>
                <a:srgbClr val="C00000"/>
              </a:buClr>
              <a:buFont typeface="+mj-lt"/>
              <a:buAutoNum type="arabicPeriod"/>
            </a:pPr>
            <a:r>
              <a:rPr lang="en-US" sz="2800" b="1" dirty="0" smtClean="0">
                <a:solidFill>
                  <a:schemeClr val="bg1"/>
                </a:solidFill>
              </a:rPr>
              <a:t>Note the role of cancer registries in combatting cancer</a:t>
            </a:r>
          </a:p>
          <a:p>
            <a:pPr marL="514350" indent="-514350" algn="l">
              <a:buClr>
                <a:srgbClr val="C00000"/>
              </a:buClr>
              <a:buFont typeface="+mj-lt"/>
              <a:buAutoNum type="arabicPeriod"/>
            </a:pPr>
            <a:r>
              <a:rPr lang="en-US" sz="2800" b="1" dirty="0" smtClean="0">
                <a:solidFill>
                  <a:schemeClr val="bg1"/>
                </a:solidFill>
              </a:rPr>
              <a:t>Mention some of the work </a:t>
            </a:r>
            <a:r>
              <a:rPr lang="en-US" sz="2800" b="1" dirty="0" err="1" smtClean="0">
                <a:solidFill>
                  <a:schemeClr val="bg1"/>
                </a:solidFill>
              </a:rPr>
              <a:t>CalCARES</a:t>
            </a:r>
            <a:r>
              <a:rPr lang="en-US" sz="2800" b="1" dirty="0" smtClean="0">
                <a:solidFill>
                  <a:schemeClr val="bg1"/>
                </a:solidFill>
              </a:rPr>
              <a:t> is doing</a:t>
            </a:r>
          </a:p>
        </p:txBody>
      </p:sp>
      <p:cxnSp>
        <p:nvCxnSpPr>
          <p:cNvPr id="5" name="Straight Connector 4"/>
          <p:cNvCxnSpPr/>
          <p:nvPr/>
        </p:nvCxnSpPr>
        <p:spPr>
          <a:xfrm>
            <a:off x="228600" y="838200"/>
            <a:ext cx="868680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01359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52400"/>
            <a:ext cx="9144000" cy="1447800"/>
          </a:xfrm>
        </p:spPr>
        <p:txBody>
          <a:bodyPr>
            <a:noAutofit/>
          </a:bodyPr>
          <a:lstStyle/>
          <a:p>
            <a:pPr lvl="0" fontAlgn="base">
              <a:spcAft>
                <a:spcPct val="0"/>
              </a:spcAft>
              <a:defRPr/>
            </a:pPr>
            <a:r>
              <a:rPr lang="en-US" sz="2800" cap="small" dirty="0" smtClean="0">
                <a:solidFill>
                  <a:srgbClr val="002060"/>
                </a:solidFill>
                <a:effectLst>
                  <a:outerShdw blurRad="38100" dist="38100" dir="2700000" algn="tl">
                    <a:srgbClr val="000000">
                      <a:alpha val="43137"/>
                    </a:srgbClr>
                  </a:outerShdw>
                </a:effectLst>
                <a:latin typeface="Arial" pitchFamily="34" charset="0"/>
              </a:rPr>
              <a:t/>
            </a:r>
            <a:br>
              <a:rPr lang="en-US" sz="2800" cap="small" dirty="0" smtClean="0">
                <a:solidFill>
                  <a:srgbClr val="002060"/>
                </a:solidFill>
                <a:effectLst>
                  <a:outerShdw blurRad="38100" dist="38100" dir="2700000" algn="tl">
                    <a:srgbClr val="000000">
                      <a:alpha val="43137"/>
                    </a:srgbClr>
                  </a:outerShdw>
                </a:effectLst>
                <a:latin typeface="Arial" pitchFamily="34" charset="0"/>
              </a:rPr>
            </a:br>
            <a:r>
              <a:rPr lang="en-US" sz="2800" cap="small" dirty="0">
                <a:solidFill>
                  <a:srgbClr val="002060"/>
                </a:solidFill>
                <a:effectLst>
                  <a:outerShdw blurRad="38100" dist="38100" dir="2700000" algn="tl">
                    <a:srgbClr val="000000">
                      <a:alpha val="43137"/>
                    </a:srgbClr>
                  </a:outerShdw>
                </a:effectLst>
                <a:latin typeface="Arial" pitchFamily="34" charset="0"/>
              </a:rPr>
              <a:t/>
            </a:r>
            <a:br>
              <a:rPr lang="en-US" sz="2800" cap="small" dirty="0">
                <a:solidFill>
                  <a:srgbClr val="002060"/>
                </a:solidFill>
                <a:effectLst>
                  <a:outerShdw blurRad="38100" dist="38100" dir="2700000" algn="tl">
                    <a:srgbClr val="000000">
                      <a:alpha val="43137"/>
                    </a:srgbClr>
                  </a:outerShdw>
                </a:effectLst>
                <a:latin typeface="Arial" pitchFamily="34" charset="0"/>
              </a:rPr>
            </a:br>
            <a:r>
              <a:rPr lang="en-US" sz="2800" cap="small" dirty="0" smtClean="0">
                <a:solidFill>
                  <a:srgbClr val="002060"/>
                </a:solidFill>
                <a:effectLst>
                  <a:outerShdw blurRad="38100" dist="38100" dir="2700000" algn="tl">
                    <a:srgbClr val="000000">
                      <a:alpha val="43137"/>
                    </a:srgbClr>
                  </a:outerShdw>
                </a:effectLst>
                <a:latin typeface="Arial" pitchFamily="34" charset="0"/>
              </a:rPr>
              <a:t/>
            </a:r>
            <a:br>
              <a:rPr lang="en-US" sz="2800" cap="small" dirty="0" smtClean="0">
                <a:solidFill>
                  <a:srgbClr val="002060"/>
                </a:solidFill>
                <a:effectLst>
                  <a:outerShdw blurRad="38100" dist="38100" dir="2700000" algn="tl">
                    <a:srgbClr val="000000">
                      <a:alpha val="43137"/>
                    </a:srgbClr>
                  </a:outerShdw>
                </a:effectLst>
                <a:latin typeface="Arial" pitchFamily="34" charset="0"/>
              </a:rPr>
            </a:br>
            <a:r>
              <a:rPr lang="en-US" sz="2800" cap="small" dirty="0">
                <a:solidFill>
                  <a:srgbClr val="002060"/>
                </a:solidFill>
                <a:effectLst>
                  <a:outerShdw blurRad="38100" dist="38100" dir="2700000" algn="tl">
                    <a:srgbClr val="000000">
                      <a:alpha val="43137"/>
                    </a:srgbClr>
                  </a:outerShdw>
                </a:effectLst>
                <a:latin typeface="Arial" pitchFamily="34" charset="0"/>
              </a:rPr>
              <a:t/>
            </a:r>
            <a:br>
              <a:rPr lang="en-US" sz="2800" cap="small" dirty="0">
                <a:solidFill>
                  <a:srgbClr val="002060"/>
                </a:solidFill>
                <a:effectLst>
                  <a:outerShdw blurRad="38100" dist="38100" dir="2700000" algn="tl">
                    <a:srgbClr val="000000">
                      <a:alpha val="43137"/>
                    </a:srgbClr>
                  </a:outerShdw>
                </a:effectLst>
                <a:latin typeface="Arial" pitchFamily="34" charset="0"/>
              </a:rPr>
            </a:br>
            <a:r>
              <a:rPr lang="en-US" sz="2800" cap="small" dirty="0" smtClean="0">
                <a:solidFill>
                  <a:srgbClr val="002060"/>
                </a:solidFill>
                <a:effectLst>
                  <a:outerShdw blurRad="38100" dist="38100" dir="2700000" algn="tl">
                    <a:srgbClr val="000000">
                      <a:alpha val="43137"/>
                    </a:srgbClr>
                  </a:outerShdw>
                </a:effectLst>
                <a:latin typeface="Arial" pitchFamily="34" charset="0"/>
              </a:rPr>
              <a:t/>
            </a:r>
            <a:br>
              <a:rPr lang="en-US" sz="2800" cap="small" dirty="0" smtClean="0">
                <a:solidFill>
                  <a:srgbClr val="002060"/>
                </a:solidFill>
                <a:effectLst>
                  <a:outerShdw blurRad="38100" dist="38100" dir="2700000" algn="tl">
                    <a:srgbClr val="000000">
                      <a:alpha val="43137"/>
                    </a:srgbClr>
                  </a:outerShdw>
                </a:effectLst>
                <a:latin typeface="Arial" pitchFamily="34" charset="0"/>
              </a:rPr>
            </a:br>
            <a:r>
              <a:rPr lang="en-US" sz="2800" cap="small" dirty="0" smtClean="0">
                <a:solidFill>
                  <a:srgbClr val="002060"/>
                </a:solidFill>
                <a:effectLst>
                  <a:outerShdw blurRad="38100" dist="38100" dir="2700000" algn="tl">
                    <a:srgbClr val="000000">
                      <a:alpha val="43137"/>
                    </a:srgbClr>
                  </a:outerShdw>
                </a:effectLst>
                <a:latin typeface="Arial" pitchFamily="34" charset="0"/>
              </a:rPr>
              <a:t/>
            </a:r>
            <a:br>
              <a:rPr lang="en-US" sz="2800" cap="small" dirty="0" smtClean="0">
                <a:solidFill>
                  <a:srgbClr val="002060"/>
                </a:solidFill>
                <a:effectLst>
                  <a:outerShdw blurRad="38100" dist="38100" dir="2700000" algn="tl">
                    <a:srgbClr val="000000">
                      <a:alpha val="43137"/>
                    </a:srgbClr>
                  </a:outerShdw>
                </a:effectLst>
                <a:latin typeface="Arial" pitchFamily="34" charset="0"/>
              </a:rPr>
            </a:br>
            <a:r>
              <a:rPr lang="en-US" sz="2800" cap="small" dirty="0" smtClean="0">
                <a:solidFill>
                  <a:srgbClr val="002060"/>
                </a:solidFill>
                <a:effectLst>
                  <a:outerShdw blurRad="38100" dist="38100" dir="2700000" algn="tl">
                    <a:srgbClr val="000000">
                      <a:alpha val="43137"/>
                    </a:srgbClr>
                  </a:outerShdw>
                </a:effectLst>
                <a:latin typeface="Arial" pitchFamily="34" charset="0"/>
              </a:rPr>
              <a:t/>
            </a:r>
            <a:br>
              <a:rPr lang="en-US" sz="2800" cap="small" dirty="0" smtClean="0">
                <a:solidFill>
                  <a:srgbClr val="002060"/>
                </a:solidFill>
                <a:effectLst>
                  <a:outerShdw blurRad="38100" dist="38100" dir="2700000" algn="tl">
                    <a:srgbClr val="000000">
                      <a:alpha val="43137"/>
                    </a:srgbClr>
                  </a:outerShdw>
                </a:effectLst>
                <a:latin typeface="Arial" pitchFamily="34" charset="0"/>
              </a:rPr>
            </a:br>
            <a:r>
              <a:rPr lang="en-US" cap="small" dirty="0">
                <a:solidFill>
                  <a:srgbClr val="002060"/>
                </a:solidFill>
                <a:latin typeface="Arial" pitchFamily="34" charset="0"/>
              </a:rPr>
              <a:t/>
            </a:r>
            <a:br>
              <a:rPr lang="en-US" cap="small" dirty="0">
                <a:solidFill>
                  <a:srgbClr val="002060"/>
                </a:solidFill>
                <a:latin typeface="Arial" pitchFamily="34" charset="0"/>
              </a:rPr>
            </a:br>
            <a:r>
              <a:rPr lang="en-US" sz="4000" cap="small" dirty="0">
                <a:solidFill>
                  <a:srgbClr val="002060"/>
                </a:solidFill>
                <a:effectLst>
                  <a:outerShdw blurRad="38100" dist="38100" dir="2700000" algn="tl">
                    <a:srgbClr val="000000">
                      <a:alpha val="43137"/>
                    </a:srgbClr>
                  </a:outerShdw>
                </a:effectLst>
                <a:latin typeface="Arial" pitchFamily="34" charset="0"/>
              </a:rPr>
              <a:t>Institute for Population </a:t>
            </a:r>
            <a:r>
              <a:rPr lang="en-US" sz="4000" cap="small" dirty="0" smtClean="0">
                <a:solidFill>
                  <a:srgbClr val="002060"/>
                </a:solidFill>
                <a:effectLst>
                  <a:outerShdw blurRad="38100" dist="38100" dir="2700000" algn="tl">
                    <a:srgbClr val="000000">
                      <a:alpha val="43137"/>
                    </a:srgbClr>
                  </a:outerShdw>
                </a:effectLst>
                <a:latin typeface="Arial" pitchFamily="34" charset="0"/>
              </a:rPr>
              <a:t>Health Improvement</a:t>
            </a:r>
            <a:endParaRPr lang="en-US" sz="4000" cap="small" dirty="0">
              <a:solidFill>
                <a:srgbClr val="002060"/>
              </a:solidFill>
              <a:effectLst>
                <a:outerShdw blurRad="38100" dist="38100" dir="2700000" algn="tl">
                  <a:srgbClr val="000000">
                    <a:alpha val="43137"/>
                  </a:srgbClr>
                </a:outerShdw>
              </a:effectLst>
              <a:latin typeface="Arial" pitchFamily="34" charset="0"/>
            </a:endParaRPr>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676400"/>
            <a:ext cx="91440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545900"/>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4800" y="228600"/>
            <a:ext cx="8534400" cy="5272213"/>
          </a:xfrm>
          <a:prstGeom prst="rect">
            <a:avLst/>
          </a:prstGeom>
        </p:spPr>
        <p:txBody>
          <a:bodyPr wrap="square">
            <a:spAutoFit/>
          </a:bodyPr>
          <a:lstStyle/>
          <a:p>
            <a:pPr marL="0" marR="0" lvl="1" indent="0" algn="ctr" defTabSz="914400" rtl="0" eaLnBrk="1" fontAlgn="auto" latinLnBrk="0" hangingPunct="1">
              <a:lnSpc>
                <a:spcPct val="90000"/>
              </a:lnSpc>
              <a:spcBef>
                <a:spcPts val="0"/>
              </a:spcBef>
              <a:spcAft>
                <a:spcPts val="0"/>
              </a:spcAft>
              <a:buClr>
                <a:srgbClr val="8E7000"/>
              </a:buClr>
              <a:buSzPct val="75000"/>
              <a:buFontTx/>
              <a:buNone/>
              <a:tabLst/>
              <a:defRPr/>
            </a:pPr>
            <a:r>
              <a:rPr kumimoji="0" lang="en-US" sz="2400" b="1" i="0" u="none" strike="noStrike" kern="1200" cap="none" spc="0" normalizeH="0" baseline="0" noProof="0" dirty="0">
                <a:ln>
                  <a:noFill/>
                </a:ln>
                <a:solidFill>
                  <a:prstClr val="black"/>
                </a:solidFill>
                <a:effectLst/>
                <a:uLnTx/>
                <a:uFillTx/>
                <a:latin typeface="Calibri" pitchFamily="34" charset="0"/>
                <a:ea typeface="+mn-ea"/>
                <a:cs typeface="Arial" pitchFamily="34" charset="0"/>
              </a:rPr>
              <a:t>Since being established </a:t>
            </a:r>
            <a:r>
              <a:rPr kumimoji="0" lang="en-US" sz="2400" b="1" i="0" u="none" strike="noStrike" kern="1200" cap="none" spc="0" normalizeH="0" baseline="0" noProof="0" dirty="0" smtClean="0">
                <a:ln>
                  <a:noFill/>
                </a:ln>
                <a:solidFill>
                  <a:prstClr val="black"/>
                </a:solidFill>
                <a:effectLst/>
                <a:uLnTx/>
                <a:uFillTx/>
                <a:latin typeface="Calibri" pitchFamily="34" charset="0"/>
                <a:ea typeface="+mn-ea"/>
                <a:cs typeface="Arial" pitchFamily="34" charset="0"/>
              </a:rPr>
              <a:t>as an independent operating unit in the UC Davis Health System in </a:t>
            </a:r>
            <a:r>
              <a:rPr kumimoji="0" lang="en-US" sz="2400" b="1" i="0" u="none" strike="noStrike" kern="1200" cap="none" spc="0" normalizeH="0" baseline="0" noProof="0" dirty="0">
                <a:ln>
                  <a:noFill/>
                </a:ln>
                <a:solidFill>
                  <a:prstClr val="black"/>
                </a:solidFill>
                <a:effectLst/>
                <a:uLnTx/>
                <a:uFillTx/>
                <a:latin typeface="Calibri" pitchFamily="34" charset="0"/>
                <a:ea typeface="+mn-ea"/>
                <a:cs typeface="Arial" pitchFamily="34" charset="0"/>
              </a:rPr>
              <a:t>mid-2011, the Institute for Population Health Improvement has: </a:t>
            </a:r>
          </a:p>
          <a:p>
            <a:pPr marL="347663" marR="0" lvl="1" indent="-347663" algn="l" defTabSz="914400" rtl="0" eaLnBrk="1" fontAlgn="auto" latinLnBrk="0" hangingPunct="1">
              <a:lnSpc>
                <a:spcPct val="90000"/>
              </a:lnSpc>
              <a:spcBef>
                <a:spcPts val="0"/>
              </a:spcBef>
              <a:spcAft>
                <a:spcPts val="0"/>
              </a:spcAft>
              <a:buClr>
                <a:srgbClr val="8E7000"/>
              </a:buClr>
              <a:buSzPct val="75000"/>
              <a:buFont typeface="Wingdings" pitchFamily="2" charset="2"/>
              <a:buChar char="Ø"/>
              <a:tabLst/>
              <a:defRPr/>
            </a:pPr>
            <a:endParaRPr kumimoji="0" lang="en-US" sz="2400" b="1" i="0" u="none" strike="noStrike" kern="1200" cap="none" spc="0" normalizeH="0" baseline="0" noProof="0" dirty="0">
              <a:ln>
                <a:noFill/>
              </a:ln>
              <a:solidFill>
                <a:prstClr val="black"/>
              </a:solidFill>
              <a:effectLst/>
              <a:uLnTx/>
              <a:uFillTx/>
              <a:latin typeface="Calibri" pitchFamily="34" charset="0"/>
              <a:ea typeface="+mn-ea"/>
              <a:cs typeface="Arial" pitchFamily="34" charset="0"/>
            </a:endParaRPr>
          </a:p>
          <a:p>
            <a:pPr marL="347663" marR="0" lvl="1" indent="-347663" algn="l" defTabSz="914400" rtl="0" eaLnBrk="1" fontAlgn="auto" latinLnBrk="0" hangingPunct="1">
              <a:lnSpc>
                <a:spcPct val="90000"/>
              </a:lnSpc>
              <a:spcBef>
                <a:spcPts val="0"/>
              </a:spcBef>
              <a:spcAft>
                <a:spcPts val="0"/>
              </a:spcAft>
              <a:buClr>
                <a:srgbClr val="8E7000"/>
              </a:buClr>
              <a:buSzPct val="75000"/>
              <a:buFont typeface="Wingdings" pitchFamily="2" charset="2"/>
              <a:buChar char="Ø"/>
              <a:tabLst/>
              <a:defRPr/>
            </a:pPr>
            <a:r>
              <a:rPr kumimoji="0" lang="en-US" sz="2200" b="1" i="0" u="none" strike="noStrike" kern="1200" cap="none" spc="0" normalizeH="0" baseline="0" noProof="0" dirty="0">
                <a:ln>
                  <a:noFill/>
                </a:ln>
                <a:solidFill>
                  <a:prstClr val="black"/>
                </a:solidFill>
                <a:effectLst/>
                <a:uLnTx/>
                <a:uFillTx/>
                <a:latin typeface="Calibri" pitchFamily="34" charset="0"/>
                <a:ea typeface="+mn-ea"/>
                <a:cs typeface="Arial" pitchFamily="34" charset="0"/>
              </a:rPr>
              <a:t>Developed a diverse portfolio of activities in </a:t>
            </a:r>
            <a:r>
              <a:rPr kumimoji="0" lang="en-US" sz="2200" b="1" i="0" u="none" strike="noStrike" kern="1200" cap="none" spc="0" normalizeH="0" baseline="0" noProof="0" dirty="0" smtClean="0">
                <a:ln>
                  <a:noFill/>
                </a:ln>
                <a:solidFill>
                  <a:prstClr val="black"/>
                </a:solidFill>
                <a:effectLst/>
                <a:uLnTx/>
                <a:uFillTx/>
                <a:latin typeface="Calibri" pitchFamily="34" charset="0"/>
                <a:ea typeface="+mn-ea"/>
                <a:cs typeface="Arial" pitchFamily="34" charset="0"/>
              </a:rPr>
              <a:t>5 overlapping thematic areas</a:t>
            </a:r>
            <a:r>
              <a:rPr kumimoji="0" lang="en-US" sz="2200" b="1" i="0" u="none" strike="noStrike" kern="1200" cap="none" spc="0" normalizeH="0" baseline="0" noProof="0" dirty="0">
                <a:ln>
                  <a:noFill/>
                </a:ln>
                <a:solidFill>
                  <a:prstClr val="black"/>
                </a:solidFill>
                <a:effectLst/>
                <a:uLnTx/>
                <a:uFillTx/>
                <a:latin typeface="Calibri" pitchFamily="34" charset="0"/>
                <a:ea typeface="+mn-ea"/>
                <a:cs typeface="Arial" pitchFamily="34" charset="0"/>
              </a:rPr>
              <a:t>:</a:t>
            </a:r>
          </a:p>
          <a:p>
            <a:pPr marL="747713" marR="0" lvl="1" indent="-347663" algn="l" defTabSz="914400" rtl="0" eaLnBrk="1" fontAlgn="auto" latinLnBrk="0" hangingPunct="1">
              <a:lnSpc>
                <a:spcPct val="90000"/>
              </a:lnSpc>
              <a:spcBef>
                <a:spcPts val="0"/>
              </a:spcBef>
              <a:spcAft>
                <a:spcPts val="0"/>
              </a:spcAft>
              <a:buClr>
                <a:srgbClr val="8E7000"/>
              </a:buClr>
              <a:buSzPct val="75000"/>
              <a:buFont typeface="Wingdings" pitchFamily="2" charset="2"/>
              <a:buChar char="ü"/>
              <a:tabLst/>
              <a:defRPr/>
            </a:pPr>
            <a:r>
              <a:rPr kumimoji="0" lang="en-US" sz="2000" b="1" i="0" u="none" strike="noStrike" kern="1200" cap="none" spc="0" normalizeH="0" baseline="0" noProof="0" dirty="0">
                <a:ln>
                  <a:noFill/>
                </a:ln>
                <a:solidFill>
                  <a:prstClr val="black"/>
                </a:solidFill>
                <a:effectLst/>
                <a:uLnTx/>
                <a:uFillTx/>
                <a:latin typeface="Calibri" pitchFamily="34" charset="0"/>
                <a:ea typeface="+mn-ea"/>
                <a:cs typeface="Arial" pitchFamily="34" charset="0"/>
              </a:rPr>
              <a:t>Health care quality improvement </a:t>
            </a:r>
          </a:p>
          <a:p>
            <a:pPr marL="747713" marR="0" lvl="1" indent="-347663" algn="l" defTabSz="914400" rtl="0" eaLnBrk="1" fontAlgn="auto" latinLnBrk="0" hangingPunct="1">
              <a:lnSpc>
                <a:spcPct val="90000"/>
              </a:lnSpc>
              <a:spcBef>
                <a:spcPts val="0"/>
              </a:spcBef>
              <a:spcAft>
                <a:spcPts val="0"/>
              </a:spcAft>
              <a:buClr>
                <a:srgbClr val="8E7000"/>
              </a:buClr>
              <a:buSzPct val="75000"/>
              <a:buFont typeface="Wingdings" pitchFamily="2" charset="2"/>
              <a:buChar char="ü"/>
              <a:tabLst/>
              <a:defRPr/>
            </a:pPr>
            <a:r>
              <a:rPr kumimoji="0" lang="en-US" sz="2000" b="1" i="0" u="none" strike="noStrike" kern="1200" cap="none" spc="0" normalizeH="0" baseline="0" noProof="0" dirty="0" smtClean="0">
                <a:ln>
                  <a:noFill/>
                </a:ln>
                <a:solidFill>
                  <a:prstClr val="black"/>
                </a:solidFill>
                <a:effectLst/>
                <a:uLnTx/>
                <a:uFillTx/>
                <a:latin typeface="Calibri" pitchFamily="34" charset="0"/>
                <a:ea typeface="+mn-ea"/>
                <a:cs typeface="Arial" pitchFamily="34" charset="0"/>
              </a:rPr>
              <a:t>Data analytics and </a:t>
            </a:r>
            <a:r>
              <a:rPr kumimoji="0" lang="en-US" sz="2000" b="1" i="0" u="none" strike="noStrike" kern="1200" cap="none" spc="0" normalizeH="0" baseline="0" noProof="0" dirty="0">
                <a:ln>
                  <a:noFill/>
                </a:ln>
                <a:solidFill>
                  <a:prstClr val="black"/>
                </a:solidFill>
                <a:effectLst/>
                <a:uLnTx/>
                <a:uFillTx/>
                <a:latin typeface="Calibri" pitchFamily="34" charset="0"/>
                <a:ea typeface="+mn-ea"/>
                <a:cs typeface="Arial" pitchFamily="34" charset="0"/>
              </a:rPr>
              <a:t>health intelligence </a:t>
            </a:r>
          </a:p>
          <a:p>
            <a:pPr marL="747713" marR="0" lvl="1" indent="-347663" algn="l" defTabSz="914400" rtl="0" eaLnBrk="1" fontAlgn="auto" latinLnBrk="0" hangingPunct="1">
              <a:lnSpc>
                <a:spcPct val="90000"/>
              </a:lnSpc>
              <a:spcBef>
                <a:spcPts val="0"/>
              </a:spcBef>
              <a:spcAft>
                <a:spcPts val="0"/>
              </a:spcAft>
              <a:buClr>
                <a:srgbClr val="8E7000"/>
              </a:buClr>
              <a:buSzPct val="75000"/>
              <a:buFont typeface="Wingdings" pitchFamily="2" charset="2"/>
              <a:buChar char="ü"/>
              <a:tabLst/>
              <a:defRPr/>
            </a:pPr>
            <a:r>
              <a:rPr kumimoji="0" lang="en-US" sz="2000" b="1" i="0" u="none" strike="noStrike" kern="1200" cap="none" spc="0" normalizeH="0" baseline="0" noProof="0" dirty="0" smtClean="0">
                <a:ln>
                  <a:noFill/>
                </a:ln>
                <a:solidFill>
                  <a:prstClr val="black"/>
                </a:solidFill>
                <a:effectLst/>
                <a:uLnTx/>
                <a:uFillTx/>
                <a:latin typeface="Calibri" pitchFamily="34" charset="0"/>
                <a:ea typeface="+mn-ea"/>
                <a:cs typeface="Arial" pitchFamily="34" charset="0"/>
              </a:rPr>
              <a:t>Health </a:t>
            </a:r>
            <a:r>
              <a:rPr kumimoji="0" lang="en-US" sz="2000" b="1" i="0" u="none" strike="noStrike" kern="1200" cap="none" spc="0" normalizeH="0" baseline="0" noProof="0" dirty="0">
                <a:ln>
                  <a:noFill/>
                </a:ln>
                <a:solidFill>
                  <a:prstClr val="black"/>
                </a:solidFill>
                <a:effectLst/>
                <a:uLnTx/>
                <a:uFillTx/>
                <a:latin typeface="Calibri" pitchFamily="34" charset="0"/>
                <a:ea typeface="+mn-ea"/>
                <a:cs typeface="Arial" pitchFamily="34" charset="0"/>
              </a:rPr>
              <a:t>leadership </a:t>
            </a:r>
            <a:r>
              <a:rPr kumimoji="0" lang="en-US" sz="2000" b="1" i="0" u="none" strike="noStrike" kern="1200" cap="none" spc="0" normalizeH="0" baseline="0" noProof="0" dirty="0" smtClean="0">
                <a:ln>
                  <a:noFill/>
                </a:ln>
                <a:solidFill>
                  <a:prstClr val="black"/>
                </a:solidFill>
                <a:effectLst/>
                <a:uLnTx/>
                <a:uFillTx/>
                <a:latin typeface="Calibri" pitchFamily="34" charset="0"/>
                <a:ea typeface="+mn-ea"/>
                <a:cs typeface="Arial" pitchFamily="34" charset="0"/>
              </a:rPr>
              <a:t>development</a:t>
            </a:r>
          </a:p>
          <a:p>
            <a:pPr marL="747713" marR="0" lvl="1" indent="-347663" algn="l" defTabSz="914400" rtl="0" eaLnBrk="1" fontAlgn="auto" latinLnBrk="0" hangingPunct="1">
              <a:lnSpc>
                <a:spcPct val="90000"/>
              </a:lnSpc>
              <a:spcBef>
                <a:spcPts val="0"/>
              </a:spcBef>
              <a:spcAft>
                <a:spcPts val="0"/>
              </a:spcAft>
              <a:buClr>
                <a:srgbClr val="8E7000"/>
              </a:buClr>
              <a:buSzPct val="75000"/>
              <a:buFont typeface="Wingdings" pitchFamily="2" charset="2"/>
              <a:buChar char="ü"/>
              <a:tabLst/>
              <a:defRPr/>
            </a:pPr>
            <a:r>
              <a:rPr kumimoji="0" lang="en-US" sz="2000" b="1" i="0" u="none" strike="noStrike" kern="1200" cap="none" spc="0" normalizeH="0" baseline="0" noProof="0" dirty="0" smtClean="0">
                <a:ln>
                  <a:noFill/>
                </a:ln>
                <a:solidFill>
                  <a:prstClr val="black"/>
                </a:solidFill>
                <a:effectLst/>
                <a:uLnTx/>
                <a:uFillTx/>
                <a:latin typeface="Calibri" pitchFamily="34" charset="0"/>
                <a:ea typeface="+mn-ea"/>
                <a:cs typeface="Arial" pitchFamily="34" charset="0"/>
              </a:rPr>
              <a:t>Health policy assessment</a:t>
            </a:r>
          </a:p>
          <a:p>
            <a:pPr marL="747713" marR="0" lvl="1" indent="-347663" algn="l" defTabSz="914400" rtl="0" eaLnBrk="1" fontAlgn="auto" latinLnBrk="0" hangingPunct="1">
              <a:lnSpc>
                <a:spcPct val="90000"/>
              </a:lnSpc>
              <a:spcBef>
                <a:spcPts val="0"/>
              </a:spcBef>
              <a:spcAft>
                <a:spcPts val="0"/>
              </a:spcAft>
              <a:buClr>
                <a:srgbClr val="8E7000"/>
              </a:buClr>
              <a:buSzPct val="75000"/>
              <a:buFont typeface="Wingdings" pitchFamily="2" charset="2"/>
              <a:buChar char="ü"/>
              <a:tabLst/>
              <a:defRPr/>
            </a:pPr>
            <a:r>
              <a:rPr kumimoji="0" lang="en-US" sz="2000" b="1" i="0" u="none" strike="noStrike" kern="1200" cap="none" spc="0" normalizeH="0" baseline="0" noProof="0" dirty="0" smtClean="0">
                <a:ln>
                  <a:noFill/>
                </a:ln>
                <a:solidFill>
                  <a:prstClr val="black"/>
                </a:solidFill>
                <a:effectLst/>
                <a:uLnTx/>
                <a:uFillTx/>
                <a:latin typeface="Calibri" pitchFamily="34" charset="0"/>
                <a:ea typeface="+mn-ea"/>
                <a:cs typeface="Arial" pitchFamily="34" charset="0"/>
              </a:rPr>
              <a:t>Public health practice</a:t>
            </a:r>
          </a:p>
          <a:p>
            <a:pPr marL="400050" marR="0" lvl="1" indent="0" algn="l" defTabSz="914400" rtl="0" eaLnBrk="1" fontAlgn="auto" latinLnBrk="0" hangingPunct="1">
              <a:lnSpc>
                <a:spcPct val="90000"/>
              </a:lnSpc>
              <a:spcBef>
                <a:spcPts val="0"/>
              </a:spcBef>
              <a:spcAft>
                <a:spcPts val="0"/>
              </a:spcAft>
              <a:buClr>
                <a:srgbClr val="8E7000"/>
              </a:buClr>
              <a:buSzPct val="75000"/>
              <a:buFontTx/>
              <a:buNone/>
              <a:tabLst/>
              <a:defRPr/>
            </a:pPr>
            <a:endParaRPr kumimoji="0" lang="en-US" sz="2400" b="1" i="0" u="none" strike="noStrike" kern="1200" cap="none" spc="0" normalizeH="0" baseline="0" noProof="0" dirty="0">
              <a:ln>
                <a:noFill/>
              </a:ln>
              <a:solidFill>
                <a:prstClr val="black"/>
              </a:solidFill>
              <a:effectLst/>
              <a:uLnTx/>
              <a:uFillTx/>
              <a:latin typeface="Calibri" pitchFamily="34" charset="0"/>
              <a:ea typeface="+mn-ea"/>
              <a:cs typeface="Arial" pitchFamily="34" charset="0"/>
            </a:endParaRPr>
          </a:p>
          <a:p>
            <a:pPr marL="347663" marR="0" lvl="1" indent="-347663" algn="l" defTabSz="914400" rtl="0" eaLnBrk="1" fontAlgn="auto" latinLnBrk="0" hangingPunct="1">
              <a:lnSpc>
                <a:spcPct val="90000"/>
              </a:lnSpc>
              <a:spcBef>
                <a:spcPts val="0"/>
              </a:spcBef>
              <a:spcAft>
                <a:spcPts val="0"/>
              </a:spcAft>
              <a:buClr>
                <a:srgbClr val="8E7000"/>
              </a:buClr>
              <a:buSzPct val="75000"/>
              <a:buFont typeface="Wingdings" pitchFamily="2" charset="2"/>
              <a:buChar char="Ø"/>
              <a:tabLst/>
              <a:defRPr/>
            </a:pPr>
            <a:r>
              <a:rPr kumimoji="0" lang="en-US" sz="2200" b="1" i="0" u="none" strike="noStrike" kern="1200" cap="none" spc="0" normalizeH="0" baseline="0" noProof="0" dirty="0" smtClean="0">
                <a:ln>
                  <a:noFill/>
                </a:ln>
                <a:solidFill>
                  <a:prstClr val="black"/>
                </a:solidFill>
                <a:effectLst/>
                <a:uLnTx/>
                <a:uFillTx/>
                <a:latin typeface="Calibri" pitchFamily="34" charset="0"/>
                <a:ea typeface="+mn-ea"/>
                <a:cs typeface="Arial" pitchFamily="34" charset="0"/>
              </a:rPr>
              <a:t>Focused primarily on assisting health-related government agencies and philanthropies design, implement, administer and/or evaluate programs </a:t>
            </a:r>
          </a:p>
          <a:p>
            <a:pPr marL="0" marR="0" lvl="1" indent="0" algn="l" defTabSz="914400" rtl="0" eaLnBrk="1" fontAlgn="auto" latinLnBrk="0" hangingPunct="1">
              <a:lnSpc>
                <a:spcPct val="90000"/>
              </a:lnSpc>
              <a:spcBef>
                <a:spcPts val="0"/>
              </a:spcBef>
              <a:spcAft>
                <a:spcPts val="0"/>
              </a:spcAft>
              <a:buClr>
                <a:srgbClr val="8E7000"/>
              </a:buClr>
              <a:buSzPct val="75000"/>
              <a:buFontTx/>
              <a:buNone/>
              <a:tabLst/>
              <a:defRPr/>
            </a:pPr>
            <a:endParaRPr kumimoji="0" lang="en-US" sz="2200" b="1" i="0" u="none" strike="noStrike" kern="1200" cap="none" spc="0" normalizeH="0" baseline="0" noProof="0" dirty="0" smtClean="0">
              <a:ln>
                <a:noFill/>
              </a:ln>
              <a:solidFill>
                <a:prstClr val="black"/>
              </a:solidFill>
              <a:effectLst/>
              <a:uLnTx/>
              <a:uFillTx/>
              <a:latin typeface="Calibri" pitchFamily="34" charset="0"/>
              <a:ea typeface="+mn-ea"/>
              <a:cs typeface="Arial" pitchFamily="34" charset="0"/>
            </a:endParaRPr>
          </a:p>
          <a:p>
            <a:pPr marL="347663" marR="0" lvl="0" indent="-347663" algn="l" defTabSz="914400" rtl="0" eaLnBrk="1" fontAlgn="base" latinLnBrk="0" hangingPunct="1">
              <a:lnSpc>
                <a:spcPct val="90000"/>
              </a:lnSpc>
              <a:spcBef>
                <a:spcPct val="0"/>
              </a:spcBef>
              <a:spcAft>
                <a:spcPct val="0"/>
              </a:spcAft>
              <a:buClr>
                <a:srgbClr val="8E7000"/>
              </a:buClr>
              <a:buSzPct val="75000"/>
              <a:buFont typeface="Wingdings" pitchFamily="2" charset="2"/>
              <a:buChar char="Ø"/>
              <a:tabLst/>
              <a:defRPr/>
            </a:pPr>
            <a:r>
              <a:rPr kumimoji="0" lang="en-US" sz="2200" b="1" i="0" u="none" strike="noStrike" kern="1200" cap="none" spc="0" normalizeH="0" baseline="0" noProof="0" dirty="0" smtClean="0">
                <a:ln>
                  <a:noFill/>
                </a:ln>
                <a:solidFill>
                  <a:prstClr val="black"/>
                </a:solidFill>
                <a:effectLst/>
                <a:uLnTx/>
                <a:uFillTx/>
                <a:latin typeface="Calibri" pitchFamily="34" charset="0"/>
                <a:ea typeface="+mn-ea"/>
                <a:cs typeface="Arial" pitchFamily="34" charset="0"/>
              </a:rPr>
              <a:t>Accrued approximately $130M </a:t>
            </a:r>
            <a:r>
              <a:rPr kumimoji="0" lang="en-US" sz="2200" b="1" i="0" u="none" strike="noStrike" kern="1200" cap="none" spc="0" normalizeH="0" baseline="0" noProof="0" dirty="0">
                <a:ln>
                  <a:noFill/>
                </a:ln>
                <a:solidFill>
                  <a:prstClr val="black"/>
                </a:solidFill>
                <a:effectLst/>
                <a:uLnTx/>
                <a:uFillTx/>
                <a:latin typeface="Calibri" pitchFamily="34" charset="0"/>
                <a:ea typeface="+mn-ea"/>
                <a:cs typeface="Arial" pitchFamily="34" charset="0"/>
              </a:rPr>
              <a:t>in </a:t>
            </a:r>
            <a:r>
              <a:rPr kumimoji="0" lang="en-US" sz="2200" b="1" i="0" u="none" strike="noStrike" kern="1200" cap="none" spc="0" normalizeH="0" baseline="0" noProof="0" dirty="0" smtClean="0">
                <a:ln>
                  <a:noFill/>
                </a:ln>
                <a:solidFill>
                  <a:prstClr val="black"/>
                </a:solidFill>
                <a:effectLst/>
                <a:uLnTx/>
                <a:uFillTx/>
                <a:latin typeface="Calibri" pitchFamily="34" charset="0"/>
                <a:ea typeface="+mn-ea"/>
                <a:cs typeface="Arial" pitchFamily="34" charset="0"/>
              </a:rPr>
              <a:t>&gt;40 projects</a:t>
            </a:r>
            <a:r>
              <a:rPr kumimoji="0" lang="en-US" sz="2200" b="1" i="0" u="none" strike="noStrike" kern="1200" cap="none" spc="0" normalizeH="0" noProof="0" dirty="0" smtClean="0">
                <a:ln>
                  <a:noFill/>
                </a:ln>
                <a:solidFill>
                  <a:prstClr val="black"/>
                </a:solidFill>
                <a:effectLst/>
                <a:uLnTx/>
                <a:uFillTx/>
                <a:latin typeface="Calibri" pitchFamily="34" charset="0"/>
                <a:ea typeface="+mn-ea"/>
                <a:cs typeface="Arial" pitchFamily="34" charset="0"/>
              </a:rPr>
              <a:t> and programs</a:t>
            </a:r>
            <a:endParaRPr kumimoji="0" lang="en-US" sz="2200" b="1" i="0" u="none" strike="noStrike" kern="1200" cap="none" spc="0" normalizeH="0" baseline="0" noProof="0" dirty="0" smtClean="0">
              <a:ln>
                <a:noFill/>
              </a:ln>
              <a:solidFill>
                <a:prstClr val="black"/>
              </a:solidFill>
              <a:effectLst/>
              <a:uLnTx/>
              <a:uFillTx/>
              <a:latin typeface="Calibri" pitchFamily="34" charset="0"/>
              <a:ea typeface="+mn-ea"/>
              <a:cs typeface="Arial" pitchFamily="34" charset="0"/>
            </a:endParaRPr>
          </a:p>
        </p:txBody>
      </p:sp>
      <p:cxnSp>
        <p:nvCxnSpPr>
          <p:cNvPr id="7" name="Straight Connector 6"/>
          <p:cNvCxnSpPr/>
          <p:nvPr/>
        </p:nvCxnSpPr>
        <p:spPr>
          <a:xfrm flipV="1">
            <a:off x="304800" y="1295400"/>
            <a:ext cx="8382000" cy="38100"/>
          </a:xfrm>
          <a:prstGeom prst="line">
            <a:avLst/>
          </a:prstGeom>
          <a:ln w="38100">
            <a:solidFill>
              <a:srgbClr val="E2AC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2699220"/>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3124200" y="6245225"/>
            <a:ext cx="2895600" cy="476250"/>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FF540B50-38EA-458B-94EF-AE7996220FBA}" type="slidenum">
              <a:rPr kumimoji="0" lang="en-US" sz="1200" b="1" i="0" u="none" strike="noStrike" kern="1200" cap="none" spc="0" normalizeH="0" baseline="0" noProof="0" smtClean="0">
                <a:ln>
                  <a:noFill/>
                </a:ln>
                <a:solidFill>
                  <a:srgbClr val="002266"/>
                </a:solidFill>
                <a:effectLst/>
                <a:uLnTx/>
                <a:uFillTx/>
                <a:latin typeface="Calibri"/>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6</a:t>
            </a:fld>
            <a:endParaRPr kumimoji="0" lang="en-US" sz="1200" b="1" i="0" u="none" strike="noStrike" kern="1200" cap="none" spc="0" normalizeH="0" baseline="0" noProof="0" dirty="0">
              <a:ln>
                <a:noFill/>
              </a:ln>
              <a:solidFill>
                <a:srgbClr val="002266"/>
              </a:solidFill>
              <a:effectLst/>
              <a:uLnTx/>
              <a:uFillTx/>
              <a:latin typeface="Calibri"/>
              <a:ea typeface="+mn-ea"/>
              <a:cs typeface="Arial" pitchFamily="34" charset="0"/>
            </a:endParaRPr>
          </a:p>
        </p:txBody>
      </p:sp>
      <p:sp>
        <p:nvSpPr>
          <p:cNvPr id="3" name="Rectangle 2"/>
          <p:cNvSpPr/>
          <p:nvPr/>
        </p:nvSpPr>
        <p:spPr>
          <a:xfrm>
            <a:off x="304800" y="609601"/>
            <a:ext cx="8458200" cy="5915455"/>
          </a:xfrm>
          <a:prstGeom prst="rect">
            <a:avLst/>
          </a:prstGeom>
        </p:spPr>
        <p:txBody>
          <a:bodyPr lIns="91430" tIns="45715" rIns="91430" bIns="45715">
            <a:spAutoFit/>
          </a:bodyPr>
          <a:lstStyle/>
          <a:p>
            <a:pPr marL="342862" marR="0" lvl="0" indent="-342862" algn="l" defTabSz="914298" rtl="0" eaLnBrk="1" fontAlgn="auto" latinLnBrk="0" hangingPunct="1">
              <a:lnSpc>
                <a:spcPct val="100000"/>
              </a:lnSpc>
              <a:spcBef>
                <a:spcPts val="0"/>
              </a:spcBef>
              <a:spcAft>
                <a:spcPts val="0"/>
              </a:spcAft>
              <a:buClr>
                <a:srgbClr val="8E7000"/>
              </a:buClr>
              <a:buSzTx/>
              <a:buFont typeface="Wingdings" pitchFamily="2" charset="2"/>
              <a:buChar char="Ø"/>
              <a:tabLst/>
              <a:defRPr/>
            </a:pPr>
            <a:r>
              <a:rPr kumimoji="0" lang="en-US" sz="2200" b="1" i="0" u="none" strike="noStrike" kern="1200" cap="none" spc="0" normalizeH="0" baseline="0" noProof="0" dirty="0">
                <a:ln>
                  <a:noFill/>
                </a:ln>
                <a:solidFill>
                  <a:prstClr val="black"/>
                </a:solidFill>
                <a:effectLst/>
                <a:uLnTx/>
                <a:uFillTx/>
                <a:latin typeface="Calibri"/>
                <a:ea typeface="+mn-ea"/>
                <a:cs typeface="Arial" pitchFamily="34" charset="0"/>
              </a:rPr>
              <a:t>Provide technical assistance and thought leadership in quality improvement to the </a:t>
            </a:r>
            <a:r>
              <a:rPr kumimoji="0" lang="en-US" sz="2200" b="1" i="0" u="none" strike="noStrike" kern="1200" cap="none" spc="0" normalizeH="0" baseline="0" noProof="0" dirty="0" smtClean="0">
                <a:ln>
                  <a:noFill/>
                </a:ln>
                <a:solidFill>
                  <a:prstClr val="black"/>
                </a:solidFill>
                <a:effectLst/>
                <a:uLnTx/>
                <a:uFillTx/>
                <a:latin typeface="Calibri"/>
                <a:ea typeface="+mn-ea"/>
                <a:cs typeface="Arial" pitchFamily="34" charset="0"/>
              </a:rPr>
              <a:t>Department </a:t>
            </a:r>
            <a:r>
              <a:rPr kumimoji="0" lang="en-US" sz="2200" b="1" i="0" u="none" strike="noStrike" kern="1200" cap="none" spc="0" normalizeH="0" baseline="0" noProof="0" dirty="0">
                <a:ln>
                  <a:noFill/>
                </a:ln>
                <a:solidFill>
                  <a:prstClr val="black"/>
                </a:solidFill>
                <a:effectLst/>
                <a:uLnTx/>
                <a:uFillTx/>
                <a:latin typeface="Calibri"/>
                <a:ea typeface="+mn-ea"/>
                <a:cs typeface="Arial" pitchFamily="34" charset="0"/>
              </a:rPr>
              <a:t>of Health Care Services </a:t>
            </a:r>
            <a:r>
              <a:rPr kumimoji="0" lang="en-US" sz="2200" b="1" i="0" u="none" strike="noStrike" kern="1200" cap="none" spc="0" normalizeH="0" baseline="0" noProof="0" dirty="0" smtClean="0">
                <a:ln>
                  <a:noFill/>
                </a:ln>
                <a:solidFill>
                  <a:prstClr val="black"/>
                </a:solidFill>
                <a:effectLst/>
                <a:uLnTx/>
                <a:uFillTx/>
                <a:latin typeface="Calibri"/>
                <a:ea typeface="+mn-ea"/>
                <a:cs typeface="Arial" pitchFamily="34" charset="0"/>
              </a:rPr>
              <a:t>and the   </a:t>
            </a:r>
            <a:r>
              <a:rPr kumimoji="0" lang="en-US" sz="2200" b="1" i="0" u="none" strike="noStrike" kern="1200" cap="none" spc="0" normalizeH="0" baseline="0" noProof="0" dirty="0" err="1" smtClean="0">
                <a:ln>
                  <a:noFill/>
                </a:ln>
                <a:solidFill>
                  <a:prstClr val="black"/>
                </a:solidFill>
                <a:effectLst/>
                <a:uLnTx/>
                <a:uFillTx/>
                <a:latin typeface="Calibri"/>
                <a:ea typeface="+mn-ea"/>
                <a:cs typeface="Arial" pitchFamily="34" charset="0"/>
              </a:rPr>
              <a:t>Medi</a:t>
            </a:r>
            <a:r>
              <a:rPr kumimoji="0" lang="en-US" sz="2200" b="1" i="0" u="none" strike="noStrike" kern="1200" cap="none" spc="0" normalizeH="0" baseline="0" noProof="0" dirty="0" smtClean="0">
                <a:ln>
                  <a:noFill/>
                </a:ln>
                <a:solidFill>
                  <a:prstClr val="black"/>
                </a:solidFill>
                <a:effectLst/>
                <a:uLnTx/>
                <a:uFillTx/>
                <a:latin typeface="Calibri"/>
                <a:ea typeface="+mn-ea"/>
                <a:cs typeface="Arial" pitchFamily="34" charset="0"/>
              </a:rPr>
              <a:t>-Cal Program(California’s $100B/</a:t>
            </a:r>
            <a:r>
              <a:rPr kumimoji="0" lang="en-US" sz="2200" b="1" i="0" u="none" strike="noStrike" kern="1200" cap="none" spc="0" normalizeH="0" baseline="0" noProof="0" dirty="0" err="1" smtClean="0">
                <a:ln>
                  <a:noFill/>
                </a:ln>
                <a:solidFill>
                  <a:prstClr val="black"/>
                </a:solidFill>
                <a:effectLst/>
                <a:uLnTx/>
                <a:uFillTx/>
                <a:latin typeface="Calibri"/>
                <a:ea typeface="+mn-ea"/>
                <a:cs typeface="Arial" pitchFamily="34" charset="0"/>
              </a:rPr>
              <a:t>yr</a:t>
            </a:r>
            <a:r>
              <a:rPr kumimoji="0" lang="en-US" sz="2200" b="1" i="0" u="none" strike="noStrike" kern="1200" cap="none" spc="0" normalizeH="0" baseline="0" noProof="0" dirty="0" smtClean="0">
                <a:ln>
                  <a:noFill/>
                </a:ln>
                <a:solidFill>
                  <a:prstClr val="black"/>
                </a:solidFill>
                <a:effectLst/>
                <a:uLnTx/>
                <a:uFillTx/>
                <a:latin typeface="Calibri"/>
                <a:ea typeface="+mn-ea"/>
                <a:cs typeface="Arial" pitchFamily="34" charset="0"/>
              </a:rPr>
              <a:t> </a:t>
            </a:r>
            <a:r>
              <a:rPr kumimoji="0" lang="en-US" sz="2200" b="1" i="0" u="none" strike="noStrike" kern="1200" cap="none" spc="0" normalizeH="0" baseline="0" noProof="0" dirty="0">
                <a:ln>
                  <a:noFill/>
                </a:ln>
                <a:solidFill>
                  <a:prstClr val="black"/>
                </a:solidFill>
                <a:effectLst/>
                <a:uLnTx/>
                <a:uFillTx/>
                <a:latin typeface="Calibri"/>
                <a:ea typeface="+mn-ea"/>
                <a:cs typeface="Arial" pitchFamily="34" charset="0"/>
              </a:rPr>
              <a:t>Medicaid program)</a:t>
            </a:r>
          </a:p>
          <a:p>
            <a:pPr marL="342862" marR="0" lvl="0" indent="-342862" algn="l" defTabSz="914298" rtl="0" eaLnBrk="1" fontAlgn="auto" latinLnBrk="0" hangingPunct="1">
              <a:lnSpc>
                <a:spcPct val="100000"/>
              </a:lnSpc>
              <a:spcBef>
                <a:spcPts val="0"/>
              </a:spcBef>
              <a:spcAft>
                <a:spcPts val="0"/>
              </a:spcAft>
              <a:buClr>
                <a:srgbClr val="8E7000"/>
              </a:buClr>
              <a:buSzTx/>
              <a:buFont typeface="Wingdings" pitchFamily="2" charset="2"/>
              <a:buChar char="Ø"/>
              <a:tabLst/>
              <a:defRPr/>
            </a:pPr>
            <a:r>
              <a:rPr kumimoji="0" lang="en-US" sz="2200" b="1" i="0" u="none" strike="noStrike" kern="1200" cap="none" spc="0" normalizeH="0" baseline="0" noProof="0" dirty="0" smtClean="0">
                <a:ln>
                  <a:noFill/>
                </a:ln>
                <a:solidFill>
                  <a:prstClr val="black"/>
                </a:solidFill>
                <a:effectLst/>
                <a:uLnTx/>
                <a:uFillTx/>
                <a:latin typeface="Calibri"/>
                <a:ea typeface="+mn-ea"/>
                <a:cs typeface="Arial" pitchFamily="34" charset="0"/>
              </a:rPr>
              <a:t>California Cancer Reporting and Epidemiologic Surveillance (</a:t>
            </a:r>
            <a:r>
              <a:rPr kumimoji="0" lang="en-US" sz="2200" b="1" i="0" u="none" strike="noStrike" kern="1200" cap="none" spc="0" normalizeH="0" baseline="0" noProof="0" dirty="0" err="1" smtClean="0">
                <a:ln>
                  <a:noFill/>
                </a:ln>
                <a:solidFill>
                  <a:prstClr val="black"/>
                </a:solidFill>
                <a:effectLst/>
                <a:uLnTx/>
                <a:uFillTx/>
                <a:latin typeface="Calibri"/>
                <a:ea typeface="+mn-ea"/>
                <a:cs typeface="Arial" pitchFamily="34" charset="0"/>
              </a:rPr>
              <a:t>CalCARES</a:t>
            </a:r>
            <a:r>
              <a:rPr kumimoji="0" lang="en-US" sz="2200" b="1" i="0" u="none" strike="noStrike" kern="1200" cap="none" spc="0" normalizeH="0" baseline="0" noProof="0" dirty="0" smtClean="0">
                <a:ln>
                  <a:noFill/>
                </a:ln>
                <a:solidFill>
                  <a:prstClr val="black"/>
                </a:solidFill>
                <a:effectLst/>
                <a:uLnTx/>
                <a:uFillTx/>
                <a:latin typeface="Calibri"/>
                <a:ea typeface="+mn-ea"/>
                <a:cs typeface="Arial" pitchFamily="34" charset="0"/>
              </a:rPr>
              <a:t>) Program which manages the day-to-day operations of the California Cancer Registry in partnership</a:t>
            </a:r>
            <a:r>
              <a:rPr kumimoji="0" lang="en-US" sz="2200" b="1" i="0" u="none" strike="noStrike" kern="1200" cap="none" spc="0" normalizeH="0" noProof="0" dirty="0" smtClean="0">
                <a:ln>
                  <a:noFill/>
                </a:ln>
                <a:solidFill>
                  <a:prstClr val="black"/>
                </a:solidFill>
                <a:effectLst/>
                <a:uLnTx/>
                <a:uFillTx/>
                <a:latin typeface="Calibri"/>
                <a:ea typeface="+mn-ea"/>
                <a:cs typeface="Arial" pitchFamily="34" charset="0"/>
              </a:rPr>
              <a:t> with</a:t>
            </a:r>
            <a:r>
              <a:rPr kumimoji="0" lang="en-US" sz="2200" b="1" i="0" u="none" strike="noStrike" kern="1200" cap="none" spc="0" normalizeH="0" baseline="0" noProof="0" dirty="0" smtClean="0">
                <a:ln>
                  <a:noFill/>
                </a:ln>
                <a:solidFill>
                  <a:prstClr val="black"/>
                </a:solidFill>
                <a:effectLst/>
                <a:uLnTx/>
                <a:uFillTx/>
                <a:latin typeface="Calibri"/>
                <a:ea typeface="+mn-ea"/>
                <a:cs typeface="Arial" pitchFamily="34" charset="0"/>
              </a:rPr>
              <a:t> the CDPH  </a:t>
            </a:r>
            <a:endParaRPr kumimoji="0" lang="en-US" sz="2200" b="1" i="0" u="none" strike="noStrike" kern="1200" cap="none" spc="0" normalizeH="0" baseline="0" noProof="0" dirty="0">
              <a:ln>
                <a:noFill/>
              </a:ln>
              <a:solidFill>
                <a:prstClr val="black"/>
              </a:solidFill>
              <a:effectLst/>
              <a:uLnTx/>
              <a:uFillTx/>
              <a:latin typeface="Calibri"/>
              <a:ea typeface="+mn-ea"/>
              <a:cs typeface="Arial" pitchFamily="34" charset="0"/>
            </a:endParaRPr>
          </a:p>
          <a:p>
            <a:pPr marL="342862" marR="0" lvl="1" indent="-342862" algn="l" defTabSz="914298" rtl="0" eaLnBrk="1" fontAlgn="auto" latinLnBrk="0" hangingPunct="1">
              <a:lnSpc>
                <a:spcPct val="100000"/>
              </a:lnSpc>
              <a:spcBef>
                <a:spcPts val="0"/>
              </a:spcBef>
              <a:spcAft>
                <a:spcPts val="0"/>
              </a:spcAft>
              <a:buClr>
                <a:srgbClr val="8E7000"/>
              </a:buClr>
              <a:buSzTx/>
              <a:buFont typeface="Wingdings" pitchFamily="2" charset="2"/>
              <a:buChar char="Ø"/>
              <a:tabLst/>
              <a:defRPr/>
            </a:pPr>
            <a:r>
              <a:rPr lang="en-US" sz="2200" b="1" dirty="0" smtClean="0">
                <a:solidFill>
                  <a:prstClr val="black"/>
                </a:solidFill>
                <a:latin typeface="Calibri"/>
                <a:cs typeface="Arial" pitchFamily="34" charset="0"/>
              </a:rPr>
              <a:t>Support the California Tobacco Control Program</a:t>
            </a:r>
          </a:p>
          <a:p>
            <a:pPr marL="342862" marR="0" lvl="1" indent="-342862" algn="l" defTabSz="914298" rtl="0" eaLnBrk="1" fontAlgn="auto" latinLnBrk="0" hangingPunct="1">
              <a:lnSpc>
                <a:spcPct val="100000"/>
              </a:lnSpc>
              <a:spcBef>
                <a:spcPts val="0"/>
              </a:spcBef>
              <a:spcAft>
                <a:spcPts val="0"/>
              </a:spcAft>
              <a:buClr>
                <a:srgbClr val="8E7000"/>
              </a:buClr>
              <a:buSzTx/>
              <a:buFont typeface="Wingdings" pitchFamily="2" charset="2"/>
              <a:buChar char="Ø"/>
              <a:tabLst/>
              <a:defRPr/>
            </a:pPr>
            <a:r>
              <a:rPr kumimoji="0" lang="en-US" sz="2200" b="1" i="0" u="none" strike="noStrike" kern="1200" cap="none" spc="0" normalizeH="0" baseline="0" noProof="0" dirty="0" smtClean="0">
                <a:ln>
                  <a:noFill/>
                </a:ln>
                <a:solidFill>
                  <a:prstClr val="black"/>
                </a:solidFill>
                <a:effectLst/>
                <a:uLnTx/>
                <a:uFillTx/>
                <a:latin typeface="Calibri"/>
                <a:ea typeface="+mn-ea"/>
                <a:cs typeface="Arial" pitchFamily="34" charset="0"/>
              </a:rPr>
              <a:t>Managed </a:t>
            </a:r>
            <a:r>
              <a:rPr kumimoji="0" lang="en-US" sz="2200" b="1" i="0" u="none" strike="noStrike" kern="1200" cap="none" spc="0" normalizeH="0" baseline="0" noProof="0" dirty="0">
                <a:ln>
                  <a:noFill/>
                </a:ln>
                <a:solidFill>
                  <a:prstClr val="black"/>
                </a:solidFill>
                <a:effectLst/>
                <a:uLnTx/>
                <a:uFillTx/>
                <a:latin typeface="Calibri"/>
                <a:ea typeface="+mn-ea"/>
                <a:cs typeface="Arial" pitchFamily="34" charset="0"/>
              </a:rPr>
              <a:t>the California Health </a:t>
            </a:r>
            <a:r>
              <a:rPr kumimoji="0" lang="en-US" sz="2200" b="1" i="0" u="none" strike="noStrike" kern="1200" cap="none" spc="0" normalizeH="0" baseline="0" noProof="0" dirty="0" err="1">
                <a:ln>
                  <a:noFill/>
                </a:ln>
                <a:solidFill>
                  <a:prstClr val="black"/>
                </a:solidFill>
                <a:effectLst/>
                <a:uLnTx/>
                <a:uFillTx/>
                <a:latin typeface="Calibri"/>
                <a:ea typeface="+mn-ea"/>
                <a:cs typeface="Arial" pitchFamily="34" charset="0"/>
              </a:rPr>
              <a:t>eQuality</a:t>
            </a:r>
            <a:r>
              <a:rPr kumimoji="0" lang="en-US" sz="2200" b="1" i="0" u="none" strike="noStrike" kern="1200" cap="none" spc="0" normalizeH="0" baseline="0" noProof="0" dirty="0">
                <a:ln>
                  <a:noFill/>
                </a:ln>
                <a:solidFill>
                  <a:prstClr val="black"/>
                </a:solidFill>
                <a:effectLst/>
                <a:uLnTx/>
                <a:uFillTx/>
                <a:latin typeface="Calibri"/>
                <a:ea typeface="+mn-ea"/>
                <a:cs typeface="Arial" pitchFamily="34" charset="0"/>
              </a:rPr>
              <a:t> (</a:t>
            </a:r>
            <a:r>
              <a:rPr kumimoji="0" lang="en-US" sz="2200" b="1" i="0" u="none" strike="noStrike" kern="1200" cap="none" spc="0" normalizeH="0" baseline="0" noProof="0" dirty="0" err="1">
                <a:ln>
                  <a:noFill/>
                </a:ln>
                <a:solidFill>
                  <a:prstClr val="black"/>
                </a:solidFill>
                <a:effectLst/>
                <a:uLnTx/>
                <a:uFillTx/>
                <a:latin typeface="Calibri"/>
                <a:ea typeface="+mn-ea"/>
                <a:cs typeface="Arial" pitchFamily="34" charset="0"/>
              </a:rPr>
              <a:t>CHeQ</a:t>
            </a:r>
            <a:r>
              <a:rPr kumimoji="0" lang="en-US" sz="2200" b="1" i="0" u="none" strike="noStrike" kern="1200" cap="none" spc="0" normalizeH="0" baseline="0" noProof="0" dirty="0">
                <a:ln>
                  <a:noFill/>
                </a:ln>
                <a:solidFill>
                  <a:prstClr val="black"/>
                </a:solidFill>
                <a:effectLst/>
                <a:uLnTx/>
                <a:uFillTx/>
                <a:latin typeface="Calibri"/>
                <a:ea typeface="+mn-ea"/>
                <a:cs typeface="Arial" pitchFamily="34" charset="0"/>
              </a:rPr>
              <a:t>) Program - California’s </a:t>
            </a:r>
            <a:r>
              <a:rPr kumimoji="0" lang="en-US" sz="2200" b="1" i="0" u="none" strike="noStrike" kern="1200" cap="none" spc="0" normalizeH="0" baseline="0" noProof="0" dirty="0" smtClean="0">
                <a:ln>
                  <a:noFill/>
                </a:ln>
                <a:solidFill>
                  <a:prstClr val="black"/>
                </a:solidFill>
                <a:effectLst/>
                <a:uLnTx/>
                <a:uFillTx/>
                <a:latin typeface="Calibri"/>
                <a:ea typeface="+mn-ea"/>
                <a:cs typeface="Arial" pitchFamily="34" charset="0"/>
              </a:rPr>
              <a:t>federally funded </a:t>
            </a:r>
            <a:r>
              <a:rPr kumimoji="0" lang="en-US" sz="2200" b="1" i="0" u="none" strike="noStrike" kern="1200" cap="none" spc="0" normalizeH="0" baseline="0" noProof="0" dirty="0">
                <a:ln>
                  <a:noFill/>
                </a:ln>
                <a:solidFill>
                  <a:prstClr val="black"/>
                </a:solidFill>
                <a:effectLst/>
                <a:uLnTx/>
                <a:uFillTx/>
                <a:latin typeface="Calibri"/>
                <a:ea typeface="+mn-ea"/>
                <a:cs typeface="Arial" pitchFamily="34" charset="0"/>
              </a:rPr>
              <a:t>Health Information Exchange Development </a:t>
            </a:r>
            <a:r>
              <a:rPr kumimoji="0" lang="en-US" sz="2200" b="1" i="0" u="none" strike="noStrike" kern="1200" cap="none" spc="0" normalizeH="0" baseline="0" noProof="0" dirty="0" smtClean="0">
                <a:ln>
                  <a:noFill/>
                </a:ln>
                <a:solidFill>
                  <a:prstClr val="black"/>
                </a:solidFill>
                <a:effectLst/>
                <a:uLnTx/>
                <a:uFillTx/>
                <a:latin typeface="Calibri"/>
                <a:ea typeface="+mn-ea"/>
                <a:cs typeface="Arial" pitchFamily="34" charset="0"/>
              </a:rPr>
              <a:t>Program </a:t>
            </a:r>
            <a:endParaRPr kumimoji="0" lang="en-US" sz="2200" b="1" i="0" u="none" strike="noStrike" kern="1200" cap="none" spc="0" normalizeH="0" baseline="0" noProof="0" dirty="0">
              <a:ln>
                <a:noFill/>
              </a:ln>
              <a:solidFill>
                <a:prstClr val="black"/>
              </a:solidFill>
              <a:effectLst/>
              <a:uLnTx/>
              <a:uFillTx/>
              <a:latin typeface="Calibri"/>
              <a:ea typeface="+mn-ea"/>
              <a:cs typeface="Arial" pitchFamily="34" charset="0"/>
            </a:endParaRPr>
          </a:p>
          <a:p>
            <a:pPr marL="342862" marR="0" lvl="1" indent="-342862" algn="l" defTabSz="914298" rtl="0" eaLnBrk="1" fontAlgn="auto" latinLnBrk="0" hangingPunct="1">
              <a:lnSpc>
                <a:spcPct val="100000"/>
              </a:lnSpc>
              <a:spcBef>
                <a:spcPts val="0"/>
              </a:spcBef>
              <a:spcAft>
                <a:spcPts val="0"/>
              </a:spcAft>
              <a:buClr>
                <a:srgbClr val="8E7000"/>
              </a:buClr>
              <a:buSzTx/>
              <a:buFont typeface="Wingdings" pitchFamily="2" charset="2"/>
              <a:buChar char="Ø"/>
              <a:tabLst/>
              <a:defRPr/>
            </a:pPr>
            <a:r>
              <a:rPr kumimoji="0" lang="en-US" sz="2200" b="1" i="0" u="none" strike="noStrike" kern="1200" cap="none" spc="0" normalizeH="0" baseline="0" noProof="0" dirty="0">
                <a:ln>
                  <a:noFill/>
                </a:ln>
                <a:solidFill>
                  <a:prstClr val="black"/>
                </a:solidFill>
                <a:effectLst/>
                <a:uLnTx/>
                <a:uFillTx/>
                <a:latin typeface="Calibri"/>
                <a:ea typeface="+mn-ea"/>
                <a:cs typeface="Arial" pitchFamily="34" charset="0"/>
              </a:rPr>
              <a:t>Provide technical assistance and support for multiple </a:t>
            </a:r>
            <a:r>
              <a:rPr kumimoji="0" lang="en-US" sz="2200" b="1" i="0" u="none" strike="noStrike" kern="1200" cap="none" spc="0" normalizeH="0" baseline="0" noProof="0" dirty="0" smtClean="0">
                <a:ln>
                  <a:noFill/>
                </a:ln>
                <a:solidFill>
                  <a:prstClr val="black"/>
                </a:solidFill>
                <a:effectLst/>
                <a:uLnTx/>
                <a:uFillTx/>
                <a:latin typeface="Calibri"/>
                <a:ea typeface="+mn-ea"/>
                <a:cs typeface="Arial" pitchFamily="34" charset="0"/>
              </a:rPr>
              <a:t>CDPH chronic </a:t>
            </a:r>
            <a:r>
              <a:rPr kumimoji="0" lang="en-US" sz="2200" b="1" i="0" u="none" strike="noStrike" kern="1200" cap="none" spc="0" normalizeH="0" baseline="0" noProof="0" dirty="0">
                <a:ln>
                  <a:noFill/>
                </a:ln>
                <a:solidFill>
                  <a:prstClr val="black"/>
                </a:solidFill>
                <a:effectLst/>
                <a:uLnTx/>
                <a:uFillTx/>
                <a:latin typeface="Calibri"/>
                <a:ea typeface="+mn-ea"/>
                <a:cs typeface="Arial" pitchFamily="34" charset="0"/>
              </a:rPr>
              <a:t>disease prevention and surveillance programs  </a:t>
            </a:r>
          </a:p>
          <a:p>
            <a:pPr marL="342862" marR="0" lvl="1" indent="-342862" algn="l" defTabSz="914298" rtl="0" eaLnBrk="1" fontAlgn="auto" latinLnBrk="0" hangingPunct="1">
              <a:lnSpc>
                <a:spcPct val="100000"/>
              </a:lnSpc>
              <a:spcBef>
                <a:spcPts val="0"/>
              </a:spcBef>
              <a:spcAft>
                <a:spcPts val="0"/>
              </a:spcAft>
              <a:buClr>
                <a:srgbClr val="8E7000"/>
              </a:buClr>
              <a:buSzTx/>
              <a:buFont typeface="Wingdings" pitchFamily="2" charset="2"/>
              <a:buChar char="Ø"/>
              <a:tabLst/>
              <a:defRPr/>
            </a:pPr>
            <a:r>
              <a:rPr kumimoji="0" lang="en-US" sz="2200" b="1" i="0" u="none" strike="noStrike" kern="1200" cap="none" spc="0" normalizeH="0" baseline="0" noProof="0" dirty="0">
                <a:ln>
                  <a:noFill/>
                </a:ln>
                <a:solidFill>
                  <a:prstClr val="black"/>
                </a:solidFill>
                <a:effectLst/>
                <a:uLnTx/>
                <a:uFillTx/>
                <a:latin typeface="Calibri"/>
                <a:ea typeface="+mn-ea"/>
                <a:cs typeface="Arial" pitchFamily="34" charset="0"/>
              </a:rPr>
              <a:t>Conduct a statewide assessment of surgical adverse </a:t>
            </a:r>
            <a:r>
              <a:rPr kumimoji="0" lang="en-US" sz="2200" b="1" i="0" u="none" strike="noStrike" kern="1200" cap="none" spc="0" normalizeH="0" baseline="0" noProof="0" dirty="0" smtClean="0">
                <a:ln>
                  <a:noFill/>
                </a:ln>
                <a:solidFill>
                  <a:prstClr val="black"/>
                </a:solidFill>
                <a:effectLst/>
                <a:uLnTx/>
                <a:uFillTx/>
                <a:latin typeface="Calibri"/>
                <a:ea typeface="+mn-ea"/>
                <a:cs typeface="Arial" pitchFamily="34" charset="0"/>
              </a:rPr>
              <a:t>events and lead a surgical quality improvement collaborative </a:t>
            </a:r>
          </a:p>
          <a:p>
            <a:pPr marL="342862" marR="0" lvl="0" indent="-342862" algn="l" defTabSz="914298" rtl="0" eaLnBrk="1" fontAlgn="auto" latinLnBrk="0" hangingPunct="1">
              <a:lnSpc>
                <a:spcPct val="100000"/>
              </a:lnSpc>
              <a:spcBef>
                <a:spcPct val="20000"/>
              </a:spcBef>
              <a:spcAft>
                <a:spcPts val="0"/>
              </a:spcAft>
              <a:buClr>
                <a:srgbClr val="8E7000"/>
              </a:buClr>
              <a:buSzTx/>
              <a:buFont typeface="Wingdings" pitchFamily="2" charset="2"/>
              <a:buChar char="Ø"/>
              <a:tabLst/>
              <a:defRPr/>
            </a:pPr>
            <a:r>
              <a:rPr kumimoji="0" lang="en-US" altLang="en-US" sz="2200" b="1" i="0" u="none" strike="noStrike" kern="1200" cap="none" spc="0" normalizeH="0" baseline="0" noProof="0" dirty="0" smtClean="0">
                <a:ln>
                  <a:noFill/>
                </a:ln>
                <a:solidFill>
                  <a:prstClr val="black"/>
                </a:solidFill>
                <a:effectLst/>
                <a:uLnTx/>
                <a:uFillTx/>
                <a:latin typeface="Calibri"/>
                <a:ea typeface="+mn-ea"/>
                <a:cs typeface="+mn-cs"/>
              </a:rPr>
              <a:t>Investigated the feasibility of developing Community </a:t>
            </a:r>
            <a:r>
              <a:rPr kumimoji="0" lang="en-US" altLang="en-US" sz="2200" b="1" i="0" u="none" strike="noStrike" kern="1200" cap="none" spc="0" normalizeH="0" baseline="0" noProof="0" dirty="0" err="1" smtClean="0">
                <a:ln>
                  <a:noFill/>
                </a:ln>
                <a:solidFill>
                  <a:prstClr val="black"/>
                </a:solidFill>
                <a:effectLst/>
                <a:uLnTx/>
                <a:uFillTx/>
                <a:latin typeface="Calibri"/>
                <a:ea typeface="+mn-ea"/>
                <a:cs typeface="+mn-cs"/>
              </a:rPr>
              <a:t>Paramedicine</a:t>
            </a:r>
            <a:r>
              <a:rPr kumimoji="0" lang="en-US" altLang="en-US" sz="2200" b="1" i="0" u="none" strike="noStrike" kern="1200" cap="none" spc="0" normalizeH="0" baseline="0" noProof="0" dirty="0" smtClean="0">
                <a:ln>
                  <a:noFill/>
                </a:ln>
                <a:solidFill>
                  <a:prstClr val="black"/>
                </a:solidFill>
                <a:effectLst/>
                <a:uLnTx/>
                <a:uFillTx/>
                <a:latin typeface="Calibri"/>
                <a:ea typeface="+mn-ea"/>
                <a:cs typeface="+mn-cs"/>
              </a:rPr>
              <a:t> in California</a:t>
            </a:r>
          </a:p>
          <a:p>
            <a:pPr marL="342862" marR="0" lvl="1" indent="-342862" algn="l" defTabSz="914298" rtl="0" eaLnBrk="1" fontAlgn="auto" latinLnBrk="0" hangingPunct="1">
              <a:lnSpc>
                <a:spcPct val="100000"/>
              </a:lnSpc>
              <a:spcBef>
                <a:spcPts val="0"/>
              </a:spcBef>
              <a:spcAft>
                <a:spcPts val="0"/>
              </a:spcAft>
              <a:buClr>
                <a:srgbClr val="8E7000"/>
              </a:buClr>
              <a:buSzTx/>
              <a:buFont typeface="Wingdings" pitchFamily="2" charset="2"/>
              <a:buChar char="Ø"/>
              <a:tabLst/>
              <a:defRPr/>
            </a:pPr>
            <a:endParaRPr kumimoji="0" lang="en-US" sz="2200" b="1" i="0" u="none" strike="noStrike" kern="1200" cap="none" spc="0" normalizeH="0" baseline="0" noProof="0" dirty="0">
              <a:ln>
                <a:noFill/>
              </a:ln>
              <a:solidFill>
                <a:prstClr val="black"/>
              </a:solidFill>
              <a:effectLst/>
              <a:uLnTx/>
              <a:uFillTx/>
              <a:latin typeface="Calibri"/>
              <a:ea typeface="+mn-ea"/>
              <a:cs typeface="Arial" pitchFamily="34" charset="0"/>
            </a:endParaRPr>
          </a:p>
        </p:txBody>
      </p:sp>
      <p:sp>
        <p:nvSpPr>
          <p:cNvPr id="4" name="Rectangle 3"/>
          <p:cNvSpPr/>
          <p:nvPr/>
        </p:nvSpPr>
        <p:spPr>
          <a:xfrm>
            <a:off x="228600" y="1"/>
            <a:ext cx="8763000" cy="646321"/>
          </a:xfrm>
          <a:prstGeom prst="rect">
            <a:avLst/>
          </a:prstGeom>
        </p:spPr>
        <p:txBody>
          <a:bodyPr lIns="91430" tIns="45715" rIns="91430" bIns="45715">
            <a:spAutoFit/>
          </a:bodyPr>
          <a:lstStyle/>
          <a:p>
            <a:pPr marL="0" marR="0" lvl="0" indent="0" algn="ctr" defTabSz="914298"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a:ea typeface="+mn-ea"/>
                <a:cs typeface="Arial" pitchFamily="34" charset="0"/>
              </a:rPr>
              <a:t>Selected IPHI Activities</a:t>
            </a:r>
            <a:endParaRPr kumimoji="0" lang="en-US" sz="3600" b="0" i="0" u="none" strike="noStrike" kern="1200" cap="none" spc="0" normalizeH="0" baseline="0" noProof="0" dirty="0">
              <a:ln>
                <a:noFill/>
              </a:ln>
              <a:solidFill>
                <a:srgbClr val="002060"/>
              </a:solidFill>
              <a:effectLst/>
              <a:uLnTx/>
              <a:uFillTx/>
              <a:latin typeface="Calibri"/>
              <a:ea typeface="+mn-ea"/>
              <a:cs typeface="+mn-cs"/>
            </a:endParaRPr>
          </a:p>
        </p:txBody>
      </p:sp>
      <p:cxnSp>
        <p:nvCxnSpPr>
          <p:cNvPr id="6" name="Straight Connector 5"/>
          <p:cNvCxnSpPr/>
          <p:nvPr/>
        </p:nvCxnSpPr>
        <p:spPr>
          <a:xfrm>
            <a:off x="228600" y="609600"/>
            <a:ext cx="8763000" cy="0"/>
          </a:xfrm>
          <a:prstGeom prst="line">
            <a:avLst/>
          </a:prstGeom>
          <a:ln w="38100">
            <a:solidFill>
              <a:srgbClr val="8E7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581344"/>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3124200" y="6245225"/>
            <a:ext cx="2895600" cy="476250"/>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0B4D312-F3CB-467C-B7D3-B6D903312F32}" type="slidenum">
              <a:rPr kumimoji="0" lang="en-US" sz="1200" b="1" i="0" u="none" strike="noStrike" kern="1200" cap="none" spc="0" normalizeH="0" baseline="0" noProof="0" smtClean="0">
                <a:ln>
                  <a:noFill/>
                </a:ln>
                <a:solidFill>
                  <a:srgbClr val="002266"/>
                </a:solidFill>
                <a:effectLst/>
                <a:uLnTx/>
                <a:uFillTx/>
                <a:latin typeface="Calibri"/>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7</a:t>
            </a:fld>
            <a:endParaRPr kumimoji="0" lang="en-US" sz="1200" b="1" i="0" u="none" strike="noStrike" kern="1200" cap="none" spc="0" normalizeH="0" baseline="0" noProof="0" dirty="0">
              <a:ln>
                <a:noFill/>
              </a:ln>
              <a:solidFill>
                <a:srgbClr val="002266"/>
              </a:solidFill>
              <a:effectLst/>
              <a:uLnTx/>
              <a:uFillTx/>
              <a:latin typeface="Calibri"/>
              <a:ea typeface="+mn-ea"/>
              <a:cs typeface="Arial" pitchFamily="34" charset="0"/>
            </a:endParaRPr>
          </a:p>
        </p:txBody>
      </p:sp>
      <p:sp>
        <p:nvSpPr>
          <p:cNvPr id="5123" name="Rectangle 2"/>
          <p:cNvSpPr>
            <a:spLocks noChangeArrowheads="1"/>
          </p:cNvSpPr>
          <p:nvPr/>
        </p:nvSpPr>
        <p:spPr bwMode="auto">
          <a:xfrm>
            <a:off x="304800" y="685801"/>
            <a:ext cx="8610600" cy="5669234"/>
          </a:xfrm>
          <a:prstGeom prst="rect">
            <a:avLst/>
          </a:prstGeom>
          <a:noFill/>
          <a:ln w="9525">
            <a:noFill/>
            <a:miter lim="800000"/>
            <a:headEnd/>
            <a:tailEnd/>
          </a:ln>
        </p:spPr>
        <p:txBody>
          <a:bodyPr wrap="square" lIns="91430" tIns="45715" rIns="91430" bIns="45715">
            <a:spAutoFit/>
          </a:bodyPr>
          <a:lstStyle/>
          <a:p>
            <a:pPr marL="342862" marR="0" lvl="0" indent="-342862" algn="l" defTabSz="914298" rtl="0" eaLnBrk="1" fontAlgn="auto" latinLnBrk="0" hangingPunct="1">
              <a:lnSpc>
                <a:spcPct val="100000"/>
              </a:lnSpc>
              <a:spcBef>
                <a:spcPct val="20000"/>
              </a:spcBef>
              <a:spcAft>
                <a:spcPts val="0"/>
              </a:spcAft>
              <a:buClr>
                <a:srgbClr val="8E7000"/>
              </a:buClr>
              <a:buSzTx/>
              <a:buFont typeface="Wingdings" pitchFamily="2" charset="2"/>
              <a:buChar char="Ø"/>
              <a:tabLst/>
              <a:defRPr/>
            </a:pPr>
            <a:r>
              <a:rPr kumimoji="0" lang="en-US" altLang="en-US" sz="2200" b="1" i="0" u="none" strike="noStrike" kern="1200" cap="none" spc="0" normalizeH="0" baseline="0" noProof="0" dirty="0" smtClean="0">
                <a:ln>
                  <a:noFill/>
                </a:ln>
                <a:solidFill>
                  <a:prstClr val="black"/>
                </a:solidFill>
                <a:effectLst/>
                <a:uLnTx/>
                <a:uFillTx/>
                <a:latin typeface="Calibri"/>
                <a:ea typeface="+mn-ea"/>
                <a:cs typeface="+mn-cs"/>
              </a:rPr>
              <a:t>Managed </a:t>
            </a:r>
            <a:r>
              <a:rPr kumimoji="0" lang="en-US" altLang="en-US" sz="2200" b="1" i="0" u="none" strike="noStrike" kern="1200" cap="none" spc="0" normalizeH="0" baseline="0" noProof="0" dirty="0">
                <a:ln>
                  <a:noFill/>
                </a:ln>
                <a:solidFill>
                  <a:prstClr val="black"/>
                </a:solidFill>
                <a:effectLst/>
                <a:uLnTx/>
                <a:uFillTx/>
                <a:latin typeface="Calibri"/>
                <a:ea typeface="+mn-ea"/>
                <a:cs typeface="+mn-cs"/>
              </a:rPr>
              <a:t>the California Health Policy Forum and </a:t>
            </a:r>
            <a:r>
              <a:rPr kumimoji="0" lang="en-US" altLang="en-US" sz="2200" b="1" i="0" u="none" strike="noStrike" kern="1200" cap="none" spc="0" normalizeH="0" baseline="0" noProof="0" dirty="0" smtClean="0">
                <a:ln>
                  <a:noFill/>
                </a:ln>
                <a:solidFill>
                  <a:prstClr val="black"/>
                </a:solidFill>
                <a:effectLst/>
                <a:uLnTx/>
                <a:uFillTx/>
                <a:latin typeface="Calibri"/>
                <a:ea typeface="+mn-ea"/>
                <a:cs typeface="+mn-cs"/>
              </a:rPr>
              <a:t>Sacramento </a:t>
            </a:r>
            <a:r>
              <a:rPr kumimoji="0" lang="en-US" altLang="en-US" sz="2200" b="1" i="0" u="none" strike="noStrike" kern="1200" cap="none" spc="0" normalizeH="0" baseline="0" noProof="0" dirty="0">
                <a:ln>
                  <a:noFill/>
                </a:ln>
                <a:solidFill>
                  <a:prstClr val="black"/>
                </a:solidFill>
                <a:effectLst/>
                <a:uLnTx/>
                <a:uFillTx/>
                <a:latin typeface="Calibri"/>
                <a:ea typeface="+mn-ea"/>
                <a:cs typeface="+mn-cs"/>
              </a:rPr>
              <a:t>Policy Briefings </a:t>
            </a:r>
            <a:r>
              <a:rPr kumimoji="0" lang="en-US" altLang="en-US" sz="2200" b="1" i="0" u="none" strike="noStrike" kern="1200" cap="none" spc="0" normalizeH="0" baseline="0" noProof="0" dirty="0" smtClean="0">
                <a:ln>
                  <a:noFill/>
                </a:ln>
                <a:solidFill>
                  <a:prstClr val="black"/>
                </a:solidFill>
                <a:effectLst/>
                <a:uLnTx/>
                <a:uFillTx/>
                <a:latin typeface="Calibri"/>
                <a:ea typeface="+mn-ea"/>
                <a:cs typeface="+mn-cs"/>
              </a:rPr>
              <a:t>Programs funded by the CHCF and others</a:t>
            </a:r>
            <a:endParaRPr kumimoji="0" lang="en-US" altLang="en-US" sz="2200" b="1" i="0" u="none" strike="noStrike" kern="1200" cap="none" spc="0" normalizeH="0" baseline="0" noProof="0" dirty="0">
              <a:ln>
                <a:noFill/>
              </a:ln>
              <a:solidFill>
                <a:prstClr val="black"/>
              </a:solidFill>
              <a:effectLst/>
              <a:uLnTx/>
              <a:uFillTx/>
              <a:latin typeface="Calibri"/>
              <a:ea typeface="+mn-ea"/>
              <a:cs typeface="+mn-cs"/>
            </a:endParaRPr>
          </a:p>
          <a:p>
            <a:pPr marL="342862" marR="0" lvl="0" indent="-342862" algn="l" defTabSz="914298" rtl="0" eaLnBrk="1" fontAlgn="auto" latinLnBrk="0" hangingPunct="1">
              <a:lnSpc>
                <a:spcPct val="100000"/>
              </a:lnSpc>
              <a:spcBef>
                <a:spcPct val="20000"/>
              </a:spcBef>
              <a:spcAft>
                <a:spcPts val="0"/>
              </a:spcAft>
              <a:buClr>
                <a:srgbClr val="8E7000"/>
              </a:buClr>
              <a:buSzTx/>
              <a:buFont typeface="Wingdings" pitchFamily="2" charset="2"/>
              <a:buChar char="Ø"/>
              <a:tabLst/>
              <a:defRPr/>
            </a:pPr>
            <a:r>
              <a:rPr kumimoji="0" lang="en-US" altLang="en-US" sz="2200" b="1" i="0" u="none" strike="noStrike" kern="1200" cap="none" spc="0" normalizeH="0" baseline="0" noProof="0" dirty="0" smtClean="0">
                <a:ln>
                  <a:noFill/>
                </a:ln>
                <a:solidFill>
                  <a:prstClr val="black"/>
                </a:solidFill>
                <a:effectLst/>
                <a:uLnTx/>
                <a:uFillTx/>
                <a:latin typeface="Calibri"/>
                <a:ea typeface="+mn-ea"/>
                <a:cs typeface="+mn-cs"/>
              </a:rPr>
              <a:t>Developed and supported </a:t>
            </a:r>
            <a:r>
              <a:rPr kumimoji="0" lang="en-US" altLang="en-US" sz="2200" b="1" i="0" u="none" strike="noStrike" kern="1200" cap="none" spc="0" normalizeH="0" baseline="0" noProof="0" dirty="0">
                <a:ln>
                  <a:noFill/>
                </a:ln>
                <a:solidFill>
                  <a:prstClr val="black"/>
                </a:solidFill>
                <a:effectLst/>
                <a:uLnTx/>
                <a:uFillTx/>
                <a:latin typeface="Calibri"/>
                <a:ea typeface="+mn-ea"/>
                <a:cs typeface="+mn-cs"/>
              </a:rPr>
              <a:t>QI training </a:t>
            </a:r>
            <a:r>
              <a:rPr kumimoji="0" lang="en-US" altLang="en-US" sz="2200" b="1" i="0" u="none" strike="noStrike" kern="1200" cap="none" spc="0" normalizeH="0" baseline="0" noProof="0" dirty="0" smtClean="0">
                <a:ln>
                  <a:noFill/>
                </a:ln>
                <a:solidFill>
                  <a:prstClr val="black"/>
                </a:solidFill>
                <a:effectLst/>
                <a:uLnTx/>
                <a:uFillTx/>
                <a:latin typeface="Calibri"/>
                <a:ea typeface="+mn-ea"/>
                <a:cs typeface="+mn-cs"/>
              </a:rPr>
              <a:t>programs in CDPH and DHCS</a:t>
            </a:r>
            <a:endParaRPr kumimoji="0" lang="en-US" altLang="en-US" sz="2200" b="1" i="0" u="none" strike="noStrike" kern="1200" cap="none" spc="0" normalizeH="0" baseline="0" noProof="0" dirty="0">
              <a:ln>
                <a:noFill/>
              </a:ln>
              <a:solidFill>
                <a:prstClr val="black"/>
              </a:solidFill>
              <a:effectLst/>
              <a:uLnTx/>
              <a:uFillTx/>
              <a:latin typeface="Calibri"/>
              <a:ea typeface="+mn-ea"/>
              <a:cs typeface="+mn-cs"/>
            </a:endParaRPr>
          </a:p>
          <a:p>
            <a:pPr marL="342862" marR="0" lvl="0" indent="-342862" algn="l" defTabSz="914298" rtl="0" eaLnBrk="1" fontAlgn="auto" latinLnBrk="0" hangingPunct="1">
              <a:lnSpc>
                <a:spcPct val="100000"/>
              </a:lnSpc>
              <a:spcBef>
                <a:spcPct val="20000"/>
              </a:spcBef>
              <a:spcAft>
                <a:spcPts val="0"/>
              </a:spcAft>
              <a:buClr>
                <a:srgbClr val="8E7000"/>
              </a:buClr>
              <a:buSzTx/>
              <a:buFont typeface="Wingdings" pitchFamily="2" charset="2"/>
              <a:buChar char="Ø"/>
              <a:tabLst/>
              <a:defRPr/>
            </a:pPr>
            <a:r>
              <a:rPr kumimoji="0" lang="en-US" altLang="en-US" sz="2200" b="1" i="0" u="none" strike="noStrike" kern="1200" cap="none" spc="0" normalizeH="0" baseline="0" noProof="0" dirty="0" smtClean="0">
                <a:ln>
                  <a:noFill/>
                </a:ln>
                <a:solidFill>
                  <a:prstClr val="black"/>
                </a:solidFill>
                <a:effectLst/>
                <a:uLnTx/>
                <a:uFillTx/>
                <a:latin typeface="Calibri"/>
                <a:ea typeface="+mn-ea"/>
                <a:cs typeface="+mn-cs"/>
              </a:rPr>
              <a:t>Work with the Hospital Quality Institute (CHA) to support the CA portion of the CMS-funded American Hospital Engagement Network</a:t>
            </a:r>
          </a:p>
          <a:p>
            <a:pPr marL="342862" marR="0" lvl="0" indent="-342862" algn="l" defTabSz="914298" rtl="0" eaLnBrk="1" fontAlgn="auto" latinLnBrk="0" hangingPunct="1">
              <a:lnSpc>
                <a:spcPct val="100000"/>
              </a:lnSpc>
              <a:spcBef>
                <a:spcPct val="20000"/>
              </a:spcBef>
              <a:spcAft>
                <a:spcPts val="0"/>
              </a:spcAft>
              <a:buClr>
                <a:srgbClr val="8E7000"/>
              </a:buClr>
              <a:buSzTx/>
              <a:buFont typeface="Wingdings" pitchFamily="2" charset="2"/>
              <a:buChar char="Ø"/>
              <a:tabLst/>
              <a:defRPr/>
            </a:pPr>
            <a:r>
              <a:rPr kumimoji="0" lang="en-US" altLang="en-US" sz="2200" b="1" i="0" u="none" strike="noStrike" kern="1200" cap="none" spc="0" normalizeH="0" baseline="0" noProof="0" dirty="0" smtClean="0">
                <a:ln>
                  <a:noFill/>
                </a:ln>
                <a:solidFill>
                  <a:prstClr val="black"/>
                </a:solidFill>
                <a:effectLst/>
                <a:uLnTx/>
                <a:uFillTx/>
                <a:latin typeface="Calibri"/>
                <a:ea typeface="+mn-ea"/>
                <a:cs typeface="+mn-cs"/>
              </a:rPr>
              <a:t>Supported the </a:t>
            </a:r>
            <a:r>
              <a:rPr kumimoji="0" lang="en-US" altLang="en-US" sz="2200" b="1" i="0" u="none" strike="noStrike" kern="1200" cap="none" spc="0" normalizeH="0" baseline="0" noProof="0" dirty="0">
                <a:ln>
                  <a:noFill/>
                </a:ln>
                <a:solidFill>
                  <a:prstClr val="black"/>
                </a:solidFill>
                <a:effectLst/>
                <a:uLnTx/>
                <a:uFillTx/>
                <a:latin typeface="Calibri"/>
                <a:ea typeface="+mn-ea"/>
                <a:cs typeface="+mn-cs"/>
              </a:rPr>
              <a:t>California Health &amp; Human Services Agency in developing a CMMI-funded </a:t>
            </a:r>
            <a:r>
              <a:rPr kumimoji="0" lang="en-US" altLang="en-US" sz="2200" b="1" i="0" u="none" strike="noStrike" kern="1200" cap="none" spc="0" normalizeH="0" baseline="0" noProof="0" dirty="0" smtClean="0">
                <a:ln>
                  <a:noFill/>
                </a:ln>
                <a:solidFill>
                  <a:prstClr val="black"/>
                </a:solidFill>
                <a:effectLst/>
                <a:uLnTx/>
                <a:uFillTx/>
                <a:latin typeface="Calibri"/>
                <a:ea typeface="+mn-ea"/>
                <a:cs typeface="+mn-cs"/>
              </a:rPr>
              <a:t>State Innovation Model payment </a:t>
            </a:r>
            <a:r>
              <a:rPr kumimoji="0" lang="en-US" altLang="en-US" sz="2200" b="1" i="0" u="none" strike="noStrike" kern="1200" cap="none" spc="0" normalizeH="0" baseline="0" noProof="0" dirty="0">
                <a:ln>
                  <a:noFill/>
                </a:ln>
                <a:solidFill>
                  <a:prstClr val="black"/>
                </a:solidFill>
                <a:effectLst/>
                <a:uLnTx/>
                <a:uFillTx/>
                <a:latin typeface="Calibri"/>
                <a:ea typeface="+mn-ea"/>
                <a:cs typeface="+mn-cs"/>
              </a:rPr>
              <a:t>r</a:t>
            </a:r>
            <a:r>
              <a:rPr kumimoji="0" lang="en-US" altLang="en-US" sz="2200" b="1" i="0" u="none" strike="noStrike" kern="1200" cap="none" spc="0" normalizeH="0" baseline="0" noProof="0" dirty="0" smtClean="0">
                <a:ln>
                  <a:noFill/>
                </a:ln>
                <a:solidFill>
                  <a:prstClr val="black"/>
                </a:solidFill>
                <a:effectLst/>
                <a:uLnTx/>
                <a:uFillTx/>
                <a:latin typeface="Calibri"/>
                <a:ea typeface="+mn-ea"/>
                <a:cs typeface="+mn-cs"/>
              </a:rPr>
              <a:t>eform project for </a:t>
            </a:r>
            <a:r>
              <a:rPr kumimoji="0" lang="en-US" altLang="en-US" sz="2200" b="1" i="0" u="none" strike="noStrike" kern="1200" cap="none" spc="0" normalizeH="0" baseline="0" noProof="0" dirty="0">
                <a:ln>
                  <a:noFill/>
                </a:ln>
                <a:solidFill>
                  <a:prstClr val="black"/>
                </a:solidFill>
                <a:effectLst/>
                <a:uLnTx/>
                <a:uFillTx/>
                <a:latin typeface="Calibri"/>
                <a:ea typeface="+mn-ea"/>
                <a:cs typeface="+mn-cs"/>
              </a:rPr>
              <a:t>California</a:t>
            </a:r>
          </a:p>
          <a:p>
            <a:pPr marL="342862" lvl="0" indent="-342862" defTabSz="914298">
              <a:spcBef>
                <a:spcPct val="20000"/>
              </a:spcBef>
              <a:buClr>
                <a:srgbClr val="8E7000"/>
              </a:buClr>
              <a:buFont typeface="Wingdings" pitchFamily="2" charset="2"/>
              <a:buChar char="Ø"/>
              <a:defRPr/>
            </a:pPr>
            <a:r>
              <a:rPr lang="en-US" altLang="en-US" sz="2200" b="1" dirty="0">
                <a:solidFill>
                  <a:prstClr val="black"/>
                </a:solidFill>
              </a:rPr>
              <a:t>Assisted CDPH achieve national </a:t>
            </a:r>
            <a:r>
              <a:rPr lang="en-US" altLang="en-US" sz="2200" b="1" dirty="0" smtClean="0">
                <a:solidFill>
                  <a:prstClr val="black"/>
                </a:solidFill>
              </a:rPr>
              <a:t>accreditation</a:t>
            </a:r>
            <a:endParaRPr lang="en-US" altLang="en-US" sz="2200" b="1" dirty="0">
              <a:solidFill>
                <a:prstClr val="black"/>
              </a:solidFill>
            </a:endParaRPr>
          </a:p>
          <a:p>
            <a:pPr marL="342862" marR="0" lvl="0" indent="-342862" algn="l" defTabSz="914298" rtl="0" eaLnBrk="1" fontAlgn="auto" latinLnBrk="0" hangingPunct="1">
              <a:lnSpc>
                <a:spcPct val="100000"/>
              </a:lnSpc>
              <a:spcBef>
                <a:spcPct val="20000"/>
              </a:spcBef>
              <a:spcAft>
                <a:spcPts val="0"/>
              </a:spcAft>
              <a:buClr>
                <a:srgbClr val="8E7000"/>
              </a:buClr>
              <a:buSzTx/>
              <a:buFont typeface="Wingdings" pitchFamily="2" charset="2"/>
              <a:buChar char="Ø"/>
              <a:tabLst/>
              <a:defRPr/>
            </a:pPr>
            <a:r>
              <a:rPr kumimoji="0" lang="en-US" altLang="en-US" sz="2200" b="1" i="0" u="none" strike="noStrike" kern="1200" cap="none" spc="0" normalizeH="0" baseline="0" noProof="0" dirty="0" smtClean="0">
                <a:ln>
                  <a:noFill/>
                </a:ln>
                <a:solidFill>
                  <a:prstClr val="black"/>
                </a:solidFill>
                <a:effectLst/>
                <a:uLnTx/>
                <a:uFillTx/>
                <a:latin typeface="Calibri"/>
                <a:ea typeface="+mn-ea"/>
                <a:cs typeface="+mn-cs"/>
              </a:rPr>
              <a:t>Support the UCD Integrative Medicine Program</a:t>
            </a:r>
          </a:p>
          <a:p>
            <a:pPr marL="342862" marR="0" lvl="0" indent="-342862" algn="l" defTabSz="914298" rtl="0" eaLnBrk="1" fontAlgn="auto" latinLnBrk="0" hangingPunct="1">
              <a:lnSpc>
                <a:spcPct val="100000"/>
              </a:lnSpc>
              <a:spcBef>
                <a:spcPts val="0"/>
              </a:spcBef>
              <a:spcAft>
                <a:spcPts val="0"/>
              </a:spcAft>
              <a:buClr>
                <a:srgbClr val="8E7000"/>
              </a:buClr>
              <a:buSzTx/>
              <a:buFont typeface="Wingdings" pitchFamily="2" charset="2"/>
              <a:buChar char="Ø"/>
              <a:tabLst/>
              <a:defRPr/>
            </a:pPr>
            <a:r>
              <a:rPr kumimoji="0" lang="en-US" sz="2200" b="1" i="0" u="none" strike="noStrike" kern="1200" cap="none" spc="0" normalizeH="0" baseline="0" noProof="0" dirty="0">
                <a:ln>
                  <a:noFill/>
                </a:ln>
                <a:solidFill>
                  <a:prstClr val="black"/>
                </a:solidFill>
                <a:effectLst/>
                <a:uLnTx/>
                <a:uFillTx/>
                <a:latin typeface="Calibri"/>
                <a:ea typeface="+mn-ea"/>
                <a:cs typeface="Arial" pitchFamily="34" charset="0"/>
              </a:rPr>
              <a:t>Conduct population health research </a:t>
            </a:r>
            <a:r>
              <a:rPr kumimoji="0" lang="en-US" sz="2200" b="1" i="0" u="none" strike="noStrike" kern="1200" cap="none" spc="0" normalizeH="0" baseline="0" noProof="0" dirty="0" smtClean="0">
                <a:ln>
                  <a:noFill/>
                </a:ln>
                <a:solidFill>
                  <a:prstClr val="black"/>
                </a:solidFill>
                <a:effectLst/>
                <a:uLnTx/>
                <a:uFillTx/>
                <a:latin typeface="Calibri"/>
                <a:ea typeface="+mn-ea"/>
                <a:cs typeface="Arial" pitchFamily="34" charset="0"/>
              </a:rPr>
              <a:t>projects</a:t>
            </a:r>
            <a:endParaRPr kumimoji="0" lang="en-US" sz="2200" b="1" i="0" u="none" strike="noStrike" kern="1200" cap="none" spc="0" normalizeH="0" baseline="0" noProof="0" dirty="0">
              <a:ln>
                <a:noFill/>
              </a:ln>
              <a:solidFill>
                <a:prstClr val="black"/>
              </a:solidFill>
              <a:effectLst/>
              <a:uLnTx/>
              <a:uFillTx/>
              <a:latin typeface="Calibri"/>
              <a:ea typeface="+mn-ea"/>
              <a:cs typeface="Arial" pitchFamily="34" charset="0"/>
            </a:endParaRPr>
          </a:p>
          <a:p>
            <a:pPr marL="800011" marR="0" lvl="1" indent="-342862" algn="l" defTabSz="914298" rtl="0" eaLnBrk="1" fontAlgn="auto" latinLnBrk="0" hangingPunct="1">
              <a:lnSpc>
                <a:spcPct val="100000"/>
              </a:lnSpc>
              <a:spcBef>
                <a:spcPts val="0"/>
              </a:spcBef>
              <a:spcAft>
                <a:spcPts val="0"/>
              </a:spcAft>
              <a:buClr>
                <a:srgbClr val="8E7000"/>
              </a:buClr>
              <a:buSzTx/>
              <a:buFont typeface="Wingdings" pitchFamily="2" charset="2"/>
              <a:buChar char="ü"/>
              <a:tabLst/>
              <a:defRPr/>
            </a:pPr>
            <a:r>
              <a:rPr kumimoji="0" lang="en-US" sz="1800" b="1" i="0" u="none" strike="noStrike" kern="1200" cap="none" spc="0" normalizeH="0" baseline="0" noProof="0" dirty="0" smtClean="0">
                <a:ln>
                  <a:noFill/>
                </a:ln>
                <a:solidFill>
                  <a:prstClr val="black"/>
                </a:solidFill>
                <a:effectLst/>
                <a:uLnTx/>
                <a:uFillTx/>
                <a:latin typeface="Calibri"/>
                <a:ea typeface="+mn-ea"/>
                <a:cs typeface="Arial" pitchFamily="34" charset="0"/>
              </a:rPr>
              <a:t>Use </a:t>
            </a:r>
            <a:r>
              <a:rPr kumimoji="0" lang="en-US" sz="1800" b="1" i="0" u="none" strike="noStrike" kern="1200" cap="none" spc="0" normalizeH="0" baseline="0" noProof="0" dirty="0">
                <a:ln>
                  <a:noFill/>
                </a:ln>
                <a:solidFill>
                  <a:prstClr val="black"/>
                </a:solidFill>
                <a:effectLst/>
                <a:uLnTx/>
                <a:uFillTx/>
                <a:latin typeface="Calibri"/>
                <a:ea typeface="+mn-ea"/>
                <a:cs typeface="Arial" pitchFamily="34" charset="0"/>
              </a:rPr>
              <a:t>of the </a:t>
            </a:r>
            <a:r>
              <a:rPr kumimoji="0" lang="en-US" sz="1800" b="1" i="0" u="none" strike="noStrike" kern="1200" cap="none" spc="0" normalizeH="0" baseline="0" noProof="0" dirty="0" err="1">
                <a:ln>
                  <a:noFill/>
                </a:ln>
                <a:solidFill>
                  <a:prstClr val="black"/>
                </a:solidFill>
                <a:effectLst/>
                <a:uLnTx/>
                <a:uFillTx/>
                <a:latin typeface="Calibri"/>
                <a:ea typeface="+mn-ea"/>
                <a:cs typeface="Arial" pitchFamily="34" charset="0"/>
              </a:rPr>
              <a:t>Oncotype</a:t>
            </a:r>
            <a:r>
              <a:rPr kumimoji="0" lang="en-US" sz="1800" b="1" i="0" u="none" strike="noStrike" kern="1200" cap="none" spc="0" normalizeH="0" baseline="0" noProof="0" dirty="0">
                <a:ln>
                  <a:noFill/>
                </a:ln>
                <a:solidFill>
                  <a:prstClr val="black"/>
                </a:solidFill>
                <a:effectLst/>
                <a:uLnTx/>
                <a:uFillTx/>
                <a:latin typeface="Calibri"/>
                <a:ea typeface="+mn-ea"/>
                <a:cs typeface="Arial" pitchFamily="34" charset="0"/>
              </a:rPr>
              <a:t> </a:t>
            </a:r>
            <a:r>
              <a:rPr kumimoji="0" lang="en-US" sz="1800" b="1" i="0" u="none" strike="noStrike" kern="1200" cap="none" spc="0" normalizeH="0" baseline="0" noProof="0" dirty="0" err="1">
                <a:ln>
                  <a:noFill/>
                </a:ln>
                <a:solidFill>
                  <a:prstClr val="black"/>
                </a:solidFill>
                <a:effectLst/>
                <a:uLnTx/>
                <a:uFillTx/>
                <a:latin typeface="Calibri"/>
                <a:ea typeface="+mn-ea"/>
                <a:cs typeface="Arial" pitchFamily="34" charset="0"/>
              </a:rPr>
              <a:t>Dx</a:t>
            </a:r>
            <a:r>
              <a:rPr kumimoji="0" lang="en-US" sz="1800" b="1" i="0" u="none" strike="noStrike" kern="1200" cap="none" spc="0" normalizeH="0" baseline="0" noProof="0" dirty="0">
                <a:ln>
                  <a:noFill/>
                </a:ln>
                <a:solidFill>
                  <a:prstClr val="black"/>
                </a:solidFill>
                <a:effectLst/>
                <a:uLnTx/>
                <a:uFillTx/>
                <a:latin typeface="Calibri"/>
                <a:ea typeface="+mn-ea"/>
                <a:cs typeface="Arial" pitchFamily="34" charset="0"/>
              </a:rPr>
              <a:t> Assay </a:t>
            </a:r>
            <a:r>
              <a:rPr kumimoji="0" lang="en-US" sz="1800" b="1" i="0" u="none" strike="noStrike" kern="1200" cap="none" spc="0" normalizeH="0" baseline="0" noProof="0" dirty="0" smtClean="0">
                <a:ln>
                  <a:noFill/>
                </a:ln>
                <a:solidFill>
                  <a:prstClr val="black"/>
                </a:solidFill>
                <a:effectLst/>
                <a:uLnTx/>
                <a:uFillTx/>
                <a:latin typeface="Calibri"/>
                <a:ea typeface="+mn-ea"/>
                <a:cs typeface="Arial" pitchFamily="34" charset="0"/>
              </a:rPr>
              <a:t>in</a:t>
            </a:r>
            <a:r>
              <a:rPr kumimoji="0" lang="en-US" sz="1800" b="1" i="0" u="none" strike="noStrike" kern="1200" cap="none" spc="0" normalizeH="0" noProof="0" dirty="0" smtClean="0">
                <a:ln>
                  <a:noFill/>
                </a:ln>
                <a:solidFill>
                  <a:prstClr val="black"/>
                </a:solidFill>
                <a:effectLst/>
                <a:uLnTx/>
                <a:uFillTx/>
                <a:latin typeface="Calibri"/>
                <a:ea typeface="+mn-ea"/>
                <a:cs typeface="Arial" pitchFamily="34" charset="0"/>
              </a:rPr>
              <a:t> women</a:t>
            </a:r>
            <a:r>
              <a:rPr kumimoji="0" lang="en-US" sz="1800" b="1" i="0" u="none" strike="noStrike" kern="1200" cap="none" spc="0" normalizeH="0" baseline="0" noProof="0" dirty="0" smtClean="0">
                <a:ln>
                  <a:noFill/>
                </a:ln>
                <a:solidFill>
                  <a:prstClr val="black"/>
                </a:solidFill>
                <a:effectLst/>
                <a:uLnTx/>
                <a:uFillTx/>
                <a:latin typeface="Calibri"/>
                <a:ea typeface="+mn-ea"/>
                <a:cs typeface="Arial" pitchFamily="34" charset="0"/>
              </a:rPr>
              <a:t> </a:t>
            </a:r>
            <a:r>
              <a:rPr kumimoji="0" lang="en-US" sz="1800" b="1" i="0" u="none" strike="noStrike" kern="1200" cap="none" spc="0" normalizeH="0" baseline="0" noProof="0" dirty="0">
                <a:ln>
                  <a:noFill/>
                </a:ln>
                <a:solidFill>
                  <a:prstClr val="black"/>
                </a:solidFill>
                <a:effectLst/>
                <a:uLnTx/>
                <a:uFillTx/>
                <a:latin typeface="Calibri"/>
                <a:ea typeface="+mn-ea"/>
                <a:cs typeface="Arial" pitchFamily="34" charset="0"/>
              </a:rPr>
              <a:t>with breast </a:t>
            </a:r>
            <a:r>
              <a:rPr kumimoji="0" lang="en-US" sz="1800" b="1" i="0" u="none" strike="noStrike" kern="1200" cap="none" spc="0" normalizeH="0" baseline="0" noProof="0" dirty="0" smtClean="0">
                <a:ln>
                  <a:noFill/>
                </a:ln>
                <a:solidFill>
                  <a:prstClr val="black"/>
                </a:solidFill>
                <a:effectLst/>
                <a:uLnTx/>
                <a:uFillTx/>
                <a:latin typeface="Calibri"/>
                <a:ea typeface="+mn-ea"/>
                <a:cs typeface="Arial" pitchFamily="34" charset="0"/>
              </a:rPr>
              <a:t>cancer</a:t>
            </a:r>
          </a:p>
          <a:p>
            <a:pPr marL="800011" marR="0" lvl="1" indent="-342862" algn="l" defTabSz="914298" rtl="0" eaLnBrk="1" fontAlgn="auto" latinLnBrk="0" hangingPunct="1">
              <a:lnSpc>
                <a:spcPct val="100000"/>
              </a:lnSpc>
              <a:spcBef>
                <a:spcPts val="0"/>
              </a:spcBef>
              <a:spcAft>
                <a:spcPts val="0"/>
              </a:spcAft>
              <a:buClr>
                <a:srgbClr val="8E7000"/>
              </a:buClr>
              <a:buSzTx/>
              <a:buFont typeface="Wingdings" pitchFamily="2" charset="2"/>
              <a:buChar char="ü"/>
              <a:tabLst/>
              <a:defRPr/>
            </a:pPr>
            <a:r>
              <a:rPr kumimoji="0" lang="en-US" sz="1800" b="1" i="0" u="none" strike="noStrike" kern="1200" cap="none" spc="0" normalizeH="0" baseline="0" noProof="0" dirty="0" smtClean="0">
                <a:ln>
                  <a:noFill/>
                </a:ln>
                <a:solidFill>
                  <a:prstClr val="black"/>
                </a:solidFill>
                <a:effectLst/>
                <a:uLnTx/>
                <a:uFillTx/>
                <a:latin typeface="Calibri"/>
                <a:ea typeface="+mn-ea"/>
                <a:cs typeface="Arial" pitchFamily="34" charset="0"/>
              </a:rPr>
              <a:t>Assess quality of care for cancer patients</a:t>
            </a:r>
          </a:p>
          <a:p>
            <a:pPr marL="800011" marR="0" lvl="1" indent="-342862" algn="l" defTabSz="914298" rtl="0" eaLnBrk="1" fontAlgn="auto" latinLnBrk="0" hangingPunct="1">
              <a:lnSpc>
                <a:spcPct val="100000"/>
              </a:lnSpc>
              <a:spcBef>
                <a:spcPts val="0"/>
              </a:spcBef>
              <a:spcAft>
                <a:spcPts val="0"/>
              </a:spcAft>
              <a:buClr>
                <a:srgbClr val="8E7000"/>
              </a:buClr>
              <a:buSzTx/>
              <a:buFont typeface="Wingdings" pitchFamily="2" charset="2"/>
              <a:buChar char="ü"/>
              <a:tabLst/>
              <a:defRPr/>
            </a:pPr>
            <a:r>
              <a:rPr lang="en-US" b="1" noProof="0" dirty="0" smtClean="0">
                <a:solidFill>
                  <a:prstClr val="black"/>
                </a:solidFill>
                <a:latin typeface="Calibri"/>
                <a:cs typeface="Arial" pitchFamily="34" charset="0"/>
              </a:rPr>
              <a:t>Chronic disease management </a:t>
            </a:r>
            <a:endParaRPr lang="en-US" b="1" dirty="0">
              <a:solidFill>
                <a:prstClr val="black"/>
              </a:solidFill>
              <a:latin typeface="Calibri"/>
              <a:cs typeface="Arial" pitchFamily="34" charset="0"/>
            </a:endParaRPr>
          </a:p>
          <a:p>
            <a:pPr marL="800011" marR="0" lvl="1" indent="-342862" algn="l" defTabSz="914298" rtl="0" eaLnBrk="1" fontAlgn="auto" latinLnBrk="0" hangingPunct="1">
              <a:lnSpc>
                <a:spcPct val="100000"/>
              </a:lnSpc>
              <a:spcBef>
                <a:spcPts val="0"/>
              </a:spcBef>
              <a:spcAft>
                <a:spcPts val="0"/>
              </a:spcAft>
              <a:buClr>
                <a:srgbClr val="8E7000"/>
              </a:buClr>
              <a:buSzTx/>
              <a:buFont typeface="Wingdings" pitchFamily="2" charset="2"/>
              <a:buChar char="ü"/>
              <a:tabLst/>
              <a:defRPr/>
            </a:pPr>
            <a:r>
              <a:rPr kumimoji="0" lang="en-US" sz="1800" b="1" i="0" u="none" strike="noStrike" kern="1200" cap="none" spc="0" normalizeH="0" baseline="0" noProof="0" dirty="0" smtClean="0">
                <a:ln>
                  <a:noFill/>
                </a:ln>
                <a:solidFill>
                  <a:prstClr val="black"/>
                </a:solidFill>
                <a:effectLst/>
                <a:uLnTx/>
                <a:uFillTx/>
                <a:latin typeface="Calibri"/>
                <a:ea typeface="+mn-ea"/>
                <a:cs typeface="Arial" pitchFamily="34" charset="0"/>
              </a:rPr>
              <a:t>Other</a:t>
            </a:r>
            <a:endParaRPr kumimoji="0" lang="en-US" sz="1800" b="1" i="0" u="none" strike="noStrike" kern="1200" cap="none" spc="0" normalizeH="0" baseline="0" noProof="0" dirty="0">
              <a:ln>
                <a:noFill/>
              </a:ln>
              <a:solidFill>
                <a:prstClr val="black"/>
              </a:solidFill>
              <a:effectLst/>
              <a:uLnTx/>
              <a:uFillTx/>
              <a:latin typeface="Calibri"/>
              <a:ea typeface="+mn-ea"/>
              <a:cs typeface="Arial" pitchFamily="34" charset="0"/>
            </a:endParaRPr>
          </a:p>
          <a:p>
            <a:pPr marL="0" marR="0" lvl="0" indent="0" algn="l" defTabSz="914298" rtl="0" eaLnBrk="1" fontAlgn="auto" latinLnBrk="0" hangingPunct="1">
              <a:lnSpc>
                <a:spcPct val="100000"/>
              </a:lnSpc>
              <a:spcBef>
                <a:spcPct val="20000"/>
              </a:spcBef>
              <a:spcAft>
                <a:spcPts val="0"/>
              </a:spcAft>
              <a:buClr>
                <a:srgbClr val="8E7000"/>
              </a:buClr>
              <a:buSzTx/>
              <a:buFontTx/>
              <a:buNone/>
              <a:tabLst/>
              <a:defRPr/>
            </a:pPr>
            <a:endParaRPr kumimoji="0" lang="en-US" altLang="en-US" sz="2200" b="1" i="0" u="none" strike="noStrike" kern="1200" cap="none" spc="0" normalizeH="0" baseline="0" noProof="0" dirty="0">
              <a:ln>
                <a:noFill/>
              </a:ln>
              <a:solidFill>
                <a:prstClr val="black"/>
              </a:solidFill>
              <a:effectLst/>
              <a:uLnTx/>
              <a:uFillTx/>
              <a:latin typeface="Calibri"/>
              <a:ea typeface="+mn-ea"/>
              <a:cs typeface="+mn-cs"/>
            </a:endParaRPr>
          </a:p>
        </p:txBody>
      </p:sp>
      <p:sp>
        <p:nvSpPr>
          <p:cNvPr id="4" name="Rectangle 3"/>
          <p:cNvSpPr/>
          <p:nvPr/>
        </p:nvSpPr>
        <p:spPr>
          <a:xfrm>
            <a:off x="228600" y="1"/>
            <a:ext cx="8763000" cy="646321"/>
          </a:xfrm>
          <a:prstGeom prst="rect">
            <a:avLst/>
          </a:prstGeom>
        </p:spPr>
        <p:txBody>
          <a:bodyPr lIns="91430" tIns="45715" rIns="91430" bIns="45715">
            <a:spAutoFit/>
          </a:bodyPr>
          <a:lstStyle/>
          <a:p>
            <a:pPr marL="0" marR="0" lvl="0" indent="0" algn="ctr" defTabSz="914298"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Calibri"/>
                <a:ea typeface="+mn-ea"/>
                <a:cs typeface="Arial" pitchFamily="34" charset="0"/>
              </a:rPr>
              <a:t>Selected IPHI Activities</a:t>
            </a:r>
            <a:endParaRPr kumimoji="0" lang="en-US" sz="3600" b="0" i="0" u="none" strike="noStrike" kern="1200" cap="none" spc="0" normalizeH="0" baseline="0" noProof="0" dirty="0">
              <a:ln>
                <a:noFill/>
              </a:ln>
              <a:solidFill>
                <a:srgbClr val="002060"/>
              </a:solidFill>
              <a:effectLst/>
              <a:uLnTx/>
              <a:uFillTx/>
              <a:latin typeface="Calibri"/>
              <a:ea typeface="+mn-ea"/>
              <a:cs typeface="+mn-cs"/>
            </a:endParaRPr>
          </a:p>
        </p:txBody>
      </p:sp>
      <p:cxnSp>
        <p:nvCxnSpPr>
          <p:cNvPr id="6" name="Straight Connector 5"/>
          <p:cNvCxnSpPr/>
          <p:nvPr/>
        </p:nvCxnSpPr>
        <p:spPr>
          <a:xfrm>
            <a:off x="228600" y="609600"/>
            <a:ext cx="8763000" cy="0"/>
          </a:xfrm>
          <a:prstGeom prst="line">
            <a:avLst/>
          </a:prstGeom>
          <a:ln w="38100">
            <a:solidFill>
              <a:srgbClr val="8E7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0308682"/>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5"/>
          <p:cNvSpPr txBox="1">
            <a:spLocks noGrp="1"/>
          </p:cNvSpPr>
          <p:nvPr/>
        </p:nvSpPr>
        <p:spPr bwMode="auto">
          <a:xfrm>
            <a:off x="7010400" y="64008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defTabSz="914400" fontAlgn="base">
              <a:spcBef>
                <a:spcPct val="0"/>
              </a:spcBef>
              <a:spcAft>
                <a:spcPct val="0"/>
              </a:spcAft>
              <a:buFontTx/>
              <a:buNone/>
              <a:defRPr/>
            </a:pPr>
            <a:fld id="{DB05250D-2AD7-4A63-ADDF-AFAA1125F2B3}" type="slidenum">
              <a:rPr lang="en-US" altLang="en-US" sz="1600" b="1" i="1" smtClean="0">
                <a:solidFill>
                  <a:srgbClr val="FFFFFF"/>
                </a:solidFill>
                <a:latin typeface="Verdana" panose="020B0604030504040204" pitchFamily="34" charset="0"/>
              </a:rPr>
              <a:pPr algn="r" defTabSz="914400" fontAlgn="base">
                <a:spcBef>
                  <a:spcPct val="0"/>
                </a:spcBef>
                <a:spcAft>
                  <a:spcPct val="0"/>
                </a:spcAft>
                <a:buFontTx/>
                <a:buNone/>
                <a:defRPr/>
              </a:pPr>
              <a:t>8</a:t>
            </a:fld>
            <a:endParaRPr lang="en-US" altLang="en-US" sz="1600" b="1" i="1" smtClean="0">
              <a:solidFill>
                <a:srgbClr val="FFFFFF"/>
              </a:solidFill>
              <a:latin typeface="Verdana" panose="020B0604030504040204" pitchFamily="34" charset="0"/>
            </a:endParaRPr>
          </a:p>
        </p:txBody>
      </p:sp>
      <p:sp>
        <p:nvSpPr>
          <p:cNvPr id="39939" name="Rectangle 2"/>
          <p:cNvSpPr>
            <a:spLocks noGrp="1" noChangeArrowheads="1"/>
          </p:cNvSpPr>
          <p:nvPr>
            <p:ph type="title" idx="4294967295"/>
          </p:nvPr>
        </p:nvSpPr>
        <p:spPr>
          <a:xfrm>
            <a:off x="0" y="-290020"/>
            <a:ext cx="9144000" cy="1447800"/>
          </a:xfrm>
        </p:spPr>
        <p:txBody>
          <a:bodyPr/>
          <a:lstStyle/>
          <a:p>
            <a:pPr eaLnBrk="1" hangingPunct="1">
              <a:buClr>
                <a:srgbClr val="66FFFF"/>
              </a:buClr>
            </a:pPr>
            <a:r>
              <a:rPr lang="en-US" altLang="en-US" b="1" cap="small" dirty="0" smtClean="0">
                <a:solidFill>
                  <a:srgbClr val="FFCC00"/>
                </a:solidFill>
                <a:latin typeface="Calibri" panose="020F0502020204030204" pitchFamily="34" charset="0"/>
              </a:rPr>
              <a:t>Cancer in California (2016)</a:t>
            </a:r>
          </a:p>
        </p:txBody>
      </p:sp>
      <p:sp>
        <p:nvSpPr>
          <p:cNvPr id="39940" name="Rectangle 3"/>
          <p:cNvSpPr>
            <a:spLocks noGrp="1" noChangeArrowheads="1"/>
          </p:cNvSpPr>
          <p:nvPr>
            <p:ph type="body" idx="4294967295"/>
          </p:nvPr>
        </p:nvSpPr>
        <p:spPr>
          <a:xfrm>
            <a:off x="124120" y="1055799"/>
            <a:ext cx="8601959" cy="4973614"/>
          </a:xfrm>
        </p:spPr>
        <p:txBody>
          <a:bodyPr/>
          <a:lstStyle/>
          <a:p>
            <a:pPr marL="339725" indent="-339725" eaLnBrk="1" hangingPunct="1">
              <a:buClr>
                <a:srgbClr val="FF0000"/>
              </a:buClr>
              <a:buSzPct val="75000"/>
              <a:buFont typeface="Wingdings" panose="05000000000000000000" pitchFamily="2" charset="2"/>
              <a:buChar char="Ø"/>
            </a:pPr>
            <a:r>
              <a:rPr lang="en-US" altLang="en-US" sz="2800" b="1" dirty="0" smtClean="0">
                <a:solidFill>
                  <a:schemeClr val="bg1"/>
                </a:solidFill>
                <a:latin typeface="Calibri" panose="020F0502020204030204" pitchFamily="34" charset="0"/>
              </a:rPr>
              <a:t>163, 321 new cases of cancer diagnosed in CA (381.6 cases per 100K – 15.4% lower than in 1988)</a:t>
            </a:r>
          </a:p>
          <a:p>
            <a:pPr marL="339725" indent="-339725" eaLnBrk="1" hangingPunct="1">
              <a:buClr>
                <a:srgbClr val="FF0000"/>
              </a:buClr>
              <a:buSzPct val="75000"/>
              <a:buFont typeface="Wingdings" panose="05000000000000000000" pitchFamily="2" charset="2"/>
              <a:buChar char="Ø"/>
            </a:pPr>
            <a:r>
              <a:rPr lang="en-US" altLang="en-US" sz="2800" b="1" dirty="0" smtClean="0">
                <a:solidFill>
                  <a:schemeClr val="bg1"/>
                </a:solidFill>
                <a:latin typeface="Calibri" panose="020F0502020204030204" pitchFamily="34" charset="0"/>
              </a:rPr>
              <a:t>59,531 deaths from cancer in CA (140.1 deaths per 100K, 31.8% lower than in 1988)</a:t>
            </a:r>
          </a:p>
          <a:p>
            <a:pPr marL="339725" lvl="0" indent="-339725" eaLnBrk="1" fontAlgn="auto" hangingPunct="1">
              <a:spcBef>
                <a:spcPts val="0"/>
              </a:spcBef>
              <a:spcAft>
                <a:spcPts val="0"/>
              </a:spcAft>
              <a:buClr>
                <a:srgbClr val="C00000"/>
              </a:buClr>
              <a:buFont typeface="Wingdings" pitchFamily="2" charset="2"/>
              <a:buChar char="Ø"/>
              <a:defRPr/>
            </a:pPr>
            <a:r>
              <a:rPr lang="en-US" altLang="en-US" sz="2800" b="1" dirty="0" smtClean="0">
                <a:solidFill>
                  <a:schemeClr val="bg1"/>
                </a:solidFill>
                <a:latin typeface="Calibri" panose="020F0502020204030204" pitchFamily="34" charset="0"/>
              </a:rPr>
              <a:t>C</a:t>
            </a:r>
            <a:r>
              <a:rPr lang="en-US" sz="2800" b="1" kern="1200" dirty="0" smtClean="0">
                <a:solidFill>
                  <a:prstClr val="white"/>
                </a:solidFill>
                <a:latin typeface="Calibri"/>
              </a:rPr>
              <a:t>ancer will soon be </a:t>
            </a:r>
            <a:r>
              <a:rPr lang="en-US" sz="2800" b="1" kern="1200" dirty="0">
                <a:solidFill>
                  <a:prstClr val="white"/>
                </a:solidFill>
                <a:latin typeface="Calibri"/>
              </a:rPr>
              <a:t>the leading cause of death in California </a:t>
            </a:r>
            <a:r>
              <a:rPr lang="en-US" sz="2800" b="1" kern="1200" dirty="0" smtClean="0">
                <a:solidFill>
                  <a:prstClr val="white"/>
                </a:solidFill>
                <a:latin typeface="Calibri"/>
              </a:rPr>
              <a:t>and </a:t>
            </a:r>
            <a:r>
              <a:rPr lang="en-US" sz="2800" b="1" kern="1200" dirty="0">
                <a:solidFill>
                  <a:prstClr val="white"/>
                </a:solidFill>
                <a:latin typeface="Calibri"/>
              </a:rPr>
              <a:t>the </a:t>
            </a:r>
            <a:r>
              <a:rPr lang="en-US" sz="2800" b="1" kern="1200" dirty="0" smtClean="0">
                <a:solidFill>
                  <a:prstClr val="white"/>
                </a:solidFill>
                <a:latin typeface="Calibri"/>
              </a:rPr>
              <a:t>nation.</a:t>
            </a:r>
            <a:endParaRPr lang="en-US" sz="2800" b="1" kern="1200" dirty="0">
              <a:solidFill>
                <a:prstClr val="white"/>
              </a:solidFill>
              <a:latin typeface="Calibri"/>
            </a:endParaRPr>
          </a:p>
          <a:p>
            <a:pPr marL="339725" lvl="0" indent="-339725" eaLnBrk="1" fontAlgn="auto" hangingPunct="1">
              <a:spcBef>
                <a:spcPts val="0"/>
              </a:spcBef>
              <a:spcAft>
                <a:spcPts val="0"/>
              </a:spcAft>
              <a:buClr>
                <a:srgbClr val="C00000"/>
              </a:buClr>
              <a:buFont typeface="Wingdings" pitchFamily="2" charset="2"/>
              <a:buChar char="Ø"/>
              <a:defRPr/>
            </a:pPr>
            <a:r>
              <a:rPr lang="en-US" sz="2800" b="1" kern="1200" dirty="0">
                <a:solidFill>
                  <a:prstClr val="white"/>
                </a:solidFill>
                <a:latin typeface="Calibri"/>
              </a:rPr>
              <a:t>The cost of cancer care has risen disproportionately more than the rest of health care costs. </a:t>
            </a:r>
          </a:p>
          <a:p>
            <a:pPr marL="339725" lvl="0" indent="-339725" eaLnBrk="1" fontAlgn="auto" hangingPunct="1">
              <a:spcBef>
                <a:spcPts val="0"/>
              </a:spcBef>
              <a:spcAft>
                <a:spcPts val="0"/>
              </a:spcAft>
              <a:buClr>
                <a:srgbClr val="C00000"/>
              </a:buClr>
              <a:buFont typeface="Wingdings" pitchFamily="2" charset="2"/>
              <a:buChar char="Ø"/>
              <a:defRPr/>
            </a:pPr>
            <a:r>
              <a:rPr lang="en-US" sz="2800" b="1" kern="1200" dirty="0">
                <a:solidFill>
                  <a:prstClr val="white"/>
                </a:solidFill>
                <a:latin typeface="Calibri"/>
              </a:rPr>
              <a:t>Cancer will soon become the most expensive health care condition.</a:t>
            </a:r>
          </a:p>
          <a:p>
            <a:pPr marL="0" indent="0" algn="r" eaLnBrk="1" hangingPunct="1">
              <a:buClr>
                <a:srgbClr val="FF0000"/>
              </a:buClr>
              <a:buSzPct val="75000"/>
              <a:buNone/>
            </a:pPr>
            <a:r>
              <a:rPr lang="en-US" altLang="en-US" b="1" dirty="0" smtClean="0">
                <a:solidFill>
                  <a:schemeClr val="bg1"/>
                </a:solidFill>
                <a:latin typeface="Calibri" panose="020F0502020204030204" pitchFamily="34" charset="0"/>
              </a:rPr>
              <a:t> </a:t>
            </a:r>
          </a:p>
          <a:p>
            <a:pPr marL="0" indent="0" eaLnBrk="1" hangingPunct="1">
              <a:buClr>
                <a:srgbClr val="FF0000"/>
              </a:buClr>
              <a:buSzPct val="75000"/>
              <a:buNone/>
            </a:pPr>
            <a:endParaRPr lang="en-US" altLang="en-US" b="1" dirty="0" smtClean="0">
              <a:solidFill>
                <a:schemeClr val="bg1"/>
              </a:solidFill>
              <a:latin typeface="Calibri" panose="020F0502020204030204" pitchFamily="34" charset="0"/>
            </a:endParaRPr>
          </a:p>
          <a:p>
            <a:pPr eaLnBrk="1" hangingPunct="1">
              <a:buClr>
                <a:srgbClr val="FF0000"/>
              </a:buClr>
              <a:buSzPct val="75000"/>
              <a:buFont typeface="Wingdings" panose="05000000000000000000" pitchFamily="2" charset="2"/>
              <a:buChar char="Ø"/>
            </a:pPr>
            <a:r>
              <a:rPr lang="en-US" altLang="en-US" b="1" dirty="0" smtClean="0">
                <a:solidFill>
                  <a:schemeClr val="bg1"/>
                </a:solidFill>
                <a:latin typeface="Calibri" panose="020F0502020204030204" pitchFamily="34" charset="0"/>
              </a:rPr>
              <a:t>P  </a:t>
            </a:r>
          </a:p>
        </p:txBody>
      </p:sp>
      <p:sp>
        <p:nvSpPr>
          <p:cNvPr id="39941" name="Line 5"/>
          <p:cNvSpPr>
            <a:spLocks noChangeShapeType="1"/>
          </p:cNvSpPr>
          <p:nvPr/>
        </p:nvSpPr>
        <p:spPr bwMode="auto">
          <a:xfrm flipH="1">
            <a:off x="228600" y="762000"/>
            <a:ext cx="0" cy="0"/>
          </a:xfrm>
          <a:prstGeom prst="line">
            <a:avLst/>
          </a:prstGeom>
          <a:noFill/>
          <a:ln w="12700">
            <a:solidFill>
              <a:schemeClr val="hlink"/>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defTabSz="914400" eaLnBrk="0" fontAlgn="base" hangingPunct="0">
              <a:spcBef>
                <a:spcPct val="0"/>
              </a:spcBef>
              <a:spcAft>
                <a:spcPct val="0"/>
              </a:spcAft>
              <a:defRPr/>
            </a:pPr>
            <a:endParaRPr lang="en-US" sz="3600" i="1" smtClean="0">
              <a:solidFill>
                <a:srgbClr val="000000"/>
              </a:solidFill>
            </a:endParaRPr>
          </a:p>
        </p:txBody>
      </p:sp>
      <p:sp>
        <p:nvSpPr>
          <p:cNvPr id="39942" name="Line 6"/>
          <p:cNvSpPr>
            <a:spLocks noChangeShapeType="1"/>
          </p:cNvSpPr>
          <p:nvPr/>
        </p:nvSpPr>
        <p:spPr bwMode="auto">
          <a:xfrm>
            <a:off x="237241" y="919169"/>
            <a:ext cx="8763000" cy="0"/>
          </a:xfrm>
          <a:prstGeom prst="line">
            <a:avLst/>
          </a:prstGeom>
          <a:noFill/>
          <a:ln w="381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defTabSz="914400" eaLnBrk="0" fontAlgn="base" hangingPunct="0">
              <a:spcBef>
                <a:spcPct val="0"/>
              </a:spcBef>
              <a:spcAft>
                <a:spcPct val="0"/>
              </a:spcAft>
              <a:defRPr/>
            </a:pPr>
            <a:endParaRPr lang="en-US" sz="3600" i="1" smtClean="0">
              <a:solidFill>
                <a:srgbClr val="000000"/>
              </a:solidFill>
            </a:endParaRPr>
          </a:p>
        </p:txBody>
      </p:sp>
    </p:spTree>
    <p:extLst>
      <p:ext uri="{BB962C8B-B14F-4D97-AF65-F5344CB8AC3E}">
        <p14:creationId xmlns:p14="http://schemas.microsoft.com/office/powerpoint/2010/main" val="151231630"/>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5"/>
          <p:cNvSpPr txBox="1">
            <a:spLocks noGrp="1"/>
          </p:cNvSpPr>
          <p:nvPr/>
        </p:nvSpPr>
        <p:spPr bwMode="auto">
          <a:xfrm>
            <a:off x="7010400" y="64008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defTabSz="914400" fontAlgn="base">
              <a:spcBef>
                <a:spcPct val="0"/>
              </a:spcBef>
              <a:spcAft>
                <a:spcPct val="0"/>
              </a:spcAft>
              <a:buFontTx/>
              <a:buNone/>
              <a:defRPr/>
            </a:pPr>
            <a:fld id="{DB05250D-2AD7-4A63-ADDF-AFAA1125F2B3}" type="slidenum">
              <a:rPr lang="en-US" altLang="en-US" sz="1600" b="1" i="1" smtClean="0">
                <a:solidFill>
                  <a:srgbClr val="FFFFFF"/>
                </a:solidFill>
                <a:latin typeface="Verdana" panose="020B0604030504040204" pitchFamily="34" charset="0"/>
              </a:rPr>
              <a:pPr algn="r" defTabSz="914400" fontAlgn="base">
                <a:spcBef>
                  <a:spcPct val="0"/>
                </a:spcBef>
                <a:spcAft>
                  <a:spcPct val="0"/>
                </a:spcAft>
                <a:buFontTx/>
                <a:buNone/>
                <a:defRPr/>
              </a:pPr>
              <a:t>9</a:t>
            </a:fld>
            <a:endParaRPr lang="en-US" altLang="en-US" sz="1600" b="1" i="1" smtClean="0">
              <a:solidFill>
                <a:srgbClr val="FFFFFF"/>
              </a:solidFill>
              <a:latin typeface="Verdana" panose="020B0604030504040204" pitchFamily="34" charset="0"/>
            </a:endParaRPr>
          </a:p>
        </p:txBody>
      </p:sp>
      <p:sp>
        <p:nvSpPr>
          <p:cNvPr id="39939" name="Rectangle 2"/>
          <p:cNvSpPr>
            <a:spLocks noGrp="1" noChangeArrowheads="1"/>
          </p:cNvSpPr>
          <p:nvPr>
            <p:ph type="title" idx="4294967295"/>
          </p:nvPr>
        </p:nvSpPr>
        <p:spPr>
          <a:xfrm>
            <a:off x="0" y="-73199"/>
            <a:ext cx="9144000" cy="1447800"/>
          </a:xfrm>
        </p:spPr>
        <p:txBody>
          <a:bodyPr/>
          <a:lstStyle/>
          <a:p>
            <a:pPr eaLnBrk="1" hangingPunct="1">
              <a:buClr>
                <a:srgbClr val="66FFFF"/>
              </a:buClr>
            </a:pPr>
            <a:r>
              <a:rPr lang="en-US" altLang="en-US" sz="4000" b="1" cap="small" dirty="0" smtClean="0">
                <a:solidFill>
                  <a:srgbClr val="FFCC00"/>
                </a:solidFill>
                <a:latin typeface="Calibri" panose="020F0502020204030204" pitchFamily="34" charset="0"/>
              </a:rPr>
              <a:t>The Critical Role of Cancer Registries in Combatting Cancer</a:t>
            </a:r>
          </a:p>
        </p:txBody>
      </p:sp>
      <p:sp>
        <p:nvSpPr>
          <p:cNvPr id="39940" name="Rectangle 3"/>
          <p:cNvSpPr>
            <a:spLocks noGrp="1" noChangeArrowheads="1"/>
          </p:cNvSpPr>
          <p:nvPr>
            <p:ph type="body" idx="4294967295"/>
          </p:nvPr>
        </p:nvSpPr>
        <p:spPr>
          <a:xfrm>
            <a:off x="237241" y="1410877"/>
            <a:ext cx="8601959" cy="4953000"/>
          </a:xfrm>
        </p:spPr>
        <p:txBody>
          <a:bodyPr/>
          <a:lstStyle/>
          <a:p>
            <a:pPr eaLnBrk="1" hangingPunct="1">
              <a:buClr>
                <a:srgbClr val="FF0000"/>
              </a:buClr>
              <a:buSzPct val="75000"/>
              <a:buFont typeface="Wingdings" panose="05000000000000000000" pitchFamily="2" charset="2"/>
              <a:buChar char="Ø"/>
            </a:pPr>
            <a:r>
              <a:rPr lang="en-US" altLang="en-US" b="1" dirty="0" smtClean="0">
                <a:solidFill>
                  <a:schemeClr val="bg1"/>
                </a:solidFill>
                <a:latin typeface="Calibri" panose="020F0502020204030204" pitchFamily="34" charset="0"/>
              </a:rPr>
              <a:t>Cancer registries collect detailed information about cancer patients and the treatments they receive.</a:t>
            </a:r>
          </a:p>
          <a:p>
            <a:pPr eaLnBrk="1" hangingPunct="1">
              <a:buClr>
                <a:srgbClr val="FF0000"/>
              </a:buClr>
              <a:buSzPct val="75000"/>
              <a:buFont typeface="Wingdings" panose="05000000000000000000" pitchFamily="2" charset="2"/>
              <a:buChar char="Ø"/>
            </a:pPr>
            <a:r>
              <a:rPr lang="en-US" altLang="en-US" b="1" dirty="0" smtClean="0">
                <a:solidFill>
                  <a:schemeClr val="bg1"/>
                </a:solidFill>
                <a:latin typeface="Calibri" panose="020F0502020204030204" pitchFamily="34" charset="0"/>
              </a:rPr>
              <a:t>Registries provide the data-driven foundation for comprehensive cancer control efforts</a:t>
            </a:r>
            <a:r>
              <a:rPr lang="en-US" altLang="en-US" b="1" dirty="0">
                <a:solidFill>
                  <a:schemeClr val="bg1"/>
                </a:solidFill>
                <a:latin typeface="Calibri" panose="020F0502020204030204" pitchFamily="34" charset="0"/>
              </a:rPr>
              <a:t>.</a:t>
            </a:r>
            <a:r>
              <a:rPr lang="en-US" altLang="en-US" b="1" dirty="0" smtClean="0">
                <a:solidFill>
                  <a:schemeClr val="bg1"/>
                </a:solidFill>
                <a:latin typeface="Calibri" panose="020F0502020204030204" pitchFamily="34" charset="0"/>
              </a:rPr>
              <a:t> </a:t>
            </a:r>
          </a:p>
          <a:p>
            <a:pPr marL="0" indent="0" eaLnBrk="1" hangingPunct="1">
              <a:buClr>
                <a:srgbClr val="FF0000"/>
              </a:buClr>
              <a:buSzPct val="75000"/>
              <a:buNone/>
            </a:pPr>
            <a:endParaRPr lang="en-US" altLang="en-US" b="1" dirty="0" smtClean="0">
              <a:solidFill>
                <a:schemeClr val="bg1"/>
              </a:solidFill>
              <a:latin typeface="Calibri" panose="020F0502020204030204" pitchFamily="34" charset="0"/>
            </a:endParaRPr>
          </a:p>
        </p:txBody>
      </p:sp>
      <p:sp>
        <p:nvSpPr>
          <p:cNvPr id="39941" name="Line 5"/>
          <p:cNvSpPr>
            <a:spLocks noChangeShapeType="1"/>
          </p:cNvSpPr>
          <p:nvPr/>
        </p:nvSpPr>
        <p:spPr bwMode="auto">
          <a:xfrm flipH="1">
            <a:off x="228600" y="762000"/>
            <a:ext cx="0" cy="0"/>
          </a:xfrm>
          <a:prstGeom prst="line">
            <a:avLst/>
          </a:prstGeom>
          <a:noFill/>
          <a:ln w="12700">
            <a:solidFill>
              <a:schemeClr val="hlink"/>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defTabSz="914400" eaLnBrk="0" fontAlgn="base" hangingPunct="0">
              <a:spcBef>
                <a:spcPct val="0"/>
              </a:spcBef>
              <a:spcAft>
                <a:spcPct val="0"/>
              </a:spcAft>
              <a:defRPr/>
            </a:pPr>
            <a:endParaRPr lang="en-US" sz="3600" i="1" smtClean="0">
              <a:solidFill>
                <a:srgbClr val="000000"/>
              </a:solidFill>
            </a:endParaRPr>
          </a:p>
        </p:txBody>
      </p:sp>
      <p:sp>
        <p:nvSpPr>
          <p:cNvPr id="39942" name="Line 6"/>
          <p:cNvSpPr>
            <a:spLocks noChangeShapeType="1"/>
          </p:cNvSpPr>
          <p:nvPr/>
        </p:nvSpPr>
        <p:spPr bwMode="auto">
          <a:xfrm>
            <a:off x="237241" y="1230253"/>
            <a:ext cx="8763000" cy="0"/>
          </a:xfrm>
          <a:prstGeom prst="line">
            <a:avLst/>
          </a:prstGeom>
          <a:noFill/>
          <a:ln w="381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defTabSz="914400" eaLnBrk="0" fontAlgn="base" hangingPunct="0">
              <a:spcBef>
                <a:spcPct val="0"/>
              </a:spcBef>
              <a:spcAft>
                <a:spcPct val="0"/>
              </a:spcAft>
              <a:defRPr/>
            </a:pPr>
            <a:endParaRPr lang="en-US" sz="3600" i="1" smtClean="0">
              <a:solidFill>
                <a:srgbClr val="000000"/>
              </a:solidFill>
            </a:endParaRPr>
          </a:p>
        </p:txBody>
      </p:sp>
    </p:spTree>
    <p:extLst>
      <p:ext uri="{BB962C8B-B14F-4D97-AF65-F5344CB8AC3E}">
        <p14:creationId xmlns:p14="http://schemas.microsoft.com/office/powerpoint/2010/main" val="112106288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69733" y="539686"/>
            <a:ext cx="3823157" cy="4701617"/>
          </a:xfrm>
          <a:prstGeom prst="rect">
            <a:avLst/>
          </a:prstGeom>
        </p:spPr>
      </p:pic>
      <p:pic>
        <p:nvPicPr>
          <p:cNvPr id="3" name="Picture 2"/>
          <p:cNvPicPr>
            <a:picLocks noChangeAspect="1"/>
          </p:cNvPicPr>
          <p:nvPr/>
        </p:nvPicPr>
        <p:blipFill>
          <a:blip r:embed="rId3"/>
          <a:stretch>
            <a:fillRect/>
          </a:stretch>
        </p:blipFill>
        <p:spPr>
          <a:xfrm>
            <a:off x="4685122" y="1245958"/>
            <a:ext cx="3949831" cy="4900318"/>
          </a:xfrm>
          <a:prstGeom prst="rect">
            <a:avLst/>
          </a:prstGeom>
        </p:spPr>
      </p:pic>
    </p:spTree>
    <p:extLst>
      <p:ext uri="{BB962C8B-B14F-4D97-AF65-F5344CB8AC3E}">
        <p14:creationId xmlns:p14="http://schemas.microsoft.com/office/powerpoint/2010/main" val="27343784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2549" y="147155"/>
            <a:ext cx="2857500" cy="3873776"/>
          </a:xfrm>
          <a:prstGeom prst="rect">
            <a:avLst/>
          </a:prstGeom>
        </p:spPr>
      </p:pic>
      <p:pic>
        <p:nvPicPr>
          <p:cNvPr id="4" name="Picture 3"/>
          <p:cNvPicPr>
            <a:picLocks noChangeAspect="1"/>
          </p:cNvPicPr>
          <p:nvPr/>
        </p:nvPicPr>
        <p:blipFill>
          <a:blip r:embed="rId3"/>
          <a:stretch>
            <a:fillRect/>
          </a:stretch>
        </p:blipFill>
        <p:spPr>
          <a:xfrm>
            <a:off x="2169343" y="2084043"/>
            <a:ext cx="3119094" cy="4594779"/>
          </a:xfrm>
          <a:prstGeom prst="rect">
            <a:avLst/>
          </a:prstGeom>
        </p:spPr>
      </p:pic>
      <p:pic>
        <p:nvPicPr>
          <p:cNvPr id="3" name="Picture 2"/>
          <p:cNvPicPr>
            <a:picLocks noChangeAspect="1"/>
          </p:cNvPicPr>
          <p:nvPr/>
        </p:nvPicPr>
        <p:blipFill>
          <a:blip r:embed="rId4"/>
          <a:stretch>
            <a:fillRect/>
          </a:stretch>
        </p:blipFill>
        <p:spPr>
          <a:xfrm>
            <a:off x="5665509" y="691308"/>
            <a:ext cx="3129875" cy="4003240"/>
          </a:xfrm>
          <a:prstGeom prst="rect">
            <a:avLst/>
          </a:prstGeom>
        </p:spPr>
      </p:pic>
    </p:spTree>
    <p:extLst>
      <p:ext uri="{BB962C8B-B14F-4D97-AF65-F5344CB8AC3E}">
        <p14:creationId xmlns:p14="http://schemas.microsoft.com/office/powerpoint/2010/main" val="23896121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63189" y="150828"/>
            <a:ext cx="6947556" cy="6551630"/>
          </a:xfrm>
          <a:prstGeom prst="rect">
            <a:avLst/>
          </a:prstGeom>
        </p:spPr>
      </p:pic>
    </p:spTree>
    <p:extLst>
      <p:ext uri="{BB962C8B-B14F-4D97-AF65-F5344CB8AC3E}">
        <p14:creationId xmlns:p14="http://schemas.microsoft.com/office/powerpoint/2010/main" val="8860227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74311" y="346632"/>
            <a:ext cx="4062020" cy="5205757"/>
          </a:xfrm>
          <a:prstGeom prst="rect">
            <a:avLst/>
          </a:prstGeom>
        </p:spPr>
      </p:pic>
      <p:pic>
        <p:nvPicPr>
          <p:cNvPr id="6" name="Picture 5"/>
          <p:cNvPicPr>
            <a:picLocks noChangeAspect="1"/>
          </p:cNvPicPr>
          <p:nvPr/>
        </p:nvPicPr>
        <p:blipFill>
          <a:blip r:embed="rId3"/>
          <a:stretch>
            <a:fillRect/>
          </a:stretch>
        </p:blipFill>
        <p:spPr>
          <a:xfrm>
            <a:off x="4713400" y="911158"/>
            <a:ext cx="3959257" cy="5385947"/>
          </a:xfrm>
          <a:prstGeom prst="rect">
            <a:avLst/>
          </a:prstGeom>
        </p:spPr>
      </p:pic>
    </p:spTree>
    <p:extLst>
      <p:ext uri="{BB962C8B-B14F-4D97-AF65-F5344CB8AC3E}">
        <p14:creationId xmlns:p14="http://schemas.microsoft.com/office/powerpoint/2010/main" val="3042669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23447" y="131976"/>
            <a:ext cx="6165130" cy="6429080"/>
          </a:xfrm>
          <a:prstGeom prst="rect">
            <a:avLst/>
          </a:prstGeom>
        </p:spPr>
      </p:pic>
    </p:spTree>
    <p:extLst>
      <p:ext uri="{BB962C8B-B14F-4D97-AF65-F5344CB8AC3E}">
        <p14:creationId xmlns:p14="http://schemas.microsoft.com/office/powerpoint/2010/main" val="41810752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81922" name="Slide Number Placeholder 1"/>
          <p:cNvSpPr>
            <a:spLocks noGrp="1"/>
          </p:cNvSpPr>
          <p:nvPr>
            <p:ph type="sldNum" sz="quarter" idx="12"/>
          </p:nvPr>
        </p:nvSpPr>
        <p:spPr>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C11335B-16F3-42A2-BE03-1448C7415B8E}" type="slidenum">
              <a:rPr kumimoji="0" lang="en-US" altLang="en-US" sz="14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15</a:t>
            </a:fld>
            <a:endParaRPr kumimoji="0" lang="en-US" altLang="en-US" sz="1400" b="0" i="0" u="none" strike="noStrike" kern="1200" cap="none" spc="0" normalizeH="0" baseline="0" noProof="0" smtClean="0">
              <a:ln>
                <a:noFill/>
              </a:ln>
              <a:solidFill>
                <a:prstClr val="black"/>
              </a:solidFill>
              <a:effectLst/>
              <a:uLnTx/>
              <a:uFillTx/>
              <a:latin typeface="Arial" charset="0"/>
              <a:ea typeface="+mn-ea"/>
              <a:cs typeface="+mn-cs"/>
            </a:endParaRPr>
          </a:p>
        </p:txBody>
      </p:sp>
      <p:pic>
        <p:nvPicPr>
          <p:cNvPr id="82947" name="Picture 2"/>
          <p:cNvPicPr>
            <a:picLocks noChangeAspect="1" noChangeArrowheads="1"/>
          </p:cNvPicPr>
          <p:nvPr/>
        </p:nvPicPr>
        <p:blipFill>
          <a:blip r:embed="rId2" cstate="print"/>
          <a:srcRect/>
          <a:stretch>
            <a:fillRect/>
          </a:stretch>
        </p:blipFill>
        <p:spPr bwMode="auto">
          <a:xfrm>
            <a:off x="256534" y="752953"/>
            <a:ext cx="3877475" cy="4874849"/>
          </a:xfrm>
          <a:prstGeom prst="rect">
            <a:avLst/>
          </a:prstGeom>
          <a:noFill/>
          <a:ln w="9525">
            <a:noFill/>
            <a:miter lim="800000"/>
            <a:headEnd/>
            <a:tailEnd/>
          </a:ln>
        </p:spPr>
      </p:pic>
      <p:sp>
        <p:nvSpPr>
          <p:cNvPr id="2" name="TextBox 1"/>
          <p:cNvSpPr txBox="1"/>
          <p:nvPr/>
        </p:nvSpPr>
        <p:spPr>
          <a:xfrm>
            <a:off x="4134010" y="407493"/>
            <a:ext cx="4925466" cy="627864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
                <a:srgbClr val="FF0000"/>
              </a:buClr>
              <a:buSzTx/>
              <a:buFont typeface="Wingdings" panose="05000000000000000000" pitchFamily="2" charset="2"/>
              <a:buChar char="Ø"/>
              <a:tabLst/>
              <a:defRPr/>
            </a:pPr>
            <a:r>
              <a:rPr kumimoji="0" lang="en-US" sz="2000" b="1" i="0" u="none" strike="noStrike" kern="1200" cap="none" spc="0" normalizeH="0" baseline="0" noProof="0" dirty="0" smtClean="0">
                <a:ln>
                  <a:noFill/>
                </a:ln>
                <a:solidFill>
                  <a:prstClr val="white"/>
                </a:solidFill>
                <a:effectLst/>
                <a:uLnTx/>
                <a:uFillTx/>
                <a:latin typeface="Calibri"/>
                <a:ea typeface="+mn-ea"/>
                <a:cs typeface="+mn-cs"/>
              </a:rPr>
              <a:t>Using data contained in the California Cancer Registry, this study evaluated stage at diagnosis, survival, and quality of care for 698,025 Californians with breast, colon, rectal, lung and prostate cancer from 2004 through 2012.</a:t>
            </a:r>
          </a:p>
          <a:p>
            <a:pPr marL="285750" marR="0" lvl="0" indent="-285750" algn="l" defTabSz="914400" rtl="0" eaLnBrk="1" fontAlgn="auto" latinLnBrk="0" hangingPunct="1">
              <a:lnSpc>
                <a:spcPct val="100000"/>
              </a:lnSpc>
              <a:spcBef>
                <a:spcPts val="0"/>
              </a:spcBef>
              <a:spcAft>
                <a:spcPts val="0"/>
              </a:spcAft>
              <a:buClr>
                <a:srgbClr val="FF0000"/>
              </a:buClr>
              <a:buSzTx/>
              <a:buFont typeface="Wingdings" panose="05000000000000000000" pitchFamily="2" charset="2"/>
              <a:buChar char="Ø"/>
              <a:tabLst/>
              <a:defRPr/>
            </a:pPr>
            <a:endParaRPr kumimoji="0" lang="en-US" sz="1800" b="1" i="0" u="none" strike="noStrike" kern="1200" cap="none" spc="0" normalizeH="0" baseline="0" noProof="0" dirty="0" smtClean="0">
              <a:ln>
                <a:noFill/>
              </a:ln>
              <a:solidFill>
                <a:prstClr val="white"/>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
                <a:srgbClr val="FF0000"/>
              </a:buClr>
              <a:buSzTx/>
              <a:buFont typeface="Wingdings" panose="05000000000000000000" pitchFamily="2" charset="2"/>
              <a:buChar char="Ø"/>
              <a:tabLst/>
              <a:defRPr/>
            </a:pPr>
            <a:r>
              <a:rPr kumimoji="0" lang="en-US" sz="2000" b="1" i="0" u="none" strike="noStrike" kern="1200" cap="none" spc="0" normalizeH="0" baseline="0" noProof="0" dirty="0" smtClean="0">
                <a:ln>
                  <a:noFill/>
                </a:ln>
                <a:solidFill>
                  <a:prstClr val="white"/>
                </a:solidFill>
                <a:effectLst/>
                <a:uLnTx/>
                <a:uFillTx/>
                <a:latin typeface="Calibri"/>
                <a:ea typeface="+mn-ea"/>
                <a:cs typeface="+mn-cs"/>
              </a:rPr>
              <a:t>Payer source was assigned to one of 7 payer categories according to primary payer codes:</a:t>
            </a:r>
          </a:p>
          <a:p>
            <a:pPr marL="571500" marR="0" lvl="1" indent="-285750" algn="l" defTabSz="914400" rtl="0" eaLnBrk="1" fontAlgn="auto" latinLnBrk="0" hangingPunct="1">
              <a:lnSpc>
                <a:spcPct val="100000"/>
              </a:lnSpc>
              <a:spcBef>
                <a:spcPts val="0"/>
              </a:spcBef>
              <a:spcAft>
                <a:spcPts val="0"/>
              </a:spcAft>
              <a:buClr>
                <a:srgbClr val="FF0000"/>
              </a:buClr>
              <a:buSzTx/>
              <a:buFont typeface="Wingdings" panose="05000000000000000000" pitchFamily="2" charset="2"/>
              <a:buChar char="ü"/>
              <a:tabLst/>
              <a:defRPr/>
            </a:pPr>
            <a:r>
              <a:rPr kumimoji="0" lang="en-US" sz="1800" b="1" i="0" u="none" strike="noStrike" kern="1200" cap="none" spc="0" normalizeH="0" baseline="0" noProof="0" dirty="0" smtClean="0">
                <a:ln>
                  <a:noFill/>
                </a:ln>
                <a:solidFill>
                  <a:prstClr val="white"/>
                </a:solidFill>
                <a:effectLst/>
                <a:uLnTx/>
                <a:uFillTx/>
                <a:latin typeface="Calibri"/>
                <a:ea typeface="+mn-ea"/>
                <a:cs typeface="+mn-cs"/>
              </a:rPr>
              <a:t>Medicare</a:t>
            </a:r>
          </a:p>
          <a:p>
            <a:pPr marL="571500" marR="0" lvl="1" indent="-285750" algn="l" defTabSz="914400" rtl="0" eaLnBrk="1" fontAlgn="auto" latinLnBrk="0" hangingPunct="1">
              <a:lnSpc>
                <a:spcPct val="100000"/>
              </a:lnSpc>
              <a:spcBef>
                <a:spcPts val="0"/>
              </a:spcBef>
              <a:spcAft>
                <a:spcPts val="0"/>
              </a:spcAft>
              <a:buClr>
                <a:srgbClr val="FF0000"/>
              </a:buClr>
              <a:buSzTx/>
              <a:buFont typeface="Wingdings" panose="05000000000000000000" pitchFamily="2" charset="2"/>
              <a:buChar char="ü"/>
              <a:tabLst/>
              <a:defRPr/>
            </a:pPr>
            <a:r>
              <a:rPr kumimoji="0" lang="en-US" sz="1800" b="1" i="0" u="none" strike="noStrike" kern="1200" cap="none" spc="0" normalizeH="0" baseline="0" noProof="0" dirty="0" err="1" smtClean="0">
                <a:ln>
                  <a:noFill/>
                </a:ln>
                <a:solidFill>
                  <a:prstClr val="white"/>
                </a:solidFill>
                <a:effectLst/>
                <a:uLnTx/>
                <a:uFillTx/>
                <a:latin typeface="Calibri"/>
                <a:ea typeface="+mn-ea"/>
                <a:cs typeface="+mn-cs"/>
              </a:rPr>
              <a:t>Medi</a:t>
            </a:r>
            <a:r>
              <a:rPr kumimoji="0" lang="en-US" sz="1800" b="1" i="0" u="none" strike="noStrike" kern="1200" cap="none" spc="0" normalizeH="0" baseline="0" noProof="0" dirty="0" smtClean="0">
                <a:ln>
                  <a:noFill/>
                </a:ln>
                <a:solidFill>
                  <a:prstClr val="white"/>
                </a:solidFill>
                <a:effectLst/>
                <a:uLnTx/>
                <a:uFillTx/>
                <a:latin typeface="Calibri"/>
                <a:ea typeface="+mn-ea"/>
                <a:cs typeface="+mn-cs"/>
              </a:rPr>
              <a:t>-Cal</a:t>
            </a:r>
          </a:p>
          <a:p>
            <a:pPr marL="571500" marR="0" lvl="1" indent="-285750" algn="l" defTabSz="914400" rtl="0" eaLnBrk="1" fontAlgn="auto" latinLnBrk="0" hangingPunct="1">
              <a:lnSpc>
                <a:spcPct val="100000"/>
              </a:lnSpc>
              <a:spcBef>
                <a:spcPts val="0"/>
              </a:spcBef>
              <a:spcAft>
                <a:spcPts val="0"/>
              </a:spcAft>
              <a:buClr>
                <a:srgbClr val="FF0000"/>
              </a:buClr>
              <a:buSzTx/>
              <a:buFont typeface="Wingdings" panose="05000000000000000000" pitchFamily="2" charset="2"/>
              <a:buChar char="ü"/>
              <a:tabLst/>
              <a:defRPr/>
            </a:pPr>
            <a:r>
              <a:rPr kumimoji="0" lang="en-US" sz="1800" b="1" i="0" u="none" strike="noStrike" kern="1200" cap="none" spc="0" normalizeH="0" baseline="0" noProof="0" dirty="0" smtClean="0">
                <a:ln>
                  <a:noFill/>
                </a:ln>
                <a:solidFill>
                  <a:prstClr val="white"/>
                </a:solidFill>
                <a:effectLst/>
                <a:uLnTx/>
                <a:uFillTx/>
                <a:latin typeface="Calibri"/>
                <a:ea typeface="+mn-ea"/>
                <a:cs typeface="+mn-cs"/>
              </a:rPr>
              <a:t>Medicare-</a:t>
            </a:r>
            <a:r>
              <a:rPr kumimoji="0" lang="en-US" sz="1800" b="1" i="0" u="none" strike="noStrike" kern="1200" cap="none" spc="0" normalizeH="0" baseline="0" noProof="0" dirty="0" err="1" smtClean="0">
                <a:ln>
                  <a:noFill/>
                </a:ln>
                <a:solidFill>
                  <a:prstClr val="white"/>
                </a:solidFill>
                <a:effectLst/>
                <a:uLnTx/>
                <a:uFillTx/>
                <a:latin typeface="Calibri"/>
                <a:ea typeface="+mn-ea"/>
                <a:cs typeface="+mn-cs"/>
              </a:rPr>
              <a:t>Medi</a:t>
            </a:r>
            <a:r>
              <a:rPr kumimoji="0" lang="en-US" sz="1800" b="1" i="0" u="none" strike="noStrike" kern="1200" cap="none" spc="0" normalizeH="0" baseline="0" noProof="0" dirty="0" smtClean="0">
                <a:ln>
                  <a:noFill/>
                </a:ln>
                <a:solidFill>
                  <a:prstClr val="white"/>
                </a:solidFill>
                <a:effectLst/>
                <a:uLnTx/>
                <a:uFillTx/>
                <a:latin typeface="Calibri"/>
                <a:ea typeface="+mn-ea"/>
                <a:cs typeface="+mn-cs"/>
              </a:rPr>
              <a:t>-Cal dual </a:t>
            </a:r>
            <a:r>
              <a:rPr kumimoji="0" lang="en-US" sz="1800" b="1" i="0" u="none" strike="noStrike" kern="1200" cap="none" spc="0" normalizeH="0" baseline="0" noProof="0" dirty="0" err="1" smtClean="0">
                <a:ln>
                  <a:noFill/>
                </a:ln>
                <a:solidFill>
                  <a:prstClr val="white"/>
                </a:solidFill>
                <a:effectLst/>
                <a:uLnTx/>
                <a:uFillTx/>
                <a:latin typeface="Calibri"/>
                <a:ea typeface="+mn-ea"/>
                <a:cs typeface="+mn-cs"/>
              </a:rPr>
              <a:t>eligibles</a:t>
            </a:r>
            <a:endParaRPr kumimoji="0" lang="en-US" sz="1800" b="1" i="0" u="none" strike="noStrike" kern="1200" cap="none" spc="0" normalizeH="0" baseline="0" noProof="0" dirty="0" smtClean="0">
              <a:ln>
                <a:noFill/>
              </a:ln>
              <a:solidFill>
                <a:prstClr val="white"/>
              </a:solidFill>
              <a:effectLst/>
              <a:uLnTx/>
              <a:uFillTx/>
              <a:latin typeface="Calibri"/>
              <a:ea typeface="+mn-ea"/>
              <a:cs typeface="+mn-cs"/>
            </a:endParaRPr>
          </a:p>
          <a:p>
            <a:pPr marL="571500" marR="0" lvl="1" indent="-285750" algn="l" defTabSz="914400" rtl="0" eaLnBrk="1" fontAlgn="auto" latinLnBrk="0" hangingPunct="1">
              <a:lnSpc>
                <a:spcPct val="100000"/>
              </a:lnSpc>
              <a:spcBef>
                <a:spcPts val="0"/>
              </a:spcBef>
              <a:spcAft>
                <a:spcPts val="0"/>
              </a:spcAft>
              <a:buClr>
                <a:srgbClr val="FF0000"/>
              </a:buClr>
              <a:buSzTx/>
              <a:buFont typeface="Wingdings" panose="05000000000000000000" pitchFamily="2" charset="2"/>
              <a:buChar char="ü"/>
              <a:tabLst/>
              <a:defRPr/>
            </a:pPr>
            <a:r>
              <a:rPr kumimoji="0" lang="en-US" sz="1800" b="1" i="0" u="none" strike="noStrike" kern="1200" cap="none" spc="0" normalizeH="0" baseline="0" noProof="0" dirty="0" smtClean="0">
                <a:ln>
                  <a:noFill/>
                </a:ln>
                <a:solidFill>
                  <a:prstClr val="white"/>
                </a:solidFill>
                <a:effectLst/>
                <a:uLnTx/>
                <a:uFillTx/>
                <a:latin typeface="Calibri"/>
                <a:ea typeface="+mn-ea"/>
                <a:cs typeface="+mn-cs"/>
              </a:rPr>
              <a:t>Private</a:t>
            </a:r>
          </a:p>
          <a:p>
            <a:pPr marL="571500" marR="0" lvl="1" indent="-285750" algn="l" defTabSz="914400" rtl="0" eaLnBrk="1" fontAlgn="auto" latinLnBrk="0" hangingPunct="1">
              <a:lnSpc>
                <a:spcPct val="100000"/>
              </a:lnSpc>
              <a:spcBef>
                <a:spcPts val="0"/>
              </a:spcBef>
              <a:spcAft>
                <a:spcPts val="0"/>
              </a:spcAft>
              <a:buClr>
                <a:srgbClr val="FF0000"/>
              </a:buClr>
              <a:buSzTx/>
              <a:buFont typeface="Wingdings" panose="05000000000000000000" pitchFamily="2" charset="2"/>
              <a:buChar char="ü"/>
              <a:tabLst/>
              <a:defRPr/>
            </a:pPr>
            <a:r>
              <a:rPr kumimoji="0" lang="en-US" sz="1800" b="1" i="0" u="none" strike="noStrike" kern="1200" cap="none" spc="0" normalizeH="0" baseline="0" noProof="0" dirty="0" smtClean="0">
                <a:ln>
                  <a:noFill/>
                </a:ln>
                <a:solidFill>
                  <a:prstClr val="white"/>
                </a:solidFill>
                <a:effectLst/>
                <a:uLnTx/>
                <a:uFillTx/>
                <a:latin typeface="Calibri"/>
                <a:ea typeface="+mn-ea"/>
                <a:cs typeface="+mn-cs"/>
              </a:rPr>
              <a:t>DOD</a:t>
            </a:r>
          </a:p>
          <a:p>
            <a:pPr marL="571500" marR="0" lvl="1" indent="-285750" algn="l" defTabSz="914400" rtl="0" eaLnBrk="1" fontAlgn="auto" latinLnBrk="0" hangingPunct="1">
              <a:lnSpc>
                <a:spcPct val="100000"/>
              </a:lnSpc>
              <a:spcBef>
                <a:spcPts val="0"/>
              </a:spcBef>
              <a:spcAft>
                <a:spcPts val="0"/>
              </a:spcAft>
              <a:buClr>
                <a:srgbClr val="FF0000"/>
              </a:buClr>
              <a:buSzTx/>
              <a:buFont typeface="Wingdings" panose="05000000000000000000" pitchFamily="2" charset="2"/>
              <a:buChar char="ü"/>
              <a:tabLst/>
              <a:defRPr/>
            </a:pPr>
            <a:r>
              <a:rPr kumimoji="0" lang="en-US" sz="1800" b="1" i="0" u="none" strike="noStrike" kern="1200" cap="none" spc="0" normalizeH="0" baseline="0" noProof="0" dirty="0" smtClean="0">
                <a:ln>
                  <a:noFill/>
                </a:ln>
                <a:solidFill>
                  <a:prstClr val="white"/>
                </a:solidFill>
                <a:effectLst/>
                <a:uLnTx/>
                <a:uFillTx/>
                <a:latin typeface="Calibri"/>
                <a:ea typeface="+mn-ea"/>
                <a:cs typeface="+mn-cs"/>
              </a:rPr>
              <a:t>VA</a:t>
            </a:r>
          </a:p>
          <a:p>
            <a:pPr marL="571500" marR="0" lvl="1" indent="-285750" algn="l" defTabSz="914400" rtl="0" eaLnBrk="1" fontAlgn="auto" latinLnBrk="0" hangingPunct="1">
              <a:lnSpc>
                <a:spcPct val="100000"/>
              </a:lnSpc>
              <a:spcBef>
                <a:spcPts val="0"/>
              </a:spcBef>
              <a:spcAft>
                <a:spcPts val="0"/>
              </a:spcAft>
              <a:buClr>
                <a:srgbClr val="FF0000"/>
              </a:buClr>
              <a:buSzTx/>
              <a:buFont typeface="Wingdings" panose="05000000000000000000" pitchFamily="2" charset="2"/>
              <a:buChar char="ü"/>
              <a:tabLst/>
              <a:defRPr/>
            </a:pPr>
            <a:r>
              <a:rPr kumimoji="0" lang="en-US" sz="1800" b="1" i="0" u="none" strike="noStrike" kern="1200" cap="none" spc="0" normalizeH="0" baseline="0" noProof="0" dirty="0" smtClean="0">
                <a:ln>
                  <a:noFill/>
                </a:ln>
                <a:solidFill>
                  <a:prstClr val="white"/>
                </a:solidFill>
                <a:effectLst/>
                <a:uLnTx/>
                <a:uFillTx/>
                <a:latin typeface="Calibri"/>
                <a:ea typeface="+mn-ea"/>
                <a:cs typeface="+mn-cs"/>
              </a:rPr>
              <a:t>Uninsured</a:t>
            </a:r>
          </a:p>
          <a:p>
            <a:pPr marL="571500" marR="0" lvl="1" indent="-285750" algn="l" defTabSz="914400" rtl="0" eaLnBrk="1" fontAlgn="auto" latinLnBrk="0" hangingPunct="1">
              <a:lnSpc>
                <a:spcPct val="100000"/>
              </a:lnSpc>
              <a:spcBef>
                <a:spcPts val="0"/>
              </a:spcBef>
              <a:spcAft>
                <a:spcPts val="0"/>
              </a:spcAft>
              <a:buClr>
                <a:srgbClr val="FF0000"/>
              </a:buClr>
              <a:buSzTx/>
              <a:buFont typeface="Wingdings" panose="05000000000000000000" pitchFamily="2" charset="2"/>
              <a:buChar char="ü"/>
              <a:tabLst/>
              <a:defRPr/>
            </a:pPr>
            <a:endParaRPr kumimoji="0" lang="en-US" sz="1800" b="1" i="0" u="none" strike="noStrike" kern="1200" cap="none" spc="0" normalizeH="0" baseline="0" noProof="0" dirty="0" smtClean="0">
              <a:ln>
                <a:noFill/>
              </a:ln>
              <a:solidFill>
                <a:prstClr val="white"/>
              </a:solidFill>
              <a:effectLst/>
              <a:uLnTx/>
              <a:uFillTx/>
              <a:latin typeface="Calibri"/>
              <a:ea typeface="+mn-ea"/>
              <a:cs typeface="+mn-cs"/>
            </a:endParaRPr>
          </a:p>
          <a:p>
            <a:pPr marL="285750" marR="0" lvl="1" indent="-285750" algn="l" defTabSz="914400" rtl="0" eaLnBrk="1" fontAlgn="auto" latinLnBrk="0" hangingPunct="1">
              <a:lnSpc>
                <a:spcPct val="100000"/>
              </a:lnSpc>
              <a:spcBef>
                <a:spcPts val="0"/>
              </a:spcBef>
              <a:spcAft>
                <a:spcPts val="0"/>
              </a:spcAft>
              <a:buClr>
                <a:srgbClr val="FF0000"/>
              </a:buClr>
              <a:buSzTx/>
              <a:buFont typeface="Wingdings" panose="05000000000000000000" pitchFamily="2" charset="2"/>
              <a:buChar char="Ø"/>
              <a:tabLst/>
              <a:defRPr/>
            </a:pPr>
            <a:r>
              <a:rPr kumimoji="0" lang="en-US" sz="2000" b="1" i="0" u="none" strike="noStrike" kern="1200" cap="none" spc="0" normalizeH="0" baseline="0" noProof="0" dirty="0" smtClean="0">
                <a:ln>
                  <a:noFill/>
                </a:ln>
                <a:solidFill>
                  <a:prstClr val="white"/>
                </a:solidFill>
                <a:effectLst/>
                <a:uLnTx/>
                <a:uFillTx/>
                <a:latin typeface="Calibri"/>
                <a:ea typeface="+mn-ea"/>
                <a:cs typeface="+mn-cs"/>
              </a:rPr>
              <a:t>These CCR data need to be linked with </a:t>
            </a:r>
            <a:r>
              <a:rPr kumimoji="0" lang="en-US" sz="2000" b="1" i="0" u="none" strike="noStrike" kern="1200" cap="none" spc="0" normalizeH="0" baseline="0" noProof="0" dirty="0" err="1" smtClean="0">
                <a:ln>
                  <a:noFill/>
                </a:ln>
                <a:solidFill>
                  <a:prstClr val="white"/>
                </a:solidFill>
                <a:effectLst/>
                <a:uLnTx/>
                <a:uFillTx/>
                <a:latin typeface="Calibri"/>
                <a:ea typeface="+mn-ea"/>
                <a:cs typeface="+mn-cs"/>
              </a:rPr>
              <a:t>Medi</a:t>
            </a:r>
            <a:r>
              <a:rPr kumimoji="0" lang="en-US" sz="2000" b="1" i="0" u="none" strike="noStrike" kern="1200" cap="none" spc="0" normalizeH="0" baseline="0" noProof="0" dirty="0" smtClean="0">
                <a:ln>
                  <a:noFill/>
                </a:ln>
                <a:solidFill>
                  <a:prstClr val="white"/>
                </a:solidFill>
                <a:effectLst/>
                <a:uLnTx/>
                <a:uFillTx/>
                <a:latin typeface="Calibri"/>
                <a:ea typeface="+mn-ea"/>
                <a:cs typeface="+mn-cs"/>
              </a:rPr>
              <a:t>-Cal paid claims and other data bases to better understand the findings</a:t>
            </a:r>
            <a:endParaRPr kumimoji="0" lang="en-US" sz="2000" b="1"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9257633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0"/>
            <a:ext cx="9144000" cy="11525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itchFamily="34" charset="0"/>
              <a:ea typeface="+mn-ea"/>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itchFamily="34" charset="0"/>
              <a:ea typeface="+mn-ea"/>
              <a:cs typeface="Arial" pitchFamily="34" charset="0"/>
            </a:endParaRPr>
          </a:p>
        </p:txBody>
      </p:sp>
      <p:sp>
        <p:nvSpPr>
          <p:cNvPr id="3" name="TextBox 2"/>
          <p:cNvSpPr txBox="1"/>
          <p:nvPr/>
        </p:nvSpPr>
        <p:spPr>
          <a:xfrm>
            <a:off x="142613" y="68685"/>
            <a:ext cx="8900719" cy="987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small" spc="0" normalizeH="0" baseline="0" noProof="0" dirty="0" smtClean="0">
                <a:ln>
                  <a:noFill/>
                </a:ln>
                <a:solidFill>
                  <a:prstClr val="white"/>
                </a:solidFill>
                <a:effectLst/>
                <a:uLnTx/>
                <a:uFillTx/>
                <a:latin typeface="Calibri"/>
                <a:ea typeface="+mn-ea"/>
                <a:cs typeface="+mn-cs"/>
              </a:rPr>
              <a:t>Use of the </a:t>
            </a:r>
            <a:r>
              <a:rPr kumimoji="0" lang="en-US" sz="2800" b="1" i="0" u="none" strike="noStrike" kern="1200" cap="small" spc="0" normalizeH="0" baseline="0" noProof="0" dirty="0" err="1" smtClean="0">
                <a:ln>
                  <a:noFill/>
                </a:ln>
                <a:solidFill>
                  <a:prstClr val="white"/>
                </a:solidFill>
                <a:effectLst/>
                <a:uLnTx/>
                <a:uFillTx/>
                <a:latin typeface="Calibri"/>
                <a:ea typeface="+mn-ea"/>
                <a:cs typeface="+mn-cs"/>
              </a:rPr>
              <a:t>Oncotype</a:t>
            </a:r>
            <a:r>
              <a:rPr kumimoji="0" lang="en-US" sz="2800" b="1" i="0" u="none" strike="noStrike" kern="1200" cap="small" spc="0" normalizeH="0" baseline="0" noProof="0" dirty="0" smtClean="0">
                <a:ln>
                  <a:noFill/>
                </a:ln>
                <a:solidFill>
                  <a:prstClr val="white"/>
                </a:solidFill>
                <a:effectLst/>
                <a:uLnTx/>
                <a:uFillTx/>
                <a:latin typeface="Calibri"/>
                <a:ea typeface="+mn-ea"/>
                <a:cs typeface="+mn-cs"/>
              </a:rPr>
              <a:t> </a:t>
            </a:r>
            <a:r>
              <a:rPr kumimoji="0" lang="en-US" sz="2800" b="1" i="0" u="none" strike="noStrike" kern="1200" cap="small" spc="0" normalizeH="0" baseline="0" noProof="0" dirty="0" err="1" smtClean="0">
                <a:ln>
                  <a:noFill/>
                </a:ln>
                <a:solidFill>
                  <a:prstClr val="white"/>
                </a:solidFill>
                <a:effectLst/>
                <a:uLnTx/>
                <a:uFillTx/>
                <a:latin typeface="Calibri"/>
                <a:ea typeface="+mn-ea"/>
                <a:cs typeface="+mn-cs"/>
              </a:rPr>
              <a:t>Dx</a:t>
            </a:r>
            <a:r>
              <a:rPr kumimoji="0" lang="en-US" sz="2800" b="1" i="0" u="none" strike="noStrike" kern="1200" cap="small" spc="0" normalizeH="0" baseline="0" noProof="0" dirty="0" smtClean="0">
                <a:ln>
                  <a:noFill/>
                </a:ln>
                <a:solidFill>
                  <a:prstClr val="white"/>
                </a:solidFill>
                <a:effectLst/>
                <a:uLnTx/>
                <a:uFillTx/>
                <a:latin typeface="Calibri"/>
                <a:ea typeface="+mn-ea"/>
                <a:cs typeface="+mn-cs"/>
              </a:rPr>
              <a:t> Assay Among </a:t>
            </a:r>
            <a:r>
              <a:rPr kumimoji="0" lang="en-US" sz="2800" b="1" i="0" u="none" strike="noStrike" kern="1200" cap="small" spc="0" normalizeH="0" baseline="0" noProof="0" dirty="0" err="1" smtClean="0">
                <a:ln>
                  <a:noFill/>
                </a:ln>
                <a:solidFill>
                  <a:prstClr val="white"/>
                </a:solidFill>
                <a:effectLst/>
                <a:uLnTx/>
                <a:uFillTx/>
                <a:latin typeface="Calibri"/>
                <a:ea typeface="+mn-ea"/>
                <a:cs typeface="+mn-cs"/>
              </a:rPr>
              <a:t>Medi</a:t>
            </a:r>
            <a:r>
              <a:rPr kumimoji="0" lang="en-US" sz="2800" b="1" i="0" u="none" strike="noStrike" kern="1200" cap="small" spc="0" normalizeH="0" baseline="0" noProof="0" dirty="0" smtClean="0">
                <a:ln>
                  <a:noFill/>
                </a:ln>
                <a:solidFill>
                  <a:prstClr val="white"/>
                </a:solidFill>
                <a:effectLst/>
                <a:uLnTx/>
                <a:uFillTx/>
                <a:latin typeface="Calibri"/>
                <a:ea typeface="+mn-ea"/>
                <a:cs typeface="+mn-cs"/>
              </a:rPr>
              <a:t>-Cal Members With Breast Cancer – Preliminary Results</a:t>
            </a:r>
            <a:endParaRPr kumimoji="0" lang="en-US" sz="3600" b="1" i="0" u="none" strike="noStrike" kern="1200" cap="none" spc="0" normalizeH="0" baseline="0" noProof="0" dirty="0" smtClean="0">
              <a:ln>
                <a:noFill/>
              </a:ln>
              <a:solidFill>
                <a:prstClr val="white"/>
              </a:solidFill>
              <a:effectLst/>
              <a:uLnTx/>
              <a:uFillTx/>
              <a:latin typeface="Calibri"/>
              <a:ea typeface="+mn-ea"/>
              <a:cs typeface="+mn-cs"/>
            </a:endParaRPr>
          </a:p>
        </p:txBody>
      </p:sp>
      <p:sp>
        <p:nvSpPr>
          <p:cNvPr id="4" name="Rectangle 3"/>
          <p:cNvSpPr/>
          <p:nvPr/>
        </p:nvSpPr>
        <p:spPr>
          <a:xfrm>
            <a:off x="159391" y="1269569"/>
            <a:ext cx="8732939" cy="5386090"/>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Ø"/>
              <a:tabLst/>
              <a:defRPr/>
            </a:pPr>
            <a:r>
              <a:rPr kumimoji="0" lang="en-US" sz="2400" b="1" i="0" u="none" strike="noStrike" kern="1200" cap="none" spc="0" normalizeH="0" baseline="0" noProof="0" dirty="0">
                <a:ln>
                  <a:noFill/>
                </a:ln>
                <a:solidFill>
                  <a:srgbClr val="002266"/>
                </a:solidFill>
                <a:effectLst/>
                <a:uLnTx/>
                <a:uFillTx/>
                <a:latin typeface="Calibri"/>
                <a:ea typeface="Times New Roman"/>
                <a:cs typeface="+mn-cs"/>
              </a:rPr>
              <a:t>23,789 breast cancer patients diagnosed during the 3-year study period were eligible for the ODX </a:t>
            </a:r>
            <a:r>
              <a:rPr kumimoji="0" lang="en-US" sz="2400" b="1" i="0" u="none" strike="noStrike" kern="1200" cap="none" spc="0" normalizeH="0" baseline="0" noProof="0" dirty="0" smtClean="0">
                <a:ln>
                  <a:noFill/>
                </a:ln>
                <a:solidFill>
                  <a:srgbClr val="002266"/>
                </a:solidFill>
                <a:effectLst/>
                <a:uLnTx/>
                <a:uFillTx/>
                <a:latin typeface="Calibri"/>
                <a:ea typeface="Times New Roman"/>
                <a:cs typeface="+mn-cs"/>
              </a:rPr>
              <a:t>assay; 8.5</a:t>
            </a:r>
            <a:r>
              <a:rPr kumimoji="0" lang="en-US" sz="2400" b="1" i="0" u="none" strike="noStrike" kern="1200" cap="none" spc="0" normalizeH="0" baseline="0" noProof="0" dirty="0">
                <a:ln>
                  <a:noFill/>
                </a:ln>
                <a:solidFill>
                  <a:srgbClr val="002266"/>
                </a:solidFill>
                <a:effectLst/>
                <a:uLnTx/>
                <a:uFillTx/>
                <a:latin typeface="Calibri"/>
                <a:ea typeface="Times New Roman"/>
                <a:cs typeface="+mn-cs"/>
              </a:rPr>
              <a:t>% of </a:t>
            </a:r>
            <a:r>
              <a:rPr kumimoji="0" lang="en-US" sz="2400" b="1" i="0" u="none" strike="noStrike" kern="1200" cap="none" spc="0" normalizeH="0" baseline="0" noProof="0" dirty="0" smtClean="0">
                <a:ln>
                  <a:noFill/>
                </a:ln>
                <a:solidFill>
                  <a:srgbClr val="002266"/>
                </a:solidFill>
                <a:effectLst/>
                <a:uLnTx/>
                <a:uFillTx/>
                <a:latin typeface="Calibri"/>
                <a:ea typeface="Times New Roman"/>
                <a:cs typeface="+mn-cs"/>
              </a:rPr>
              <a:t>these were </a:t>
            </a:r>
            <a:r>
              <a:rPr kumimoji="0" lang="en-US" sz="2400" b="1" i="0" u="none" strike="noStrike" kern="1200" cap="none" spc="0" normalizeH="0" baseline="0" noProof="0" dirty="0">
                <a:ln>
                  <a:noFill/>
                </a:ln>
                <a:solidFill>
                  <a:srgbClr val="002266"/>
                </a:solidFill>
                <a:effectLst/>
                <a:uLnTx/>
                <a:uFillTx/>
                <a:latin typeface="Calibri"/>
                <a:ea typeface="Times New Roman"/>
                <a:cs typeface="+mn-cs"/>
              </a:rPr>
              <a:t>enrolled in </a:t>
            </a:r>
            <a:r>
              <a:rPr kumimoji="0" lang="en-US" sz="2400" b="1" i="0" u="none" strike="noStrike" kern="1200" cap="none" spc="0" normalizeH="0" baseline="0" noProof="0" dirty="0" err="1">
                <a:ln>
                  <a:noFill/>
                </a:ln>
                <a:solidFill>
                  <a:srgbClr val="002266"/>
                </a:solidFill>
                <a:effectLst/>
                <a:uLnTx/>
                <a:uFillTx/>
                <a:latin typeface="Calibri"/>
                <a:ea typeface="Times New Roman"/>
                <a:cs typeface="+mn-cs"/>
              </a:rPr>
              <a:t>Medi</a:t>
            </a:r>
            <a:r>
              <a:rPr kumimoji="0" lang="en-US" sz="2400" b="1" i="0" u="none" strike="noStrike" kern="1200" cap="none" spc="0" normalizeH="0" baseline="0" noProof="0" dirty="0">
                <a:ln>
                  <a:noFill/>
                </a:ln>
                <a:solidFill>
                  <a:srgbClr val="002266"/>
                </a:solidFill>
                <a:effectLst/>
                <a:uLnTx/>
                <a:uFillTx/>
                <a:latin typeface="Calibri"/>
                <a:ea typeface="Times New Roman"/>
                <a:cs typeface="+mn-cs"/>
              </a:rPr>
              <a:t>-Cal for at least one </a:t>
            </a:r>
            <a:r>
              <a:rPr kumimoji="0" lang="en-US" sz="2400" b="1" i="0" u="none" strike="noStrike" kern="1200" cap="none" spc="0" normalizeH="0" baseline="0" noProof="0" dirty="0" smtClean="0">
                <a:ln>
                  <a:noFill/>
                </a:ln>
                <a:solidFill>
                  <a:srgbClr val="002266"/>
                </a:solidFill>
                <a:effectLst/>
                <a:uLnTx/>
                <a:uFillTx/>
                <a:latin typeface="Calibri"/>
                <a:ea typeface="Times New Roman"/>
                <a:cs typeface="+mn-cs"/>
              </a:rPr>
              <a:t>month</a:t>
            </a:r>
            <a:r>
              <a:rPr kumimoji="0" lang="en-US" sz="2400" b="1" i="0" u="none" strike="noStrike" kern="1200" cap="none" spc="0" normalizeH="0" baseline="0" noProof="0" dirty="0">
                <a:ln>
                  <a:noFill/>
                </a:ln>
                <a:solidFill>
                  <a:srgbClr val="002266"/>
                </a:solidFill>
                <a:effectLst/>
                <a:uLnTx/>
                <a:uFillTx/>
                <a:latin typeface="Calibri"/>
                <a:ea typeface="Times New Roman"/>
                <a:cs typeface="+mn-cs"/>
              </a:rPr>
              <a:t> </a:t>
            </a:r>
            <a:r>
              <a:rPr kumimoji="0" lang="en-US" sz="2400" b="1" i="0" u="none" strike="noStrike" kern="1200" cap="none" spc="0" normalizeH="0" baseline="0" noProof="0" dirty="0" smtClean="0">
                <a:ln>
                  <a:noFill/>
                </a:ln>
                <a:solidFill>
                  <a:srgbClr val="002266"/>
                </a:solidFill>
                <a:effectLst/>
                <a:uLnTx/>
                <a:uFillTx/>
                <a:latin typeface="Calibri"/>
                <a:ea typeface="Times New Roman"/>
                <a:cs typeface="+mn-cs"/>
              </a:rPr>
              <a:t>(65</a:t>
            </a:r>
            <a:r>
              <a:rPr kumimoji="0" lang="en-US" sz="2400" b="1" i="0" u="none" strike="noStrike" kern="1200" cap="none" spc="0" normalizeH="0" baseline="0" noProof="0" dirty="0">
                <a:ln>
                  <a:noFill/>
                </a:ln>
                <a:solidFill>
                  <a:srgbClr val="002266"/>
                </a:solidFill>
                <a:effectLst/>
                <a:uLnTx/>
                <a:uFillTx/>
                <a:latin typeface="Calibri"/>
                <a:ea typeface="Times New Roman"/>
                <a:cs typeface="+mn-cs"/>
              </a:rPr>
              <a:t>% were enrolled for the entire </a:t>
            </a:r>
            <a:r>
              <a:rPr kumimoji="0" lang="en-US" sz="2400" b="1" i="0" u="none" strike="noStrike" kern="1200" cap="none" spc="0" normalizeH="0" baseline="0" noProof="0" dirty="0" smtClean="0">
                <a:ln>
                  <a:noFill/>
                </a:ln>
                <a:solidFill>
                  <a:srgbClr val="002266"/>
                </a:solidFill>
                <a:effectLst/>
                <a:uLnTx/>
                <a:uFillTx/>
                <a:latin typeface="Calibri"/>
                <a:ea typeface="Times New Roman"/>
                <a:cs typeface="+mn-cs"/>
              </a:rPr>
              <a:t>period;13</a:t>
            </a:r>
            <a:r>
              <a:rPr kumimoji="0" lang="en-US" sz="2400" b="1" i="0" u="none" strike="noStrike" kern="1200" cap="none" spc="0" normalizeH="0" baseline="0" noProof="0" dirty="0">
                <a:ln>
                  <a:noFill/>
                </a:ln>
                <a:solidFill>
                  <a:srgbClr val="002266"/>
                </a:solidFill>
                <a:effectLst/>
                <a:uLnTx/>
                <a:uFillTx/>
                <a:latin typeface="Calibri"/>
                <a:ea typeface="Times New Roman"/>
                <a:cs typeface="+mn-cs"/>
              </a:rPr>
              <a:t>% were enrolled for 6 months or less</a:t>
            </a:r>
            <a:r>
              <a:rPr kumimoji="0" lang="en-US" sz="2400" b="1" i="0" u="none" strike="noStrike" kern="1200" cap="none" spc="0" normalizeH="0" baseline="0" noProof="0" dirty="0" smtClean="0">
                <a:ln>
                  <a:noFill/>
                </a:ln>
                <a:solidFill>
                  <a:srgbClr val="002266"/>
                </a:solidFill>
                <a:effectLst/>
                <a:uLnTx/>
                <a:uFillTx/>
                <a:latin typeface="Calibri"/>
                <a:ea typeface="Times New Roman"/>
                <a:cs typeface="+mn-cs"/>
              </a:rPr>
              <a:t>)</a:t>
            </a:r>
          </a:p>
          <a:p>
            <a:pPr marL="800100" marR="0" lvl="1" indent="-342900" algn="l" defTabSz="914400" rtl="0" eaLnBrk="1" fontAlgn="auto" latinLnBrk="0" hangingPunct="1">
              <a:lnSpc>
                <a:spcPct val="100000"/>
              </a:lnSpc>
              <a:spcBef>
                <a:spcPts val="0"/>
              </a:spcBef>
              <a:spcAft>
                <a:spcPts val="0"/>
              </a:spcAft>
              <a:buClr>
                <a:srgbClr val="C09900"/>
              </a:buClr>
              <a:buSzTx/>
              <a:buFont typeface="Wingdings" panose="05000000000000000000" pitchFamily="2" charset="2"/>
              <a:buChar char="Ø"/>
              <a:tabLst/>
              <a:defRPr/>
            </a:pPr>
            <a:endParaRPr kumimoji="0" lang="en-US" sz="800" b="1" i="0" u="none" strike="noStrike" kern="1200" cap="none" spc="0" normalizeH="0" baseline="0" noProof="0" dirty="0">
              <a:ln>
                <a:noFill/>
              </a:ln>
              <a:solidFill>
                <a:srgbClr val="002266"/>
              </a:solidFill>
              <a:effectLst/>
              <a:uLnTx/>
              <a:uFillTx/>
              <a:latin typeface="Calibri"/>
              <a:ea typeface="Times New Roman"/>
              <a:cs typeface="+mn-cs"/>
            </a:endParaRPr>
          </a:p>
          <a:p>
            <a:pPr marL="342900" marR="0" lvl="0" indent="-34290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Ø"/>
              <a:tabLst/>
              <a:defRPr/>
            </a:pPr>
            <a:r>
              <a:rPr kumimoji="0" lang="en-US" sz="2400" b="1" i="0" u="none" strike="noStrike" kern="1200" cap="none" spc="0" normalizeH="0" baseline="0" noProof="0" dirty="0" smtClean="0">
                <a:ln>
                  <a:noFill/>
                </a:ln>
                <a:solidFill>
                  <a:srgbClr val="002266"/>
                </a:solidFill>
                <a:effectLst/>
                <a:uLnTx/>
                <a:uFillTx/>
                <a:latin typeface="Calibri"/>
                <a:ea typeface="Times New Roman"/>
                <a:cs typeface="+mn-cs"/>
              </a:rPr>
              <a:t>About </a:t>
            </a:r>
            <a:r>
              <a:rPr kumimoji="0" lang="en-US" sz="2400" b="1" i="0" u="none" strike="noStrike" kern="1200" cap="none" spc="0" normalizeH="0" baseline="0" noProof="0" dirty="0">
                <a:ln>
                  <a:noFill/>
                </a:ln>
                <a:solidFill>
                  <a:srgbClr val="002266"/>
                </a:solidFill>
                <a:effectLst/>
                <a:uLnTx/>
                <a:uFillTx/>
                <a:latin typeface="Calibri"/>
                <a:ea typeface="Times New Roman"/>
                <a:cs typeface="+mn-cs"/>
              </a:rPr>
              <a:t>one-quarter (26.7%) of eligible breast cancer patients in California receive the ODX </a:t>
            </a:r>
            <a:r>
              <a:rPr kumimoji="0" lang="en-US" sz="2400" b="1" i="0" u="none" strike="noStrike" kern="1200" cap="none" spc="0" normalizeH="0" baseline="0" noProof="0" dirty="0" smtClean="0">
                <a:ln>
                  <a:noFill/>
                </a:ln>
                <a:solidFill>
                  <a:srgbClr val="002266"/>
                </a:solidFill>
                <a:effectLst/>
                <a:uLnTx/>
                <a:uFillTx/>
                <a:latin typeface="Calibri"/>
                <a:ea typeface="Times New Roman"/>
                <a:cs typeface="+mn-cs"/>
              </a:rPr>
              <a:t>assay</a:t>
            </a:r>
            <a:endParaRPr kumimoji="0" lang="en-US" sz="2400" b="1" i="0" u="none" strike="noStrike" kern="1200" cap="none" spc="0" normalizeH="0" baseline="0" noProof="0" dirty="0">
              <a:ln>
                <a:noFill/>
              </a:ln>
              <a:solidFill>
                <a:srgbClr val="002266"/>
              </a:solidFill>
              <a:effectLst/>
              <a:uLnTx/>
              <a:uFillTx/>
              <a:latin typeface="Calibri"/>
              <a:ea typeface="Times New Roman"/>
              <a:cs typeface="+mn-cs"/>
            </a:endParaRPr>
          </a:p>
          <a:p>
            <a:pPr marL="342900" marR="0" lvl="0" indent="-342900" algn="l" defTabSz="914400" rtl="0" eaLnBrk="1" fontAlgn="auto" latinLnBrk="0" hangingPunct="1">
              <a:lnSpc>
                <a:spcPct val="100000"/>
              </a:lnSpc>
              <a:spcBef>
                <a:spcPts val="0"/>
              </a:spcBef>
              <a:spcAft>
                <a:spcPts val="0"/>
              </a:spcAft>
              <a:buClr>
                <a:srgbClr val="C00000"/>
              </a:buClr>
              <a:buSzTx/>
              <a:buFontTx/>
              <a:buNone/>
              <a:tabLst/>
              <a:defRPr/>
            </a:pPr>
            <a:endParaRPr kumimoji="0" lang="en-US" sz="800" b="1" i="0" u="none" strike="noStrike" kern="1200" cap="none" spc="0" normalizeH="0" baseline="0" noProof="0" dirty="0">
              <a:ln>
                <a:noFill/>
              </a:ln>
              <a:solidFill>
                <a:srgbClr val="002266"/>
              </a:solidFill>
              <a:effectLst/>
              <a:uLnTx/>
              <a:uFillTx/>
              <a:latin typeface="Calibri"/>
              <a:ea typeface="Times New Roman"/>
              <a:cs typeface="+mn-cs"/>
            </a:endParaRPr>
          </a:p>
          <a:p>
            <a:pPr marL="342900" marR="0" lvl="0" indent="-34290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Ø"/>
              <a:tabLst/>
              <a:defRPr/>
            </a:pPr>
            <a:r>
              <a:rPr kumimoji="0" lang="en-US" sz="2400" b="1" i="0" u="none" strike="noStrike" kern="1200" cap="none" spc="0" normalizeH="0" baseline="0" noProof="0" dirty="0" err="1">
                <a:ln>
                  <a:noFill/>
                </a:ln>
                <a:solidFill>
                  <a:srgbClr val="002266"/>
                </a:solidFill>
                <a:effectLst/>
                <a:uLnTx/>
                <a:uFillTx/>
                <a:latin typeface="Calibri"/>
                <a:ea typeface="Times New Roman"/>
                <a:cs typeface="+mn-cs"/>
              </a:rPr>
              <a:t>Medi</a:t>
            </a:r>
            <a:r>
              <a:rPr kumimoji="0" lang="en-US" sz="2400" b="1" i="0" u="none" strike="noStrike" kern="1200" cap="none" spc="0" normalizeH="0" baseline="0" noProof="0" dirty="0">
                <a:ln>
                  <a:noFill/>
                </a:ln>
                <a:solidFill>
                  <a:srgbClr val="002266"/>
                </a:solidFill>
                <a:effectLst/>
                <a:uLnTx/>
                <a:uFillTx/>
                <a:latin typeface="Calibri"/>
                <a:ea typeface="Times New Roman"/>
                <a:cs typeface="+mn-cs"/>
              </a:rPr>
              <a:t>-Cal members are less likely to receive the ODX assay than non-</a:t>
            </a:r>
            <a:r>
              <a:rPr kumimoji="0" lang="en-US" sz="2400" b="1" i="0" u="none" strike="noStrike" kern="1200" cap="none" spc="0" normalizeH="0" baseline="0" noProof="0" dirty="0" err="1">
                <a:ln>
                  <a:noFill/>
                </a:ln>
                <a:solidFill>
                  <a:srgbClr val="002266"/>
                </a:solidFill>
                <a:effectLst/>
                <a:uLnTx/>
                <a:uFillTx/>
                <a:latin typeface="Calibri"/>
                <a:ea typeface="Times New Roman"/>
                <a:cs typeface="+mn-cs"/>
              </a:rPr>
              <a:t>Medi</a:t>
            </a:r>
            <a:r>
              <a:rPr kumimoji="0" lang="en-US" sz="2400" b="1" i="0" u="none" strike="noStrike" kern="1200" cap="none" spc="0" normalizeH="0" baseline="0" noProof="0" dirty="0">
                <a:ln>
                  <a:noFill/>
                </a:ln>
                <a:solidFill>
                  <a:srgbClr val="002266"/>
                </a:solidFill>
                <a:effectLst/>
                <a:uLnTx/>
                <a:uFillTx/>
                <a:latin typeface="Calibri"/>
                <a:ea typeface="Times New Roman"/>
                <a:cs typeface="+mn-cs"/>
              </a:rPr>
              <a:t>-Cal members </a:t>
            </a:r>
            <a:r>
              <a:rPr kumimoji="0" lang="en-US" sz="2400" b="1" i="0" u="none" strike="noStrike" kern="1200" cap="none" spc="0" normalizeH="0" baseline="0" noProof="0" dirty="0" smtClean="0">
                <a:ln>
                  <a:noFill/>
                </a:ln>
                <a:solidFill>
                  <a:srgbClr val="002266"/>
                </a:solidFill>
                <a:effectLst/>
                <a:uLnTx/>
                <a:uFillTx/>
                <a:latin typeface="Calibri"/>
                <a:ea typeface="Times New Roman"/>
                <a:cs typeface="+mn-cs"/>
              </a:rPr>
              <a:t>- 17.7</a:t>
            </a:r>
            <a:r>
              <a:rPr kumimoji="0" lang="en-US" sz="2400" b="1" i="0" u="none" strike="noStrike" kern="1200" cap="none" spc="0" normalizeH="0" baseline="0" noProof="0" dirty="0">
                <a:ln>
                  <a:noFill/>
                </a:ln>
                <a:solidFill>
                  <a:srgbClr val="002266"/>
                </a:solidFill>
                <a:effectLst/>
                <a:uLnTx/>
                <a:uFillTx/>
                <a:latin typeface="Calibri"/>
                <a:ea typeface="Times New Roman"/>
                <a:cs typeface="+mn-cs"/>
              </a:rPr>
              <a:t>% vs 27.5</a:t>
            </a:r>
            <a:r>
              <a:rPr kumimoji="0" lang="en-US" sz="2400" b="1" i="0" u="none" strike="noStrike" kern="1200" cap="none" spc="0" normalizeH="0" baseline="0" noProof="0" dirty="0" smtClean="0">
                <a:ln>
                  <a:noFill/>
                </a:ln>
                <a:solidFill>
                  <a:srgbClr val="002266"/>
                </a:solidFill>
                <a:effectLst/>
                <a:uLnTx/>
                <a:uFillTx/>
                <a:latin typeface="Calibri"/>
                <a:ea typeface="Times New Roman"/>
                <a:cs typeface="+mn-cs"/>
              </a:rPr>
              <a:t>%</a:t>
            </a:r>
            <a:endParaRPr kumimoji="0" lang="en-US" sz="2400" b="1" i="0" u="none" strike="noStrike" kern="1200" cap="none" spc="0" normalizeH="0" baseline="0" noProof="0" dirty="0">
              <a:ln>
                <a:noFill/>
              </a:ln>
              <a:solidFill>
                <a:srgbClr val="002266"/>
              </a:solidFill>
              <a:effectLst/>
              <a:uLnTx/>
              <a:uFillTx/>
              <a:latin typeface="Calibri"/>
              <a:ea typeface="Times New Roman"/>
              <a:cs typeface="+mn-cs"/>
            </a:endParaRPr>
          </a:p>
          <a:p>
            <a:pPr marL="342900" marR="0" lvl="0" indent="-34290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Ø"/>
              <a:tabLst/>
              <a:defRPr/>
            </a:pPr>
            <a:endParaRPr kumimoji="0" lang="en-US" sz="800" b="1" i="0" u="none" strike="noStrike" kern="1200" cap="none" spc="0" normalizeH="0" baseline="0" noProof="0" dirty="0">
              <a:ln>
                <a:noFill/>
              </a:ln>
              <a:solidFill>
                <a:srgbClr val="002266"/>
              </a:solidFill>
              <a:effectLst/>
              <a:uLnTx/>
              <a:uFillTx/>
              <a:latin typeface="Calibri"/>
              <a:ea typeface="Times New Roman"/>
              <a:cs typeface="+mn-cs"/>
            </a:endParaRPr>
          </a:p>
          <a:p>
            <a:pPr marL="342900" marR="0" lvl="0" indent="-34290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Ø"/>
              <a:tabLst/>
              <a:defRPr/>
            </a:pPr>
            <a:r>
              <a:rPr kumimoji="0" lang="en-US" sz="2400" b="1" i="0" u="none" strike="noStrike" kern="1200" cap="none" spc="0" normalizeH="0" baseline="0" noProof="0" dirty="0">
                <a:ln>
                  <a:noFill/>
                </a:ln>
                <a:solidFill>
                  <a:srgbClr val="002266"/>
                </a:solidFill>
                <a:effectLst/>
                <a:uLnTx/>
                <a:uFillTx/>
                <a:latin typeface="Calibri"/>
                <a:ea typeface="Times New Roman"/>
                <a:cs typeface="+mn-cs"/>
              </a:rPr>
              <a:t>Breast cancer </a:t>
            </a:r>
            <a:r>
              <a:rPr kumimoji="0" lang="en-US" sz="2400" b="1" i="0" u="none" strike="noStrike" kern="1200" cap="none" spc="0" normalizeH="0" baseline="0" noProof="0" dirty="0" smtClean="0">
                <a:ln>
                  <a:noFill/>
                </a:ln>
                <a:solidFill>
                  <a:srgbClr val="002266"/>
                </a:solidFill>
                <a:effectLst/>
                <a:uLnTx/>
                <a:uFillTx/>
                <a:latin typeface="Calibri"/>
                <a:ea typeface="Times New Roman"/>
                <a:cs typeface="+mn-cs"/>
              </a:rPr>
              <a:t>patients older than 65 </a:t>
            </a:r>
            <a:r>
              <a:rPr kumimoji="0" lang="en-US" sz="2400" b="1" i="0" u="none" strike="noStrike" kern="1200" cap="none" spc="0" normalizeH="0" baseline="0" noProof="0" dirty="0" err="1">
                <a:ln>
                  <a:noFill/>
                </a:ln>
                <a:solidFill>
                  <a:srgbClr val="002266"/>
                </a:solidFill>
                <a:effectLst/>
                <a:uLnTx/>
                <a:uFillTx/>
                <a:latin typeface="Calibri"/>
                <a:ea typeface="Times New Roman"/>
                <a:cs typeface="+mn-cs"/>
              </a:rPr>
              <a:t>y</a:t>
            </a:r>
            <a:r>
              <a:rPr kumimoji="0" lang="en-US" sz="2400" b="1" i="0" u="none" strike="noStrike" kern="1200" cap="none" spc="0" normalizeH="0" baseline="0" noProof="0" dirty="0" err="1" smtClean="0">
                <a:ln>
                  <a:noFill/>
                </a:ln>
                <a:solidFill>
                  <a:srgbClr val="002266"/>
                </a:solidFill>
                <a:effectLst/>
                <a:uLnTx/>
                <a:uFillTx/>
                <a:latin typeface="Calibri"/>
                <a:ea typeface="Times New Roman"/>
                <a:cs typeface="+mn-cs"/>
              </a:rPr>
              <a:t>rs</a:t>
            </a:r>
            <a:r>
              <a:rPr kumimoji="0" lang="en-US" sz="2400" b="1" i="0" u="none" strike="noStrike" kern="1200" cap="none" spc="0" normalizeH="0" baseline="0" noProof="0" dirty="0" smtClean="0">
                <a:ln>
                  <a:noFill/>
                </a:ln>
                <a:solidFill>
                  <a:srgbClr val="002266"/>
                </a:solidFill>
                <a:effectLst/>
                <a:uLnTx/>
                <a:uFillTx/>
                <a:latin typeface="Calibri"/>
                <a:ea typeface="Times New Roman"/>
                <a:cs typeface="+mn-cs"/>
              </a:rPr>
              <a:t> </a:t>
            </a:r>
            <a:r>
              <a:rPr kumimoji="0" lang="en-US" sz="2400" b="1" i="0" u="none" strike="noStrike" kern="1200" cap="none" spc="0" normalizeH="0" baseline="0" noProof="0" dirty="0">
                <a:ln>
                  <a:noFill/>
                </a:ln>
                <a:solidFill>
                  <a:srgbClr val="002266"/>
                </a:solidFill>
                <a:effectLst/>
                <a:uLnTx/>
                <a:uFillTx/>
                <a:latin typeface="Calibri"/>
                <a:ea typeface="Times New Roman"/>
                <a:cs typeface="+mn-cs"/>
              </a:rPr>
              <a:t>are much less likely to receive the ODX assay than women younger than 50 </a:t>
            </a:r>
            <a:r>
              <a:rPr kumimoji="0" lang="en-US" sz="2400" b="1" i="0" u="none" strike="noStrike" kern="1200" cap="none" spc="0" normalizeH="0" baseline="0" noProof="0" dirty="0" smtClean="0">
                <a:ln>
                  <a:noFill/>
                </a:ln>
                <a:solidFill>
                  <a:srgbClr val="002266"/>
                </a:solidFill>
                <a:effectLst/>
                <a:uLnTx/>
                <a:uFillTx/>
                <a:latin typeface="Calibri"/>
                <a:ea typeface="Times New Roman"/>
                <a:cs typeface="+mn-cs"/>
              </a:rPr>
              <a:t>(15% v 41%)</a:t>
            </a:r>
            <a:endParaRPr kumimoji="0" lang="en-US" sz="2400" b="1" i="0" u="none" strike="noStrike" kern="1200" cap="none" spc="0" normalizeH="0" baseline="0" noProof="0" dirty="0">
              <a:ln>
                <a:noFill/>
              </a:ln>
              <a:solidFill>
                <a:srgbClr val="002266"/>
              </a:solidFill>
              <a:effectLst/>
              <a:uLnTx/>
              <a:uFillTx/>
              <a:latin typeface="Calibri"/>
              <a:ea typeface="Times New Roman"/>
              <a:cs typeface="+mn-cs"/>
            </a:endParaRPr>
          </a:p>
          <a:p>
            <a:pPr marL="342900" marR="0" lvl="0" indent="-34290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Ø"/>
              <a:tabLst/>
              <a:defRPr/>
            </a:pPr>
            <a:endParaRPr kumimoji="0" lang="en-US" sz="800" b="1" i="0" u="none" strike="noStrike" kern="1200" cap="none" spc="0" normalizeH="0" baseline="0" noProof="0" dirty="0">
              <a:ln>
                <a:noFill/>
              </a:ln>
              <a:solidFill>
                <a:srgbClr val="002266"/>
              </a:solidFill>
              <a:effectLst/>
              <a:uLnTx/>
              <a:uFillTx/>
              <a:latin typeface="Calibri"/>
              <a:ea typeface="Times New Roman"/>
              <a:cs typeface="+mn-cs"/>
            </a:endParaRPr>
          </a:p>
          <a:p>
            <a:pPr marL="342900" marR="0" lvl="0" indent="-34290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Ø"/>
              <a:tabLst/>
              <a:defRPr/>
            </a:pPr>
            <a:r>
              <a:rPr kumimoji="0" lang="en-US" sz="2400" b="1" i="0" u="none" strike="noStrike" kern="1200" cap="none" spc="0" normalizeH="0" baseline="0" noProof="0" dirty="0">
                <a:ln>
                  <a:noFill/>
                </a:ln>
                <a:solidFill>
                  <a:srgbClr val="002266"/>
                </a:solidFill>
                <a:effectLst/>
                <a:uLnTx/>
                <a:uFillTx/>
                <a:latin typeface="Calibri"/>
                <a:ea typeface="Times New Roman"/>
                <a:cs typeface="+mn-cs"/>
              </a:rPr>
              <a:t>Breast cancer patients residing in low SES census tracts are least likely to receive the ODX </a:t>
            </a:r>
            <a:r>
              <a:rPr kumimoji="0" lang="en-US" sz="2400" b="1" i="0" u="none" strike="noStrike" kern="1200" cap="none" spc="0" normalizeH="0" baseline="0" noProof="0" dirty="0" smtClean="0">
                <a:ln>
                  <a:noFill/>
                </a:ln>
                <a:solidFill>
                  <a:srgbClr val="002266"/>
                </a:solidFill>
                <a:effectLst/>
                <a:uLnTx/>
                <a:uFillTx/>
                <a:latin typeface="Calibri"/>
                <a:ea typeface="Times New Roman"/>
                <a:cs typeface="+mn-cs"/>
              </a:rPr>
              <a:t>assay; use </a:t>
            </a:r>
            <a:r>
              <a:rPr kumimoji="0" lang="en-US" sz="2400" b="1" i="0" u="none" strike="noStrike" kern="1200" cap="none" spc="0" normalizeH="0" baseline="0" noProof="0" dirty="0">
                <a:ln>
                  <a:noFill/>
                </a:ln>
                <a:solidFill>
                  <a:srgbClr val="002266"/>
                </a:solidFill>
                <a:effectLst/>
                <a:uLnTx/>
                <a:uFillTx/>
                <a:latin typeface="Calibri"/>
                <a:ea typeface="Times New Roman"/>
                <a:cs typeface="+mn-cs"/>
              </a:rPr>
              <a:t>of the assay increased with higher SES </a:t>
            </a:r>
            <a:r>
              <a:rPr kumimoji="0" lang="en-US" sz="2400" b="1" i="0" u="none" strike="noStrike" kern="1200" cap="none" spc="0" normalizeH="0" baseline="0" noProof="0" dirty="0" smtClean="0">
                <a:ln>
                  <a:noFill/>
                </a:ln>
                <a:solidFill>
                  <a:srgbClr val="002266"/>
                </a:solidFill>
                <a:effectLst/>
                <a:uLnTx/>
                <a:uFillTx/>
                <a:latin typeface="Calibri"/>
                <a:ea typeface="Times New Roman"/>
                <a:cs typeface="+mn-cs"/>
              </a:rPr>
              <a:t>status</a:t>
            </a:r>
            <a:endParaRPr kumimoji="0" lang="en-US" sz="2400" b="1" i="0" u="none" strike="noStrike" kern="1200" cap="none" spc="0" normalizeH="0" baseline="0" noProof="0" dirty="0">
              <a:ln>
                <a:noFill/>
              </a:ln>
              <a:solidFill>
                <a:srgbClr val="002266"/>
              </a:solidFill>
              <a:effectLst/>
              <a:uLnTx/>
              <a:uFillTx/>
              <a:latin typeface="Calibri"/>
              <a:ea typeface="Times New Roman"/>
              <a:cs typeface="+mn-cs"/>
            </a:endParaRPr>
          </a:p>
        </p:txBody>
      </p:sp>
    </p:spTree>
    <p:extLst>
      <p:ext uri="{BB962C8B-B14F-4D97-AF65-F5344CB8AC3E}">
        <p14:creationId xmlns:p14="http://schemas.microsoft.com/office/powerpoint/2010/main" val="12077371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10151" y="622169"/>
            <a:ext cx="8598179" cy="5062195"/>
          </a:xfrm>
          <a:prstGeom prst="rect">
            <a:avLst/>
          </a:prstGeom>
        </p:spPr>
      </p:pic>
    </p:spTree>
    <p:extLst>
      <p:ext uri="{BB962C8B-B14F-4D97-AF65-F5344CB8AC3E}">
        <p14:creationId xmlns:p14="http://schemas.microsoft.com/office/powerpoint/2010/main" val="30202347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19431" y="253296"/>
            <a:ext cx="8136412" cy="2772708"/>
          </a:xfrm>
          <a:prstGeom prst="rect">
            <a:avLst/>
          </a:prstGeom>
        </p:spPr>
      </p:pic>
      <p:pic>
        <p:nvPicPr>
          <p:cNvPr id="6" name="Picture 5"/>
          <p:cNvPicPr>
            <a:picLocks noChangeAspect="1"/>
          </p:cNvPicPr>
          <p:nvPr/>
        </p:nvPicPr>
        <p:blipFill>
          <a:blip r:embed="rId3"/>
          <a:stretch>
            <a:fillRect/>
          </a:stretch>
        </p:blipFill>
        <p:spPr>
          <a:xfrm>
            <a:off x="209934" y="3638124"/>
            <a:ext cx="8519287" cy="1335140"/>
          </a:xfrm>
          <a:prstGeom prst="rect">
            <a:avLst/>
          </a:prstGeom>
        </p:spPr>
      </p:pic>
    </p:spTree>
    <p:extLst>
      <p:ext uri="{BB962C8B-B14F-4D97-AF65-F5344CB8AC3E}">
        <p14:creationId xmlns:p14="http://schemas.microsoft.com/office/powerpoint/2010/main" val="1372953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5"/>
          <p:cNvSpPr txBox="1">
            <a:spLocks noGrp="1"/>
          </p:cNvSpPr>
          <p:nvPr/>
        </p:nvSpPr>
        <p:spPr bwMode="auto">
          <a:xfrm>
            <a:off x="7010400" y="64008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3DB5ABD-935F-41BA-BE8C-6391C214B9A9}" type="slidenum">
              <a:rPr kumimoji="0" lang="en-US" altLang="en-US" sz="1600" b="1" i="1" u="none" strike="noStrike" kern="1200" cap="none" spc="0" normalizeH="0" baseline="0" noProof="0" smtClean="0">
                <a:ln>
                  <a:noFill/>
                </a:ln>
                <a:solidFill>
                  <a:srgbClr val="FFFFFF"/>
                </a:solidFill>
                <a:effectLst/>
                <a:uLnTx/>
                <a:uFillTx/>
                <a:latin typeface="Verdan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600" b="1" i="1" u="none" strike="noStrike" kern="1200" cap="none" spc="0" normalizeH="0" baseline="0" noProof="0" smtClean="0">
              <a:ln>
                <a:noFill/>
              </a:ln>
              <a:solidFill>
                <a:srgbClr val="FFFFFF"/>
              </a:solidFill>
              <a:effectLst/>
              <a:uLnTx/>
              <a:uFillTx/>
              <a:latin typeface="Verdana" panose="020B0604030504040204" pitchFamily="34" charset="0"/>
              <a:ea typeface="+mn-ea"/>
              <a:cs typeface="+mn-cs"/>
            </a:endParaRPr>
          </a:p>
        </p:txBody>
      </p:sp>
      <p:sp>
        <p:nvSpPr>
          <p:cNvPr id="34819" name="Rectangle 2"/>
          <p:cNvSpPr>
            <a:spLocks noGrp="1" noChangeArrowheads="1"/>
          </p:cNvSpPr>
          <p:nvPr>
            <p:ph type="title" idx="4294967295"/>
          </p:nvPr>
        </p:nvSpPr>
        <p:spPr>
          <a:xfrm>
            <a:off x="914400" y="-157901"/>
            <a:ext cx="7051249" cy="1981200"/>
          </a:xfrm>
        </p:spPr>
        <p:txBody>
          <a:bodyPr/>
          <a:lstStyle/>
          <a:p>
            <a:pPr eaLnBrk="1" hangingPunct="1">
              <a:buClr>
                <a:srgbClr val="66FFFF"/>
              </a:buClr>
            </a:pPr>
            <a:r>
              <a:rPr lang="en-US" altLang="en-US" sz="4000" b="1" cap="small" dirty="0" smtClean="0">
                <a:solidFill>
                  <a:srgbClr val="FFCC00"/>
                </a:solidFill>
                <a:latin typeface="Calibri" panose="020F0502020204030204" pitchFamily="34" charset="0"/>
              </a:rPr>
              <a:t>Comprehensive Cancer Control Plan, </a:t>
            </a:r>
            <a:r>
              <a:rPr lang="en-US" altLang="en-US" sz="4000" b="1" dirty="0" smtClean="0">
                <a:solidFill>
                  <a:srgbClr val="FFCC00"/>
                </a:solidFill>
                <a:latin typeface="Calibri" panose="020F0502020204030204" pitchFamily="34" charset="0"/>
              </a:rPr>
              <a:t>2021-2025 </a:t>
            </a:r>
            <a:r>
              <a:rPr lang="en-US" altLang="en-US" sz="4000" b="1" dirty="0" smtClean="0">
                <a:solidFill>
                  <a:schemeClr val="bg1"/>
                </a:solidFill>
                <a:latin typeface="Calibri" panose="020F0502020204030204" pitchFamily="34" charset="0"/>
              </a:rPr>
              <a:t> </a:t>
            </a:r>
            <a:endParaRPr lang="en-US" altLang="en-US" sz="4000" b="1" i="1" dirty="0" smtClean="0">
              <a:solidFill>
                <a:srgbClr val="FFCC00"/>
              </a:solidFill>
              <a:latin typeface="Calibri" panose="020F0502020204030204" pitchFamily="34" charset="0"/>
            </a:endParaRPr>
          </a:p>
        </p:txBody>
      </p:sp>
      <p:sp>
        <p:nvSpPr>
          <p:cNvPr id="34820" name="Line 5"/>
          <p:cNvSpPr>
            <a:spLocks noChangeShapeType="1"/>
          </p:cNvSpPr>
          <p:nvPr/>
        </p:nvSpPr>
        <p:spPr bwMode="auto">
          <a:xfrm flipH="1">
            <a:off x="228600" y="762000"/>
            <a:ext cx="0" cy="0"/>
          </a:xfrm>
          <a:prstGeom prst="line">
            <a:avLst/>
          </a:prstGeom>
          <a:noFill/>
          <a:ln w="12700">
            <a:solidFill>
              <a:schemeClr val="hlink"/>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600" b="0" i="1"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endParaRPr>
          </a:p>
        </p:txBody>
      </p:sp>
      <p:pic>
        <p:nvPicPr>
          <p:cNvPr id="34821" name="Picture 2"/>
          <p:cNvPicPr>
            <a:picLocks noChangeAspect="1" noChangeArrowheads="1"/>
          </p:cNvPicPr>
          <p:nvPr/>
        </p:nvPicPr>
        <p:blipFill>
          <a:blip r:embed="rId2">
            <a:extLst>
              <a:ext uri="{28A0092B-C50C-407E-A947-70E740481C1C}">
                <a14:useLocalDpi xmlns:a14="http://schemas.microsoft.com/office/drawing/2010/main" val="0"/>
              </a:ext>
            </a:extLst>
          </a:blip>
          <a:srcRect l="9274" t="18398" r="4524" b="17442"/>
          <a:stretch>
            <a:fillRect/>
          </a:stretch>
        </p:blipFill>
        <p:spPr bwMode="auto">
          <a:xfrm>
            <a:off x="629238" y="1602557"/>
            <a:ext cx="7621571" cy="3584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443060" y="5354422"/>
            <a:ext cx="7522589" cy="954107"/>
          </a:xfrm>
          <a:prstGeom prst="rect">
            <a:avLst/>
          </a:prstGeom>
          <a:noFill/>
        </p:spPr>
        <p:txBody>
          <a:bodyPr wrap="square" rtlCol="0">
            <a:spAutoFit/>
          </a:bodyPr>
          <a:lstStyle/>
          <a:p>
            <a:pPr algn="ctr"/>
            <a:r>
              <a:rPr lang="en-US" sz="2800" b="1" dirty="0" smtClean="0">
                <a:solidFill>
                  <a:schemeClr val="bg1"/>
                </a:solidFill>
                <a:latin typeface="Calibri" panose="020F0502020204030204" pitchFamily="34" charset="0"/>
              </a:rPr>
              <a:t>The </a:t>
            </a:r>
            <a:r>
              <a:rPr lang="en-US" sz="2800" b="1" dirty="0" err="1" smtClean="0">
                <a:solidFill>
                  <a:schemeClr val="bg1"/>
                </a:solidFill>
                <a:latin typeface="Calibri" panose="020F0502020204030204" pitchFamily="34" charset="0"/>
              </a:rPr>
              <a:t>CalCARES</a:t>
            </a:r>
            <a:r>
              <a:rPr lang="en-US" sz="2800" b="1" dirty="0" smtClean="0">
                <a:solidFill>
                  <a:schemeClr val="bg1"/>
                </a:solidFill>
                <a:latin typeface="Calibri" panose="020F0502020204030204" pitchFamily="34" charset="0"/>
              </a:rPr>
              <a:t> Program and IPHI are a resource that can assist your cancer control efforts.</a:t>
            </a:r>
            <a:endParaRPr lang="en-US" sz="2800" b="1" dirty="0">
              <a:solidFill>
                <a:schemeClr val="bg1"/>
              </a:solidFill>
              <a:latin typeface="Calibri" panose="020F0502020204030204" pitchFamily="34" charset="0"/>
            </a:endParaRPr>
          </a:p>
        </p:txBody>
      </p:sp>
    </p:spTree>
    <p:extLst>
      <p:ext uri="{BB962C8B-B14F-4D97-AF65-F5344CB8AC3E}">
        <p14:creationId xmlns:p14="http://schemas.microsoft.com/office/powerpoint/2010/main" val="1105033476"/>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Week in Wildlife: Japanese Macaques Form Huddle To Keep Warm"/>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TextBox 2"/>
          <p:cNvSpPr txBox="1"/>
          <p:nvPr/>
        </p:nvSpPr>
        <p:spPr>
          <a:xfrm>
            <a:off x="1447800" y="1066803"/>
            <a:ext cx="632460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smtClean="0">
                <a:ln>
                  <a:noFill/>
                </a:ln>
                <a:solidFill>
                  <a:srgbClr val="FF7C80"/>
                </a:solidFill>
                <a:effectLst/>
                <a:uLnTx/>
                <a:uFillTx/>
                <a:latin typeface="Calibri"/>
                <a:ea typeface="+mn-ea"/>
                <a:cs typeface="+mn-cs"/>
              </a:rPr>
              <a:t>QUESTIONS?</a:t>
            </a:r>
            <a:endParaRPr kumimoji="0" lang="en-US" sz="8000" b="1" i="0" u="none" strike="noStrike" kern="1200" cap="none" spc="0" normalizeH="0" baseline="0" noProof="0" dirty="0">
              <a:ln>
                <a:noFill/>
              </a:ln>
              <a:solidFill>
                <a:srgbClr val="FF7C80"/>
              </a:solidFill>
              <a:effectLst/>
              <a:uLnTx/>
              <a:uFillTx/>
              <a:latin typeface="Calibri"/>
              <a:ea typeface="+mn-ea"/>
              <a:cs typeface="+mn-cs"/>
            </a:endParaRPr>
          </a:p>
        </p:txBody>
      </p:sp>
    </p:spTree>
    <p:extLst>
      <p:ext uri="{BB962C8B-B14F-4D97-AF65-F5344CB8AC3E}">
        <p14:creationId xmlns:p14="http://schemas.microsoft.com/office/powerpoint/2010/main" val="2758690316"/>
      </p:ext>
    </p:extLst>
  </p:cSld>
  <p:clrMapOvr>
    <a:masterClrMapping/>
  </p:clrMapOvr>
</p:sld>
</file>

<file path=ppt/theme/theme1.xml><?xml version="1.0" encoding="utf-8"?>
<a:theme xmlns:a="http://schemas.openxmlformats.org/drawingml/2006/main" name="2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1"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1"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1"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1"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slIPHISlideMaster2012-12-07">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_slIPHISlideMaster2012-12-07">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940</TotalTime>
  <Words>807</Words>
  <Application>Microsoft Office PowerPoint</Application>
  <PresentationFormat>On-screen Show (4:3)</PresentationFormat>
  <Paragraphs>94</Paragraphs>
  <Slides>20</Slides>
  <Notes>3</Notes>
  <HiddenSlides>0</HiddenSlides>
  <MMClips>0</MMClips>
  <ScaleCrop>false</ScaleCrop>
  <HeadingPairs>
    <vt:vector size="6" baseType="variant">
      <vt:variant>
        <vt:lpstr>Fonts Used</vt:lpstr>
      </vt:variant>
      <vt:variant>
        <vt:i4>7</vt:i4>
      </vt:variant>
      <vt:variant>
        <vt:lpstr>Theme</vt:lpstr>
      </vt:variant>
      <vt:variant>
        <vt:i4>8</vt:i4>
      </vt:variant>
      <vt:variant>
        <vt:lpstr>Slide Titles</vt:lpstr>
      </vt:variant>
      <vt:variant>
        <vt:i4>20</vt:i4>
      </vt:variant>
    </vt:vector>
  </HeadingPairs>
  <TitlesOfParts>
    <vt:vector size="35" baseType="lpstr">
      <vt:lpstr>Arial</vt:lpstr>
      <vt:lpstr>Book Antiqua</vt:lpstr>
      <vt:lpstr>Calibri</vt:lpstr>
      <vt:lpstr>Monotype Sorts</vt:lpstr>
      <vt:lpstr>Times New Roman</vt:lpstr>
      <vt:lpstr>Verdana</vt:lpstr>
      <vt:lpstr>Wingdings</vt:lpstr>
      <vt:lpstr>2_Default Design</vt:lpstr>
      <vt:lpstr>2_Office Theme</vt:lpstr>
      <vt:lpstr>1_Default Design</vt:lpstr>
      <vt:lpstr>3_Default Design</vt:lpstr>
      <vt:lpstr>Office Theme</vt:lpstr>
      <vt:lpstr>slIPHISlideMaster2012-12-07</vt:lpstr>
      <vt:lpstr>1_slIPHISlideMaster2012-12-07</vt:lpstr>
      <vt:lpstr>3_Office Theme</vt:lpstr>
      <vt:lpstr>     CALIFORNIA’S COMPREHENSIVE CANCER CONTROL PLAN, 2021-2015 California Dialogue on Cancer Stakeholder Meeting  Sacramento, CA April 24, 2019  </vt:lpstr>
      <vt:lpstr>PowerPoint Presentation</vt:lpstr>
      <vt:lpstr>Presentation Objectives   </vt:lpstr>
      <vt:lpstr>        Institute for Population Health Improvement</vt:lpstr>
      <vt:lpstr>PowerPoint Presentation</vt:lpstr>
      <vt:lpstr>PowerPoint Presentation</vt:lpstr>
      <vt:lpstr>PowerPoint Presentation</vt:lpstr>
      <vt:lpstr>Cancer in California (2016)</vt:lpstr>
      <vt:lpstr>The Critical Role of Cancer Registries in Combatting Cancer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Comprehensive Cancer Control Plan, 2021-2025  </vt:lpstr>
      <vt:lpstr>PowerPoint Presentation</vt:lpstr>
    </vt:vector>
  </TitlesOfParts>
  <Company>UC Davis Health System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CONTRA COSTA COUNTY HEALTH AGENCY</dc:title>
  <dc:creator>Kenneth W Kizer</dc:creator>
  <cp:lastModifiedBy>Wendy Alfaro</cp:lastModifiedBy>
  <cp:revision>35</cp:revision>
  <cp:lastPrinted>2019-04-14T23:12:23Z</cp:lastPrinted>
  <dcterms:created xsi:type="dcterms:W3CDTF">2019-04-10T17:53:15Z</dcterms:created>
  <dcterms:modified xsi:type="dcterms:W3CDTF">2019-05-28T15:46:17Z</dcterms:modified>
</cp:coreProperties>
</file>