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4" r:id="rId2"/>
    <p:sldId id="265" r:id="rId3"/>
    <p:sldId id="272" r:id="rId4"/>
    <p:sldId id="273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47"/>
    <a:srgbClr val="ECEAD1"/>
    <a:srgbClr val="CFC493"/>
    <a:srgbClr val="466069"/>
    <a:srgbClr val="7E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/>
    <p:restoredTop sz="94658"/>
  </p:normalViewPr>
  <p:slideViewPr>
    <p:cSldViewPr snapToGrid="0" snapToObjects="1">
      <p:cViewPr varScale="1">
        <p:scale>
          <a:sx n="130" d="100"/>
          <a:sy n="130" d="100"/>
        </p:scale>
        <p:origin x="192" y="5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E2370-35AD-E743-9B8C-D2254DCFA58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DDE15-0682-B24E-A555-98E8C191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DDE15-0682-B24E-A555-98E8C19195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3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DDE15-0682-B24E-A555-98E8C19195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70006"/>
            <a:ext cx="7886700" cy="15120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02285"/>
            <a:ext cx="7886700" cy="562570"/>
          </a:xfrm>
        </p:spPr>
        <p:txBody>
          <a:bodyPr>
            <a:normAutofit/>
          </a:bodyPr>
          <a:lstStyle>
            <a:lvl1pPr marL="0" indent="0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4409631"/>
            <a:ext cx="7886700" cy="2973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1969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een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637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ay">
    <p:bg>
      <p:bgPr>
        <a:solidFill>
          <a:srgbClr val="7E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9904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3B7135-3D78-0E4B-9C26-9E7303734618}"/>
              </a:ext>
            </a:extLst>
          </p:cNvPr>
          <p:cNvSpPr/>
          <p:nvPr userDrawn="1"/>
        </p:nvSpPr>
        <p:spPr>
          <a:xfrm>
            <a:off x="182880" y="219456"/>
            <a:ext cx="8750808" cy="4754880"/>
          </a:xfrm>
          <a:prstGeom prst="rect">
            <a:avLst/>
          </a:prstGeom>
          <a:solidFill>
            <a:srgbClr val="006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54815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2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3"/>
            <a:ext cx="3145064" cy="2734967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88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7"/>
            <a:ext cx="3887391" cy="5204389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69"/>
            <a:ext cx="4371831" cy="3655219"/>
          </a:xfrm>
        </p:spPr>
        <p:txBody>
          <a:bodyPr/>
          <a:lstStyle>
            <a:lvl1pPr>
              <a:defRPr sz="2400">
                <a:solidFill>
                  <a:srgbClr val="006747"/>
                </a:solidFill>
              </a:defRPr>
            </a:lvl1pPr>
            <a:lvl2pPr>
              <a:defRPr sz="2100">
                <a:solidFill>
                  <a:srgbClr val="006747"/>
                </a:solidFill>
              </a:defRPr>
            </a:lvl2pPr>
            <a:lvl3pPr>
              <a:defRPr sz="1800">
                <a:solidFill>
                  <a:srgbClr val="006747"/>
                </a:solidFill>
              </a:defRPr>
            </a:lvl3pPr>
            <a:lvl4pPr>
              <a:defRPr sz="1500">
                <a:solidFill>
                  <a:srgbClr val="006747"/>
                </a:solidFill>
              </a:defRPr>
            </a:lvl4pPr>
            <a:lvl5pPr>
              <a:defRPr sz="1500">
                <a:solidFill>
                  <a:srgbClr val="006747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42900"/>
            <a:ext cx="3099679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4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3" y="-33338"/>
            <a:ext cx="3606800" cy="37322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3" y="3871644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F4C2C-1ED6-0F47-810A-EE823A1E98D4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2" y="740569"/>
            <a:ext cx="2949178" cy="80248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3" y="740569"/>
            <a:ext cx="4627562" cy="365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09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360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575565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296351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385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75352"/>
            <a:ext cx="7886700" cy="692663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1" y="0"/>
            <a:ext cx="179462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369219"/>
            <a:ext cx="3874984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3">
    <p:bg>
      <p:bgPr>
        <a:solidFill>
          <a:srgbClr val="EC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8CF8B-D494-CC47-8E2D-52DC8E8EF28F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0E96-9F1D-4749-BDBF-344ADF8F90F9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76" r:id="rId4"/>
    <p:sldLayoutId id="2147483662" r:id="rId5"/>
    <p:sldLayoutId id="2147483664" r:id="rId6"/>
    <p:sldLayoutId id="2147483672" r:id="rId7"/>
    <p:sldLayoutId id="2147483675" r:id="rId8"/>
    <p:sldLayoutId id="2147483665" r:id="rId9"/>
    <p:sldLayoutId id="2147483666" r:id="rId10"/>
    <p:sldLayoutId id="2147483671" r:id="rId11"/>
    <p:sldLayoutId id="2147483667" r:id="rId12"/>
    <p:sldLayoutId id="2147483670" r:id="rId13"/>
    <p:sldLayoutId id="2147483668" r:id="rId14"/>
    <p:sldLayoutId id="2147483673" r:id="rId15"/>
    <p:sldLayoutId id="2147483669" r:id="rId16"/>
    <p:sldLayoutId id="2147483678" r:id="rId17"/>
    <p:sldLayoutId id="2147483674" r:id="rId18"/>
    <p:sldLayoutId id="2147483680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https://cdnp.companycasuals.com/catalog/images/imglib/catl/CP85_Stone_Flat_Front_201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cdnp.companycasuals.com/catalog/images/imglib/catl/2016/f20/562M_white_model_front_102016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6DCE-5506-AE49-9AA5-4EB0B252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USF HEALTH MERCH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915A3-AD07-F048-8B5A-7D44B354D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OF 2026</a:t>
            </a:r>
          </a:p>
        </p:txBody>
      </p:sp>
    </p:spTree>
    <p:extLst>
      <p:ext uri="{BB962C8B-B14F-4D97-AF65-F5344CB8AC3E}">
        <p14:creationId xmlns:p14="http://schemas.microsoft.com/office/powerpoint/2010/main" val="107824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4998-8175-4248-BD8C-B7F4E58D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Sweatpants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4DE2E-F38B-4E4F-88FA-EDA161C21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770930"/>
            <a:ext cx="3886200" cy="3263504"/>
          </a:xfrm>
        </p:spPr>
        <p:txBody>
          <a:bodyPr/>
          <a:lstStyle/>
          <a:p>
            <a:r>
              <a:rPr lang="en-US" dirty="0"/>
              <a:t>Gray sweatpants with a Dark Green Logo going down the side of the leg</a:t>
            </a:r>
          </a:p>
          <a:p>
            <a:r>
              <a:rPr lang="en-US" dirty="0"/>
              <a:t>$16 </a:t>
            </a:r>
          </a:p>
          <a:p>
            <a:r>
              <a:rPr lang="en-US" dirty="0"/>
              <a:t>S-2XL</a:t>
            </a:r>
          </a:p>
          <a:p>
            <a:r>
              <a:rPr lang="en-US" dirty="0"/>
              <a:t>The logo design will be as pictured below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ADBDD-2AEB-E413-6B1C-CD27E1168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6"/>
          <a:stretch/>
        </p:blipFill>
        <p:spPr>
          <a:xfrm>
            <a:off x="628650" y="1131664"/>
            <a:ext cx="2832305" cy="3738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1EAAF1-E837-0769-ACFE-90D8356326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8" r="1085" b="49060"/>
          <a:stretch/>
        </p:blipFill>
        <p:spPr bwMode="auto">
          <a:xfrm rot="16200000">
            <a:off x="488778" y="2811140"/>
            <a:ext cx="2166063" cy="235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A0107A-A82D-DCAD-1631-55FA20D8BF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8" r="1085" b="49060"/>
          <a:stretch/>
        </p:blipFill>
        <p:spPr bwMode="auto">
          <a:xfrm>
            <a:off x="3529782" y="3456459"/>
            <a:ext cx="5111897" cy="555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4998-8175-4248-BD8C-B7F4E58D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4DE2E-F38B-4E4F-88FA-EDA161C21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7290" y="258193"/>
            <a:ext cx="4525297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Stone Baseball Cap with Black Embroidery, the design will be centered along the front of the cap</a:t>
            </a:r>
          </a:p>
          <a:p>
            <a:r>
              <a:rPr lang="en-US" dirty="0"/>
              <a:t>The price will vary depending on how many people order: 5- $24, 10-$21.50, 25-$20 </a:t>
            </a:r>
          </a:p>
          <a:p>
            <a:r>
              <a:rPr lang="en-US" dirty="0"/>
              <a:t>So we’ll charge $25 and refund accordingly</a:t>
            </a:r>
          </a:p>
          <a:p>
            <a:r>
              <a:rPr lang="en-US" dirty="0"/>
              <a:t>The logo design will be as pictured below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1701783-FEE1-5545-19BB-F59F0A1256E2}"/>
              </a:ext>
            </a:extLst>
          </p:cNvPr>
          <p:cNvPicPr>
            <a:picLocks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3" y="1268016"/>
            <a:ext cx="3728303" cy="255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stethoscope and a bull&#10;&#10;Description automatically generated with medium confidence">
            <a:extLst>
              <a:ext uri="{FF2B5EF4-FFF2-40B4-BE49-F238E27FC236}">
                <a16:creationId xmlns:a16="http://schemas.microsoft.com/office/drawing/2014/main" id="{6C6F3A5E-0871-B89B-34EE-EFF344D39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290" y="3006582"/>
            <a:ext cx="3728303" cy="2100580"/>
          </a:xfrm>
          <a:prstGeom prst="rect">
            <a:avLst/>
          </a:prstGeom>
        </p:spPr>
      </p:pic>
      <p:pic>
        <p:nvPicPr>
          <p:cNvPr id="22" name="Picture 21" descr="A stethoscope and a bull&#10;&#10;Description automatically generated with medium confidence">
            <a:extLst>
              <a:ext uri="{FF2B5EF4-FFF2-40B4-BE49-F238E27FC236}">
                <a16:creationId xmlns:a16="http://schemas.microsoft.com/office/drawing/2014/main" id="{D8606E02-4C81-80D3-1363-F0A95976B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03287">
            <a:off x="1309144" y="1824829"/>
            <a:ext cx="2023473" cy="114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5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4998-8175-4248-BD8C-B7F4E58D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Sweatshirt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4DE2E-F38B-4E4F-88FA-EDA161C21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770930"/>
            <a:ext cx="3886200" cy="3263504"/>
          </a:xfrm>
        </p:spPr>
        <p:txBody>
          <a:bodyPr/>
          <a:lstStyle/>
          <a:p>
            <a:r>
              <a:rPr lang="en-US" dirty="0"/>
              <a:t>White Sweatshirt with Dark Green Embroidery</a:t>
            </a:r>
          </a:p>
          <a:p>
            <a:r>
              <a:rPr lang="en-US" dirty="0"/>
              <a:t>The logo will be a darker green than pictured here</a:t>
            </a:r>
          </a:p>
          <a:p>
            <a:r>
              <a:rPr lang="en-US" dirty="0"/>
              <a:t>$20</a:t>
            </a:r>
          </a:p>
          <a:p>
            <a:r>
              <a:rPr lang="en-US" dirty="0"/>
              <a:t>S-4XL</a:t>
            </a:r>
          </a:p>
          <a:p>
            <a:r>
              <a:rPr lang="en-US" dirty="0"/>
              <a:t>The logo design will be as pictured below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4F7E7C5-3858-7177-4651-E00BDE561ED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-17698"/>
            <a:ext cx="7055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5">
            <a:extLst>
              <a:ext uri="{FF2B5EF4-FFF2-40B4-BE49-F238E27FC236}">
                <a16:creationId xmlns:a16="http://schemas.microsoft.com/office/drawing/2014/main" id="{2B790CFC-A91C-60BA-0E03-EDD75F5F7B0D}"/>
              </a:ext>
            </a:extLst>
          </p:cNvPr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2" y="1080195"/>
            <a:ext cx="2763479" cy="378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tethoscope and a bull&#10;&#10;Description automatically generated with medium confidence">
            <a:extLst>
              <a:ext uri="{FF2B5EF4-FFF2-40B4-BE49-F238E27FC236}">
                <a16:creationId xmlns:a16="http://schemas.microsoft.com/office/drawing/2014/main" id="{7DE2D0D1-0941-03C0-481B-5FDF9A8F0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50" y="3448884"/>
            <a:ext cx="2763479" cy="1556984"/>
          </a:xfrm>
          <a:prstGeom prst="rect">
            <a:avLst/>
          </a:prstGeom>
        </p:spPr>
      </p:pic>
      <p:pic>
        <p:nvPicPr>
          <p:cNvPr id="8" name="Picture 7" descr="A stethoscope and a bull&#10;&#10;Description automatically generated with medium confidence">
            <a:extLst>
              <a:ext uri="{FF2B5EF4-FFF2-40B4-BE49-F238E27FC236}">
                <a16:creationId xmlns:a16="http://schemas.microsoft.com/office/drawing/2014/main" id="{4021D260-EED9-B6AF-D650-9061C75A00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0265" y="2172707"/>
            <a:ext cx="2003311" cy="11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5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4B2F-C74B-0A4A-82D8-B46BA911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2787"/>
            <a:ext cx="7886700" cy="2148963"/>
          </a:xfrm>
        </p:spPr>
        <p:txBody>
          <a:bodyPr>
            <a:normAutofit/>
          </a:bodyPr>
          <a:lstStyle/>
          <a:p>
            <a:r>
              <a:rPr lang="en-US" dirty="0"/>
              <a:t>To order:</a:t>
            </a:r>
            <a:br>
              <a:rPr lang="en-US" dirty="0"/>
            </a:br>
            <a:r>
              <a:rPr lang="en-US" dirty="0">
                <a:highlight>
                  <a:srgbClr val="006747"/>
                </a:highlight>
              </a:rPr>
              <a:t>https://</a:t>
            </a:r>
            <a:r>
              <a:rPr lang="en-US" dirty="0" err="1">
                <a:highlight>
                  <a:srgbClr val="006747"/>
                </a:highlight>
              </a:rPr>
              <a:t>forms.gle</a:t>
            </a:r>
            <a:r>
              <a:rPr lang="en-US" dirty="0">
                <a:highlight>
                  <a:srgbClr val="006747"/>
                </a:highlight>
              </a:rPr>
              <a:t>/vydjsCwPf2xTnLWX6 </a:t>
            </a:r>
            <a:r>
              <a:rPr lang="en-US" dirty="0"/>
              <a:t>Please</a:t>
            </a:r>
            <a:br>
              <a:rPr lang="en-US" dirty="0">
                <a:highlight>
                  <a:srgbClr val="006747"/>
                </a:highlight>
              </a:rPr>
            </a:br>
            <a:r>
              <a:rPr lang="en-US" dirty="0">
                <a:highlight>
                  <a:srgbClr val="006747"/>
                </a:highlight>
              </a:rPr>
              <a:t>Venmo- @jessica-singh-15  </a:t>
            </a:r>
            <a:r>
              <a:rPr lang="en-US" dirty="0">
                <a:highlight>
                  <a:srgbClr val="006747"/>
                </a:highlight>
                <a:sym typeface="Wingdings" pitchFamily="2" charset="2"/>
              </a:rPr>
              <a:t> </a:t>
            </a:r>
            <a:endParaRPr lang="en-US" dirty="0">
              <a:highlight>
                <a:srgbClr val="006747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3065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{59DB9003-08C6-A44B-B374-62BE413F1DB3}tf16401378</Template>
  <TotalTime>3123</TotalTime>
  <Words>137</Words>
  <Application>Microsoft Macintosh PowerPoint</Application>
  <PresentationFormat>On-screen Show (16:9)</PresentationFormat>
  <Paragraphs>21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USF HEALTH MERCH</vt:lpstr>
      <vt:lpstr>Sweatpants</vt:lpstr>
      <vt:lpstr>Baseball Cap</vt:lpstr>
      <vt:lpstr>Sweatshirt</vt:lpstr>
      <vt:lpstr>To order: https://forms.gle/vydjsCwPf2xTnLWX6 Please Venmo- @jessica-singh-15 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Jessica Singh</cp:lastModifiedBy>
  <cp:revision>29</cp:revision>
  <dcterms:created xsi:type="dcterms:W3CDTF">2019-11-06T18:18:56Z</dcterms:created>
  <dcterms:modified xsi:type="dcterms:W3CDTF">2023-06-16T08:46:12Z</dcterms:modified>
</cp:coreProperties>
</file>