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57" r:id="rId4"/>
    <p:sldId id="258" r:id="rId5"/>
    <p:sldId id="259" r:id="rId6"/>
    <p:sldId id="264" r:id="rId7"/>
    <p:sldId id="275" r:id="rId8"/>
    <p:sldId id="274" r:id="rId9"/>
    <p:sldId id="265" r:id="rId10"/>
    <p:sldId id="266" r:id="rId11"/>
    <p:sldId id="271" r:id="rId12"/>
    <p:sldId id="272" r:id="rId13"/>
    <p:sldId id="273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5596"/>
    <a:srgbClr val="C99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7C62F7-E4DB-4287-AE08-074E89C66156}" v="15" dt="2022-05-13T13:13:18.6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0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noebel, Kristopher" userId="b7eb1a12-55e1-4d42-8958-0cdcc9c8f2eb" providerId="ADAL" clId="{10CEE4AB-042F-4C0E-914C-895406D1F935}"/>
    <pc:docChg chg="custSel modSld">
      <pc:chgData name="Knoebel, Kristopher" userId="b7eb1a12-55e1-4d42-8958-0cdcc9c8f2eb" providerId="ADAL" clId="{10CEE4AB-042F-4C0E-914C-895406D1F935}" dt="2021-04-16T13:23:14.595" v="136" actId="1076"/>
      <pc:docMkLst>
        <pc:docMk/>
      </pc:docMkLst>
      <pc:sldChg chg="modSp">
        <pc:chgData name="Knoebel, Kristopher" userId="b7eb1a12-55e1-4d42-8958-0cdcc9c8f2eb" providerId="ADAL" clId="{10CEE4AB-042F-4C0E-914C-895406D1F935}" dt="2021-04-12T12:08:47.120" v="4" actId="20577"/>
        <pc:sldMkLst>
          <pc:docMk/>
          <pc:sldMk cId="0" sldId="256"/>
        </pc:sldMkLst>
        <pc:spChg chg="mod">
          <ac:chgData name="Knoebel, Kristopher" userId="b7eb1a12-55e1-4d42-8958-0cdcc9c8f2eb" providerId="ADAL" clId="{10CEE4AB-042F-4C0E-914C-895406D1F935}" dt="2021-04-12T12:08:47.120" v="4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10CEE4AB-042F-4C0E-914C-895406D1F935}" dt="2021-04-12T12:10:26.964" v="21" actId="1076"/>
        <pc:sldMkLst>
          <pc:docMk/>
          <pc:sldMk cId="0" sldId="257"/>
        </pc:sldMkLst>
        <pc:spChg chg="mod">
          <ac:chgData name="Knoebel, Kristopher" userId="b7eb1a12-55e1-4d42-8958-0cdcc9c8f2eb" providerId="ADAL" clId="{10CEE4AB-042F-4C0E-914C-895406D1F935}" dt="2021-04-12T12:08:56.825" v="12" actId="20577"/>
          <ac:spMkLst>
            <pc:docMk/>
            <pc:sldMk cId="0" sldId="257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10CEE4AB-042F-4C0E-914C-895406D1F935}" dt="2021-04-12T12:10:00.005" v="16" actId="478"/>
          <ac:picMkLst>
            <pc:docMk/>
            <pc:sldMk cId="0" sldId="257"/>
            <ac:picMk id="3" creationId="{3A9A8DB8-DABA-4AD5-BA60-E10FB16CF60B}"/>
          </ac:picMkLst>
        </pc:picChg>
        <pc:picChg chg="add mod">
          <ac:chgData name="Knoebel, Kristopher" userId="b7eb1a12-55e1-4d42-8958-0cdcc9c8f2eb" providerId="ADAL" clId="{10CEE4AB-042F-4C0E-914C-895406D1F935}" dt="2021-04-12T12:10:26.964" v="21" actId="1076"/>
          <ac:picMkLst>
            <pc:docMk/>
            <pc:sldMk cId="0" sldId="257"/>
            <ac:picMk id="4" creationId="{C7E29206-9F43-400C-B841-5CB7338C1A5D}"/>
          </ac:picMkLst>
        </pc:picChg>
        <pc:picChg chg="del">
          <ac:chgData name="Knoebel, Kristopher" userId="b7eb1a12-55e1-4d42-8958-0cdcc9c8f2eb" providerId="ADAL" clId="{10CEE4AB-042F-4C0E-914C-895406D1F935}" dt="2021-04-12T12:09:53.721" v="13" actId="478"/>
          <ac:picMkLst>
            <pc:docMk/>
            <pc:sldMk cId="0" sldId="257"/>
            <ac:picMk id="5" creationId="{EA6794E8-C7F6-4126-A36B-74AD278D6F93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2T12:12:15.163" v="31" actId="1076"/>
        <pc:sldMkLst>
          <pc:docMk/>
          <pc:sldMk cId="0" sldId="258"/>
        </pc:sldMkLst>
        <pc:spChg chg="mod">
          <ac:chgData name="Knoebel, Kristopher" userId="b7eb1a12-55e1-4d42-8958-0cdcc9c8f2eb" providerId="ADAL" clId="{10CEE4AB-042F-4C0E-914C-895406D1F935}" dt="2021-04-12T12:10:36.582" v="27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0CEE4AB-042F-4C0E-914C-895406D1F935}" dt="2021-04-12T12:12:15.163" v="31" actId="1076"/>
          <ac:picMkLst>
            <pc:docMk/>
            <pc:sldMk cId="0" sldId="258"/>
            <ac:picMk id="3" creationId="{0DF66D21-7A67-4B50-886F-D18A35B164C7}"/>
          </ac:picMkLst>
        </pc:picChg>
        <pc:picChg chg="del">
          <ac:chgData name="Knoebel, Kristopher" userId="b7eb1a12-55e1-4d42-8958-0cdcc9c8f2eb" providerId="ADAL" clId="{10CEE4AB-042F-4C0E-914C-895406D1F935}" dt="2021-04-12T12:12:07.378" v="28" actId="478"/>
          <ac:picMkLst>
            <pc:docMk/>
            <pc:sldMk cId="0" sldId="258"/>
            <ac:picMk id="4" creationId="{44047AB3-2B4D-44A0-929C-A700DD9D0A8D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6T13:23:14.595" v="136" actId="1076"/>
        <pc:sldMkLst>
          <pc:docMk/>
          <pc:sldMk cId="0" sldId="259"/>
        </pc:sldMkLst>
        <pc:spChg chg="mod">
          <ac:chgData name="Knoebel, Kristopher" userId="b7eb1a12-55e1-4d42-8958-0cdcc9c8f2eb" providerId="ADAL" clId="{10CEE4AB-042F-4C0E-914C-895406D1F935}" dt="2021-04-12T12:12:25.636" v="37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0CEE4AB-042F-4C0E-914C-895406D1F935}" dt="2021-04-12T12:12:50.677" v="38" actId="478"/>
          <ac:picMkLst>
            <pc:docMk/>
            <pc:sldMk cId="0" sldId="259"/>
            <ac:picMk id="3" creationId="{20CD93AC-43C7-4023-A8FE-109F3A1FD04C}"/>
          </ac:picMkLst>
        </pc:picChg>
        <pc:picChg chg="add mod">
          <ac:chgData name="Knoebel, Kristopher" userId="b7eb1a12-55e1-4d42-8958-0cdcc9c8f2eb" providerId="ADAL" clId="{10CEE4AB-042F-4C0E-914C-895406D1F935}" dt="2021-04-16T13:23:14.595" v="136" actId="1076"/>
          <ac:picMkLst>
            <pc:docMk/>
            <pc:sldMk cId="0" sldId="259"/>
            <ac:picMk id="3" creationId="{F43049B2-645F-446B-8CEC-44591AC72466}"/>
          </ac:picMkLst>
        </pc:picChg>
        <pc:picChg chg="add del mod">
          <ac:chgData name="Knoebel, Kristopher" userId="b7eb1a12-55e1-4d42-8958-0cdcc9c8f2eb" providerId="ADAL" clId="{10CEE4AB-042F-4C0E-914C-895406D1F935}" dt="2021-04-16T13:23:07.427" v="133" actId="478"/>
          <ac:picMkLst>
            <pc:docMk/>
            <pc:sldMk cId="0" sldId="259"/>
            <ac:picMk id="4" creationId="{683A3328-3BF5-4050-9E16-43D59E3B0B59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2T12:14:46.616" v="70" actId="1076"/>
        <pc:sldMkLst>
          <pc:docMk/>
          <pc:sldMk cId="0" sldId="264"/>
        </pc:sldMkLst>
        <pc:spChg chg="mod">
          <ac:chgData name="Knoebel, Kristopher" userId="b7eb1a12-55e1-4d42-8958-0cdcc9c8f2eb" providerId="ADAL" clId="{10CEE4AB-042F-4C0E-914C-895406D1F935}" dt="2021-04-12T12:13:54.295" v="61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0CEE4AB-042F-4C0E-914C-895406D1F935}" dt="2021-04-12T12:14:46.616" v="70" actId="1076"/>
          <ac:picMkLst>
            <pc:docMk/>
            <pc:sldMk cId="0" sldId="264"/>
            <ac:picMk id="3" creationId="{32FE0744-D8A4-4806-B546-6401C97127D1}"/>
          </ac:picMkLst>
        </pc:picChg>
        <pc:picChg chg="del">
          <ac:chgData name="Knoebel, Kristopher" userId="b7eb1a12-55e1-4d42-8958-0cdcc9c8f2eb" providerId="ADAL" clId="{10CEE4AB-042F-4C0E-914C-895406D1F935}" dt="2021-04-12T12:14:25.088" v="62" actId="478"/>
          <ac:picMkLst>
            <pc:docMk/>
            <pc:sldMk cId="0" sldId="264"/>
            <ac:picMk id="4" creationId="{4F3014DE-8022-4197-A29E-FAB2EB575F8E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2T12:17:44.585" v="84" actId="1076"/>
        <pc:sldMkLst>
          <pc:docMk/>
          <pc:sldMk cId="0" sldId="265"/>
        </pc:sldMkLst>
        <pc:spChg chg="mod">
          <ac:chgData name="Knoebel, Kristopher" userId="b7eb1a12-55e1-4d42-8958-0cdcc9c8f2eb" providerId="ADAL" clId="{10CEE4AB-042F-4C0E-914C-895406D1F935}" dt="2021-04-12T12:14:57.342" v="78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0CEE4AB-042F-4C0E-914C-895406D1F935}" dt="2021-04-12T12:17:44.585" v="84" actId="1076"/>
          <ac:picMkLst>
            <pc:docMk/>
            <pc:sldMk cId="0" sldId="265"/>
            <ac:picMk id="3" creationId="{08D5E0DE-16DF-46DC-A89D-3E0B23877920}"/>
          </ac:picMkLst>
        </pc:picChg>
        <pc:picChg chg="del">
          <ac:chgData name="Knoebel, Kristopher" userId="b7eb1a12-55e1-4d42-8958-0cdcc9c8f2eb" providerId="ADAL" clId="{10CEE4AB-042F-4C0E-914C-895406D1F935}" dt="2021-04-12T12:17:29.594" v="79" actId="478"/>
          <ac:picMkLst>
            <pc:docMk/>
            <pc:sldMk cId="0" sldId="265"/>
            <ac:picMk id="4" creationId="{A0E6A43F-18F1-47E9-9439-131BC1C2C7A9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2T12:21:10.284" v="94" actId="1076"/>
        <pc:sldMkLst>
          <pc:docMk/>
          <pc:sldMk cId="0" sldId="266"/>
        </pc:sldMkLst>
        <pc:spChg chg="mod">
          <ac:chgData name="Knoebel, Kristopher" userId="b7eb1a12-55e1-4d42-8958-0cdcc9c8f2eb" providerId="ADAL" clId="{10CEE4AB-042F-4C0E-914C-895406D1F935}" dt="2021-04-12T12:18:16.180" v="89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0CEE4AB-042F-4C0E-914C-895406D1F935}" dt="2021-04-12T12:21:10.284" v="94" actId="1076"/>
          <ac:picMkLst>
            <pc:docMk/>
            <pc:sldMk cId="0" sldId="266"/>
            <ac:picMk id="3" creationId="{6EEE56F3-3283-4244-852E-5C96506A4BDC}"/>
          </ac:picMkLst>
        </pc:picChg>
        <pc:picChg chg="del">
          <ac:chgData name="Knoebel, Kristopher" userId="b7eb1a12-55e1-4d42-8958-0cdcc9c8f2eb" providerId="ADAL" clId="{10CEE4AB-042F-4C0E-914C-895406D1F935}" dt="2021-04-12T12:20:59.635" v="90" actId="478"/>
          <ac:picMkLst>
            <pc:docMk/>
            <pc:sldMk cId="0" sldId="266"/>
            <ac:picMk id="5" creationId="{1B574820-A642-4FB4-8E5E-6A15127A9027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6T12:53:45.398" v="113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10CEE4AB-042F-4C0E-914C-895406D1F935}" dt="2021-04-12T12:21:19.754" v="99" actId="20577"/>
          <ac:spMkLst>
            <pc:docMk/>
            <pc:sldMk cId="640042732" sldId="26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0CEE4AB-042F-4C0E-914C-895406D1F935}" dt="2021-04-16T12:53:32.661" v="110" actId="478"/>
          <ac:picMkLst>
            <pc:docMk/>
            <pc:sldMk cId="640042732" sldId="267"/>
            <ac:picMk id="3" creationId="{BAB77C1B-9E84-489D-82B6-62841E1A6A1E}"/>
          </ac:picMkLst>
        </pc:picChg>
        <pc:picChg chg="add mod">
          <ac:chgData name="Knoebel, Kristopher" userId="b7eb1a12-55e1-4d42-8958-0cdcc9c8f2eb" providerId="ADAL" clId="{10CEE4AB-042F-4C0E-914C-895406D1F935}" dt="2021-04-16T12:53:45.398" v="113" actId="1076"/>
          <ac:picMkLst>
            <pc:docMk/>
            <pc:sldMk cId="640042732" sldId="267"/>
            <ac:picMk id="4" creationId="{212DC344-C687-44BE-A60F-B972DE6872A7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6T12:54:18.362" v="122" actId="14100"/>
        <pc:sldMkLst>
          <pc:docMk/>
          <pc:sldMk cId="628384308" sldId="268"/>
        </pc:sldMkLst>
        <pc:spChg chg="mod">
          <ac:chgData name="Knoebel, Kristopher" userId="b7eb1a12-55e1-4d42-8958-0cdcc9c8f2eb" providerId="ADAL" clId="{10CEE4AB-042F-4C0E-914C-895406D1F935}" dt="2021-04-12T12:21:26.432" v="104" actId="20577"/>
          <ac:spMkLst>
            <pc:docMk/>
            <pc:sldMk cId="628384308" sldId="26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0CEE4AB-042F-4C0E-914C-895406D1F935}" dt="2021-04-16T12:53:54.190" v="114" actId="478"/>
          <ac:picMkLst>
            <pc:docMk/>
            <pc:sldMk cId="628384308" sldId="268"/>
            <ac:picMk id="3" creationId="{67029227-0DC8-4A42-AB0B-3D6F060F7DEF}"/>
          </ac:picMkLst>
        </pc:picChg>
        <pc:picChg chg="del">
          <ac:chgData name="Knoebel, Kristopher" userId="b7eb1a12-55e1-4d42-8958-0cdcc9c8f2eb" providerId="ADAL" clId="{10CEE4AB-042F-4C0E-914C-895406D1F935}" dt="2021-04-16T12:54:10.366" v="119" actId="478"/>
          <ac:picMkLst>
            <pc:docMk/>
            <pc:sldMk cId="628384308" sldId="268"/>
            <ac:picMk id="4" creationId="{8481B915-84CA-4DC0-BAC8-11D64AC0DC5E}"/>
          </ac:picMkLst>
        </pc:picChg>
        <pc:picChg chg="add mod">
          <ac:chgData name="Knoebel, Kristopher" userId="b7eb1a12-55e1-4d42-8958-0cdcc9c8f2eb" providerId="ADAL" clId="{10CEE4AB-042F-4C0E-914C-895406D1F935}" dt="2021-04-16T12:54:03.363" v="118" actId="1076"/>
          <ac:picMkLst>
            <pc:docMk/>
            <pc:sldMk cId="628384308" sldId="268"/>
            <ac:picMk id="5" creationId="{56FFEF3F-3F67-4DFE-B135-62BCB620D749}"/>
          </ac:picMkLst>
        </pc:picChg>
        <pc:picChg chg="add mod">
          <ac:chgData name="Knoebel, Kristopher" userId="b7eb1a12-55e1-4d42-8958-0cdcc9c8f2eb" providerId="ADAL" clId="{10CEE4AB-042F-4C0E-914C-895406D1F935}" dt="2021-04-16T12:54:18.362" v="122" actId="14100"/>
          <ac:picMkLst>
            <pc:docMk/>
            <pc:sldMk cId="628384308" sldId="268"/>
            <ac:picMk id="6" creationId="{E0E4361E-CD35-4983-83C7-955B4C73DE05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6T12:54:57.242" v="132" actId="14100"/>
        <pc:sldMkLst>
          <pc:docMk/>
          <pc:sldMk cId="1835557751" sldId="269"/>
        </pc:sldMkLst>
        <pc:spChg chg="mod">
          <ac:chgData name="Knoebel, Kristopher" userId="b7eb1a12-55e1-4d42-8958-0cdcc9c8f2eb" providerId="ADAL" clId="{10CEE4AB-042F-4C0E-914C-895406D1F935}" dt="2021-04-12T12:21:34.273" v="109" actId="20577"/>
          <ac:spMkLst>
            <pc:docMk/>
            <pc:sldMk cId="1835557751" sldId="26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0CEE4AB-042F-4C0E-914C-895406D1F935}" dt="2021-04-16T12:54:28.365" v="123" actId="478"/>
          <ac:picMkLst>
            <pc:docMk/>
            <pc:sldMk cId="1835557751" sldId="269"/>
            <ac:picMk id="3" creationId="{8153F4AF-FE92-41FA-AA95-ED2090CDF568}"/>
          </ac:picMkLst>
        </pc:picChg>
        <pc:picChg chg="del">
          <ac:chgData name="Knoebel, Kristopher" userId="b7eb1a12-55e1-4d42-8958-0cdcc9c8f2eb" providerId="ADAL" clId="{10CEE4AB-042F-4C0E-914C-895406D1F935}" dt="2021-04-16T12:54:43.448" v="129" actId="478"/>
          <ac:picMkLst>
            <pc:docMk/>
            <pc:sldMk cId="1835557751" sldId="269"/>
            <ac:picMk id="4" creationId="{316380C7-8FB6-4B9A-840F-1565740D254E}"/>
          </ac:picMkLst>
        </pc:picChg>
        <pc:picChg chg="add mod">
          <ac:chgData name="Knoebel, Kristopher" userId="b7eb1a12-55e1-4d42-8958-0cdcc9c8f2eb" providerId="ADAL" clId="{10CEE4AB-042F-4C0E-914C-895406D1F935}" dt="2021-04-16T12:54:39.651" v="128" actId="14100"/>
          <ac:picMkLst>
            <pc:docMk/>
            <pc:sldMk cId="1835557751" sldId="269"/>
            <ac:picMk id="5" creationId="{CFDBAD43-16A7-4E4E-ABBA-FD3FEB8CB69E}"/>
          </ac:picMkLst>
        </pc:picChg>
        <pc:picChg chg="add mod">
          <ac:chgData name="Knoebel, Kristopher" userId="b7eb1a12-55e1-4d42-8958-0cdcc9c8f2eb" providerId="ADAL" clId="{10CEE4AB-042F-4C0E-914C-895406D1F935}" dt="2021-04-16T12:54:57.242" v="132" actId="14100"/>
          <ac:picMkLst>
            <pc:docMk/>
            <pc:sldMk cId="1835557751" sldId="269"/>
            <ac:picMk id="6" creationId="{D6B68C11-ABA7-4D17-A5F2-C645DA471ACF}"/>
          </ac:picMkLst>
        </pc:picChg>
      </pc:sldChg>
    </pc:docChg>
  </pc:docChgLst>
  <pc:docChgLst>
    <pc:chgData name="Knoebel, Kristopher" userId="b7eb1a12-55e1-4d42-8958-0cdcc9c8f2eb" providerId="ADAL" clId="{A788D787-DC48-4C6A-BE35-BFB57022E5D0}"/>
    <pc:docChg chg="custSel modSld">
      <pc:chgData name="Knoebel, Kristopher" userId="b7eb1a12-55e1-4d42-8958-0cdcc9c8f2eb" providerId="ADAL" clId="{A788D787-DC48-4C6A-BE35-BFB57022E5D0}" dt="2021-11-15T20:36:19.883" v="134" actId="1076"/>
      <pc:docMkLst>
        <pc:docMk/>
      </pc:docMkLst>
      <pc:sldChg chg="modSp">
        <pc:chgData name="Knoebel, Kristopher" userId="b7eb1a12-55e1-4d42-8958-0cdcc9c8f2eb" providerId="ADAL" clId="{A788D787-DC48-4C6A-BE35-BFB57022E5D0}" dt="2021-11-12T20:06:40.434" v="4" actId="6549"/>
        <pc:sldMkLst>
          <pc:docMk/>
          <pc:sldMk cId="0" sldId="256"/>
        </pc:sldMkLst>
        <pc:spChg chg="mod">
          <ac:chgData name="Knoebel, Kristopher" userId="b7eb1a12-55e1-4d42-8958-0cdcc9c8f2eb" providerId="ADAL" clId="{A788D787-DC48-4C6A-BE35-BFB57022E5D0}" dt="2021-11-12T20:06:40.434" v="4" actId="6549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A788D787-DC48-4C6A-BE35-BFB57022E5D0}" dt="2021-11-15T19:18:17.098" v="88" actId="1076"/>
        <pc:sldMkLst>
          <pc:docMk/>
          <pc:sldMk cId="0" sldId="257"/>
        </pc:sldMkLst>
        <pc:spChg chg="mod">
          <ac:chgData name="Knoebel, Kristopher" userId="b7eb1a12-55e1-4d42-8958-0cdcc9c8f2eb" providerId="ADAL" clId="{A788D787-DC48-4C6A-BE35-BFB57022E5D0}" dt="2021-11-12T20:06:52.449" v="10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A788D787-DC48-4C6A-BE35-BFB57022E5D0}" dt="2021-11-15T19:18:17.098" v="88" actId="1076"/>
          <ac:picMkLst>
            <pc:docMk/>
            <pc:sldMk cId="0" sldId="257"/>
            <ac:picMk id="3" creationId="{DE9DBF58-A530-4230-9DC3-D6B3D8598CA9}"/>
          </ac:picMkLst>
        </pc:picChg>
        <pc:picChg chg="del">
          <ac:chgData name="Knoebel, Kristopher" userId="b7eb1a12-55e1-4d42-8958-0cdcc9c8f2eb" providerId="ADAL" clId="{A788D787-DC48-4C6A-BE35-BFB57022E5D0}" dt="2021-11-15T19:17:03.557" v="83" actId="478"/>
          <ac:picMkLst>
            <pc:docMk/>
            <pc:sldMk cId="0" sldId="257"/>
            <ac:picMk id="4" creationId="{D8F98D29-8F63-46E0-84B5-259545AC464E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18:43.676" v="92" actId="1076"/>
        <pc:sldMkLst>
          <pc:docMk/>
          <pc:sldMk cId="0" sldId="258"/>
        </pc:sldMkLst>
        <pc:spChg chg="mod">
          <ac:chgData name="Knoebel, Kristopher" userId="b7eb1a12-55e1-4d42-8958-0cdcc9c8f2eb" providerId="ADAL" clId="{A788D787-DC48-4C6A-BE35-BFB57022E5D0}" dt="2021-11-12T20:06:58.714" v="15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A788D787-DC48-4C6A-BE35-BFB57022E5D0}" dt="2021-11-15T19:18:43.676" v="92" actId="1076"/>
          <ac:picMkLst>
            <pc:docMk/>
            <pc:sldMk cId="0" sldId="258"/>
            <ac:picMk id="3" creationId="{DDCD6383-22B7-460E-94E7-62E038B2FDCB}"/>
          </ac:picMkLst>
        </pc:picChg>
        <pc:picChg chg="del">
          <ac:chgData name="Knoebel, Kristopher" userId="b7eb1a12-55e1-4d42-8958-0cdcc9c8f2eb" providerId="ADAL" clId="{A788D787-DC48-4C6A-BE35-BFB57022E5D0}" dt="2021-11-15T19:18:36.139" v="89" actId="478"/>
          <ac:picMkLst>
            <pc:docMk/>
            <pc:sldMk cId="0" sldId="258"/>
            <ac:picMk id="4" creationId="{0294D434-AC6D-4E78-AB66-48CA2609D710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19:33.681" v="99" actId="14100"/>
        <pc:sldMkLst>
          <pc:docMk/>
          <pc:sldMk cId="0" sldId="259"/>
        </pc:sldMkLst>
        <pc:spChg chg="mod">
          <ac:chgData name="Knoebel, Kristopher" userId="b7eb1a12-55e1-4d42-8958-0cdcc9c8f2eb" providerId="ADAL" clId="{A788D787-DC48-4C6A-BE35-BFB57022E5D0}" dt="2021-11-12T20:07:04.589" v="20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5T19:19:15.713" v="93" actId="478"/>
          <ac:picMkLst>
            <pc:docMk/>
            <pc:sldMk cId="0" sldId="259"/>
            <ac:picMk id="3" creationId="{EFA83C15-4519-4F26-8DDB-982B871FBB85}"/>
          </ac:picMkLst>
        </pc:picChg>
        <pc:picChg chg="add mod">
          <ac:chgData name="Knoebel, Kristopher" userId="b7eb1a12-55e1-4d42-8958-0cdcc9c8f2eb" providerId="ADAL" clId="{A788D787-DC48-4C6A-BE35-BFB57022E5D0}" dt="2021-11-15T19:19:33.681" v="99" actId="14100"/>
          <ac:picMkLst>
            <pc:docMk/>
            <pc:sldMk cId="0" sldId="259"/>
            <ac:picMk id="4" creationId="{5FC0571E-8FE9-43BF-B03B-0637A9C9F717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20:24.990" v="103" actId="1076"/>
        <pc:sldMkLst>
          <pc:docMk/>
          <pc:sldMk cId="0" sldId="264"/>
        </pc:sldMkLst>
        <pc:spChg chg="mod">
          <ac:chgData name="Knoebel, Kristopher" userId="b7eb1a12-55e1-4d42-8958-0cdcc9c8f2eb" providerId="ADAL" clId="{A788D787-DC48-4C6A-BE35-BFB57022E5D0}" dt="2021-11-12T20:07:13.276" v="26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5T19:20:18.610" v="100" actId="478"/>
          <ac:picMkLst>
            <pc:docMk/>
            <pc:sldMk cId="0" sldId="264"/>
            <ac:picMk id="3" creationId="{8D2FD0C6-DA80-4D96-BE12-5CA8E46CC334}"/>
          </ac:picMkLst>
        </pc:picChg>
        <pc:picChg chg="add mod">
          <ac:chgData name="Knoebel, Kristopher" userId="b7eb1a12-55e1-4d42-8958-0cdcc9c8f2eb" providerId="ADAL" clId="{A788D787-DC48-4C6A-BE35-BFB57022E5D0}" dt="2021-11-15T19:20:24.990" v="103" actId="1076"/>
          <ac:picMkLst>
            <pc:docMk/>
            <pc:sldMk cId="0" sldId="264"/>
            <ac:picMk id="4" creationId="{4DF02768-4F23-4737-BA8D-AC4594CF55AD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25:45.100" v="120" actId="1076"/>
        <pc:sldMkLst>
          <pc:docMk/>
          <pc:sldMk cId="0" sldId="265"/>
        </pc:sldMkLst>
        <pc:spChg chg="mod">
          <ac:chgData name="Knoebel, Kristopher" userId="b7eb1a12-55e1-4d42-8958-0cdcc9c8f2eb" providerId="ADAL" clId="{A788D787-DC48-4C6A-BE35-BFB57022E5D0}" dt="2021-11-12T20:07:39.086" v="42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A788D787-DC48-4C6A-BE35-BFB57022E5D0}" dt="2021-11-15T19:25:45.100" v="120" actId="1076"/>
          <ac:picMkLst>
            <pc:docMk/>
            <pc:sldMk cId="0" sldId="265"/>
            <ac:picMk id="3" creationId="{47513652-4580-43F7-BB8F-0616D3F8A92F}"/>
          </ac:picMkLst>
        </pc:picChg>
        <pc:picChg chg="del">
          <ac:chgData name="Knoebel, Kristopher" userId="b7eb1a12-55e1-4d42-8958-0cdcc9c8f2eb" providerId="ADAL" clId="{A788D787-DC48-4C6A-BE35-BFB57022E5D0}" dt="2021-11-15T19:25:34.165" v="117" actId="478"/>
          <ac:picMkLst>
            <pc:docMk/>
            <pc:sldMk cId="0" sldId="265"/>
            <ac:picMk id="4" creationId="{11DCEC55-B5D0-4A70-815C-EC9E1BB00211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27:50.026" v="123" actId="1076"/>
        <pc:sldMkLst>
          <pc:docMk/>
          <pc:sldMk cId="0" sldId="266"/>
        </pc:sldMkLst>
        <pc:spChg chg="mod">
          <ac:chgData name="Knoebel, Kristopher" userId="b7eb1a12-55e1-4d42-8958-0cdcc9c8f2eb" providerId="ADAL" clId="{A788D787-DC48-4C6A-BE35-BFB57022E5D0}" dt="2021-11-12T20:07:45.430" v="46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A788D787-DC48-4C6A-BE35-BFB57022E5D0}" dt="2021-11-15T19:27:50.026" v="123" actId="1076"/>
          <ac:picMkLst>
            <pc:docMk/>
            <pc:sldMk cId="0" sldId="266"/>
            <ac:picMk id="3" creationId="{BAF3BD20-392C-47DB-A150-C38A323144A5}"/>
          </ac:picMkLst>
        </pc:picChg>
        <pc:picChg chg="del">
          <ac:chgData name="Knoebel, Kristopher" userId="b7eb1a12-55e1-4d42-8958-0cdcc9c8f2eb" providerId="ADAL" clId="{A788D787-DC48-4C6A-BE35-BFB57022E5D0}" dt="2021-11-15T19:27:42.419" v="121" actId="478"/>
          <ac:picMkLst>
            <pc:docMk/>
            <pc:sldMk cId="0" sldId="266"/>
            <ac:picMk id="5" creationId="{9FBB3D29-955A-4C86-B5E4-59DC94B3742C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2T20:08:29.071" v="63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A788D787-DC48-4C6A-BE35-BFB57022E5D0}" dt="2021-11-12T20:07:51.648" v="50" actId="20577"/>
          <ac:spMkLst>
            <pc:docMk/>
            <pc:sldMk cId="1314637076" sldId="271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2T20:08:17.334" v="59" actId="478"/>
          <ac:picMkLst>
            <pc:docMk/>
            <pc:sldMk cId="1314637076" sldId="271"/>
            <ac:picMk id="3" creationId="{2BD76A50-3A2E-48F1-B11F-C3726977A61F}"/>
          </ac:picMkLst>
        </pc:picChg>
        <pc:picChg chg="add mod">
          <ac:chgData name="Knoebel, Kristopher" userId="b7eb1a12-55e1-4d42-8958-0cdcc9c8f2eb" providerId="ADAL" clId="{A788D787-DC48-4C6A-BE35-BFB57022E5D0}" dt="2021-11-12T20:08:29.071" v="63" actId="1076"/>
          <ac:picMkLst>
            <pc:docMk/>
            <pc:sldMk cId="1314637076" sldId="271"/>
            <ac:picMk id="4" creationId="{939E4023-CBF6-4429-A536-165106B0D6C9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2T20:09:20.376" v="73" actId="1076"/>
        <pc:sldMkLst>
          <pc:docMk/>
          <pc:sldMk cId="584240736" sldId="272"/>
        </pc:sldMkLst>
        <pc:spChg chg="mod">
          <ac:chgData name="Knoebel, Kristopher" userId="b7eb1a12-55e1-4d42-8958-0cdcc9c8f2eb" providerId="ADAL" clId="{A788D787-DC48-4C6A-BE35-BFB57022E5D0}" dt="2021-11-12T20:07:57.648" v="54" actId="20577"/>
          <ac:spMkLst>
            <pc:docMk/>
            <pc:sldMk cId="584240736" sldId="272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2T20:08:40.723" v="64" actId="478"/>
          <ac:picMkLst>
            <pc:docMk/>
            <pc:sldMk cId="584240736" sldId="272"/>
            <ac:picMk id="3" creationId="{7B3AAF9B-271E-4787-BC1C-F345F454A28B}"/>
          </ac:picMkLst>
        </pc:picChg>
        <pc:picChg chg="del">
          <ac:chgData name="Knoebel, Kristopher" userId="b7eb1a12-55e1-4d42-8958-0cdcc9c8f2eb" providerId="ADAL" clId="{A788D787-DC48-4C6A-BE35-BFB57022E5D0}" dt="2021-11-12T20:09:05.189" v="69" actId="478"/>
          <ac:picMkLst>
            <pc:docMk/>
            <pc:sldMk cId="584240736" sldId="272"/>
            <ac:picMk id="4" creationId="{3226EBEE-1CA9-4700-975C-D04B1A9C2AB9}"/>
          </ac:picMkLst>
        </pc:picChg>
        <pc:picChg chg="add mod">
          <ac:chgData name="Knoebel, Kristopher" userId="b7eb1a12-55e1-4d42-8958-0cdcc9c8f2eb" providerId="ADAL" clId="{A788D787-DC48-4C6A-BE35-BFB57022E5D0}" dt="2021-11-12T20:09:20.376" v="73" actId="1076"/>
          <ac:picMkLst>
            <pc:docMk/>
            <pc:sldMk cId="584240736" sldId="272"/>
            <ac:picMk id="5" creationId="{947AAD16-E3D6-49DE-9251-F533CFBDE1C2}"/>
          </ac:picMkLst>
        </pc:picChg>
        <pc:picChg chg="add mod">
          <ac:chgData name="Knoebel, Kristopher" userId="b7eb1a12-55e1-4d42-8958-0cdcc9c8f2eb" providerId="ADAL" clId="{A788D787-DC48-4C6A-BE35-BFB57022E5D0}" dt="2021-11-12T20:09:14.298" v="72" actId="14100"/>
          <ac:picMkLst>
            <pc:docMk/>
            <pc:sldMk cId="584240736" sldId="272"/>
            <ac:picMk id="6" creationId="{960B9D47-86A8-4EED-A65D-9FC0940FEFD9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2T20:10:26.316" v="82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A788D787-DC48-4C6A-BE35-BFB57022E5D0}" dt="2021-11-12T20:08:03.303" v="58" actId="20577"/>
          <ac:spMkLst>
            <pc:docMk/>
            <pc:sldMk cId="2943230228" sldId="273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2T20:09:34.974" v="74" actId="478"/>
          <ac:picMkLst>
            <pc:docMk/>
            <pc:sldMk cId="2943230228" sldId="273"/>
            <ac:picMk id="3" creationId="{7627367D-0F39-4451-938D-0AF0DA251D43}"/>
          </ac:picMkLst>
        </pc:picChg>
        <pc:picChg chg="del">
          <ac:chgData name="Knoebel, Kristopher" userId="b7eb1a12-55e1-4d42-8958-0cdcc9c8f2eb" providerId="ADAL" clId="{A788D787-DC48-4C6A-BE35-BFB57022E5D0}" dt="2021-11-12T20:10:16.847" v="79" actId="478"/>
          <ac:picMkLst>
            <pc:docMk/>
            <pc:sldMk cId="2943230228" sldId="273"/>
            <ac:picMk id="4" creationId="{5730251E-A9D4-4FE1-9E81-92D84C202325}"/>
          </ac:picMkLst>
        </pc:picChg>
        <pc:picChg chg="add mod">
          <ac:chgData name="Knoebel, Kristopher" userId="b7eb1a12-55e1-4d42-8958-0cdcc9c8f2eb" providerId="ADAL" clId="{A788D787-DC48-4C6A-BE35-BFB57022E5D0}" dt="2021-11-12T20:09:48.740" v="78" actId="1076"/>
          <ac:picMkLst>
            <pc:docMk/>
            <pc:sldMk cId="2943230228" sldId="273"/>
            <ac:picMk id="5" creationId="{523C425C-37B2-4E73-83FB-5FE20B96D299}"/>
          </ac:picMkLst>
        </pc:picChg>
        <pc:picChg chg="add mod">
          <ac:chgData name="Knoebel, Kristopher" userId="b7eb1a12-55e1-4d42-8958-0cdcc9c8f2eb" providerId="ADAL" clId="{A788D787-DC48-4C6A-BE35-BFB57022E5D0}" dt="2021-11-12T20:10:26.316" v="82" actId="14100"/>
          <ac:picMkLst>
            <pc:docMk/>
            <pc:sldMk cId="2943230228" sldId="273"/>
            <ac:picMk id="6" creationId="{AE8C5DF6-8F97-4AED-BE24-DB4A71ED2263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22:35.412" v="116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A788D787-DC48-4C6A-BE35-BFB57022E5D0}" dt="2021-11-12T20:07:30.321" v="36" actId="20577"/>
          <ac:spMkLst>
            <pc:docMk/>
            <pc:sldMk cId="2880349554" sldId="27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5T19:22:23.728" v="114" actId="478"/>
          <ac:picMkLst>
            <pc:docMk/>
            <pc:sldMk cId="2880349554" sldId="274"/>
            <ac:picMk id="3" creationId="{5E4B9E38-6C17-49CB-A504-04C209FA85F3}"/>
          </ac:picMkLst>
        </pc:picChg>
        <pc:picChg chg="add mod">
          <ac:chgData name="Knoebel, Kristopher" userId="b7eb1a12-55e1-4d42-8958-0cdcc9c8f2eb" providerId="ADAL" clId="{A788D787-DC48-4C6A-BE35-BFB57022E5D0}" dt="2021-11-15T19:22:35.412" v="116" actId="1076"/>
          <ac:picMkLst>
            <pc:docMk/>
            <pc:sldMk cId="2880349554" sldId="274"/>
            <ac:picMk id="4" creationId="{8572D1C1-9A37-432E-A563-C5EDD8B175B0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20:36:19.883" v="134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A788D787-DC48-4C6A-BE35-BFB57022E5D0}" dt="2021-11-12T20:07:19.197" v="30" actId="20577"/>
          <ac:spMkLst>
            <pc:docMk/>
            <pc:sldMk cId="3422500624" sldId="275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A788D787-DC48-4C6A-BE35-BFB57022E5D0}" dt="2021-11-15T20:33:49.335" v="124" actId="478"/>
          <ac:picMkLst>
            <pc:docMk/>
            <pc:sldMk cId="3422500624" sldId="275"/>
            <ac:picMk id="3" creationId="{2AF83DC2-3AF4-42C9-868E-D133D296627A}"/>
          </ac:picMkLst>
        </pc:picChg>
        <pc:picChg chg="add del mod">
          <ac:chgData name="Knoebel, Kristopher" userId="b7eb1a12-55e1-4d42-8958-0cdcc9c8f2eb" providerId="ADAL" clId="{A788D787-DC48-4C6A-BE35-BFB57022E5D0}" dt="2021-11-15T20:36:05.611" v="129" actId="478"/>
          <ac:picMkLst>
            <pc:docMk/>
            <pc:sldMk cId="3422500624" sldId="275"/>
            <ac:picMk id="4" creationId="{21F335E1-E8BD-421E-B653-634D19A24F1E}"/>
          </ac:picMkLst>
        </pc:picChg>
        <pc:picChg chg="del">
          <ac:chgData name="Knoebel, Kristopher" userId="b7eb1a12-55e1-4d42-8958-0cdcc9c8f2eb" providerId="ADAL" clId="{A788D787-DC48-4C6A-BE35-BFB57022E5D0}" dt="2021-11-15T19:21:14.573" v="104" actId="478"/>
          <ac:picMkLst>
            <pc:docMk/>
            <pc:sldMk cId="3422500624" sldId="275"/>
            <ac:picMk id="4" creationId="{AB438694-0091-418C-B1EF-4A58F8B8CABA}"/>
          </ac:picMkLst>
        </pc:picChg>
        <pc:picChg chg="add mod">
          <ac:chgData name="Knoebel, Kristopher" userId="b7eb1a12-55e1-4d42-8958-0cdcc9c8f2eb" providerId="ADAL" clId="{A788D787-DC48-4C6A-BE35-BFB57022E5D0}" dt="2021-11-15T20:36:19.883" v="134" actId="1076"/>
          <ac:picMkLst>
            <pc:docMk/>
            <pc:sldMk cId="3422500624" sldId="275"/>
            <ac:picMk id="5" creationId="{5F75D433-8D55-4EEC-958A-A092D2F4F484}"/>
          </ac:picMkLst>
        </pc:picChg>
      </pc:sldChg>
    </pc:docChg>
  </pc:docChgLst>
  <pc:docChgLst>
    <pc:chgData name="Knoebel, Kristopher" userId="b7eb1a12-55e1-4d42-8958-0cdcc9c8f2eb" providerId="ADAL" clId="{52D93565-00B7-45CB-A6D0-F2955BD35AE1}"/>
    <pc:docChg chg="custSel modSld">
      <pc:chgData name="Knoebel, Kristopher" userId="b7eb1a12-55e1-4d42-8958-0cdcc9c8f2eb" providerId="ADAL" clId="{52D93565-00B7-45CB-A6D0-F2955BD35AE1}" dt="2022-02-15T14:16:00.846" v="169" actId="1076"/>
      <pc:docMkLst>
        <pc:docMk/>
      </pc:docMkLst>
      <pc:sldChg chg="modSp">
        <pc:chgData name="Knoebel, Kristopher" userId="b7eb1a12-55e1-4d42-8958-0cdcc9c8f2eb" providerId="ADAL" clId="{52D93565-00B7-45CB-A6D0-F2955BD35AE1}" dt="2022-02-10T13:38:23.620" v="8" actId="20577"/>
        <pc:sldMkLst>
          <pc:docMk/>
          <pc:sldMk cId="0" sldId="256"/>
        </pc:sldMkLst>
        <pc:spChg chg="mod">
          <ac:chgData name="Knoebel, Kristopher" userId="b7eb1a12-55e1-4d42-8958-0cdcc9c8f2eb" providerId="ADAL" clId="{52D93565-00B7-45CB-A6D0-F2955BD35AE1}" dt="2022-02-10T13:38:23.620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52D93565-00B7-45CB-A6D0-F2955BD35AE1}" dt="2022-02-11T18:34:58.648" v="126" actId="1076"/>
        <pc:sldMkLst>
          <pc:docMk/>
          <pc:sldMk cId="0" sldId="257"/>
        </pc:sldMkLst>
        <pc:spChg chg="mod">
          <ac:chgData name="Knoebel, Kristopher" userId="b7eb1a12-55e1-4d42-8958-0cdcc9c8f2eb" providerId="ADAL" clId="{52D93565-00B7-45CB-A6D0-F2955BD35AE1}" dt="2022-02-10T13:38:34.588" v="17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52D93565-00B7-45CB-A6D0-F2955BD35AE1}" dt="2022-02-11T18:34:52.135" v="123" actId="478"/>
          <ac:picMkLst>
            <pc:docMk/>
            <pc:sldMk cId="0" sldId="257"/>
            <ac:picMk id="3" creationId="{50062916-C207-4AFD-A105-7BCD57048EA3}"/>
          </ac:picMkLst>
        </pc:picChg>
        <pc:picChg chg="add mod">
          <ac:chgData name="Knoebel, Kristopher" userId="b7eb1a12-55e1-4d42-8958-0cdcc9c8f2eb" providerId="ADAL" clId="{52D93565-00B7-45CB-A6D0-F2955BD35AE1}" dt="2022-02-11T18:34:58.648" v="126" actId="1076"/>
          <ac:picMkLst>
            <pc:docMk/>
            <pc:sldMk cId="0" sldId="257"/>
            <ac:picMk id="4" creationId="{353A3DCD-1874-4CB7-8DAB-D3E95FCA4C91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1T18:39:54.606" v="141" actId="1076"/>
        <pc:sldMkLst>
          <pc:docMk/>
          <pc:sldMk cId="0" sldId="258"/>
        </pc:sldMkLst>
        <pc:spChg chg="mod">
          <ac:chgData name="Knoebel, Kristopher" userId="b7eb1a12-55e1-4d42-8958-0cdcc9c8f2eb" providerId="ADAL" clId="{52D93565-00B7-45CB-A6D0-F2955BD35AE1}" dt="2022-02-10T13:38:40.963" v="20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52D93565-00B7-45CB-A6D0-F2955BD35AE1}" dt="2022-02-11T18:37:24.625" v="127" actId="478"/>
          <ac:picMkLst>
            <pc:docMk/>
            <pc:sldMk cId="0" sldId="258"/>
            <ac:picMk id="3" creationId="{2389EAAA-F605-4D11-BC76-2E285A015A22}"/>
          </ac:picMkLst>
        </pc:picChg>
        <pc:picChg chg="add del mod">
          <ac:chgData name="Knoebel, Kristopher" userId="b7eb1a12-55e1-4d42-8958-0cdcc9c8f2eb" providerId="ADAL" clId="{52D93565-00B7-45CB-A6D0-F2955BD35AE1}" dt="2022-02-11T18:39:45.845" v="138" actId="478"/>
          <ac:picMkLst>
            <pc:docMk/>
            <pc:sldMk cId="0" sldId="258"/>
            <ac:picMk id="4" creationId="{82318C94-7987-43FF-BEC0-0D041BDD3C1D}"/>
          </ac:picMkLst>
        </pc:picChg>
        <pc:picChg chg="add mod">
          <ac:chgData name="Knoebel, Kristopher" userId="b7eb1a12-55e1-4d42-8958-0cdcc9c8f2eb" providerId="ADAL" clId="{52D93565-00B7-45CB-A6D0-F2955BD35AE1}" dt="2022-02-11T18:39:54.606" v="141" actId="1076"/>
          <ac:picMkLst>
            <pc:docMk/>
            <pc:sldMk cId="0" sldId="258"/>
            <ac:picMk id="5" creationId="{FCA79869-A56C-4110-8D07-1B5E1380B3DF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1T18:38:56.335" v="137" actId="1076"/>
        <pc:sldMkLst>
          <pc:docMk/>
          <pc:sldMk cId="0" sldId="259"/>
        </pc:sldMkLst>
        <pc:spChg chg="mod">
          <ac:chgData name="Knoebel, Kristopher" userId="b7eb1a12-55e1-4d42-8958-0cdcc9c8f2eb" providerId="ADAL" clId="{52D93565-00B7-45CB-A6D0-F2955BD35AE1}" dt="2022-02-10T13:38:47.337" v="23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52D93565-00B7-45CB-A6D0-F2955BD35AE1}" dt="2022-02-11T18:38:56.335" v="137" actId="1076"/>
          <ac:picMkLst>
            <pc:docMk/>
            <pc:sldMk cId="0" sldId="259"/>
            <ac:picMk id="3" creationId="{E2D0F2C2-73B5-41D9-A449-BDDA15421E4D}"/>
          </ac:picMkLst>
        </pc:picChg>
        <pc:picChg chg="del">
          <ac:chgData name="Knoebel, Kristopher" userId="b7eb1a12-55e1-4d42-8958-0cdcc9c8f2eb" providerId="ADAL" clId="{52D93565-00B7-45CB-A6D0-F2955BD35AE1}" dt="2022-02-11T18:38:48.517" v="134" actId="478"/>
          <ac:picMkLst>
            <pc:docMk/>
            <pc:sldMk cId="0" sldId="259"/>
            <ac:picMk id="4" creationId="{22602C1C-558E-48EC-904B-C1639550B3D4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5T14:16:00.846" v="169" actId="1076"/>
        <pc:sldMkLst>
          <pc:docMk/>
          <pc:sldMk cId="0" sldId="264"/>
        </pc:sldMkLst>
        <pc:spChg chg="mod">
          <ac:chgData name="Knoebel, Kristopher" userId="b7eb1a12-55e1-4d42-8958-0cdcc9c8f2eb" providerId="ADAL" clId="{52D93565-00B7-45CB-A6D0-F2955BD35AE1}" dt="2022-02-10T13:38:56.681" v="32" actId="20577"/>
          <ac:spMkLst>
            <pc:docMk/>
            <pc:sldMk cId="0" sldId="264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52D93565-00B7-45CB-A6D0-F2955BD35AE1}" dt="2022-02-15T14:15:47.162" v="164" actId="478"/>
          <ac:picMkLst>
            <pc:docMk/>
            <pc:sldMk cId="0" sldId="264"/>
            <ac:picMk id="3" creationId="{C2788B01-EEBA-43CA-AFAC-E4653520455F}"/>
          </ac:picMkLst>
        </pc:picChg>
        <pc:picChg chg="del">
          <ac:chgData name="Knoebel, Kristopher" userId="b7eb1a12-55e1-4d42-8958-0cdcc9c8f2eb" providerId="ADAL" clId="{52D93565-00B7-45CB-A6D0-F2955BD35AE1}" dt="2022-02-11T18:40:42.193" v="142" actId="478"/>
          <ac:picMkLst>
            <pc:docMk/>
            <pc:sldMk cId="0" sldId="264"/>
            <ac:picMk id="4" creationId="{1063A158-9D6F-403F-9548-56195E7B826D}"/>
          </ac:picMkLst>
        </pc:picChg>
        <pc:picChg chg="add mod">
          <ac:chgData name="Knoebel, Kristopher" userId="b7eb1a12-55e1-4d42-8958-0cdcc9c8f2eb" providerId="ADAL" clId="{52D93565-00B7-45CB-A6D0-F2955BD35AE1}" dt="2022-02-15T14:16:00.846" v="169" actId="1076"/>
          <ac:picMkLst>
            <pc:docMk/>
            <pc:sldMk cId="0" sldId="264"/>
            <ac:picMk id="4" creationId="{14389058-D4D7-4E56-84CA-7269C75E9A91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1T18:48:08.866" v="159" actId="14100"/>
        <pc:sldMkLst>
          <pc:docMk/>
          <pc:sldMk cId="0" sldId="265"/>
        </pc:sldMkLst>
        <pc:spChg chg="mod">
          <ac:chgData name="Knoebel, Kristopher" userId="b7eb1a12-55e1-4d42-8958-0cdcc9c8f2eb" providerId="ADAL" clId="{52D93565-00B7-45CB-A6D0-F2955BD35AE1}" dt="2022-02-10T13:39:28.756" v="63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52D93565-00B7-45CB-A6D0-F2955BD35AE1}" dt="2022-02-11T18:47:57.654" v="155" actId="478"/>
          <ac:picMkLst>
            <pc:docMk/>
            <pc:sldMk cId="0" sldId="265"/>
            <ac:picMk id="3" creationId="{54E4C807-64BE-486B-9C4E-90FFF23BF79D}"/>
          </ac:picMkLst>
        </pc:picChg>
        <pc:picChg chg="add mod">
          <ac:chgData name="Knoebel, Kristopher" userId="b7eb1a12-55e1-4d42-8958-0cdcc9c8f2eb" providerId="ADAL" clId="{52D93565-00B7-45CB-A6D0-F2955BD35AE1}" dt="2022-02-11T18:48:08.866" v="159" actId="14100"/>
          <ac:picMkLst>
            <pc:docMk/>
            <pc:sldMk cId="0" sldId="265"/>
            <ac:picMk id="4" creationId="{2E31C57E-7596-4356-9959-402C05572256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1T18:50:25.864" v="163" actId="1076"/>
        <pc:sldMkLst>
          <pc:docMk/>
          <pc:sldMk cId="0" sldId="266"/>
        </pc:sldMkLst>
        <pc:spChg chg="mod">
          <ac:chgData name="Knoebel, Kristopher" userId="b7eb1a12-55e1-4d42-8958-0cdcc9c8f2eb" providerId="ADAL" clId="{52D93565-00B7-45CB-A6D0-F2955BD35AE1}" dt="2022-02-10T13:39:38.740" v="72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52D93565-00B7-45CB-A6D0-F2955BD35AE1}" dt="2022-02-11T18:50:18.552" v="160" actId="478"/>
          <ac:picMkLst>
            <pc:docMk/>
            <pc:sldMk cId="0" sldId="266"/>
            <ac:picMk id="3" creationId="{929CD52C-D854-4CE0-9C5F-FDA6E80E39FD}"/>
          </ac:picMkLst>
        </pc:picChg>
        <pc:picChg chg="add mod">
          <ac:chgData name="Knoebel, Kristopher" userId="b7eb1a12-55e1-4d42-8958-0cdcc9c8f2eb" providerId="ADAL" clId="{52D93565-00B7-45CB-A6D0-F2955BD35AE1}" dt="2022-02-11T18:50:25.864" v="163" actId="1076"/>
          <ac:picMkLst>
            <pc:docMk/>
            <pc:sldMk cId="0" sldId="266"/>
            <ac:picMk id="4" creationId="{C7D660EF-65BA-48AC-BE13-647166E491B5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0T13:40:44.208" v="105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52D93565-00B7-45CB-A6D0-F2955BD35AE1}" dt="2022-02-10T13:39:51.348" v="81" actId="20577"/>
          <ac:spMkLst>
            <pc:docMk/>
            <pc:sldMk cId="1314637076" sldId="271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52D93565-00B7-45CB-A6D0-F2955BD35AE1}" dt="2022-02-10T13:40:44.208" v="105" actId="1076"/>
          <ac:picMkLst>
            <pc:docMk/>
            <pc:sldMk cId="1314637076" sldId="271"/>
            <ac:picMk id="3" creationId="{1D5217CD-2369-4003-ACBD-C65DCEC9520E}"/>
          </ac:picMkLst>
        </pc:picChg>
        <pc:picChg chg="del">
          <ac:chgData name="Knoebel, Kristopher" userId="b7eb1a12-55e1-4d42-8958-0cdcc9c8f2eb" providerId="ADAL" clId="{52D93565-00B7-45CB-A6D0-F2955BD35AE1}" dt="2022-02-10T13:40:23.377" v="100" actId="478"/>
          <ac:picMkLst>
            <pc:docMk/>
            <pc:sldMk cId="1314637076" sldId="271"/>
            <ac:picMk id="4" creationId="{76AA80A8-14D8-45BF-8782-901ED368829F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0T13:41:30.690" v="113" actId="14100"/>
        <pc:sldMkLst>
          <pc:docMk/>
          <pc:sldMk cId="584240736" sldId="272"/>
        </pc:sldMkLst>
        <pc:spChg chg="mod">
          <ac:chgData name="Knoebel, Kristopher" userId="b7eb1a12-55e1-4d42-8958-0cdcc9c8f2eb" providerId="ADAL" clId="{52D93565-00B7-45CB-A6D0-F2955BD35AE1}" dt="2022-02-10T13:40:00.082" v="90" actId="20577"/>
          <ac:spMkLst>
            <pc:docMk/>
            <pc:sldMk cId="584240736" sldId="272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52D93565-00B7-45CB-A6D0-F2955BD35AE1}" dt="2022-02-10T13:41:07.412" v="109" actId="14100"/>
          <ac:picMkLst>
            <pc:docMk/>
            <pc:sldMk cId="584240736" sldId="272"/>
            <ac:picMk id="3" creationId="{8FEED272-69CB-4F1C-BEF8-D1A31B5C9698}"/>
          </ac:picMkLst>
        </pc:picChg>
        <pc:picChg chg="add mod">
          <ac:chgData name="Knoebel, Kristopher" userId="b7eb1a12-55e1-4d42-8958-0cdcc9c8f2eb" providerId="ADAL" clId="{52D93565-00B7-45CB-A6D0-F2955BD35AE1}" dt="2022-02-10T13:41:30.690" v="113" actId="14100"/>
          <ac:picMkLst>
            <pc:docMk/>
            <pc:sldMk cId="584240736" sldId="272"/>
            <ac:picMk id="4" creationId="{12D36494-815E-4C4E-B749-A106FB4774ED}"/>
          </ac:picMkLst>
        </pc:picChg>
        <pc:picChg chg="del">
          <ac:chgData name="Knoebel, Kristopher" userId="b7eb1a12-55e1-4d42-8958-0cdcc9c8f2eb" providerId="ADAL" clId="{52D93565-00B7-45CB-A6D0-F2955BD35AE1}" dt="2022-02-10T13:40:54.290" v="106" actId="478"/>
          <ac:picMkLst>
            <pc:docMk/>
            <pc:sldMk cId="584240736" sldId="272"/>
            <ac:picMk id="5" creationId="{637CFF68-22DD-4B47-80A2-82CF4EFD1AA3}"/>
          </ac:picMkLst>
        </pc:picChg>
        <pc:picChg chg="del">
          <ac:chgData name="Knoebel, Kristopher" userId="b7eb1a12-55e1-4d42-8958-0cdcc9c8f2eb" providerId="ADAL" clId="{52D93565-00B7-45CB-A6D0-F2955BD35AE1}" dt="2022-02-10T13:41:12.506" v="110" actId="478"/>
          <ac:picMkLst>
            <pc:docMk/>
            <pc:sldMk cId="584240736" sldId="272"/>
            <ac:picMk id="6" creationId="{6AE103F9-1B43-45B8-9503-5A3D8AAFFDA1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0T13:42:13.714" v="122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52D93565-00B7-45CB-A6D0-F2955BD35AE1}" dt="2022-02-10T13:40:08.363" v="99" actId="20577"/>
          <ac:spMkLst>
            <pc:docMk/>
            <pc:sldMk cId="2943230228" sldId="273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52D93565-00B7-45CB-A6D0-F2955BD35AE1}" dt="2022-02-10T13:41:56.013" v="118" actId="1076"/>
          <ac:picMkLst>
            <pc:docMk/>
            <pc:sldMk cId="2943230228" sldId="273"/>
            <ac:picMk id="3" creationId="{AC29D99F-E6E0-40B6-9606-13ED31CD3C94}"/>
          </ac:picMkLst>
        </pc:picChg>
        <pc:picChg chg="add mod">
          <ac:chgData name="Knoebel, Kristopher" userId="b7eb1a12-55e1-4d42-8958-0cdcc9c8f2eb" providerId="ADAL" clId="{52D93565-00B7-45CB-A6D0-F2955BD35AE1}" dt="2022-02-10T13:42:13.714" v="122" actId="14100"/>
          <ac:picMkLst>
            <pc:docMk/>
            <pc:sldMk cId="2943230228" sldId="273"/>
            <ac:picMk id="4" creationId="{4E0B52FB-1570-48EB-8587-83CBBA2D60E3}"/>
          </ac:picMkLst>
        </pc:picChg>
        <pc:picChg chg="del">
          <ac:chgData name="Knoebel, Kristopher" userId="b7eb1a12-55e1-4d42-8958-0cdcc9c8f2eb" providerId="ADAL" clId="{52D93565-00B7-45CB-A6D0-F2955BD35AE1}" dt="2022-02-10T13:41:38.123" v="114" actId="478"/>
          <ac:picMkLst>
            <pc:docMk/>
            <pc:sldMk cId="2943230228" sldId="273"/>
            <ac:picMk id="5" creationId="{0B9E6837-DF2F-49E0-95DC-DFF8E821D0A5}"/>
          </ac:picMkLst>
        </pc:picChg>
        <pc:picChg chg="del">
          <ac:chgData name="Knoebel, Kristopher" userId="b7eb1a12-55e1-4d42-8958-0cdcc9c8f2eb" providerId="ADAL" clId="{52D93565-00B7-45CB-A6D0-F2955BD35AE1}" dt="2022-02-10T13:41:57.872" v="119" actId="478"/>
          <ac:picMkLst>
            <pc:docMk/>
            <pc:sldMk cId="2943230228" sldId="273"/>
            <ac:picMk id="6" creationId="{C352A014-EE71-42E7-8FB3-ED29EDB2FAAE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1T18:43:50.894" v="154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52D93565-00B7-45CB-A6D0-F2955BD35AE1}" dt="2022-02-10T13:39:19.570" v="54" actId="20577"/>
          <ac:spMkLst>
            <pc:docMk/>
            <pc:sldMk cId="2880349554" sldId="27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52D93565-00B7-45CB-A6D0-F2955BD35AE1}" dt="2022-02-11T18:43:50.894" v="154" actId="1076"/>
          <ac:picMkLst>
            <pc:docMk/>
            <pc:sldMk cId="2880349554" sldId="274"/>
            <ac:picMk id="3" creationId="{2095AE87-0FF0-4519-85D3-3FBB7022C977}"/>
          </ac:picMkLst>
        </pc:picChg>
        <pc:picChg chg="del">
          <ac:chgData name="Knoebel, Kristopher" userId="b7eb1a12-55e1-4d42-8958-0cdcc9c8f2eb" providerId="ADAL" clId="{52D93565-00B7-45CB-A6D0-F2955BD35AE1}" dt="2022-02-11T18:43:43.821" v="151" actId="478"/>
          <ac:picMkLst>
            <pc:docMk/>
            <pc:sldMk cId="2880349554" sldId="274"/>
            <ac:picMk id="4" creationId="{1E86BC06-5E59-4578-86CD-746E80607AC5}"/>
          </ac:picMkLst>
        </pc:picChg>
      </pc:sldChg>
      <pc:sldChg chg="addSp delSp modSp">
        <pc:chgData name="Knoebel, Kristopher" userId="b7eb1a12-55e1-4d42-8958-0cdcc9c8f2eb" providerId="ADAL" clId="{52D93565-00B7-45CB-A6D0-F2955BD35AE1}" dt="2022-02-11T18:42:56.775" v="150" actId="14100"/>
        <pc:sldMkLst>
          <pc:docMk/>
          <pc:sldMk cId="3422500624" sldId="275"/>
        </pc:sldMkLst>
        <pc:spChg chg="mod">
          <ac:chgData name="Knoebel, Kristopher" userId="b7eb1a12-55e1-4d42-8958-0cdcc9c8f2eb" providerId="ADAL" clId="{52D93565-00B7-45CB-A6D0-F2955BD35AE1}" dt="2022-02-10T13:39:07.633" v="45" actId="20577"/>
          <ac:spMkLst>
            <pc:docMk/>
            <pc:sldMk cId="3422500624" sldId="27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52D93565-00B7-45CB-A6D0-F2955BD35AE1}" dt="2022-02-11T18:42:56.775" v="150" actId="14100"/>
          <ac:picMkLst>
            <pc:docMk/>
            <pc:sldMk cId="3422500624" sldId="275"/>
            <ac:picMk id="3" creationId="{197F4B80-D3DC-47E7-AC5B-39691B3D842B}"/>
          </ac:picMkLst>
        </pc:picChg>
        <pc:picChg chg="del">
          <ac:chgData name="Knoebel, Kristopher" userId="b7eb1a12-55e1-4d42-8958-0cdcc9c8f2eb" providerId="ADAL" clId="{52D93565-00B7-45CB-A6D0-F2955BD35AE1}" dt="2022-02-11T18:42:47.273" v="146" actId="478"/>
          <ac:picMkLst>
            <pc:docMk/>
            <pc:sldMk cId="3422500624" sldId="275"/>
            <ac:picMk id="4" creationId="{36A82488-7E0D-48B9-8831-1AC965608222}"/>
          </ac:picMkLst>
        </pc:picChg>
      </pc:sldChg>
    </pc:docChg>
  </pc:docChgLst>
  <pc:docChgLst>
    <pc:chgData name="Knoebel, Kristopher" userId="b7eb1a12-55e1-4d42-8958-0cdcc9c8f2eb" providerId="ADAL" clId="{1A999C06-100E-44BD-8C8F-D26DD0B2C80C}"/>
    <pc:docChg chg="custSel modSld">
      <pc:chgData name="Knoebel, Kristopher" userId="b7eb1a12-55e1-4d42-8958-0cdcc9c8f2eb" providerId="ADAL" clId="{1A999C06-100E-44BD-8C8F-D26DD0B2C80C}" dt="2021-03-11T15:21:52.764" v="131" actId="1076"/>
      <pc:docMkLst>
        <pc:docMk/>
      </pc:docMkLst>
      <pc:sldChg chg="modSp">
        <pc:chgData name="Knoebel, Kristopher" userId="b7eb1a12-55e1-4d42-8958-0cdcc9c8f2eb" providerId="ADAL" clId="{1A999C06-100E-44BD-8C8F-D26DD0B2C80C}" dt="2021-03-11T13:07:41.063" v="3" actId="20577"/>
        <pc:sldMkLst>
          <pc:docMk/>
          <pc:sldMk cId="0" sldId="256"/>
        </pc:sldMkLst>
        <pc:spChg chg="mod">
          <ac:chgData name="Knoebel, Kristopher" userId="b7eb1a12-55e1-4d42-8958-0cdcc9c8f2eb" providerId="ADAL" clId="{1A999C06-100E-44BD-8C8F-D26DD0B2C80C}" dt="2021-03-11T13:07:41.063" v="3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1A999C06-100E-44BD-8C8F-D26DD0B2C80C}" dt="2021-03-11T15:21:52.764" v="131" actId="1076"/>
        <pc:sldMkLst>
          <pc:docMk/>
          <pc:sldMk cId="0" sldId="257"/>
        </pc:sldMkLst>
        <pc:spChg chg="mod">
          <ac:chgData name="Knoebel, Kristopher" userId="b7eb1a12-55e1-4d42-8958-0cdcc9c8f2eb" providerId="ADAL" clId="{1A999C06-100E-44BD-8C8F-D26DD0B2C80C}" dt="2021-03-11T13:08:25.678" v="11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A999C06-100E-44BD-8C8F-D26DD0B2C80C}" dt="2021-03-11T13:16:38.456" v="12" actId="478"/>
          <ac:picMkLst>
            <pc:docMk/>
            <pc:sldMk cId="0" sldId="257"/>
            <ac:picMk id="3" creationId="{E6631D8A-76F3-4FDB-B4A0-C3B3B50DD0A2}"/>
          </ac:picMkLst>
        </pc:picChg>
        <pc:picChg chg="add del mod">
          <ac:chgData name="Knoebel, Kristopher" userId="b7eb1a12-55e1-4d42-8958-0cdcc9c8f2eb" providerId="ADAL" clId="{1A999C06-100E-44BD-8C8F-D26DD0B2C80C}" dt="2021-03-11T15:21:41.577" v="128" actId="478"/>
          <ac:picMkLst>
            <pc:docMk/>
            <pc:sldMk cId="0" sldId="257"/>
            <ac:picMk id="4" creationId="{D5AF2699-D4A3-4C68-AABE-B669BBEE74ED}"/>
          </ac:picMkLst>
        </pc:picChg>
        <pc:picChg chg="add mod">
          <ac:chgData name="Knoebel, Kristopher" userId="b7eb1a12-55e1-4d42-8958-0cdcc9c8f2eb" providerId="ADAL" clId="{1A999C06-100E-44BD-8C8F-D26DD0B2C80C}" dt="2021-03-11T15:21:52.764" v="131" actId="1076"/>
          <ac:picMkLst>
            <pc:docMk/>
            <pc:sldMk cId="0" sldId="257"/>
            <ac:picMk id="5" creationId="{EA6794E8-C7F6-4126-A36B-74AD278D6F93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3:20:34.079" v="41" actId="1076"/>
        <pc:sldMkLst>
          <pc:docMk/>
          <pc:sldMk cId="0" sldId="258"/>
        </pc:sldMkLst>
        <pc:spChg chg="mod">
          <ac:chgData name="Knoebel, Kristopher" userId="b7eb1a12-55e1-4d42-8958-0cdcc9c8f2eb" providerId="ADAL" clId="{1A999C06-100E-44BD-8C8F-D26DD0B2C80C}" dt="2021-03-11T13:17:29.769" v="21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A999C06-100E-44BD-8C8F-D26DD0B2C80C}" dt="2021-03-11T13:19:10.715" v="22" actId="478"/>
          <ac:picMkLst>
            <pc:docMk/>
            <pc:sldMk cId="0" sldId="258"/>
            <ac:picMk id="3" creationId="{EEB7E0D2-1EB2-4904-9500-86D51056DE51}"/>
          </ac:picMkLst>
        </pc:picChg>
        <pc:picChg chg="add mod">
          <ac:chgData name="Knoebel, Kristopher" userId="b7eb1a12-55e1-4d42-8958-0cdcc9c8f2eb" providerId="ADAL" clId="{1A999C06-100E-44BD-8C8F-D26DD0B2C80C}" dt="2021-03-11T13:20:34.079" v="41" actId="1076"/>
          <ac:picMkLst>
            <pc:docMk/>
            <pc:sldMk cId="0" sldId="258"/>
            <ac:picMk id="4" creationId="{44047AB3-2B4D-44A0-929C-A700DD9D0A8D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3:20:15.687" v="39" actId="1076"/>
        <pc:sldMkLst>
          <pc:docMk/>
          <pc:sldMk cId="0" sldId="259"/>
        </pc:sldMkLst>
        <pc:spChg chg="mod">
          <ac:chgData name="Knoebel, Kristopher" userId="b7eb1a12-55e1-4d42-8958-0cdcc9c8f2eb" providerId="ADAL" clId="{1A999C06-100E-44BD-8C8F-D26DD0B2C80C}" dt="2021-03-11T13:19:40.779" v="33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999C06-100E-44BD-8C8F-D26DD0B2C80C}" dt="2021-03-11T13:20:15.687" v="39" actId="1076"/>
          <ac:picMkLst>
            <pc:docMk/>
            <pc:sldMk cId="0" sldId="259"/>
            <ac:picMk id="3" creationId="{20CD93AC-43C7-4023-A8FE-109F3A1FD04C}"/>
          </ac:picMkLst>
        </pc:picChg>
        <pc:picChg chg="del">
          <ac:chgData name="Knoebel, Kristopher" userId="b7eb1a12-55e1-4d42-8958-0cdcc9c8f2eb" providerId="ADAL" clId="{1A999C06-100E-44BD-8C8F-D26DD0B2C80C}" dt="2021-03-11T13:20:05.094" v="34" actId="478"/>
          <ac:picMkLst>
            <pc:docMk/>
            <pc:sldMk cId="0" sldId="259"/>
            <ac:picMk id="4" creationId="{63D0650F-9912-4A5D-BD82-8459EB91B4E3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3:22:01.855" v="57" actId="1076"/>
        <pc:sldMkLst>
          <pc:docMk/>
          <pc:sldMk cId="0" sldId="264"/>
        </pc:sldMkLst>
        <pc:spChg chg="mod">
          <ac:chgData name="Knoebel, Kristopher" userId="b7eb1a12-55e1-4d42-8958-0cdcc9c8f2eb" providerId="ADAL" clId="{1A999C06-100E-44BD-8C8F-D26DD0B2C80C}" dt="2021-03-11T13:20:54.723" v="49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A999C06-100E-44BD-8C8F-D26DD0B2C80C}" dt="2021-03-11T13:21:38.502" v="50" actId="478"/>
          <ac:picMkLst>
            <pc:docMk/>
            <pc:sldMk cId="0" sldId="264"/>
            <ac:picMk id="3" creationId="{A81D4960-5976-4B93-9343-D7A640801860}"/>
          </ac:picMkLst>
        </pc:picChg>
        <pc:picChg chg="add mod">
          <ac:chgData name="Knoebel, Kristopher" userId="b7eb1a12-55e1-4d42-8958-0cdcc9c8f2eb" providerId="ADAL" clId="{1A999C06-100E-44BD-8C8F-D26DD0B2C80C}" dt="2021-03-11T13:22:01.855" v="57" actId="1076"/>
          <ac:picMkLst>
            <pc:docMk/>
            <pc:sldMk cId="0" sldId="264"/>
            <ac:picMk id="4" creationId="{4F3014DE-8022-4197-A29E-FAB2EB575F8E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5:18:05.613" v="127" actId="14100"/>
        <pc:sldMkLst>
          <pc:docMk/>
          <pc:sldMk cId="0" sldId="265"/>
        </pc:sldMkLst>
        <pc:spChg chg="mod">
          <ac:chgData name="Knoebel, Kristopher" userId="b7eb1a12-55e1-4d42-8958-0cdcc9c8f2eb" providerId="ADAL" clId="{1A999C06-100E-44BD-8C8F-D26DD0B2C80C}" dt="2021-03-11T13:22:14.544" v="65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A999C06-100E-44BD-8C8F-D26DD0B2C80C}" dt="2021-03-11T15:17:50.863" v="123" actId="478"/>
          <ac:picMkLst>
            <pc:docMk/>
            <pc:sldMk cId="0" sldId="265"/>
            <ac:picMk id="3" creationId="{D6AF0B69-4447-40F5-A1D7-15397F1B0F9A}"/>
          </ac:picMkLst>
        </pc:picChg>
        <pc:picChg chg="add mod">
          <ac:chgData name="Knoebel, Kristopher" userId="b7eb1a12-55e1-4d42-8958-0cdcc9c8f2eb" providerId="ADAL" clId="{1A999C06-100E-44BD-8C8F-D26DD0B2C80C}" dt="2021-03-11T15:18:05.613" v="127" actId="14100"/>
          <ac:picMkLst>
            <pc:docMk/>
            <pc:sldMk cId="0" sldId="265"/>
            <ac:picMk id="4" creationId="{A0E6A43F-18F1-47E9-9439-131BC1C2C7A9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3:37:43.063" v="83" actId="1076"/>
        <pc:sldMkLst>
          <pc:docMk/>
          <pc:sldMk cId="0" sldId="266"/>
        </pc:sldMkLst>
        <pc:spChg chg="mod">
          <ac:chgData name="Knoebel, Kristopher" userId="b7eb1a12-55e1-4d42-8958-0cdcc9c8f2eb" providerId="ADAL" clId="{1A999C06-100E-44BD-8C8F-D26DD0B2C80C}" dt="2021-03-11T13:35:51.496" v="77" actId="20577"/>
          <ac:spMkLst>
            <pc:docMk/>
            <pc:sldMk cId="0" sldId="266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1A999C06-100E-44BD-8C8F-D26DD0B2C80C}" dt="2021-03-11T13:37:36.147" v="80" actId="478"/>
          <ac:picMkLst>
            <pc:docMk/>
            <pc:sldMk cId="0" sldId="266"/>
            <ac:picMk id="3" creationId="{47990EA8-8378-4E18-9479-7BE92EC0E6D7}"/>
          </ac:picMkLst>
        </pc:picChg>
        <pc:picChg chg="del">
          <ac:chgData name="Knoebel, Kristopher" userId="b7eb1a12-55e1-4d42-8958-0cdcc9c8f2eb" providerId="ADAL" clId="{1A999C06-100E-44BD-8C8F-D26DD0B2C80C}" dt="2021-03-11T13:35:18.569" v="66" actId="478"/>
          <ac:picMkLst>
            <pc:docMk/>
            <pc:sldMk cId="0" sldId="266"/>
            <ac:picMk id="4" creationId="{5FA98A67-264D-4EAC-A6C6-4311A0F4AB4F}"/>
          </ac:picMkLst>
        </pc:picChg>
        <pc:picChg chg="add mod">
          <ac:chgData name="Knoebel, Kristopher" userId="b7eb1a12-55e1-4d42-8958-0cdcc9c8f2eb" providerId="ADAL" clId="{1A999C06-100E-44BD-8C8F-D26DD0B2C80C}" dt="2021-03-11T13:37:43.063" v="83" actId="1076"/>
          <ac:picMkLst>
            <pc:docMk/>
            <pc:sldMk cId="0" sldId="266"/>
            <ac:picMk id="5" creationId="{1B574820-A642-4FB4-8E5E-6A15127A9027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4:14:58.711" v="103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1A999C06-100E-44BD-8C8F-D26DD0B2C80C}" dt="2021-03-11T13:38:01.904" v="87" actId="20577"/>
          <ac:spMkLst>
            <pc:docMk/>
            <pc:sldMk cId="640042732" sldId="26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999C06-100E-44BD-8C8F-D26DD0B2C80C}" dt="2021-03-11T14:14:58.711" v="103" actId="1076"/>
          <ac:picMkLst>
            <pc:docMk/>
            <pc:sldMk cId="640042732" sldId="267"/>
            <ac:picMk id="3" creationId="{BAB77C1B-9E84-489D-82B6-62841E1A6A1E}"/>
          </ac:picMkLst>
        </pc:picChg>
        <pc:picChg chg="del">
          <ac:chgData name="Knoebel, Kristopher" userId="b7eb1a12-55e1-4d42-8958-0cdcc9c8f2eb" providerId="ADAL" clId="{1A999C06-100E-44BD-8C8F-D26DD0B2C80C}" dt="2021-03-11T14:14:39.819" v="96" actId="478"/>
          <ac:picMkLst>
            <pc:docMk/>
            <pc:sldMk cId="640042732" sldId="267"/>
            <ac:picMk id="4" creationId="{7BD62703-A71F-491D-A5CF-E17CCD3FF496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4:15:56.583" v="113" actId="14100"/>
        <pc:sldMkLst>
          <pc:docMk/>
          <pc:sldMk cId="628384308" sldId="268"/>
        </pc:sldMkLst>
        <pc:spChg chg="mod">
          <ac:chgData name="Knoebel, Kristopher" userId="b7eb1a12-55e1-4d42-8958-0cdcc9c8f2eb" providerId="ADAL" clId="{1A999C06-100E-44BD-8C8F-D26DD0B2C80C}" dt="2021-03-11T13:38:08.819" v="91" actId="20577"/>
          <ac:spMkLst>
            <pc:docMk/>
            <pc:sldMk cId="628384308" sldId="26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999C06-100E-44BD-8C8F-D26DD0B2C80C}" dt="2021-03-11T14:15:28.397" v="108" actId="1076"/>
          <ac:picMkLst>
            <pc:docMk/>
            <pc:sldMk cId="628384308" sldId="268"/>
            <ac:picMk id="3" creationId="{67029227-0DC8-4A42-AB0B-3D6F060F7DEF}"/>
          </ac:picMkLst>
        </pc:picChg>
        <pc:picChg chg="add mod">
          <ac:chgData name="Knoebel, Kristopher" userId="b7eb1a12-55e1-4d42-8958-0cdcc9c8f2eb" providerId="ADAL" clId="{1A999C06-100E-44BD-8C8F-D26DD0B2C80C}" dt="2021-03-11T14:15:56.583" v="113" actId="14100"/>
          <ac:picMkLst>
            <pc:docMk/>
            <pc:sldMk cId="628384308" sldId="268"/>
            <ac:picMk id="4" creationId="{8481B915-84CA-4DC0-BAC8-11D64AC0DC5E}"/>
          </ac:picMkLst>
        </pc:picChg>
        <pc:picChg chg="del">
          <ac:chgData name="Knoebel, Kristopher" userId="b7eb1a12-55e1-4d42-8958-0cdcc9c8f2eb" providerId="ADAL" clId="{1A999C06-100E-44BD-8C8F-D26DD0B2C80C}" dt="2021-03-11T14:15:19.525" v="104" actId="478"/>
          <ac:picMkLst>
            <pc:docMk/>
            <pc:sldMk cId="628384308" sldId="268"/>
            <ac:picMk id="5" creationId="{7C058AB6-9600-4AA7-B3AF-48773CDC0CC1}"/>
          </ac:picMkLst>
        </pc:picChg>
        <pc:picChg chg="del">
          <ac:chgData name="Knoebel, Kristopher" userId="b7eb1a12-55e1-4d42-8958-0cdcc9c8f2eb" providerId="ADAL" clId="{1A999C06-100E-44BD-8C8F-D26DD0B2C80C}" dt="2021-03-11T14:15:30.085" v="109" actId="478"/>
          <ac:picMkLst>
            <pc:docMk/>
            <pc:sldMk cId="628384308" sldId="268"/>
            <ac:picMk id="6" creationId="{57F86040-DCC7-4071-AB30-4D58FC5AC14B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4:16:45.350" v="122" actId="1076"/>
        <pc:sldMkLst>
          <pc:docMk/>
          <pc:sldMk cId="1835557751" sldId="269"/>
        </pc:sldMkLst>
        <pc:spChg chg="mod">
          <ac:chgData name="Knoebel, Kristopher" userId="b7eb1a12-55e1-4d42-8958-0cdcc9c8f2eb" providerId="ADAL" clId="{1A999C06-100E-44BD-8C8F-D26DD0B2C80C}" dt="2021-03-11T13:38:15.153" v="95" actId="20577"/>
          <ac:spMkLst>
            <pc:docMk/>
            <pc:sldMk cId="1835557751" sldId="26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999C06-100E-44BD-8C8F-D26DD0B2C80C}" dt="2021-03-11T14:16:22.886" v="117" actId="14100"/>
          <ac:picMkLst>
            <pc:docMk/>
            <pc:sldMk cId="1835557751" sldId="269"/>
            <ac:picMk id="3" creationId="{8153F4AF-FE92-41FA-AA95-ED2090CDF568}"/>
          </ac:picMkLst>
        </pc:picChg>
        <pc:picChg chg="add mod">
          <ac:chgData name="Knoebel, Kristopher" userId="b7eb1a12-55e1-4d42-8958-0cdcc9c8f2eb" providerId="ADAL" clId="{1A999C06-100E-44BD-8C8F-D26DD0B2C80C}" dt="2021-03-11T14:16:45.350" v="122" actId="1076"/>
          <ac:picMkLst>
            <pc:docMk/>
            <pc:sldMk cId="1835557751" sldId="269"/>
            <ac:picMk id="4" creationId="{316380C7-8FB6-4B9A-840F-1565740D254E}"/>
          </ac:picMkLst>
        </pc:picChg>
        <pc:picChg chg="del">
          <ac:chgData name="Knoebel, Kristopher" userId="b7eb1a12-55e1-4d42-8958-0cdcc9c8f2eb" providerId="ADAL" clId="{1A999C06-100E-44BD-8C8F-D26DD0B2C80C}" dt="2021-03-11T14:16:11.898" v="114" actId="478"/>
          <ac:picMkLst>
            <pc:docMk/>
            <pc:sldMk cId="1835557751" sldId="269"/>
            <ac:picMk id="5" creationId="{A09816E0-608F-43BA-9E26-ADFE6FF6A948}"/>
          </ac:picMkLst>
        </pc:picChg>
        <pc:picChg chg="del">
          <ac:chgData name="Knoebel, Kristopher" userId="b7eb1a12-55e1-4d42-8958-0cdcc9c8f2eb" providerId="ADAL" clId="{1A999C06-100E-44BD-8C8F-D26DD0B2C80C}" dt="2021-03-11T14:16:25.519" v="118" actId="478"/>
          <ac:picMkLst>
            <pc:docMk/>
            <pc:sldMk cId="1835557751" sldId="269"/>
            <ac:picMk id="6" creationId="{93AECC7B-9D0B-44F1-A86A-5AD1CB02DFC7}"/>
          </ac:picMkLst>
        </pc:picChg>
      </pc:sldChg>
    </pc:docChg>
  </pc:docChgLst>
  <pc:docChgLst>
    <pc:chgData name="Knoebel, Kristopher" userId="b7eb1a12-55e1-4d42-8958-0cdcc9c8f2eb" providerId="ADAL" clId="{2C7C62F7-E4DB-4287-AE08-074E89C66156}"/>
    <pc:docChg chg="custSel modSld">
      <pc:chgData name="Knoebel, Kristopher" userId="b7eb1a12-55e1-4d42-8958-0cdcc9c8f2eb" providerId="ADAL" clId="{2C7C62F7-E4DB-4287-AE08-074E89C66156}" dt="2022-05-13T13:13:24.698" v="149" actId="14100"/>
      <pc:docMkLst>
        <pc:docMk/>
      </pc:docMkLst>
      <pc:sldChg chg="modSp">
        <pc:chgData name="Knoebel, Kristopher" userId="b7eb1a12-55e1-4d42-8958-0cdcc9c8f2eb" providerId="ADAL" clId="{2C7C62F7-E4DB-4287-AE08-074E89C66156}" dt="2022-05-13T12:13:33.499" v="4" actId="20577"/>
        <pc:sldMkLst>
          <pc:docMk/>
          <pc:sldMk cId="0" sldId="256"/>
        </pc:sldMkLst>
        <pc:spChg chg="mod">
          <ac:chgData name="Knoebel, Kristopher" userId="b7eb1a12-55e1-4d42-8958-0cdcc9c8f2eb" providerId="ADAL" clId="{2C7C62F7-E4DB-4287-AE08-074E89C66156}" dt="2022-05-13T12:13:33.499" v="4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2C7C62F7-E4DB-4287-AE08-074E89C66156}" dt="2022-05-13T12:16:00.777" v="16" actId="1076"/>
        <pc:sldMkLst>
          <pc:docMk/>
          <pc:sldMk cId="0" sldId="257"/>
        </pc:sldMkLst>
        <pc:spChg chg="mod">
          <ac:chgData name="Knoebel, Kristopher" userId="b7eb1a12-55e1-4d42-8958-0cdcc9c8f2eb" providerId="ADAL" clId="{2C7C62F7-E4DB-4287-AE08-074E89C66156}" dt="2022-05-13T12:13:41.225" v="12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2C7C62F7-E4DB-4287-AE08-074E89C66156}" dt="2022-05-13T12:16:00.777" v="16" actId="1076"/>
          <ac:picMkLst>
            <pc:docMk/>
            <pc:sldMk cId="0" sldId="257"/>
            <ac:picMk id="3" creationId="{364DD937-D66C-455C-AE0E-852A9F958BA4}"/>
          </ac:picMkLst>
        </pc:picChg>
        <pc:picChg chg="del">
          <ac:chgData name="Knoebel, Kristopher" userId="b7eb1a12-55e1-4d42-8958-0cdcc9c8f2eb" providerId="ADAL" clId="{2C7C62F7-E4DB-4287-AE08-074E89C66156}" dt="2022-05-13T12:15:53.922" v="13" actId="478"/>
          <ac:picMkLst>
            <pc:docMk/>
            <pc:sldMk cId="0" sldId="257"/>
            <ac:picMk id="4" creationId="{84C152E3-0410-4567-8BD1-0BF80B278451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2:19:14.580" v="28" actId="14100"/>
        <pc:sldMkLst>
          <pc:docMk/>
          <pc:sldMk cId="0" sldId="258"/>
        </pc:sldMkLst>
        <pc:spChg chg="mod">
          <ac:chgData name="Knoebel, Kristopher" userId="b7eb1a12-55e1-4d42-8958-0cdcc9c8f2eb" providerId="ADAL" clId="{2C7C62F7-E4DB-4287-AE08-074E89C66156}" dt="2022-05-13T12:17:05.812" v="20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C62F7-E4DB-4287-AE08-074E89C66156}" dt="2022-05-13T12:18:57.123" v="21" actId="478"/>
          <ac:picMkLst>
            <pc:docMk/>
            <pc:sldMk cId="0" sldId="258"/>
            <ac:picMk id="3" creationId="{DCD39530-7561-416E-9C6B-AE24DF3E11F7}"/>
          </ac:picMkLst>
        </pc:picChg>
        <pc:picChg chg="add mod">
          <ac:chgData name="Knoebel, Kristopher" userId="b7eb1a12-55e1-4d42-8958-0cdcc9c8f2eb" providerId="ADAL" clId="{2C7C62F7-E4DB-4287-AE08-074E89C66156}" dt="2022-05-13T12:19:14.580" v="28" actId="14100"/>
          <ac:picMkLst>
            <pc:docMk/>
            <pc:sldMk cId="0" sldId="258"/>
            <ac:picMk id="4" creationId="{0F008FE4-D3B0-46AB-8181-2525F74A4312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2:20:13.122" v="39" actId="20577"/>
        <pc:sldMkLst>
          <pc:docMk/>
          <pc:sldMk cId="0" sldId="259"/>
        </pc:sldMkLst>
        <pc:spChg chg="mod">
          <ac:chgData name="Knoebel, Kristopher" userId="b7eb1a12-55e1-4d42-8958-0cdcc9c8f2eb" providerId="ADAL" clId="{2C7C62F7-E4DB-4287-AE08-074E89C66156}" dt="2022-05-13T12:20:13.122" v="39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C62F7-E4DB-4287-AE08-074E89C66156}" dt="2022-05-13T12:19:41.802" v="29" actId="478"/>
          <ac:picMkLst>
            <pc:docMk/>
            <pc:sldMk cId="0" sldId="259"/>
            <ac:picMk id="3" creationId="{D17CEDC0-A80A-4679-92D2-39AAB5C9C1CA}"/>
          </ac:picMkLst>
        </pc:picChg>
        <pc:picChg chg="add mod">
          <ac:chgData name="Knoebel, Kristopher" userId="b7eb1a12-55e1-4d42-8958-0cdcc9c8f2eb" providerId="ADAL" clId="{2C7C62F7-E4DB-4287-AE08-074E89C66156}" dt="2022-05-13T12:20:06.849" v="35" actId="14100"/>
          <ac:picMkLst>
            <pc:docMk/>
            <pc:sldMk cId="0" sldId="259"/>
            <ac:picMk id="4" creationId="{735BF5A8-E472-46BA-BB74-9F0D5E771180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2:22:19.301" v="59" actId="1076"/>
        <pc:sldMkLst>
          <pc:docMk/>
          <pc:sldMk cId="0" sldId="264"/>
        </pc:sldMkLst>
        <pc:spChg chg="mod">
          <ac:chgData name="Knoebel, Kristopher" userId="b7eb1a12-55e1-4d42-8958-0cdcc9c8f2eb" providerId="ADAL" clId="{2C7C62F7-E4DB-4287-AE08-074E89C66156}" dt="2022-05-13T12:20:25.521" v="47" actId="20577"/>
          <ac:spMkLst>
            <pc:docMk/>
            <pc:sldMk cId="0" sldId="264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2C7C62F7-E4DB-4287-AE08-074E89C66156}" dt="2022-05-13T12:22:12.342" v="56" actId="478"/>
          <ac:picMkLst>
            <pc:docMk/>
            <pc:sldMk cId="0" sldId="264"/>
            <ac:picMk id="3" creationId="{7DC5FE54-72B5-45CB-A9D0-B2F9C2CD4D84}"/>
          </ac:picMkLst>
        </pc:picChg>
        <pc:picChg chg="del">
          <ac:chgData name="Knoebel, Kristopher" userId="b7eb1a12-55e1-4d42-8958-0cdcc9c8f2eb" providerId="ADAL" clId="{2C7C62F7-E4DB-4287-AE08-074E89C66156}" dt="2022-05-13T12:21:07.319" v="48" actId="478"/>
          <ac:picMkLst>
            <pc:docMk/>
            <pc:sldMk cId="0" sldId="264"/>
            <ac:picMk id="4" creationId="{8A760017-9B08-46D9-B732-65FABB1435E7}"/>
          </ac:picMkLst>
        </pc:picChg>
        <pc:picChg chg="add mod">
          <ac:chgData name="Knoebel, Kristopher" userId="b7eb1a12-55e1-4d42-8958-0cdcc9c8f2eb" providerId="ADAL" clId="{2C7C62F7-E4DB-4287-AE08-074E89C66156}" dt="2022-05-13T12:22:19.301" v="59" actId="1076"/>
          <ac:picMkLst>
            <pc:docMk/>
            <pc:sldMk cId="0" sldId="264"/>
            <ac:picMk id="5" creationId="{ED0EF066-8232-45C9-8F3D-EA12C54240D9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2:29:56.146" v="102" actId="14100"/>
        <pc:sldMkLst>
          <pc:docMk/>
          <pc:sldMk cId="0" sldId="265"/>
        </pc:sldMkLst>
        <pc:spChg chg="mod">
          <ac:chgData name="Knoebel, Kristopher" userId="b7eb1a12-55e1-4d42-8958-0cdcc9c8f2eb" providerId="ADAL" clId="{2C7C62F7-E4DB-4287-AE08-074E89C66156}" dt="2022-05-13T12:26:09.841" v="92" actId="20577"/>
          <ac:spMkLst>
            <pc:docMk/>
            <pc:sldMk cId="0" sldId="265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2C7C62F7-E4DB-4287-AE08-074E89C66156}" dt="2022-05-13T12:29:44.241" v="98" actId="478"/>
          <ac:picMkLst>
            <pc:docMk/>
            <pc:sldMk cId="0" sldId="265"/>
            <ac:picMk id="3" creationId="{F4771360-4C52-46EA-824C-4147E7E74981}"/>
          </ac:picMkLst>
        </pc:picChg>
        <pc:picChg chg="del">
          <ac:chgData name="Knoebel, Kristopher" userId="b7eb1a12-55e1-4d42-8958-0cdcc9c8f2eb" providerId="ADAL" clId="{2C7C62F7-E4DB-4287-AE08-074E89C66156}" dt="2022-05-13T12:29:11.370" v="93" actId="478"/>
          <ac:picMkLst>
            <pc:docMk/>
            <pc:sldMk cId="0" sldId="265"/>
            <ac:picMk id="4" creationId="{636CAE3A-391D-4B12-8F26-ED36A42E3CD1}"/>
          </ac:picMkLst>
        </pc:picChg>
        <pc:picChg chg="add mod">
          <ac:chgData name="Knoebel, Kristopher" userId="b7eb1a12-55e1-4d42-8958-0cdcc9c8f2eb" providerId="ADAL" clId="{2C7C62F7-E4DB-4287-AE08-074E89C66156}" dt="2022-05-13T12:29:56.146" v="102" actId="14100"/>
          <ac:picMkLst>
            <pc:docMk/>
            <pc:sldMk cId="0" sldId="265"/>
            <ac:picMk id="5" creationId="{0D4B1EC0-6D64-400E-9720-A6325EDC0328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2:31:56.878" v="111" actId="1076"/>
        <pc:sldMkLst>
          <pc:docMk/>
          <pc:sldMk cId="0" sldId="266"/>
        </pc:sldMkLst>
        <pc:spChg chg="mod">
          <ac:chgData name="Knoebel, Kristopher" userId="b7eb1a12-55e1-4d42-8958-0cdcc9c8f2eb" providerId="ADAL" clId="{2C7C62F7-E4DB-4287-AE08-074E89C66156}" dt="2022-05-13T12:30:07.282" v="107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2C7C62F7-E4DB-4287-AE08-074E89C66156}" dt="2022-05-13T12:31:56.878" v="111" actId="1076"/>
          <ac:picMkLst>
            <pc:docMk/>
            <pc:sldMk cId="0" sldId="266"/>
            <ac:picMk id="3" creationId="{A70F097F-16B8-4AA0-9735-9B72A9D9BD2F}"/>
          </ac:picMkLst>
        </pc:picChg>
        <pc:picChg chg="del">
          <ac:chgData name="Knoebel, Kristopher" userId="b7eb1a12-55e1-4d42-8958-0cdcc9c8f2eb" providerId="ADAL" clId="{2C7C62F7-E4DB-4287-AE08-074E89C66156}" dt="2022-05-13T12:31:47.468" v="108" actId="478"/>
          <ac:picMkLst>
            <pc:docMk/>
            <pc:sldMk cId="0" sldId="266"/>
            <ac:picMk id="5" creationId="{D7607C00-F467-47B6-98CA-64B71B8DE3D3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3:11:52.968" v="132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2C7C62F7-E4DB-4287-AE08-074E89C66156}" dt="2022-05-13T12:32:06.820" v="116" actId="20577"/>
          <ac:spMkLst>
            <pc:docMk/>
            <pc:sldMk cId="1314637076" sldId="271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C62F7-E4DB-4287-AE08-074E89C66156}" dt="2022-05-13T13:11:39.847" v="127" actId="478"/>
          <ac:picMkLst>
            <pc:docMk/>
            <pc:sldMk cId="1314637076" sldId="271"/>
            <ac:picMk id="3" creationId="{A1C9A930-EB27-44FC-A312-A97C14460DB8}"/>
          </ac:picMkLst>
        </pc:picChg>
        <pc:picChg chg="add mod">
          <ac:chgData name="Knoebel, Kristopher" userId="b7eb1a12-55e1-4d42-8958-0cdcc9c8f2eb" providerId="ADAL" clId="{2C7C62F7-E4DB-4287-AE08-074E89C66156}" dt="2022-05-13T13:11:52.968" v="132" actId="1076"/>
          <ac:picMkLst>
            <pc:docMk/>
            <pc:sldMk cId="1314637076" sldId="271"/>
            <ac:picMk id="4" creationId="{68997148-421D-441A-9E70-7240437BE91A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3:12:45.045" v="141" actId="14100"/>
        <pc:sldMkLst>
          <pc:docMk/>
          <pc:sldMk cId="584240736" sldId="272"/>
        </pc:sldMkLst>
        <pc:spChg chg="mod">
          <ac:chgData name="Knoebel, Kristopher" userId="b7eb1a12-55e1-4d42-8958-0cdcc9c8f2eb" providerId="ADAL" clId="{2C7C62F7-E4DB-4287-AE08-074E89C66156}" dt="2022-05-13T12:32:12.460" v="121" actId="20577"/>
          <ac:spMkLst>
            <pc:docMk/>
            <pc:sldMk cId="584240736" sldId="272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C62F7-E4DB-4287-AE08-074E89C66156}" dt="2022-05-13T13:12:14.550" v="133" actId="478"/>
          <ac:picMkLst>
            <pc:docMk/>
            <pc:sldMk cId="584240736" sldId="272"/>
            <ac:picMk id="3" creationId="{A3171B54-9C25-49A1-83F7-120497A659D6}"/>
          </ac:picMkLst>
        </pc:picChg>
        <pc:picChg chg="del">
          <ac:chgData name="Knoebel, Kristopher" userId="b7eb1a12-55e1-4d42-8958-0cdcc9c8f2eb" providerId="ADAL" clId="{2C7C62F7-E4DB-4287-AE08-074E89C66156}" dt="2022-05-13T13:12:27.684" v="138" actId="478"/>
          <ac:picMkLst>
            <pc:docMk/>
            <pc:sldMk cId="584240736" sldId="272"/>
            <ac:picMk id="4" creationId="{4DEBEB0F-46CA-4405-9FBB-B44DBE5C4742}"/>
          </ac:picMkLst>
        </pc:picChg>
        <pc:picChg chg="add mod">
          <ac:chgData name="Knoebel, Kristopher" userId="b7eb1a12-55e1-4d42-8958-0cdcc9c8f2eb" providerId="ADAL" clId="{2C7C62F7-E4DB-4287-AE08-074E89C66156}" dt="2022-05-13T13:12:26.257" v="137" actId="1076"/>
          <ac:picMkLst>
            <pc:docMk/>
            <pc:sldMk cId="584240736" sldId="272"/>
            <ac:picMk id="5" creationId="{3DB36A12-593B-4622-B88F-1B797B5D1CF6}"/>
          </ac:picMkLst>
        </pc:picChg>
        <pc:picChg chg="add mod">
          <ac:chgData name="Knoebel, Kristopher" userId="b7eb1a12-55e1-4d42-8958-0cdcc9c8f2eb" providerId="ADAL" clId="{2C7C62F7-E4DB-4287-AE08-074E89C66156}" dt="2022-05-13T13:12:45.045" v="141" actId="14100"/>
          <ac:picMkLst>
            <pc:docMk/>
            <pc:sldMk cId="584240736" sldId="272"/>
            <ac:picMk id="6" creationId="{F33C0166-2296-43F9-AA6C-3E336A7BFEED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3:13:24.698" v="149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2C7C62F7-E4DB-4287-AE08-074E89C66156}" dt="2022-05-13T12:32:17.212" v="126" actId="20577"/>
          <ac:spMkLst>
            <pc:docMk/>
            <pc:sldMk cId="2943230228" sldId="273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C62F7-E4DB-4287-AE08-074E89C66156}" dt="2022-05-13T13:12:57.476" v="142" actId="478"/>
          <ac:picMkLst>
            <pc:docMk/>
            <pc:sldMk cId="2943230228" sldId="273"/>
            <ac:picMk id="3" creationId="{C6A24373-99C1-4832-B0F6-6B31A52CD125}"/>
          </ac:picMkLst>
        </pc:picChg>
        <pc:picChg chg="del">
          <ac:chgData name="Knoebel, Kristopher" userId="b7eb1a12-55e1-4d42-8958-0cdcc9c8f2eb" providerId="ADAL" clId="{2C7C62F7-E4DB-4287-AE08-074E89C66156}" dt="2022-05-13T13:13:11.802" v="146" actId="478"/>
          <ac:picMkLst>
            <pc:docMk/>
            <pc:sldMk cId="2943230228" sldId="273"/>
            <ac:picMk id="4" creationId="{EBD82E81-ED3D-4C57-AE0C-8B271DF709A8}"/>
          </ac:picMkLst>
        </pc:picChg>
        <pc:picChg chg="add mod">
          <ac:chgData name="Knoebel, Kristopher" userId="b7eb1a12-55e1-4d42-8958-0cdcc9c8f2eb" providerId="ADAL" clId="{2C7C62F7-E4DB-4287-AE08-074E89C66156}" dt="2022-05-13T13:13:08.006" v="145" actId="14100"/>
          <ac:picMkLst>
            <pc:docMk/>
            <pc:sldMk cId="2943230228" sldId="273"/>
            <ac:picMk id="5" creationId="{21F48A32-6130-43FD-9023-18B18F177C89}"/>
          </ac:picMkLst>
        </pc:picChg>
        <pc:picChg chg="add mod">
          <ac:chgData name="Knoebel, Kristopher" userId="b7eb1a12-55e1-4d42-8958-0cdcc9c8f2eb" providerId="ADAL" clId="{2C7C62F7-E4DB-4287-AE08-074E89C66156}" dt="2022-05-13T13:13:24.698" v="149" actId="14100"/>
          <ac:picMkLst>
            <pc:docMk/>
            <pc:sldMk cId="2943230228" sldId="273"/>
            <ac:picMk id="6" creationId="{86158E31-2A38-4022-86E8-B850198670EA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2:26:00.633" v="84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2C7C62F7-E4DB-4287-AE08-074E89C66156}" dt="2022-05-13T12:25:14.374" v="79" actId="20577"/>
          <ac:spMkLst>
            <pc:docMk/>
            <pc:sldMk cId="2880349554" sldId="27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C62F7-E4DB-4287-AE08-074E89C66156}" dt="2022-05-13T12:25:48.696" v="80" actId="478"/>
          <ac:picMkLst>
            <pc:docMk/>
            <pc:sldMk cId="2880349554" sldId="274"/>
            <ac:picMk id="3" creationId="{0631D0C3-4309-4EF5-93A0-F5F5AD15EFBC}"/>
          </ac:picMkLst>
        </pc:picChg>
        <pc:picChg chg="add mod">
          <ac:chgData name="Knoebel, Kristopher" userId="b7eb1a12-55e1-4d42-8958-0cdcc9c8f2eb" providerId="ADAL" clId="{2C7C62F7-E4DB-4287-AE08-074E89C66156}" dt="2022-05-13T12:26:00.633" v="84" actId="1076"/>
          <ac:picMkLst>
            <pc:docMk/>
            <pc:sldMk cId="2880349554" sldId="274"/>
            <ac:picMk id="4" creationId="{D46572BF-173E-4D09-A546-B4B010A763DF}"/>
          </ac:picMkLst>
        </pc:picChg>
      </pc:sldChg>
      <pc:sldChg chg="addSp delSp modSp">
        <pc:chgData name="Knoebel, Kristopher" userId="b7eb1a12-55e1-4d42-8958-0cdcc9c8f2eb" providerId="ADAL" clId="{2C7C62F7-E4DB-4287-AE08-074E89C66156}" dt="2022-05-13T12:25:03.200" v="71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2C7C62F7-E4DB-4287-AE08-074E89C66156}" dt="2022-05-13T12:22:28.979" v="64" actId="20577"/>
          <ac:spMkLst>
            <pc:docMk/>
            <pc:sldMk cId="3422500624" sldId="275"/>
            <ac:spMk id="2" creationId="{00000000-0000-0000-0000-000000000000}"/>
          </ac:spMkLst>
        </pc:spChg>
        <pc:picChg chg="del mod">
          <ac:chgData name="Knoebel, Kristopher" userId="b7eb1a12-55e1-4d42-8958-0cdcc9c8f2eb" providerId="ADAL" clId="{2C7C62F7-E4DB-4287-AE08-074E89C66156}" dt="2022-05-13T12:24:49.354" v="66" actId="478"/>
          <ac:picMkLst>
            <pc:docMk/>
            <pc:sldMk cId="3422500624" sldId="275"/>
            <ac:picMk id="3" creationId="{F810C1AC-914B-49BC-8DD1-A8CC11ADDE92}"/>
          </ac:picMkLst>
        </pc:picChg>
        <pc:picChg chg="add mod">
          <ac:chgData name="Knoebel, Kristopher" userId="b7eb1a12-55e1-4d42-8958-0cdcc9c8f2eb" providerId="ADAL" clId="{2C7C62F7-E4DB-4287-AE08-074E89C66156}" dt="2022-05-13T12:25:03.200" v="71" actId="1076"/>
          <ac:picMkLst>
            <pc:docMk/>
            <pc:sldMk cId="3422500624" sldId="275"/>
            <ac:picMk id="4" creationId="{CDD9355A-40C0-4E5E-915C-4016B16D0A6B}"/>
          </ac:picMkLst>
        </pc:picChg>
      </pc:sldChg>
    </pc:docChg>
  </pc:docChgLst>
  <pc:docChgLst>
    <pc:chgData name="Knoebel, Kristopher" userId="b7eb1a12-55e1-4d42-8958-0cdcc9c8f2eb" providerId="ADAL" clId="{CD3BC035-C040-452F-AFED-5BB9FD06961C}"/>
    <pc:docChg chg="custSel modSld">
      <pc:chgData name="Knoebel, Kristopher" userId="b7eb1a12-55e1-4d42-8958-0cdcc9c8f2eb" providerId="ADAL" clId="{CD3BC035-C040-452F-AFED-5BB9FD06961C}" dt="2022-01-14T15:55:25.136" v="98" actId="14100"/>
      <pc:docMkLst>
        <pc:docMk/>
      </pc:docMkLst>
      <pc:sldChg chg="modSp">
        <pc:chgData name="Knoebel, Kristopher" userId="b7eb1a12-55e1-4d42-8958-0cdcc9c8f2eb" providerId="ADAL" clId="{CD3BC035-C040-452F-AFED-5BB9FD06961C}" dt="2022-01-12T13:55:26.903" v="2" actId="20577"/>
        <pc:sldMkLst>
          <pc:docMk/>
          <pc:sldMk cId="0" sldId="256"/>
        </pc:sldMkLst>
        <pc:spChg chg="mod">
          <ac:chgData name="Knoebel, Kristopher" userId="b7eb1a12-55e1-4d42-8958-0cdcc9c8f2eb" providerId="ADAL" clId="{CD3BC035-C040-452F-AFED-5BB9FD06961C}" dt="2022-01-12T13:55:26.903" v="2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CD3BC035-C040-452F-AFED-5BB9FD06961C}" dt="2022-01-12T13:58:13.919" v="42" actId="1076"/>
        <pc:sldMkLst>
          <pc:docMk/>
          <pc:sldMk cId="0" sldId="257"/>
        </pc:sldMkLst>
        <pc:spChg chg="mod">
          <ac:chgData name="Knoebel, Kristopher" userId="b7eb1a12-55e1-4d42-8958-0cdcc9c8f2eb" providerId="ADAL" clId="{CD3BC035-C040-452F-AFED-5BB9FD06961C}" dt="2022-01-12T13:55:37.648" v="6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CD3BC035-C040-452F-AFED-5BB9FD06961C}" dt="2022-01-12T13:58:13.919" v="42" actId="1076"/>
          <ac:picMkLst>
            <pc:docMk/>
            <pc:sldMk cId="0" sldId="257"/>
            <ac:picMk id="3" creationId="{50062916-C207-4AFD-A105-7BCD57048EA3}"/>
          </ac:picMkLst>
        </pc:picChg>
        <pc:picChg chg="del">
          <ac:chgData name="Knoebel, Kristopher" userId="b7eb1a12-55e1-4d42-8958-0cdcc9c8f2eb" providerId="ADAL" clId="{CD3BC035-C040-452F-AFED-5BB9FD06961C}" dt="2022-01-12T13:58:03.745" v="39" actId="478"/>
          <ac:picMkLst>
            <pc:docMk/>
            <pc:sldMk cId="0" sldId="257"/>
            <ac:picMk id="4" creationId="{466B6BBB-06C9-4B0B-BE21-0FA84729D019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3:59:51.772" v="48" actId="1076"/>
        <pc:sldMkLst>
          <pc:docMk/>
          <pc:sldMk cId="0" sldId="258"/>
        </pc:sldMkLst>
        <pc:spChg chg="mod">
          <ac:chgData name="Knoebel, Kristopher" userId="b7eb1a12-55e1-4d42-8958-0cdcc9c8f2eb" providerId="ADAL" clId="{CD3BC035-C040-452F-AFED-5BB9FD06961C}" dt="2022-01-12T13:55:42.558" v="8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CD3BC035-C040-452F-AFED-5BB9FD06961C}" dt="2022-01-12T13:59:51.772" v="48" actId="1076"/>
          <ac:picMkLst>
            <pc:docMk/>
            <pc:sldMk cId="0" sldId="258"/>
            <ac:picMk id="3" creationId="{2389EAAA-F605-4D11-BC76-2E285A015A22}"/>
          </ac:picMkLst>
        </pc:picChg>
        <pc:picChg chg="del">
          <ac:chgData name="Knoebel, Kristopher" userId="b7eb1a12-55e1-4d42-8958-0cdcc9c8f2eb" providerId="ADAL" clId="{CD3BC035-C040-452F-AFED-5BB9FD06961C}" dt="2022-01-12T13:59:36.687" v="43" actId="478"/>
          <ac:picMkLst>
            <pc:docMk/>
            <pc:sldMk cId="0" sldId="258"/>
            <ac:picMk id="5" creationId="{B7B8FC4C-974F-495F-9355-7E34039CD15C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0:51.593" v="52" actId="1076"/>
        <pc:sldMkLst>
          <pc:docMk/>
          <pc:sldMk cId="0" sldId="259"/>
        </pc:sldMkLst>
        <pc:spChg chg="mod">
          <ac:chgData name="Knoebel, Kristopher" userId="b7eb1a12-55e1-4d42-8958-0cdcc9c8f2eb" providerId="ADAL" clId="{CD3BC035-C040-452F-AFED-5BB9FD06961C}" dt="2022-01-12T13:55:47.858" v="10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2T14:00:42.055" v="49" actId="478"/>
          <ac:picMkLst>
            <pc:docMk/>
            <pc:sldMk cId="0" sldId="259"/>
            <ac:picMk id="3" creationId="{F2137EAF-39B4-4C73-B168-0C215F101D21}"/>
          </ac:picMkLst>
        </pc:picChg>
        <pc:picChg chg="add mod">
          <ac:chgData name="Knoebel, Kristopher" userId="b7eb1a12-55e1-4d42-8958-0cdcc9c8f2eb" providerId="ADAL" clId="{CD3BC035-C040-452F-AFED-5BB9FD06961C}" dt="2022-01-12T14:00:51.593" v="52" actId="1076"/>
          <ac:picMkLst>
            <pc:docMk/>
            <pc:sldMk cId="0" sldId="259"/>
            <ac:picMk id="4" creationId="{22602C1C-558E-48EC-904B-C1639550B3D4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2:30.147" v="58" actId="1076"/>
        <pc:sldMkLst>
          <pc:docMk/>
          <pc:sldMk cId="0" sldId="264"/>
        </pc:sldMkLst>
        <pc:spChg chg="mod">
          <ac:chgData name="Knoebel, Kristopher" userId="b7eb1a12-55e1-4d42-8958-0cdcc9c8f2eb" providerId="ADAL" clId="{CD3BC035-C040-452F-AFED-5BB9FD06961C}" dt="2022-01-12T13:55:55.971" v="14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2T14:02:16.743" v="53" actId="478"/>
          <ac:picMkLst>
            <pc:docMk/>
            <pc:sldMk cId="0" sldId="264"/>
            <ac:picMk id="3" creationId="{E8A98C83-56FC-4654-BD1C-CAB9627FBEFD}"/>
          </ac:picMkLst>
        </pc:picChg>
        <pc:picChg chg="add mod">
          <ac:chgData name="Knoebel, Kristopher" userId="b7eb1a12-55e1-4d42-8958-0cdcc9c8f2eb" providerId="ADAL" clId="{CD3BC035-C040-452F-AFED-5BB9FD06961C}" dt="2022-01-12T14:02:30.147" v="58" actId="1076"/>
          <ac:picMkLst>
            <pc:docMk/>
            <pc:sldMk cId="0" sldId="264"/>
            <ac:picMk id="4" creationId="{1063A158-9D6F-403F-9548-56195E7B826D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8:22.127" v="71" actId="1076"/>
        <pc:sldMkLst>
          <pc:docMk/>
          <pc:sldMk cId="0" sldId="265"/>
        </pc:sldMkLst>
        <pc:spChg chg="mod">
          <ac:chgData name="Knoebel, Kristopher" userId="b7eb1a12-55e1-4d42-8958-0cdcc9c8f2eb" providerId="ADAL" clId="{CD3BC035-C040-452F-AFED-5BB9FD06961C}" dt="2022-01-12T13:56:16.292" v="25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CD3BC035-C040-452F-AFED-5BB9FD06961C}" dt="2022-01-12T14:08:22.127" v="71" actId="1076"/>
          <ac:picMkLst>
            <pc:docMk/>
            <pc:sldMk cId="0" sldId="265"/>
            <ac:picMk id="3" creationId="{54E4C807-64BE-486B-9C4E-90FFF23BF79D}"/>
          </ac:picMkLst>
        </pc:picChg>
        <pc:picChg chg="del">
          <ac:chgData name="Knoebel, Kristopher" userId="b7eb1a12-55e1-4d42-8958-0cdcc9c8f2eb" providerId="ADAL" clId="{CD3BC035-C040-452F-AFED-5BB9FD06961C}" dt="2022-01-12T14:08:15.156" v="68" actId="478"/>
          <ac:picMkLst>
            <pc:docMk/>
            <pc:sldMk cId="0" sldId="265"/>
            <ac:picMk id="4" creationId="{6A84596D-A024-4601-BB66-3929422D7F54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15:23.067" v="75" actId="1076"/>
        <pc:sldMkLst>
          <pc:docMk/>
          <pc:sldMk cId="0" sldId="266"/>
        </pc:sldMkLst>
        <pc:spChg chg="mod">
          <ac:chgData name="Knoebel, Kristopher" userId="b7eb1a12-55e1-4d42-8958-0cdcc9c8f2eb" providerId="ADAL" clId="{CD3BC035-C040-452F-AFED-5BB9FD06961C}" dt="2022-01-12T13:56:21.162" v="28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CD3BC035-C040-452F-AFED-5BB9FD06961C}" dt="2022-01-12T14:15:23.067" v="75" actId="1076"/>
          <ac:picMkLst>
            <pc:docMk/>
            <pc:sldMk cId="0" sldId="266"/>
            <ac:picMk id="3" creationId="{929CD52C-D854-4CE0-9C5F-FDA6E80E39FD}"/>
          </ac:picMkLst>
        </pc:picChg>
        <pc:picChg chg="del">
          <ac:chgData name="Knoebel, Kristopher" userId="b7eb1a12-55e1-4d42-8958-0cdcc9c8f2eb" providerId="ADAL" clId="{CD3BC035-C040-452F-AFED-5BB9FD06961C}" dt="2022-01-12T14:15:14.553" v="72" actId="478"/>
          <ac:picMkLst>
            <pc:docMk/>
            <pc:sldMk cId="0" sldId="266"/>
            <ac:picMk id="4" creationId="{6516FD5B-DA56-4862-BCF3-33BBF19DC2FD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4T15:53:34.083" v="81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CD3BC035-C040-452F-AFED-5BB9FD06961C}" dt="2022-01-12T13:56:27.442" v="31" actId="20577"/>
          <ac:spMkLst>
            <pc:docMk/>
            <pc:sldMk cId="1314637076" sldId="271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4T15:53:21.580" v="76" actId="478"/>
          <ac:picMkLst>
            <pc:docMk/>
            <pc:sldMk cId="1314637076" sldId="271"/>
            <ac:picMk id="3" creationId="{60FD53FC-7C11-4B61-A4F4-CBC40285A8D9}"/>
          </ac:picMkLst>
        </pc:picChg>
        <pc:picChg chg="add mod">
          <ac:chgData name="Knoebel, Kristopher" userId="b7eb1a12-55e1-4d42-8958-0cdcc9c8f2eb" providerId="ADAL" clId="{CD3BC035-C040-452F-AFED-5BB9FD06961C}" dt="2022-01-14T15:53:34.083" v="81" actId="1076"/>
          <ac:picMkLst>
            <pc:docMk/>
            <pc:sldMk cId="1314637076" sldId="271"/>
            <ac:picMk id="4" creationId="{76AA80A8-14D8-45BF-8782-901ED368829F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4T15:54:31.812" v="89" actId="14100"/>
        <pc:sldMkLst>
          <pc:docMk/>
          <pc:sldMk cId="584240736" sldId="272"/>
        </pc:sldMkLst>
        <pc:spChg chg="mod">
          <ac:chgData name="Knoebel, Kristopher" userId="b7eb1a12-55e1-4d42-8958-0cdcc9c8f2eb" providerId="ADAL" clId="{CD3BC035-C040-452F-AFED-5BB9FD06961C}" dt="2022-01-12T13:56:34.410" v="35" actId="20577"/>
          <ac:spMkLst>
            <pc:docMk/>
            <pc:sldMk cId="584240736" sldId="272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4T15:54:02.163" v="82" actId="478"/>
          <ac:picMkLst>
            <pc:docMk/>
            <pc:sldMk cId="584240736" sldId="272"/>
            <ac:picMk id="3" creationId="{FD49CF3A-C281-4B1D-8039-02E9C080F76F}"/>
          </ac:picMkLst>
        </pc:picChg>
        <pc:picChg chg="del">
          <ac:chgData name="Knoebel, Kristopher" userId="b7eb1a12-55e1-4d42-8958-0cdcc9c8f2eb" providerId="ADAL" clId="{CD3BC035-C040-452F-AFED-5BB9FD06961C}" dt="2022-01-14T15:54:15.243" v="86" actId="478"/>
          <ac:picMkLst>
            <pc:docMk/>
            <pc:sldMk cId="584240736" sldId="272"/>
            <ac:picMk id="4" creationId="{B6141836-E774-46F0-8980-C428DE98D263}"/>
          </ac:picMkLst>
        </pc:picChg>
        <pc:picChg chg="add mod">
          <ac:chgData name="Knoebel, Kristopher" userId="b7eb1a12-55e1-4d42-8958-0cdcc9c8f2eb" providerId="ADAL" clId="{CD3BC035-C040-452F-AFED-5BB9FD06961C}" dt="2022-01-14T15:54:10.696" v="85" actId="14100"/>
          <ac:picMkLst>
            <pc:docMk/>
            <pc:sldMk cId="584240736" sldId="272"/>
            <ac:picMk id="5" creationId="{637CFF68-22DD-4B47-80A2-82CF4EFD1AA3}"/>
          </ac:picMkLst>
        </pc:picChg>
        <pc:picChg chg="add mod">
          <ac:chgData name="Knoebel, Kristopher" userId="b7eb1a12-55e1-4d42-8958-0cdcc9c8f2eb" providerId="ADAL" clId="{CD3BC035-C040-452F-AFED-5BB9FD06961C}" dt="2022-01-14T15:54:31.812" v="89" actId="14100"/>
          <ac:picMkLst>
            <pc:docMk/>
            <pc:sldMk cId="584240736" sldId="272"/>
            <ac:picMk id="6" creationId="{6AE103F9-1B43-45B8-9503-5A3D8AAFFDA1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4T15:55:25.136" v="98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CD3BC035-C040-452F-AFED-5BB9FD06961C}" dt="2022-01-12T13:56:39.322" v="38" actId="20577"/>
          <ac:spMkLst>
            <pc:docMk/>
            <pc:sldMk cId="2943230228" sldId="273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4T15:54:44.931" v="90" actId="478"/>
          <ac:picMkLst>
            <pc:docMk/>
            <pc:sldMk cId="2943230228" sldId="273"/>
            <ac:picMk id="3" creationId="{0C570175-5859-4DDC-A683-6FB40FB04029}"/>
          </ac:picMkLst>
        </pc:picChg>
        <pc:picChg chg="del">
          <ac:chgData name="Knoebel, Kristopher" userId="b7eb1a12-55e1-4d42-8958-0cdcc9c8f2eb" providerId="ADAL" clId="{CD3BC035-C040-452F-AFED-5BB9FD06961C}" dt="2022-01-14T15:55:09.643" v="95" actId="478"/>
          <ac:picMkLst>
            <pc:docMk/>
            <pc:sldMk cId="2943230228" sldId="273"/>
            <ac:picMk id="4" creationId="{5E92323B-EB5A-434B-910C-0C8B2A8CB6E4}"/>
          </ac:picMkLst>
        </pc:picChg>
        <pc:picChg chg="add mod">
          <ac:chgData name="Knoebel, Kristopher" userId="b7eb1a12-55e1-4d42-8958-0cdcc9c8f2eb" providerId="ADAL" clId="{CD3BC035-C040-452F-AFED-5BB9FD06961C}" dt="2022-01-14T15:55:05.698" v="94" actId="14100"/>
          <ac:picMkLst>
            <pc:docMk/>
            <pc:sldMk cId="2943230228" sldId="273"/>
            <ac:picMk id="5" creationId="{0B9E6837-DF2F-49E0-95DC-DFF8E821D0A5}"/>
          </ac:picMkLst>
        </pc:picChg>
        <pc:picChg chg="add mod">
          <ac:chgData name="Knoebel, Kristopher" userId="b7eb1a12-55e1-4d42-8958-0cdcc9c8f2eb" providerId="ADAL" clId="{CD3BC035-C040-452F-AFED-5BB9FD06961C}" dt="2022-01-14T15:55:25.136" v="98" actId="14100"/>
          <ac:picMkLst>
            <pc:docMk/>
            <pc:sldMk cId="2943230228" sldId="273"/>
            <ac:picMk id="6" creationId="{C352A014-EE71-42E7-8FB3-ED29EDB2FAAE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4:42.819" v="67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CD3BC035-C040-452F-AFED-5BB9FD06961C}" dt="2022-01-12T13:56:08.871" v="21" actId="20577"/>
          <ac:spMkLst>
            <pc:docMk/>
            <pc:sldMk cId="2880349554" sldId="27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2T14:04:36.269" v="64" actId="478"/>
          <ac:picMkLst>
            <pc:docMk/>
            <pc:sldMk cId="2880349554" sldId="274"/>
            <ac:picMk id="3" creationId="{1A9D3F8F-F5C1-412A-955D-39210192A558}"/>
          </ac:picMkLst>
        </pc:picChg>
        <pc:picChg chg="add mod">
          <ac:chgData name="Knoebel, Kristopher" userId="b7eb1a12-55e1-4d42-8958-0cdcc9c8f2eb" providerId="ADAL" clId="{CD3BC035-C040-452F-AFED-5BB9FD06961C}" dt="2022-01-12T14:04:42.819" v="67" actId="1076"/>
          <ac:picMkLst>
            <pc:docMk/>
            <pc:sldMk cId="2880349554" sldId="274"/>
            <ac:picMk id="4" creationId="{1E86BC06-5E59-4578-86CD-746E80607AC5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3:53.843" v="63" actId="14100"/>
        <pc:sldMkLst>
          <pc:docMk/>
          <pc:sldMk cId="3422500624" sldId="275"/>
        </pc:sldMkLst>
        <pc:spChg chg="mod">
          <ac:chgData name="Knoebel, Kristopher" userId="b7eb1a12-55e1-4d42-8958-0cdcc9c8f2eb" providerId="ADAL" clId="{CD3BC035-C040-452F-AFED-5BB9FD06961C}" dt="2022-01-12T13:56:00.322" v="17" actId="20577"/>
          <ac:spMkLst>
            <pc:docMk/>
            <pc:sldMk cId="3422500624" sldId="27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2T14:03:38.062" v="59" actId="478"/>
          <ac:picMkLst>
            <pc:docMk/>
            <pc:sldMk cId="3422500624" sldId="275"/>
            <ac:picMk id="3" creationId="{FA220CE5-E980-4A14-AF22-2211974043F0}"/>
          </ac:picMkLst>
        </pc:picChg>
        <pc:picChg chg="add mod">
          <ac:chgData name="Knoebel, Kristopher" userId="b7eb1a12-55e1-4d42-8958-0cdcc9c8f2eb" providerId="ADAL" clId="{CD3BC035-C040-452F-AFED-5BB9FD06961C}" dt="2022-01-12T14:03:53.843" v="63" actId="14100"/>
          <ac:picMkLst>
            <pc:docMk/>
            <pc:sldMk cId="3422500624" sldId="275"/>
            <ac:picMk id="4" creationId="{36A82488-7E0D-48B9-8831-1AC965608222}"/>
          </ac:picMkLst>
        </pc:picChg>
      </pc:sldChg>
    </pc:docChg>
  </pc:docChgLst>
  <pc:docChgLst>
    <pc:chgData name="Knoebel, Kristopher" userId="b7eb1a12-55e1-4d42-8958-0cdcc9c8f2eb" providerId="ADAL" clId="{79B4C222-846D-4C10-8A9A-41E19EF92BFD}"/>
    <pc:docChg chg="custSel modSld">
      <pc:chgData name="Knoebel, Kristopher" userId="b7eb1a12-55e1-4d42-8958-0cdcc9c8f2eb" providerId="ADAL" clId="{79B4C222-846D-4C10-8A9A-41E19EF92BFD}" dt="2022-04-18T15:28:19.999" v="136" actId="14100"/>
      <pc:docMkLst>
        <pc:docMk/>
      </pc:docMkLst>
      <pc:sldChg chg="modSp">
        <pc:chgData name="Knoebel, Kristopher" userId="b7eb1a12-55e1-4d42-8958-0cdcc9c8f2eb" providerId="ADAL" clId="{79B4C222-846D-4C10-8A9A-41E19EF92BFD}" dt="2022-04-18T12:58:54.687" v="4" actId="20577"/>
        <pc:sldMkLst>
          <pc:docMk/>
          <pc:sldMk cId="0" sldId="256"/>
        </pc:sldMkLst>
        <pc:spChg chg="mod">
          <ac:chgData name="Knoebel, Kristopher" userId="b7eb1a12-55e1-4d42-8958-0cdcc9c8f2eb" providerId="ADAL" clId="{79B4C222-846D-4C10-8A9A-41E19EF92BFD}" dt="2022-04-18T12:58:54.687" v="4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79B4C222-846D-4C10-8A9A-41E19EF92BFD}" dt="2022-04-18T13:01:23.327" v="77" actId="1076"/>
        <pc:sldMkLst>
          <pc:docMk/>
          <pc:sldMk cId="0" sldId="257"/>
        </pc:sldMkLst>
        <pc:spChg chg="mod">
          <ac:chgData name="Knoebel, Kristopher" userId="b7eb1a12-55e1-4d42-8958-0cdcc9c8f2eb" providerId="ADAL" clId="{79B4C222-846D-4C10-8A9A-41E19EF92BFD}" dt="2022-04-18T12:59:02.207" v="12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79B4C222-846D-4C10-8A9A-41E19EF92BFD}" dt="2022-04-18T13:01:14.521" v="74" actId="478"/>
          <ac:picMkLst>
            <pc:docMk/>
            <pc:sldMk cId="0" sldId="257"/>
            <ac:picMk id="3" creationId="{E8965E22-3383-4D8F-9F04-6A2D2EC59A4B}"/>
          </ac:picMkLst>
        </pc:picChg>
        <pc:picChg chg="add mod">
          <ac:chgData name="Knoebel, Kristopher" userId="b7eb1a12-55e1-4d42-8958-0cdcc9c8f2eb" providerId="ADAL" clId="{79B4C222-846D-4C10-8A9A-41E19EF92BFD}" dt="2022-04-18T13:01:23.327" v="77" actId="1076"/>
          <ac:picMkLst>
            <pc:docMk/>
            <pc:sldMk cId="0" sldId="257"/>
            <ac:picMk id="4" creationId="{84C152E3-0410-4567-8BD1-0BF80B278451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3:06:57.738" v="82" actId="14100"/>
        <pc:sldMkLst>
          <pc:docMk/>
          <pc:sldMk cId="0" sldId="258"/>
        </pc:sldMkLst>
        <pc:spChg chg="mod">
          <ac:chgData name="Knoebel, Kristopher" userId="b7eb1a12-55e1-4d42-8958-0cdcc9c8f2eb" providerId="ADAL" clId="{79B4C222-846D-4C10-8A9A-41E19EF92BFD}" dt="2022-04-18T12:59:08.656" v="18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79B4C222-846D-4C10-8A9A-41E19EF92BFD}" dt="2022-04-18T13:06:57.738" v="82" actId="14100"/>
          <ac:picMkLst>
            <pc:docMk/>
            <pc:sldMk cId="0" sldId="258"/>
            <ac:picMk id="3" creationId="{DCD39530-7561-416E-9C6B-AE24DF3E11F7}"/>
          </ac:picMkLst>
        </pc:picChg>
        <pc:picChg chg="del">
          <ac:chgData name="Knoebel, Kristopher" userId="b7eb1a12-55e1-4d42-8958-0cdcc9c8f2eb" providerId="ADAL" clId="{79B4C222-846D-4C10-8A9A-41E19EF92BFD}" dt="2022-04-18T13:06:42.085" v="78" actId="478"/>
          <ac:picMkLst>
            <pc:docMk/>
            <pc:sldMk cId="0" sldId="258"/>
            <ac:picMk id="4" creationId="{D4892E99-E776-46B0-8E3F-D5729A56823F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3:07:28.268" v="86" actId="1076"/>
        <pc:sldMkLst>
          <pc:docMk/>
          <pc:sldMk cId="0" sldId="259"/>
        </pc:sldMkLst>
        <pc:spChg chg="mod">
          <ac:chgData name="Knoebel, Kristopher" userId="b7eb1a12-55e1-4d42-8958-0cdcc9c8f2eb" providerId="ADAL" clId="{79B4C222-846D-4C10-8A9A-41E19EF92BFD}" dt="2022-04-18T12:59:13.711" v="24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79B4C222-846D-4C10-8A9A-41E19EF92BFD}" dt="2022-04-18T13:07:28.268" v="86" actId="1076"/>
          <ac:picMkLst>
            <pc:docMk/>
            <pc:sldMk cId="0" sldId="259"/>
            <ac:picMk id="3" creationId="{D17CEDC0-A80A-4679-92D2-39AAB5C9C1CA}"/>
          </ac:picMkLst>
        </pc:picChg>
        <pc:picChg chg="del">
          <ac:chgData name="Knoebel, Kristopher" userId="b7eb1a12-55e1-4d42-8958-0cdcc9c8f2eb" providerId="ADAL" clId="{79B4C222-846D-4C10-8A9A-41E19EF92BFD}" dt="2022-04-18T13:07:21.734" v="83" actId="478"/>
          <ac:picMkLst>
            <pc:docMk/>
            <pc:sldMk cId="0" sldId="259"/>
            <ac:picMk id="4" creationId="{3920DA41-E89F-4EB4-B043-138C772C278D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3:09:13.681" v="88"/>
        <pc:sldMkLst>
          <pc:docMk/>
          <pc:sldMk cId="0" sldId="264"/>
        </pc:sldMkLst>
        <pc:spChg chg="mod">
          <ac:chgData name="Knoebel, Kristopher" userId="b7eb1a12-55e1-4d42-8958-0cdcc9c8f2eb" providerId="ADAL" clId="{79B4C222-846D-4C10-8A9A-41E19EF92BFD}" dt="2022-04-18T12:59:20.879" v="32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79B4C222-846D-4C10-8A9A-41E19EF92BFD}" dt="2022-04-18T13:09:12.113" v="87" actId="478"/>
          <ac:picMkLst>
            <pc:docMk/>
            <pc:sldMk cId="0" sldId="264"/>
            <ac:picMk id="3" creationId="{BFAC693F-DD9D-48C0-A8FA-857052E9D063}"/>
          </ac:picMkLst>
        </pc:picChg>
        <pc:picChg chg="add">
          <ac:chgData name="Knoebel, Kristopher" userId="b7eb1a12-55e1-4d42-8958-0cdcc9c8f2eb" providerId="ADAL" clId="{79B4C222-846D-4C10-8A9A-41E19EF92BFD}" dt="2022-04-18T13:09:13.681" v="88"/>
          <ac:picMkLst>
            <pc:docMk/>
            <pc:sldMk cId="0" sldId="264"/>
            <ac:picMk id="4" creationId="{8A760017-9B08-46D9-B732-65FABB1435E7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3:18:03.061" v="98" actId="1076"/>
        <pc:sldMkLst>
          <pc:docMk/>
          <pc:sldMk cId="0" sldId="265"/>
        </pc:sldMkLst>
        <pc:spChg chg="mod">
          <ac:chgData name="Knoebel, Kristopher" userId="b7eb1a12-55e1-4d42-8958-0cdcc9c8f2eb" providerId="ADAL" clId="{79B4C222-846D-4C10-8A9A-41E19EF92BFD}" dt="2022-04-18T12:59:42.944" v="53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79B4C222-846D-4C10-8A9A-41E19EF92BFD}" dt="2022-04-18T13:17:54.647" v="95" actId="478"/>
          <ac:picMkLst>
            <pc:docMk/>
            <pc:sldMk cId="0" sldId="265"/>
            <ac:picMk id="3" creationId="{6B21D40E-7C42-443D-BB2B-86754E372FD4}"/>
          </ac:picMkLst>
        </pc:picChg>
        <pc:picChg chg="add mod">
          <ac:chgData name="Knoebel, Kristopher" userId="b7eb1a12-55e1-4d42-8958-0cdcc9c8f2eb" providerId="ADAL" clId="{79B4C222-846D-4C10-8A9A-41E19EF92BFD}" dt="2022-04-18T13:18:03.061" v="98" actId="1076"/>
          <ac:picMkLst>
            <pc:docMk/>
            <pc:sldMk cId="0" sldId="265"/>
            <ac:picMk id="4" creationId="{636CAE3A-391D-4B12-8F26-ED36A42E3CD1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3:32:44.059" v="110" actId="1076"/>
        <pc:sldMkLst>
          <pc:docMk/>
          <pc:sldMk cId="0" sldId="266"/>
        </pc:sldMkLst>
        <pc:spChg chg="mod">
          <ac:chgData name="Knoebel, Kristopher" userId="b7eb1a12-55e1-4d42-8958-0cdcc9c8f2eb" providerId="ADAL" clId="{79B4C222-846D-4C10-8A9A-41E19EF92BFD}" dt="2022-04-18T12:59:48.260" v="58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79B4C222-846D-4C10-8A9A-41E19EF92BFD}" dt="2022-04-18T13:20:34.512" v="99" actId="478"/>
          <ac:picMkLst>
            <pc:docMk/>
            <pc:sldMk cId="0" sldId="266"/>
            <ac:picMk id="3" creationId="{93E7C203-D7BF-42F6-9339-0CF0F270038B}"/>
          </ac:picMkLst>
        </pc:picChg>
        <pc:picChg chg="add del mod">
          <ac:chgData name="Knoebel, Kristopher" userId="b7eb1a12-55e1-4d42-8958-0cdcc9c8f2eb" providerId="ADAL" clId="{79B4C222-846D-4C10-8A9A-41E19EF92BFD}" dt="2022-04-18T13:32:20.797" v="105" actId="478"/>
          <ac:picMkLst>
            <pc:docMk/>
            <pc:sldMk cId="0" sldId="266"/>
            <ac:picMk id="4" creationId="{9AFC6564-EB61-4018-B823-4AFE26C11DB6}"/>
          </ac:picMkLst>
        </pc:picChg>
        <pc:picChg chg="add mod">
          <ac:chgData name="Knoebel, Kristopher" userId="b7eb1a12-55e1-4d42-8958-0cdcc9c8f2eb" providerId="ADAL" clId="{79B4C222-846D-4C10-8A9A-41E19EF92BFD}" dt="2022-04-18T13:32:44.059" v="110" actId="1076"/>
          <ac:picMkLst>
            <pc:docMk/>
            <pc:sldMk cId="0" sldId="266"/>
            <ac:picMk id="5" creationId="{D7607C00-F467-47B6-98CA-64B71B8DE3D3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5:26:30.212" v="114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79B4C222-846D-4C10-8A9A-41E19EF92BFD}" dt="2022-04-18T12:59:53.824" v="63" actId="20577"/>
          <ac:spMkLst>
            <pc:docMk/>
            <pc:sldMk cId="1314637076" sldId="271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79B4C222-846D-4C10-8A9A-41E19EF92BFD}" dt="2022-04-18T15:26:30.212" v="114" actId="1076"/>
          <ac:picMkLst>
            <pc:docMk/>
            <pc:sldMk cId="1314637076" sldId="271"/>
            <ac:picMk id="3" creationId="{A1C9A930-EB27-44FC-A312-A97C14460DB8}"/>
          </ac:picMkLst>
        </pc:picChg>
        <pc:picChg chg="del">
          <ac:chgData name="Knoebel, Kristopher" userId="b7eb1a12-55e1-4d42-8958-0cdcc9c8f2eb" providerId="ADAL" clId="{79B4C222-846D-4C10-8A9A-41E19EF92BFD}" dt="2022-04-18T15:26:16.566" v="111" actId="478"/>
          <ac:picMkLst>
            <pc:docMk/>
            <pc:sldMk cId="1314637076" sldId="271"/>
            <ac:picMk id="4" creationId="{D9547874-5451-4D6D-BFEF-40F1E4899AD6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5:27:38.583" v="126" actId="14100"/>
        <pc:sldMkLst>
          <pc:docMk/>
          <pc:sldMk cId="584240736" sldId="272"/>
        </pc:sldMkLst>
        <pc:spChg chg="mod">
          <ac:chgData name="Knoebel, Kristopher" userId="b7eb1a12-55e1-4d42-8958-0cdcc9c8f2eb" providerId="ADAL" clId="{79B4C222-846D-4C10-8A9A-41E19EF92BFD}" dt="2022-04-18T12:59:59.198" v="68" actId="20577"/>
          <ac:spMkLst>
            <pc:docMk/>
            <pc:sldMk cId="584240736" sldId="272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79B4C222-846D-4C10-8A9A-41E19EF92BFD}" dt="2022-04-18T15:26:50.991" v="119" actId="1076"/>
          <ac:picMkLst>
            <pc:docMk/>
            <pc:sldMk cId="584240736" sldId="272"/>
            <ac:picMk id="3" creationId="{A3171B54-9C25-49A1-83F7-120497A659D6}"/>
          </ac:picMkLst>
        </pc:picChg>
        <pc:picChg chg="add mod">
          <ac:chgData name="Knoebel, Kristopher" userId="b7eb1a12-55e1-4d42-8958-0cdcc9c8f2eb" providerId="ADAL" clId="{79B4C222-846D-4C10-8A9A-41E19EF92BFD}" dt="2022-04-18T15:27:38.583" v="126" actId="14100"/>
          <ac:picMkLst>
            <pc:docMk/>
            <pc:sldMk cId="584240736" sldId="272"/>
            <ac:picMk id="4" creationId="{4DEBEB0F-46CA-4405-9FBB-B44DBE5C4742}"/>
          </ac:picMkLst>
        </pc:picChg>
        <pc:picChg chg="del">
          <ac:chgData name="Knoebel, Kristopher" userId="b7eb1a12-55e1-4d42-8958-0cdcc9c8f2eb" providerId="ADAL" clId="{79B4C222-846D-4C10-8A9A-41E19EF92BFD}" dt="2022-04-18T15:26:39.853" v="115" actId="478"/>
          <ac:picMkLst>
            <pc:docMk/>
            <pc:sldMk cId="584240736" sldId="272"/>
            <ac:picMk id="5" creationId="{7144F35D-7DB2-449A-A6B8-8B7CF752ACCC}"/>
          </ac:picMkLst>
        </pc:picChg>
        <pc:picChg chg="del">
          <ac:chgData name="Knoebel, Kristopher" userId="b7eb1a12-55e1-4d42-8958-0cdcc9c8f2eb" providerId="ADAL" clId="{79B4C222-846D-4C10-8A9A-41E19EF92BFD}" dt="2022-04-18T15:26:59.179" v="120" actId="478"/>
          <ac:picMkLst>
            <pc:docMk/>
            <pc:sldMk cId="584240736" sldId="272"/>
            <ac:picMk id="6" creationId="{1ADBB677-5C45-4C7D-8CE5-01FDEA765EEC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5:28:19.999" v="136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79B4C222-846D-4C10-8A9A-41E19EF92BFD}" dt="2022-04-18T13:00:04.864" v="73" actId="20577"/>
          <ac:spMkLst>
            <pc:docMk/>
            <pc:sldMk cId="2943230228" sldId="273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79B4C222-846D-4C10-8A9A-41E19EF92BFD}" dt="2022-04-18T15:28:05.295" v="132" actId="1076"/>
          <ac:picMkLst>
            <pc:docMk/>
            <pc:sldMk cId="2943230228" sldId="273"/>
            <ac:picMk id="3" creationId="{C6A24373-99C1-4832-B0F6-6B31A52CD125}"/>
          </ac:picMkLst>
        </pc:picChg>
        <pc:picChg chg="add mod">
          <ac:chgData name="Knoebel, Kristopher" userId="b7eb1a12-55e1-4d42-8958-0cdcc9c8f2eb" providerId="ADAL" clId="{79B4C222-846D-4C10-8A9A-41E19EF92BFD}" dt="2022-04-18T15:28:19.999" v="136" actId="14100"/>
          <ac:picMkLst>
            <pc:docMk/>
            <pc:sldMk cId="2943230228" sldId="273"/>
            <ac:picMk id="4" creationId="{EBD82E81-ED3D-4C57-AE0C-8B271DF709A8}"/>
          </ac:picMkLst>
        </pc:picChg>
        <pc:picChg chg="del mod">
          <ac:chgData name="Knoebel, Kristopher" userId="b7eb1a12-55e1-4d42-8958-0cdcc9c8f2eb" providerId="ADAL" clId="{79B4C222-846D-4C10-8A9A-41E19EF92BFD}" dt="2022-04-18T15:27:53.262" v="128" actId="478"/>
          <ac:picMkLst>
            <pc:docMk/>
            <pc:sldMk cId="2943230228" sldId="273"/>
            <ac:picMk id="5" creationId="{F5911047-9CE5-4489-B054-F2E5E86E2EC0}"/>
          </ac:picMkLst>
        </pc:picChg>
        <pc:picChg chg="del">
          <ac:chgData name="Knoebel, Kristopher" userId="b7eb1a12-55e1-4d42-8958-0cdcc9c8f2eb" providerId="ADAL" clId="{79B4C222-846D-4C10-8A9A-41E19EF92BFD}" dt="2022-04-18T15:28:07.084" v="133" actId="478"/>
          <ac:picMkLst>
            <pc:docMk/>
            <pc:sldMk cId="2943230228" sldId="273"/>
            <ac:picMk id="6" creationId="{60866B2B-E9E0-4065-8326-65317130376D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3:14:17.081" v="94"/>
        <pc:sldMkLst>
          <pc:docMk/>
          <pc:sldMk cId="2880349554" sldId="274"/>
        </pc:sldMkLst>
        <pc:spChg chg="mod">
          <ac:chgData name="Knoebel, Kristopher" userId="b7eb1a12-55e1-4d42-8958-0cdcc9c8f2eb" providerId="ADAL" clId="{79B4C222-846D-4C10-8A9A-41E19EF92BFD}" dt="2022-04-18T12:59:36.920" v="45" actId="20577"/>
          <ac:spMkLst>
            <pc:docMk/>
            <pc:sldMk cId="2880349554" sldId="274"/>
            <ac:spMk id="2" creationId="{00000000-0000-0000-0000-000000000000}"/>
          </ac:spMkLst>
        </pc:spChg>
        <pc:picChg chg="add">
          <ac:chgData name="Knoebel, Kristopher" userId="b7eb1a12-55e1-4d42-8958-0cdcc9c8f2eb" providerId="ADAL" clId="{79B4C222-846D-4C10-8A9A-41E19EF92BFD}" dt="2022-04-18T13:14:17.081" v="94"/>
          <ac:picMkLst>
            <pc:docMk/>
            <pc:sldMk cId="2880349554" sldId="274"/>
            <ac:picMk id="3" creationId="{0631D0C3-4309-4EF5-93A0-F5F5AD15EFBC}"/>
          </ac:picMkLst>
        </pc:picChg>
        <pc:picChg chg="del">
          <ac:chgData name="Knoebel, Kristopher" userId="b7eb1a12-55e1-4d42-8958-0cdcc9c8f2eb" providerId="ADAL" clId="{79B4C222-846D-4C10-8A9A-41E19EF92BFD}" dt="2022-04-18T13:14:15.648" v="93" actId="478"/>
          <ac:picMkLst>
            <pc:docMk/>
            <pc:sldMk cId="2880349554" sldId="274"/>
            <ac:picMk id="4" creationId="{38201482-C4F3-4A6F-B920-E9B77D7DEEC7}"/>
          </ac:picMkLst>
        </pc:picChg>
      </pc:sldChg>
      <pc:sldChg chg="addSp delSp modSp">
        <pc:chgData name="Knoebel, Kristopher" userId="b7eb1a12-55e1-4d42-8958-0cdcc9c8f2eb" providerId="ADAL" clId="{79B4C222-846D-4C10-8A9A-41E19EF92BFD}" dt="2022-04-18T13:11:55.486" v="92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79B4C222-846D-4C10-8A9A-41E19EF92BFD}" dt="2022-04-18T12:59:27.075" v="37" actId="20577"/>
          <ac:spMkLst>
            <pc:docMk/>
            <pc:sldMk cId="3422500624" sldId="27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79B4C222-846D-4C10-8A9A-41E19EF92BFD}" dt="2022-04-18T13:11:55.486" v="92" actId="1076"/>
          <ac:picMkLst>
            <pc:docMk/>
            <pc:sldMk cId="3422500624" sldId="275"/>
            <ac:picMk id="3" creationId="{F810C1AC-914B-49BC-8DD1-A8CC11ADDE92}"/>
          </ac:picMkLst>
        </pc:picChg>
        <pc:picChg chg="del">
          <ac:chgData name="Knoebel, Kristopher" userId="b7eb1a12-55e1-4d42-8958-0cdcc9c8f2eb" providerId="ADAL" clId="{79B4C222-846D-4C10-8A9A-41E19EF92BFD}" dt="2022-04-18T13:11:48.442" v="89" actId="478"/>
          <ac:picMkLst>
            <pc:docMk/>
            <pc:sldMk cId="3422500624" sldId="275"/>
            <ac:picMk id="4" creationId="{902C5036-CCD1-4B8A-A909-D94323F49376}"/>
          </ac:picMkLst>
        </pc:picChg>
      </pc:sldChg>
    </pc:docChg>
  </pc:docChgLst>
  <pc:docChgLst>
    <pc:chgData name="Knoebel, Kristopher" userId="b7eb1a12-55e1-4d42-8958-0cdcc9c8f2eb" providerId="ADAL" clId="{9547AEAD-40D7-40EE-BE9A-E0D72A559533}"/>
    <pc:docChg chg="custSel modSld">
      <pc:chgData name="Knoebel, Kristopher" userId="b7eb1a12-55e1-4d42-8958-0cdcc9c8f2eb" providerId="ADAL" clId="{9547AEAD-40D7-40EE-BE9A-E0D72A559533}" dt="2021-02-12T13:45:58.880" v="137" actId="14100"/>
      <pc:docMkLst>
        <pc:docMk/>
      </pc:docMkLst>
      <pc:sldChg chg="modSp">
        <pc:chgData name="Knoebel, Kristopher" userId="b7eb1a12-55e1-4d42-8958-0cdcc9c8f2eb" providerId="ADAL" clId="{9547AEAD-40D7-40EE-BE9A-E0D72A559533}" dt="2021-02-12T13:16:13.122" v="8" actId="20577"/>
        <pc:sldMkLst>
          <pc:docMk/>
          <pc:sldMk cId="0" sldId="256"/>
        </pc:sldMkLst>
        <pc:spChg chg="mod">
          <ac:chgData name="Knoebel, Kristopher" userId="b7eb1a12-55e1-4d42-8958-0cdcc9c8f2eb" providerId="ADAL" clId="{9547AEAD-40D7-40EE-BE9A-E0D72A559533}" dt="2021-02-12T13:16:13.12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9547AEAD-40D7-40EE-BE9A-E0D72A559533}" dt="2021-02-12T13:17:25.437" v="21" actId="1076"/>
        <pc:sldMkLst>
          <pc:docMk/>
          <pc:sldMk cId="0" sldId="257"/>
        </pc:sldMkLst>
        <pc:spChg chg="mod">
          <ac:chgData name="Knoebel, Kristopher" userId="b7eb1a12-55e1-4d42-8958-0cdcc9c8f2eb" providerId="ADAL" clId="{9547AEAD-40D7-40EE-BE9A-E0D72A559533}" dt="2021-02-12T13:16:23.418" v="17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9547AEAD-40D7-40EE-BE9A-E0D72A559533}" dt="2021-02-12T13:17:25.437" v="21" actId="1076"/>
          <ac:picMkLst>
            <pc:docMk/>
            <pc:sldMk cId="0" sldId="257"/>
            <ac:picMk id="3" creationId="{E6631D8A-76F3-4FDB-B4A0-C3B3B50DD0A2}"/>
          </ac:picMkLst>
        </pc:picChg>
        <pc:picChg chg="del">
          <ac:chgData name="Knoebel, Kristopher" userId="b7eb1a12-55e1-4d42-8958-0cdcc9c8f2eb" providerId="ADAL" clId="{9547AEAD-40D7-40EE-BE9A-E0D72A559533}" dt="2021-02-12T13:17:19.120" v="18" actId="478"/>
          <ac:picMkLst>
            <pc:docMk/>
            <pc:sldMk cId="0" sldId="257"/>
            <ac:picMk id="4" creationId="{F7CF848F-D8AD-406D-9ECB-0093936798D4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18:59.632" v="29" actId="14100"/>
        <pc:sldMkLst>
          <pc:docMk/>
          <pc:sldMk cId="0" sldId="258"/>
        </pc:sldMkLst>
        <pc:spChg chg="mod">
          <ac:chgData name="Knoebel, Kristopher" userId="b7eb1a12-55e1-4d42-8958-0cdcc9c8f2eb" providerId="ADAL" clId="{9547AEAD-40D7-40EE-BE9A-E0D72A559533}" dt="2021-02-12T13:17:35.223" v="24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9547AEAD-40D7-40EE-BE9A-E0D72A559533}" dt="2021-02-12T13:18:59.632" v="29" actId="14100"/>
          <ac:picMkLst>
            <pc:docMk/>
            <pc:sldMk cId="0" sldId="258"/>
            <ac:picMk id="3" creationId="{EEB7E0D2-1EB2-4904-9500-86D51056DE51}"/>
          </ac:picMkLst>
        </pc:picChg>
        <pc:picChg chg="del">
          <ac:chgData name="Knoebel, Kristopher" userId="b7eb1a12-55e1-4d42-8958-0cdcc9c8f2eb" providerId="ADAL" clId="{9547AEAD-40D7-40EE-BE9A-E0D72A559533}" dt="2021-02-12T13:18:46.711" v="25" actId="478"/>
          <ac:picMkLst>
            <pc:docMk/>
            <pc:sldMk cId="0" sldId="258"/>
            <ac:picMk id="4" creationId="{5C9163EE-CC37-418D-AB28-02012A3CDD9C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20:02.023" v="40" actId="1076"/>
        <pc:sldMkLst>
          <pc:docMk/>
          <pc:sldMk cId="0" sldId="259"/>
        </pc:sldMkLst>
        <pc:spChg chg="mod">
          <ac:chgData name="Knoebel, Kristopher" userId="b7eb1a12-55e1-4d42-8958-0cdcc9c8f2eb" providerId="ADAL" clId="{9547AEAD-40D7-40EE-BE9A-E0D72A559533}" dt="2021-02-12T13:19:10.839" v="32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19:30.710" v="33" actId="478"/>
          <ac:picMkLst>
            <pc:docMk/>
            <pc:sldMk cId="0" sldId="259"/>
            <ac:picMk id="3" creationId="{0BBF5223-780D-4746-8951-C34C66873A93}"/>
          </ac:picMkLst>
        </pc:picChg>
        <pc:picChg chg="add mod">
          <ac:chgData name="Knoebel, Kristopher" userId="b7eb1a12-55e1-4d42-8958-0cdcc9c8f2eb" providerId="ADAL" clId="{9547AEAD-40D7-40EE-BE9A-E0D72A559533}" dt="2021-02-12T13:20:02.023" v="40" actId="1076"/>
          <ac:picMkLst>
            <pc:docMk/>
            <pc:sldMk cId="0" sldId="259"/>
            <ac:picMk id="4" creationId="{63D0650F-9912-4A5D-BD82-8459EB91B4E3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21:26.759" v="58" actId="1076"/>
        <pc:sldMkLst>
          <pc:docMk/>
          <pc:sldMk cId="0" sldId="264"/>
        </pc:sldMkLst>
        <pc:spChg chg="mod">
          <ac:chgData name="Knoebel, Kristopher" userId="b7eb1a12-55e1-4d42-8958-0cdcc9c8f2eb" providerId="ADAL" clId="{9547AEAD-40D7-40EE-BE9A-E0D72A559533}" dt="2021-02-12T13:20:19.519" v="49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9547AEAD-40D7-40EE-BE9A-E0D72A559533}" dt="2021-02-12T13:21:26.759" v="58" actId="1076"/>
          <ac:picMkLst>
            <pc:docMk/>
            <pc:sldMk cId="0" sldId="264"/>
            <ac:picMk id="3" creationId="{A81D4960-5976-4B93-9343-D7A640801860}"/>
          </ac:picMkLst>
        </pc:picChg>
        <pc:picChg chg="del">
          <ac:chgData name="Knoebel, Kristopher" userId="b7eb1a12-55e1-4d42-8958-0cdcc9c8f2eb" providerId="ADAL" clId="{9547AEAD-40D7-40EE-BE9A-E0D72A559533}" dt="2021-02-12T13:21:05.765" v="50" actId="478"/>
          <ac:picMkLst>
            <pc:docMk/>
            <pc:sldMk cId="0" sldId="264"/>
            <ac:picMk id="4" creationId="{B495C1E0-F5D1-45F6-A873-3304E02E4C1F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24:54.549" v="73" actId="1076"/>
        <pc:sldMkLst>
          <pc:docMk/>
          <pc:sldMk cId="0" sldId="265"/>
        </pc:sldMkLst>
        <pc:spChg chg="mod">
          <ac:chgData name="Knoebel, Kristopher" userId="b7eb1a12-55e1-4d42-8958-0cdcc9c8f2eb" providerId="ADAL" clId="{9547AEAD-40D7-40EE-BE9A-E0D72A559533}" dt="2021-02-12T13:21:38.504" v="67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9547AEAD-40D7-40EE-BE9A-E0D72A559533}" dt="2021-02-12T13:24:54.549" v="73" actId="1076"/>
          <ac:picMkLst>
            <pc:docMk/>
            <pc:sldMk cId="0" sldId="265"/>
            <ac:picMk id="3" creationId="{D6AF0B69-4447-40F5-A1D7-15397F1B0F9A}"/>
          </ac:picMkLst>
        </pc:picChg>
        <pc:picChg chg="del">
          <ac:chgData name="Knoebel, Kristopher" userId="b7eb1a12-55e1-4d42-8958-0cdcc9c8f2eb" providerId="ADAL" clId="{9547AEAD-40D7-40EE-BE9A-E0D72A559533}" dt="2021-02-12T13:24:41.655" v="68" actId="478"/>
          <ac:picMkLst>
            <pc:docMk/>
            <pc:sldMk cId="0" sldId="265"/>
            <ac:picMk id="4" creationId="{4FFDFE38-05B7-468B-AC03-B239C7BC5728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29:02.837" v="86" actId="1076"/>
        <pc:sldMkLst>
          <pc:docMk/>
          <pc:sldMk cId="0" sldId="266"/>
        </pc:sldMkLst>
        <pc:spChg chg="mod">
          <ac:chgData name="Knoebel, Kristopher" userId="b7eb1a12-55e1-4d42-8958-0cdcc9c8f2eb" providerId="ADAL" clId="{9547AEAD-40D7-40EE-BE9A-E0D72A559533}" dt="2021-02-12T13:26:19.604" v="82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28:55.184" v="83" actId="478"/>
          <ac:picMkLst>
            <pc:docMk/>
            <pc:sldMk cId="0" sldId="266"/>
            <ac:picMk id="3" creationId="{42EB9620-3A57-44E9-85B2-403D8BCDE065}"/>
          </ac:picMkLst>
        </pc:picChg>
        <pc:picChg chg="add mod">
          <ac:chgData name="Knoebel, Kristopher" userId="b7eb1a12-55e1-4d42-8958-0cdcc9c8f2eb" providerId="ADAL" clId="{9547AEAD-40D7-40EE-BE9A-E0D72A559533}" dt="2021-02-12T13:29:02.837" v="86" actId="1076"/>
          <ac:picMkLst>
            <pc:docMk/>
            <pc:sldMk cId="0" sldId="266"/>
            <ac:picMk id="4" creationId="{5FA98A67-264D-4EAC-A6C6-4311A0F4AB4F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44:24.823" v="99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9547AEAD-40D7-40EE-BE9A-E0D72A559533}" dt="2021-02-12T13:29:20.308" v="95" actId="20577"/>
          <ac:spMkLst>
            <pc:docMk/>
            <pc:sldMk cId="640042732" sldId="26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44:19.049" v="96" actId="478"/>
          <ac:picMkLst>
            <pc:docMk/>
            <pc:sldMk cId="640042732" sldId="267"/>
            <ac:picMk id="3" creationId="{7658985A-F60E-4291-8ABF-552A4304D874}"/>
          </ac:picMkLst>
        </pc:picChg>
        <pc:picChg chg="add mod">
          <ac:chgData name="Knoebel, Kristopher" userId="b7eb1a12-55e1-4d42-8958-0cdcc9c8f2eb" providerId="ADAL" clId="{9547AEAD-40D7-40EE-BE9A-E0D72A559533}" dt="2021-02-12T13:44:24.823" v="99" actId="1076"/>
          <ac:picMkLst>
            <pc:docMk/>
            <pc:sldMk cId="640042732" sldId="267"/>
            <ac:picMk id="4" creationId="{7BD62703-A71F-491D-A5CF-E17CCD3FF496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45:13.551" v="120" actId="1076"/>
        <pc:sldMkLst>
          <pc:docMk/>
          <pc:sldMk cId="628384308" sldId="268"/>
        </pc:sldMkLst>
        <pc:spChg chg="mod">
          <ac:chgData name="Knoebel, Kristopher" userId="b7eb1a12-55e1-4d42-8958-0cdcc9c8f2eb" providerId="ADAL" clId="{9547AEAD-40D7-40EE-BE9A-E0D72A559533}" dt="2021-02-12T13:44:35.087" v="108" actId="20577"/>
          <ac:spMkLst>
            <pc:docMk/>
            <pc:sldMk cId="628384308" sldId="26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44:42.964" v="109" actId="478"/>
          <ac:picMkLst>
            <pc:docMk/>
            <pc:sldMk cId="628384308" sldId="268"/>
            <ac:picMk id="3" creationId="{ABB9CD57-2C50-4BB7-B5C4-A964FFCFB420}"/>
          </ac:picMkLst>
        </pc:picChg>
        <pc:picChg chg="del">
          <ac:chgData name="Knoebel, Kristopher" userId="b7eb1a12-55e1-4d42-8958-0cdcc9c8f2eb" providerId="ADAL" clId="{9547AEAD-40D7-40EE-BE9A-E0D72A559533}" dt="2021-02-12T13:44:59.055" v="114" actId="478"/>
          <ac:picMkLst>
            <pc:docMk/>
            <pc:sldMk cId="628384308" sldId="268"/>
            <ac:picMk id="4" creationId="{6CFC49E3-65EE-4B8F-B27F-8FC9DDC4DFEF}"/>
          </ac:picMkLst>
        </pc:picChg>
        <pc:picChg chg="add mod">
          <ac:chgData name="Knoebel, Kristopher" userId="b7eb1a12-55e1-4d42-8958-0cdcc9c8f2eb" providerId="ADAL" clId="{9547AEAD-40D7-40EE-BE9A-E0D72A559533}" dt="2021-02-12T13:45:13.551" v="120" actId="1076"/>
          <ac:picMkLst>
            <pc:docMk/>
            <pc:sldMk cId="628384308" sldId="268"/>
            <ac:picMk id="5" creationId="{7C058AB6-9600-4AA7-B3AF-48773CDC0CC1}"/>
          </ac:picMkLst>
        </pc:picChg>
        <pc:picChg chg="add mod">
          <ac:chgData name="Knoebel, Kristopher" userId="b7eb1a12-55e1-4d42-8958-0cdcc9c8f2eb" providerId="ADAL" clId="{9547AEAD-40D7-40EE-BE9A-E0D72A559533}" dt="2021-02-12T13:45:11.612" v="119" actId="1076"/>
          <ac:picMkLst>
            <pc:docMk/>
            <pc:sldMk cId="628384308" sldId="268"/>
            <ac:picMk id="6" creationId="{57F86040-DCC7-4071-AB30-4D58FC5AC14B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45:58.880" v="137" actId="14100"/>
        <pc:sldMkLst>
          <pc:docMk/>
          <pc:sldMk cId="1835557751" sldId="269"/>
        </pc:sldMkLst>
        <pc:spChg chg="mod">
          <ac:chgData name="Knoebel, Kristopher" userId="b7eb1a12-55e1-4d42-8958-0cdcc9c8f2eb" providerId="ADAL" clId="{9547AEAD-40D7-40EE-BE9A-E0D72A559533}" dt="2021-02-12T13:45:26.862" v="129" actId="20577"/>
          <ac:spMkLst>
            <pc:docMk/>
            <pc:sldMk cId="1835557751" sldId="26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45:36.318" v="130" actId="478"/>
          <ac:picMkLst>
            <pc:docMk/>
            <pc:sldMk cId="1835557751" sldId="269"/>
            <ac:picMk id="3" creationId="{18143C41-2565-4271-B87B-DCE9C30173AE}"/>
          </ac:picMkLst>
        </pc:picChg>
        <pc:picChg chg="del">
          <ac:chgData name="Knoebel, Kristopher" userId="b7eb1a12-55e1-4d42-8958-0cdcc9c8f2eb" providerId="ADAL" clId="{9547AEAD-40D7-40EE-BE9A-E0D72A559533}" dt="2021-02-12T13:45:45.978" v="134" actId="478"/>
          <ac:picMkLst>
            <pc:docMk/>
            <pc:sldMk cId="1835557751" sldId="269"/>
            <ac:picMk id="4" creationId="{70057398-34DA-4A55-B924-BDF32A79773E}"/>
          </ac:picMkLst>
        </pc:picChg>
        <pc:picChg chg="add mod">
          <ac:chgData name="Knoebel, Kristopher" userId="b7eb1a12-55e1-4d42-8958-0cdcc9c8f2eb" providerId="ADAL" clId="{9547AEAD-40D7-40EE-BE9A-E0D72A559533}" dt="2021-02-12T13:45:43.828" v="133" actId="14100"/>
          <ac:picMkLst>
            <pc:docMk/>
            <pc:sldMk cId="1835557751" sldId="269"/>
            <ac:picMk id="5" creationId="{A09816E0-608F-43BA-9E26-ADFE6FF6A948}"/>
          </ac:picMkLst>
        </pc:picChg>
        <pc:picChg chg="add mod">
          <ac:chgData name="Knoebel, Kristopher" userId="b7eb1a12-55e1-4d42-8958-0cdcc9c8f2eb" providerId="ADAL" clId="{9547AEAD-40D7-40EE-BE9A-E0D72A559533}" dt="2021-02-12T13:45:58.880" v="137" actId="14100"/>
          <ac:picMkLst>
            <pc:docMk/>
            <pc:sldMk cId="1835557751" sldId="269"/>
            <ac:picMk id="6" creationId="{93AECC7B-9D0B-44F1-A86A-5AD1CB02DFC7}"/>
          </ac:picMkLst>
        </pc:picChg>
      </pc:sldChg>
    </pc:docChg>
  </pc:docChgLst>
  <pc:docChgLst>
    <pc:chgData name="Knoebel, Kristopher" userId="b7eb1a12-55e1-4d42-8958-0cdcc9c8f2eb" providerId="ADAL" clId="{2C7F0DE7-CF6B-464F-A2E0-0D358797BA4B}"/>
    <pc:docChg chg="custSel delSld modSld">
      <pc:chgData name="Knoebel, Kristopher" userId="b7eb1a12-55e1-4d42-8958-0cdcc9c8f2eb" providerId="ADAL" clId="{2C7F0DE7-CF6B-464F-A2E0-0D358797BA4B}" dt="2021-07-09T13:18:20.093" v="83" actId="2696"/>
      <pc:docMkLst>
        <pc:docMk/>
      </pc:docMkLst>
      <pc:sldChg chg="modSp">
        <pc:chgData name="Knoebel, Kristopher" userId="b7eb1a12-55e1-4d42-8958-0cdcc9c8f2eb" providerId="ADAL" clId="{2C7F0DE7-CF6B-464F-A2E0-0D358797BA4B}" dt="2021-07-07T15:49:33.261" v="3" actId="20577"/>
        <pc:sldMkLst>
          <pc:docMk/>
          <pc:sldMk cId="0" sldId="256"/>
        </pc:sldMkLst>
        <pc:spChg chg="mod">
          <ac:chgData name="Knoebel, Kristopher" userId="b7eb1a12-55e1-4d42-8958-0cdcc9c8f2eb" providerId="ADAL" clId="{2C7F0DE7-CF6B-464F-A2E0-0D358797BA4B}" dt="2021-07-07T15:49:33.261" v="3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2C7F0DE7-CF6B-464F-A2E0-0D358797BA4B}" dt="2021-07-07T15:50:35.377" v="15" actId="1076"/>
        <pc:sldMkLst>
          <pc:docMk/>
          <pc:sldMk cId="0" sldId="257"/>
        </pc:sldMkLst>
        <pc:spChg chg="mod">
          <ac:chgData name="Knoebel, Kristopher" userId="b7eb1a12-55e1-4d42-8958-0cdcc9c8f2eb" providerId="ADAL" clId="{2C7F0DE7-CF6B-464F-A2E0-0D358797BA4B}" dt="2021-07-07T15:49:41.617" v="10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2C7F0DE7-CF6B-464F-A2E0-0D358797BA4B}" dt="2021-07-07T15:50:35.377" v="15" actId="1076"/>
          <ac:picMkLst>
            <pc:docMk/>
            <pc:sldMk cId="0" sldId="257"/>
            <ac:picMk id="3" creationId="{1AE2A08D-A2E0-46EF-8BAA-EF7441B00EA4}"/>
          </ac:picMkLst>
        </pc:picChg>
        <pc:picChg chg="del">
          <ac:chgData name="Knoebel, Kristopher" userId="b7eb1a12-55e1-4d42-8958-0cdcc9c8f2eb" providerId="ADAL" clId="{2C7F0DE7-CF6B-464F-A2E0-0D358797BA4B}" dt="2021-07-07T15:50:27.005" v="11" actId="478"/>
          <ac:picMkLst>
            <pc:docMk/>
            <pc:sldMk cId="0" sldId="257"/>
            <ac:picMk id="4" creationId="{688B60A0-C1DE-4A78-958E-97946DF5D3C2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2:04.650" v="23" actId="1076"/>
        <pc:sldMkLst>
          <pc:docMk/>
          <pc:sldMk cId="0" sldId="258"/>
        </pc:sldMkLst>
        <pc:spChg chg="mod">
          <ac:chgData name="Knoebel, Kristopher" userId="b7eb1a12-55e1-4d42-8958-0cdcc9c8f2eb" providerId="ADAL" clId="{2C7F0DE7-CF6B-464F-A2E0-0D358797BA4B}" dt="2021-07-07T15:50:50.910" v="19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1:58.098" v="20" actId="478"/>
          <ac:picMkLst>
            <pc:docMk/>
            <pc:sldMk cId="0" sldId="258"/>
            <ac:picMk id="3" creationId="{DB5AFBA8-967C-4DF1-8FAB-763C29CB5FC6}"/>
          </ac:picMkLst>
        </pc:picChg>
        <pc:picChg chg="add mod">
          <ac:chgData name="Knoebel, Kristopher" userId="b7eb1a12-55e1-4d42-8958-0cdcc9c8f2eb" providerId="ADAL" clId="{2C7F0DE7-CF6B-464F-A2E0-0D358797BA4B}" dt="2021-07-07T15:52:04.650" v="23" actId="1076"/>
          <ac:picMkLst>
            <pc:docMk/>
            <pc:sldMk cId="0" sldId="258"/>
            <ac:picMk id="4" creationId="{74DF5FBC-CBCC-4BEB-B3B6-12F098792ECE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2:57.590" v="35" actId="1076"/>
        <pc:sldMkLst>
          <pc:docMk/>
          <pc:sldMk cId="0" sldId="259"/>
        </pc:sldMkLst>
        <pc:spChg chg="mod">
          <ac:chgData name="Knoebel, Kristopher" userId="b7eb1a12-55e1-4d42-8958-0cdcc9c8f2eb" providerId="ADAL" clId="{2C7F0DE7-CF6B-464F-A2E0-0D358797BA4B}" dt="2021-07-07T15:52:10.892" v="27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2:37.657" v="28" actId="478"/>
          <ac:picMkLst>
            <pc:docMk/>
            <pc:sldMk cId="0" sldId="259"/>
            <ac:picMk id="3" creationId="{526B3DC1-3A6D-45DA-96B2-35EFE6CE6EC8}"/>
          </ac:picMkLst>
        </pc:picChg>
        <pc:picChg chg="add mod">
          <ac:chgData name="Knoebel, Kristopher" userId="b7eb1a12-55e1-4d42-8958-0cdcc9c8f2eb" providerId="ADAL" clId="{2C7F0DE7-CF6B-464F-A2E0-0D358797BA4B}" dt="2021-07-07T15:52:57.590" v="35" actId="1076"/>
          <ac:picMkLst>
            <pc:docMk/>
            <pc:sldMk cId="0" sldId="259"/>
            <ac:picMk id="4" creationId="{0F1D4E25-B24C-4F51-B221-A7FC31ADA47E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3:41.551" v="47" actId="1076"/>
        <pc:sldMkLst>
          <pc:docMk/>
          <pc:sldMk cId="0" sldId="264"/>
        </pc:sldMkLst>
        <pc:spChg chg="mod">
          <ac:chgData name="Knoebel, Kristopher" userId="b7eb1a12-55e1-4d42-8958-0cdcc9c8f2eb" providerId="ADAL" clId="{2C7F0DE7-CF6B-464F-A2E0-0D358797BA4B}" dt="2021-07-07T15:53:06.582" v="42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3:31.656" v="43" actId="478"/>
          <ac:picMkLst>
            <pc:docMk/>
            <pc:sldMk cId="0" sldId="264"/>
            <ac:picMk id="3" creationId="{BA9ABDE3-5DB8-4EBF-B483-B1F5B5EC461B}"/>
          </ac:picMkLst>
        </pc:picChg>
        <pc:picChg chg="add mod">
          <ac:chgData name="Knoebel, Kristopher" userId="b7eb1a12-55e1-4d42-8958-0cdcc9c8f2eb" providerId="ADAL" clId="{2C7F0DE7-CF6B-464F-A2E0-0D358797BA4B}" dt="2021-07-07T15:53:41.551" v="47" actId="1076"/>
          <ac:picMkLst>
            <pc:docMk/>
            <pc:sldMk cId="0" sldId="264"/>
            <ac:picMk id="4" creationId="{E8DDB33E-A458-4EE9-B92B-E04442F3C887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6:35.806" v="58" actId="1076"/>
        <pc:sldMkLst>
          <pc:docMk/>
          <pc:sldMk cId="0" sldId="265"/>
        </pc:sldMkLst>
        <pc:spChg chg="mod">
          <ac:chgData name="Knoebel, Kristopher" userId="b7eb1a12-55e1-4d42-8958-0cdcc9c8f2eb" providerId="ADAL" clId="{2C7F0DE7-CF6B-464F-A2E0-0D358797BA4B}" dt="2021-07-07T15:53:53.510" v="54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6:27.589" v="55" actId="478"/>
          <ac:picMkLst>
            <pc:docMk/>
            <pc:sldMk cId="0" sldId="265"/>
            <ac:picMk id="3" creationId="{B2DBBFD8-7AC6-4F19-B02E-1F6B636BBDC5}"/>
          </ac:picMkLst>
        </pc:picChg>
        <pc:picChg chg="add mod">
          <ac:chgData name="Knoebel, Kristopher" userId="b7eb1a12-55e1-4d42-8958-0cdcc9c8f2eb" providerId="ADAL" clId="{2C7F0DE7-CF6B-464F-A2E0-0D358797BA4B}" dt="2021-07-07T15:56:35.806" v="58" actId="1076"/>
          <ac:picMkLst>
            <pc:docMk/>
            <pc:sldMk cId="0" sldId="265"/>
            <ac:picMk id="4" creationId="{AA782525-4347-464D-BD20-103039635087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9:15.624" v="68" actId="1076"/>
        <pc:sldMkLst>
          <pc:docMk/>
          <pc:sldMk cId="0" sldId="266"/>
        </pc:sldMkLst>
        <pc:spChg chg="mod">
          <ac:chgData name="Knoebel, Kristopher" userId="b7eb1a12-55e1-4d42-8958-0cdcc9c8f2eb" providerId="ADAL" clId="{2C7F0DE7-CF6B-464F-A2E0-0D358797BA4B}" dt="2021-07-07T15:59:04.461" v="64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8:54.483" v="59" actId="478"/>
          <ac:picMkLst>
            <pc:docMk/>
            <pc:sldMk cId="0" sldId="266"/>
            <ac:picMk id="3" creationId="{614872F6-099B-4B92-B725-E04CFBE4E9DE}"/>
          </ac:picMkLst>
        </pc:picChg>
        <pc:picChg chg="add mod">
          <ac:chgData name="Knoebel, Kristopher" userId="b7eb1a12-55e1-4d42-8958-0cdcc9c8f2eb" providerId="ADAL" clId="{2C7F0DE7-CF6B-464F-A2E0-0D358797BA4B}" dt="2021-07-07T15:59:15.624" v="68" actId="1076"/>
          <ac:picMkLst>
            <pc:docMk/>
            <pc:sldMk cId="0" sldId="266"/>
            <ac:picMk id="4" creationId="{BC82DB96-0B0B-4B4F-8DB8-AF8968DBBA4D}"/>
          </ac:picMkLst>
        </pc:picChg>
      </pc:sldChg>
      <pc:sldChg chg="modSp del">
        <pc:chgData name="Knoebel, Kristopher" userId="b7eb1a12-55e1-4d42-8958-0cdcc9c8f2eb" providerId="ADAL" clId="{2C7F0DE7-CF6B-464F-A2E0-0D358797BA4B}" dt="2021-07-09T13:18:16.664" v="81" actId="2696"/>
        <pc:sldMkLst>
          <pc:docMk/>
          <pc:sldMk cId="640042732" sldId="267"/>
        </pc:sldMkLst>
        <pc:spChg chg="mod">
          <ac:chgData name="Knoebel, Kristopher" userId="b7eb1a12-55e1-4d42-8958-0cdcc9c8f2eb" providerId="ADAL" clId="{2C7F0DE7-CF6B-464F-A2E0-0D358797BA4B}" dt="2021-07-07T15:59:30.562" v="72" actId="20577"/>
          <ac:spMkLst>
            <pc:docMk/>
            <pc:sldMk cId="640042732" sldId="267"/>
            <ac:spMk id="2" creationId="{00000000-0000-0000-0000-000000000000}"/>
          </ac:spMkLst>
        </pc:spChg>
      </pc:sldChg>
      <pc:sldChg chg="modSp del">
        <pc:chgData name="Knoebel, Kristopher" userId="b7eb1a12-55e1-4d42-8958-0cdcc9c8f2eb" providerId="ADAL" clId="{2C7F0DE7-CF6B-464F-A2E0-0D358797BA4B}" dt="2021-07-09T13:18:17.959" v="82" actId="2696"/>
        <pc:sldMkLst>
          <pc:docMk/>
          <pc:sldMk cId="628384308" sldId="268"/>
        </pc:sldMkLst>
        <pc:spChg chg="mod">
          <ac:chgData name="Knoebel, Kristopher" userId="b7eb1a12-55e1-4d42-8958-0cdcc9c8f2eb" providerId="ADAL" clId="{2C7F0DE7-CF6B-464F-A2E0-0D358797BA4B}" dt="2021-07-07T15:59:36.604" v="76" actId="20577"/>
          <ac:spMkLst>
            <pc:docMk/>
            <pc:sldMk cId="628384308" sldId="268"/>
            <ac:spMk id="2" creationId="{00000000-0000-0000-0000-000000000000}"/>
          </ac:spMkLst>
        </pc:spChg>
      </pc:sldChg>
      <pc:sldChg chg="modSp del">
        <pc:chgData name="Knoebel, Kristopher" userId="b7eb1a12-55e1-4d42-8958-0cdcc9c8f2eb" providerId="ADAL" clId="{2C7F0DE7-CF6B-464F-A2E0-0D358797BA4B}" dt="2021-07-09T13:18:20.093" v="83" actId="2696"/>
        <pc:sldMkLst>
          <pc:docMk/>
          <pc:sldMk cId="1835557751" sldId="269"/>
        </pc:sldMkLst>
        <pc:spChg chg="mod">
          <ac:chgData name="Knoebel, Kristopher" userId="b7eb1a12-55e1-4d42-8958-0cdcc9c8f2eb" providerId="ADAL" clId="{2C7F0DE7-CF6B-464F-A2E0-0D358797BA4B}" dt="2021-07-07T15:59:42.085" v="80" actId="20577"/>
          <ac:spMkLst>
            <pc:docMk/>
            <pc:sldMk cId="1835557751" sldId="269"/>
            <ac:spMk id="2" creationId="{00000000-0000-0000-0000-000000000000}"/>
          </ac:spMkLst>
        </pc:spChg>
      </pc:sldChg>
    </pc:docChg>
  </pc:docChgLst>
  <pc:docChgLst>
    <pc:chgData name="Knoebel, Kristopher" userId="b7eb1a12-55e1-4d42-8958-0cdcc9c8f2eb" providerId="ADAL" clId="{E89AAFB9-73E8-4F82-AAD2-AFBC4898C5A8}"/>
    <pc:docChg chg="custSel modSld">
      <pc:chgData name="Knoebel, Kristopher" userId="b7eb1a12-55e1-4d42-8958-0cdcc9c8f2eb" providerId="ADAL" clId="{E89AAFB9-73E8-4F82-AAD2-AFBC4898C5A8}" dt="2021-09-10T16:32:15.325" v="136" actId="14100"/>
      <pc:docMkLst>
        <pc:docMk/>
      </pc:docMkLst>
      <pc:sldChg chg="modSp">
        <pc:chgData name="Knoebel, Kristopher" userId="b7eb1a12-55e1-4d42-8958-0cdcc9c8f2eb" providerId="ADAL" clId="{E89AAFB9-73E8-4F82-AAD2-AFBC4898C5A8}" dt="2021-09-10T12:07:32.200" v="5" actId="20577"/>
        <pc:sldMkLst>
          <pc:docMk/>
          <pc:sldMk cId="0" sldId="256"/>
        </pc:sldMkLst>
        <pc:spChg chg="mod">
          <ac:chgData name="Knoebel, Kristopher" userId="b7eb1a12-55e1-4d42-8958-0cdcc9c8f2eb" providerId="ADAL" clId="{E89AAFB9-73E8-4F82-AAD2-AFBC4898C5A8}" dt="2021-09-10T12:07:32.200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E89AAFB9-73E8-4F82-AAD2-AFBC4898C5A8}" dt="2021-09-10T12:08:48.408" v="15" actId="1076"/>
        <pc:sldMkLst>
          <pc:docMk/>
          <pc:sldMk cId="0" sldId="257"/>
        </pc:sldMkLst>
        <pc:spChg chg="mod">
          <ac:chgData name="Knoebel, Kristopher" userId="b7eb1a12-55e1-4d42-8958-0cdcc9c8f2eb" providerId="ADAL" clId="{E89AAFB9-73E8-4F82-AAD2-AFBC4898C5A8}" dt="2021-09-10T12:07:39.912" v="11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E89AAFB9-73E8-4F82-AAD2-AFBC4898C5A8}" dt="2021-09-10T12:08:48.408" v="15" actId="1076"/>
          <ac:picMkLst>
            <pc:docMk/>
            <pc:sldMk cId="0" sldId="257"/>
            <ac:picMk id="3" creationId="{0B67A2E7-72BD-4E88-96F2-41D6320AC345}"/>
          </ac:picMkLst>
        </pc:picChg>
        <pc:picChg chg="del">
          <ac:chgData name="Knoebel, Kristopher" userId="b7eb1a12-55e1-4d42-8958-0cdcc9c8f2eb" providerId="ADAL" clId="{E89AAFB9-73E8-4F82-AAD2-AFBC4898C5A8}" dt="2021-09-10T12:08:38.921" v="12" actId="478"/>
          <ac:picMkLst>
            <pc:docMk/>
            <pc:sldMk cId="0" sldId="257"/>
            <ac:picMk id="4" creationId="{BF99FBBD-0F6B-4BC7-AEA3-AD30AA82F5E5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1:05.311" v="25" actId="1076"/>
        <pc:sldMkLst>
          <pc:docMk/>
          <pc:sldMk cId="0" sldId="258"/>
        </pc:sldMkLst>
        <pc:spChg chg="mod">
          <ac:chgData name="Knoebel, Kristopher" userId="b7eb1a12-55e1-4d42-8958-0cdcc9c8f2eb" providerId="ADAL" clId="{E89AAFB9-73E8-4F82-AAD2-AFBC4898C5A8}" dt="2021-09-10T12:08:54.521" v="17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E89AAFB9-73E8-4F82-AAD2-AFBC4898C5A8}" dt="2021-09-10T12:11:05.311" v="25" actId="1076"/>
          <ac:picMkLst>
            <pc:docMk/>
            <pc:sldMk cId="0" sldId="258"/>
            <ac:picMk id="3" creationId="{0C8CFDC9-68BE-4812-A660-C10FDB1B224E}"/>
          </ac:picMkLst>
        </pc:picChg>
        <pc:picChg chg="del">
          <ac:chgData name="Knoebel, Kristopher" userId="b7eb1a12-55e1-4d42-8958-0cdcc9c8f2eb" providerId="ADAL" clId="{E89AAFB9-73E8-4F82-AAD2-AFBC4898C5A8}" dt="2021-09-10T12:10:35.073" v="18" actId="478"/>
          <ac:picMkLst>
            <pc:docMk/>
            <pc:sldMk cId="0" sldId="258"/>
            <ac:picMk id="6" creationId="{D7D9803D-3FD7-4022-856C-22508A14D0E2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1:42.155" v="33" actId="1076"/>
        <pc:sldMkLst>
          <pc:docMk/>
          <pc:sldMk cId="0" sldId="259"/>
        </pc:sldMkLst>
        <pc:spChg chg="mod">
          <ac:chgData name="Knoebel, Kristopher" userId="b7eb1a12-55e1-4d42-8958-0cdcc9c8f2eb" providerId="ADAL" clId="{E89AAFB9-73E8-4F82-AAD2-AFBC4898C5A8}" dt="2021-09-10T12:11:14.897" v="27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2:11:29.343" v="28" actId="478"/>
          <ac:picMkLst>
            <pc:docMk/>
            <pc:sldMk cId="0" sldId="259"/>
            <ac:picMk id="3" creationId="{C0C48437-733B-4168-A2F5-C78DDD666B0C}"/>
          </ac:picMkLst>
        </pc:picChg>
        <pc:picChg chg="add mod">
          <ac:chgData name="Knoebel, Kristopher" userId="b7eb1a12-55e1-4d42-8958-0cdcc9c8f2eb" providerId="ADAL" clId="{E89AAFB9-73E8-4F82-AAD2-AFBC4898C5A8}" dt="2021-09-10T12:11:42.155" v="33" actId="1076"/>
          <ac:picMkLst>
            <pc:docMk/>
            <pc:sldMk cId="0" sldId="259"/>
            <ac:picMk id="4" creationId="{C43BCB09-B6CB-4CEA-B42A-13122E87ADDF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3:49.516" v="47" actId="1076"/>
        <pc:sldMkLst>
          <pc:docMk/>
          <pc:sldMk cId="0" sldId="264"/>
        </pc:sldMkLst>
        <pc:spChg chg="mod">
          <ac:chgData name="Knoebel, Kristopher" userId="b7eb1a12-55e1-4d42-8958-0cdcc9c8f2eb" providerId="ADAL" clId="{E89AAFB9-73E8-4F82-AAD2-AFBC4898C5A8}" dt="2021-09-10T12:11:54.432" v="39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2:13:16.754" v="40" actId="478"/>
          <ac:picMkLst>
            <pc:docMk/>
            <pc:sldMk cId="0" sldId="264"/>
            <ac:picMk id="3" creationId="{03147732-1013-4AC9-BBBF-5FB5D240687C}"/>
          </ac:picMkLst>
        </pc:picChg>
        <pc:picChg chg="add mod">
          <ac:chgData name="Knoebel, Kristopher" userId="b7eb1a12-55e1-4d42-8958-0cdcc9c8f2eb" providerId="ADAL" clId="{E89AAFB9-73E8-4F82-AAD2-AFBC4898C5A8}" dt="2021-09-10T12:13:49.516" v="47" actId="1076"/>
          <ac:picMkLst>
            <pc:docMk/>
            <pc:sldMk cId="0" sldId="264"/>
            <ac:picMk id="4" creationId="{BC60D728-480F-44B4-BBF9-8B97438DEEC9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6:17:15.998" v="115" actId="1076"/>
        <pc:sldMkLst>
          <pc:docMk/>
          <pc:sldMk cId="0" sldId="265"/>
        </pc:sldMkLst>
        <pc:spChg chg="mod">
          <ac:chgData name="Knoebel, Kristopher" userId="b7eb1a12-55e1-4d42-8958-0cdcc9c8f2eb" providerId="ADAL" clId="{E89AAFB9-73E8-4F82-AAD2-AFBC4898C5A8}" dt="2021-09-10T12:18:35.598" v="75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E89AAFB9-73E8-4F82-AAD2-AFBC4898C5A8}" dt="2021-09-10T16:17:15.998" v="115" actId="1076"/>
          <ac:picMkLst>
            <pc:docMk/>
            <pc:sldMk cId="0" sldId="265"/>
            <ac:picMk id="3" creationId="{749B889C-3B71-43A7-85C4-D7C1EDAA5BED}"/>
          </ac:picMkLst>
        </pc:picChg>
        <pc:picChg chg="del">
          <ac:chgData name="Knoebel, Kristopher" userId="b7eb1a12-55e1-4d42-8958-0cdcc9c8f2eb" providerId="ADAL" clId="{E89AAFB9-73E8-4F82-AAD2-AFBC4898C5A8}" dt="2021-09-10T12:24:46.798" v="76" actId="478"/>
          <ac:picMkLst>
            <pc:docMk/>
            <pc:sldMk cId="0" sldId="265"/>
            <ac:picMk id="3" creationId="{7F4D482A-2C71-41A6-ABE7-8F5A28658674}"/>
          </ac:picMkLst>
        </pc:picChg>
        <pc:picChg chg="add del mod">
          <ac:chgData name="Knoebel, Kristopher" userId="b7eb1a12-55e1-4d42-8958-0cdcc9c8f2eb" providerId="ADAL" clId="{E89AAFB9-73E8-4F82-AAD2-AFBC4898C5A8}" dt="2021-09-10T16:17:00.373" v="109" actId="478"/>
          <ac:picMkLst>
            <pc:docMk/>
            <pc:sldMk cId="0" sldId="265"/>
            <ac:picMk id="4" creationId="{8B21D95B-CBB0-4FB3-B1DF-B7243D4C8DF1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27:43.819" v="90" actId="1076"/>
        <pc:sldMkLst>
          <pc:docMk/>
          <pc:sldMk cId="0" sldId="266"/>
        </pc:sldMkLst>
        <pc:spChg chg="mod">
          <ac:chgData name="Knoebel, Kristopher" userId="b7eb1a12-55e1-4d42-8958-0cdcc9c8f2eb" providerId="ADAL" clId="{E89AAFB9-73E8-4F82-AAD2-AFBC4898C5A8}" dt="2021-09-10T12:25:12.942" v="86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2:27:36.421" v="87" actId="478"/>
          <ac:picMkLst>
            <pc:docMk/>
            <pc:sldMk cId="0" sldId="266"/>
            <ac:picMk id="3" creationId="{A2BDC0CE-B8C3-4B6B-9419-D55494A6302F}"/>
          </ac:picMkLst>
        </pc:picChg>
        <pc:picChg chg="add mod">
          <ac:chgData name="Knoebel, Kristopher" userId="b7eb1a12-55e1-4d42-8958-0cdcc9c8f2eb" providerId="ADAL" clId="{E89AAFB9-73E8-4F82-AAD2-AFBC4898C5A8}" dt="2021-09-10T12:27:43.819" v="90" actId="1076"/>
          <ac:picMkLst>
            <pc:docMk/>
            <pc:sldMk cId="0" sldId="266"/>
            <ac:picMk id="4" creationId="{DCA8B648-F7B1-434F-8F0B-FEAC6487D409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6:30:39.051" v="119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E89AAFB9-73E8-4F82-AAD2-AFBC4898C5A8}" dt="2021-09-10T12:51:44.699" v="96" actId="20577"/>
          <ac:spMkLst>
            <pc:docMk/>
            <pc:sldMk cId="1314637076" sldId="271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6:30:32.164" v="116" actId="478"/>
          <ac:picMkLst>
            <pc:docMk/>
            <pc:sldMk cId="1314637076" sldId="271"/>
            <ac:picMk id="3" creationId="{BA560284-2752-4B4B-8EB8-9CD5604FAAFD}"/>
          </ac:picMkLst>
        </pc:picChg>
        <pc:picChg chg="add mod">
          <ac:chgData name="Knoebel, Kristopher" userId="b7eb1a12-55e1-4d42-8958-0cdcc9c8f2eb" providerId="ADAL" clId="{E89AAFB9-73E8-4F82-AAD2-AFBC4898C5A8}" dt="2021-09-10T16:30:39.051" v="119" actId="1076"/>
          <ac:picMkLst>
            <pc:docMk/>
            <pc:sldMk cId="1314637076" sldId="271"/>
            <ac:picMk id="4" creationId="{42C5FEA6-78D8-483E-A3D8-5760C04A4559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6:31:28.520" v="128" actId="14100"/>
        <pc:sldMkLst>
          <pc:docMk/>
          <pc:sldMk cId="584240736" sldId="272"/>
        </pc:sldMkLst>
        <pc:spChg chg="mod">
          <ac:chgData name="Knoebel, Kristopher" userId="b7eb1a12-55e1-4d42-8958-0cdcc9c8f2eb" providerId="ADAL" clId="{E89AAFB9-73E8-4F82-AAD2-AFBC4898C5A8}" dt="2021-09-10T12:51:50.485" v="102" actId="20577"/>
          <ac:spMkLst>
            <pc:docMk/>
            <pc:sldMk cId="584240736" sldId="272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6:30:52.471" v="120" actId="478"/>
          <ac:picMkLst>
            <pc:docMk/>
            <pc:sldMk cId="584240736" sldId="272"/>
            <ac:picMk id="3" creationId="{E30DE2B3-DA8F-408B-8119-A9A2CF7FC2E8}"/>
          </ac:picMkLst>
        </pc:picChg>
        <pc:picChg chg="del">
          <ac:chgData name="Knoebel, Kristopher" userId="b7eb1a12-55e1-4d42-8958-0cdcc9c8f2eb" providerId="ADAL" clId="{E89AAFB9-73E8-4F82-AAD2-AFBC4898C5A8}" dt="2021-09-10T16:31:21.201" v="125" actId="478"/>
          <ac:picMkLst>
            <pc:docMk/>
            <pc:sldMk cId="584240736" sldId="272"/>
            <ac:picMk id="4" creationId="{AB7A60E6-B5BB-4171-A6D6-08ADC1F4A221}"/>
          </ac:picMkLst>
        </pc:picChg>
        <pc:picChg chg="add mod">
          <ac:chgData name="Knoebel, Kristopher" userId="b7eb1a12-55e1-4d42-8958-0cdcc9c8f2eb" providerId="ADAL" clId="{E89AAFB9-73E8-4F82-AAD2-AFBC4898C5A8}" dt="2021-09-10T16:31:12.527" v="124" actId="1076"/>
          <ac:picMkLst>
            <pc:docMk/>
            <pc:sldMk cId="584240736" sldId="272"/>
            <ac:picMk id="5" creationId="{2A1FF8D8-5647-4617-8B1F-BF189AA5366E}"/>
          </ac:picMkLst>
        </pc:picChg>
        <pc:picChg chg="add mod">
          <ac:chgData name="Knoebel, Kristopher" userId="b7eb1a12-55e1-4d42-8958-0cdcc9c8f2eb" providerId="ADAL" clId="{E89AAFB9-73E8-4F82-AAD2-AFBC4898C5A8}" dt="2021-09-10T16:31:28.520" v="128" actId="14100"/>
          <ac:picMkLst>
            <pc:docMk/>
            <pc:sldMk cId="584240736" sldId="272"/>
            <ac:picMk id="6" creationId="{22617FF6-869E-4BB1-BD96-150A51447A68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6:32:15.325" v="136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E89AAFB9-73E8-4F82-AAD2-AFBC4898C5A8}" dt="2021-09-10T12:51:57.182" v="108" actId="20577"/>
          <ac:spMkLst>
            <pc:docMk/>
            <pc:sldMk cId="2943230228" sldId="273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6:31:45.250" v="129" actId="478"/>
          <ac:picMkLst>
            <pc:docMk/>
            <pc:sldMk cId="2943230228" sldId="273"/>
            <ac:picMk id="3" creationId="{BC701600-E71B-4473-BF13-A5CFAA5E56B2}"/>
          </ac:picMkLst>
        </pc:picChg>
        <pc:picChg chg="del">
          <ac:chgData name="Knoebel, Kristopher" userId="b7eb1a12-55e1-4d42-8958-0cdcc9c8f2eb" providerId="ADAL" clId="{E89AAFB9-73E8-4F82-AAD2-AFBC4898C5A8}" dt="2021-09-10T16:32:03.981" v="133" actId="478"/>
          <ac:picMkLst>
            <pc:docMk/>
            <pc:sldMk cId="2943230228" sldId="273"/>
            <ac:picMk id="4" creationId="{DE15420B-7E62-4A76-AFD2-5BED9EC11E7C}"/>
          </ac:picMkLst>
        </pc:picChg>
        <pc:picChg chg="add mod">
          <ac:chgData name="Knoebel, Kristopher" userId="b7eb1a12-55e1-4d42-8958-0cdcc9c8f2eb" providerId="ADAL" clId="{E89AAFB9-73E8-4F82-AAD2-AFBC4898C5A8}" dt="2021-09-10T16:31:54.854" v="132" actId="14100"/>
          <ac:picMkLst>
            <pc:docMk/>
            <pc:sldMk cId="2943230228" sldId="273"/>
            <ac:picMk id="5" creationId="{85158C8F-EA92-4C6B-9B54-6297022F311A}"/>
          </ac:picMkLst>
        </pc:picChg>
        <pc:picChg chg="add mod">
          <ac:chgData name="Knoebel, Kristopher" userId="b7eb1a12-55e1-4d42-8958-0cdcc9c8f2eb" providerId="ADAL" clId="{E89AAFB9-73E8-4F82-AAD2-AFBC4898C5A8}" dt="2021-09-10T16:32:15.325" v="136" actId="14100"/>
          <ac:picMkLst>
            <pc:docMk/>
            <pc:sldMk cId="2943230228" sldId="273"/>
            <ac:picMk id="6" creationId="{248B5332-69EE-4FA4-8B73-ACBF69F0E0CB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8:28.011" v="69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E89AAFB9-73E8-4F82-AAD2-AFBC4898C5A8}" dt="2021-09-10T12:16:27.860" v="65" actId="20577"/>
          <ac:spMkLst>
            <pc:docMk/>
            <pc:sldMk cId="2880349554" sldId="27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2:18:20.070" v="66" actId="478"/>
          <ac:picMkLst>
            <pc:docMk/>
            <pc:sldMk cId="2880349554" sldId="274"/>
            <ac:picMk id="3" creationId="{4E87AC33-8939-4EF7-AE5D-C53557518112}"/>
          </ac:picMkLst>
        </pc:picChg>
        <pc:picChg chg="add mod">
          <ac:chgData name="Knoebel, Kristopher" userId="b7eb1a12-55e1-4d42-8958-0cdcc9c8f2eb" providerId="ADAL" clId="{E89AAFB9-73E8-4F82-AAD2-AFBC4898C5A8}" dt="2021-09-10T12:18:28.011" v="69" actId="1076"/>
          <ac:picMkLst>
            <pc:docMk/>
            <pc:sldMk cId="2880349554" sldId="274"/>
            <ac:picMk id="4" creationId="{BE14E708-7CF1-44D7-93F9-B609D94B7A6D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6:16.975" v="59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E89AAFB9-73E8-4F82-AAD2-AFBC4898C5A8}" dt="2021-09-10T12:13:56.263" v="53" actId="20577"/>
          <ac:spMkLst>
            <pc:docMk/>
            <pc:sldMk cId="3422500624" sldId="27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E89AAFB9-73E8-4F82-AAD2-AFBC4898C5A8}" dt="2021-09-10T12:16:16.975" v="59" actId="1076"/>
          <ac:picMkLst>
            <pc:docMk/>
            <pc:sldMk cId="3422500624" sldId="275"/>
            <ac:picMk id="3" creationId="{2C181873-F8BB-46F1-8159-C7A0A4557700}"/>
          </ac:picMkLst>
        </pc:picChg>
        <pc:picChg chg="del">
          <ac:chgData name="Knoebel, Kristopher" userId="b7eb1a12-55e1-4d42-8958-0cdcc9c8f2eb" providerId="ADAL" clId="{E89AAFB9-73E8-4F82-AAD2-AFBC4898C5A8}" dt="2021-09-10T12:15:52.755" v="54" actId="478"/>
          <ac:picMkLst>
            <pc:docMk/>
            <pc:sldMk cId="3422500624" sldId="275"/>
            <ac:picMk id="4" creationId="{2E9F3CA2-CFAD-4B4D-83E5-3663CE27A8A0}"/>
          </ac:picMkLst>
        </pc:picChg>
      </pc:sldChg>
    </pc:docChg>
  </pc:docChgLst>
  <pc:docChgLst>
    <pc:chgData name="Knoebel, Kristopher" userId="b7eb1a12-55e1-4d42-8958-0cdcc9c8f2eb" providerId="ADAL" clId="{1AA4499C-CBC8-4FF7-B06E-E6EC6BFC9786}"/>
    <pc:docChg chg="custSel modSld">
      <pc:chgData name="Knoebel, Kristopher" userId="b7eb1a12-55e1-4d42-8958-0cdcc9c8f2eb" providerId="ADAL" clId="{1AA4499C-CBC8-4FF7-B06E-E6EC6BFC9786}" dt="2021-05-11T15:49:59.731" v="80" actId="1076"/>
      <pc:docMkLst>
        <pc:docMk/>
      </pc:docMkLst>
      <pc:sldChg chg="modSp">
        <pc:chgData name="Knoebel, Kristopher" userId="b7eb1a12-55e1-4d42-8958-0cdcc9c8f2eb" providerId="ADAL" clId="{1AA4499C-CBC8-4FF7-B06E-E6EC6BFC9786}" dt="2021-05-11T15:37:13.259" v="4" actId="20577"/>
        <pc:sldMkLst>
          <pc:docMk/>
          <pc:sldMk cId="0" sldId="256"/>
        </pc:sldMkLst>
        <pc:spChg chg="mod">
          <ac:chgData name="Knoebel, Kristopher" userId="b7eb1a12-55e1-4d42-8958-0cdcc9c8f2eb" providerId="ADAL" clId="{1AA4499C-CBC8-4FF7-B06E-E6EC6BFC9786}" dt="2021-05-11T15:37:13.259" v="4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24.345" v="12" actId="20577"/>
        <pc:sldMkLst>
          <pc:docMk/>
          <pc:sldMk cId="0" sldId="257"/>
        </pc:sldMkLst>
        <pc:spChg chg="mod">
          <ac:chgData name="Knoebel, Kristopher" userId="b7eb1a12-55e1-4d42-8958-0cdcc9c8f2eb" providerId="ADAL" clId="{1AA4499C-CBC8-4FF7-B06E-E6EC6BFC9786}" dt="2021-05-11T15:37:24.345" v="12" actId="20577"/>
          <ac:spMkLst>
            <pc:docMk/>
            <pc:sldMk cId="0" sldId="257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33.486" v="18" actId="20577"/>
        <pc:sldMkLst>
          <pc:docMk/>
          <pc:sldMk cId="0" sldId="258"/>
        </pc:sldMkLst>
        <pc:spChg chg="mod">
          <ac:chgData name="Knoebel, Kristopher" userId="b7eb1a12-55e1-4d42-8958-0cdcc9c8f2eb" providerId="ADAL" clId="{1AA4499C-CBC8-4FF7-B06E-E6EC6BFC9786}" dt="2021-05-11T15:37:33.486" v="18" actId="20577"/>
          <ac:spMkLst>
            <pc:docMk/>
            <pc:sldMk cId="0" sldId="258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40.485" v="22" actId="20577"/>
        <pc:sldMkLst>
          <pc:docMk/>
          <pc:sldMk cId="0" sldId="259"/>
        </pc:sldMkLst>
        <pc:spChg chg="mod">
          <ac:chgData name="Knoebel, Kristopher" userId="b7eb1a12-55e1-4d42-8958-0cdcc9c8f2eb" providerId="ADAL" clId="{1AA4499C-CBC8-4FF7-B06E-E6EC6BFC9786}" dt="2021-05-11T15:37:40.485" v="22" actId="20577"/>
          <ac:spMkLst>
            <pc:docMk/>
            <pc:sldMk cId="0" sldId="259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48.281" v="30" actId="20577"/>
        <pc:sldMkLst>
          <pc:docMk/>
          <pc:sldMk cId="0" sldId="264"/>
        </pc:sldMkLst>
        <pc:spChg chg="mod">
          <ac:chgData name="Knoebel, Kristopher" userId="b7eb1a12-55e1-4d42-8958-0cdcc9c8f2eb" providerId="ADAL" clId="{1AA4499C-CBC8-4FF7-B06E-E6EC6BFC9786}" dt="2021-05-11T15:37:48.281" v="30" actId="20577"/>
          <ac:spMkLst>
            <pc:docMk/>
            <pc:sldMk cId="0" sldId="264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55.150" v="38" actId="20577"/>
        <pc:sldMkLst>
          <pc:docMk/>
          <pc:sldMk cId="0" sldId="265"/>
        </pc:sldMkLst>
        <pc:spChg chg="mod">
          <ac:chgData name="Knoebel, Kristopher" userId="b7eb1a12-55e1-4d42-8958-0cdcc9c8f2eb" providerId="ADAL" clId="{1AA4499C-CBC8-4FF7-B06E-E6EC6BFC9786}" dt="2021-05-11T15:37:55.150" v="38" actId="20577"/>
          <ac:spMkLst>
            <pc:docMk/>
            <pc:sldMk cId="0" sldId="265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8:01.603" v="43" actId="20577"/>
        <pc:sldMkLst>
          <pc:docMk/>
          <pc:sldMk cId="0" sldId="266"/>
        </pc:sldMkLst>
        <pc:spChg chg="mod">
          <ac:chgData name="Knoebel, Kristopher" userId="b7eb1a12-55e1-4d42-8958-0cdcc9c8f2eb" providerId="ADAL" clId="{1AA4499C-CBC8-4FF7-B06E-E6EC6BFC9786}" dt="2021-05-11T15:38:01.603" v="43" actId="20577"/>
          <ac:spMkLst>
            <pc:docMk/>
            <pc:sldMk cId="0" sldId="266"/>
            <ac:spMk id="2" creationId="{00000000-0000-0000-0000-000000000000}"/>
          </ac:spMkLst>
        </pc:spChg>
      </pc:sldChg>
      <pc:sldChg chg="addSp delSp modSp">
        <pc:chgData name="Knoebel, Kristopher" userId="b7eb1a12-55e1-4d42-8958-0cdcc9c8f2eb" providerId="ADAL" clId="{1AA4499C-CBC8-4FF7-B06E-E6EC6BFC9786}" dt="2021-05-11T15:48:40.234" v="62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1AA4499C-CBC8-4FF7-B06E-E6EC6BFC9786}" dt="2021-05-11T15:38:07.804" v="48" actId="20577"/>
          <ac:spMkLst>
            <pc:docMk/>
            <pc:sldMk cId="640042732" sldId="26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A4499C-CBC8-4FF7-B06E-E6EC6BFC9786}" dt="2021-05-11T15:48:40.234" v="62" actId="1076"/>
          <ac:picMkLst>
            <pc:docMk/>
            <pc:sldMk cId="640042732" sldId="267"/>
            <ac:picMk id="3" creationId="{1B0A4696-B9E3-4B0E-B33E-5A7038110717}"/>
          </ac:picMkLst>
        </pc:picChg>
        <pc:picChg chg="del">
          <ac:chgData name="Knoebel, Kristopher" userId="b7eb1a12-55e1-4d42-8958-0cdcc9c8f2eb" providerId="ADAL" clId="{1AA4499C-CBC8-4FF7-B06E-E6EC6BFC9786}" dt="2021-05-11T15:48:32.573" v="59" actId="478"/>
          <ac:picMkLst>
            <pc:docMk/>
            <pc:sldMk cId="640042732" sldId="267"/>
            <ac:picMk id="4" creationId="{212DC344-C687-44BE-A60F-B972DE6872A7}"/>
          </ac:picMkLst>
        </pc:picChg>
      </pc:sldChg>
      <pc:sldChg chg="addSp delSp modSp">
        <pc:chgData name="Knoebel, Kristopher" userId="b7eb1a12-55e1-4d42-8958-0cdcc9c8f2eb" providerId="ADAL" clId="{1AA4499C-CBC8-4FF7-B06E-E6EC6BFC9786}" dt="2021-05-11T15:49:13.390" v="71" actId="14100"/>
        <pc:sldMkLst>
          <pc:docMk/>
          <pc:sldMk cId="628384308" sldId="268"/>
        </pc:sldMkLst>
        <pc:spChg chg="mod">
          <ac:chgData name="Knoebel, Kristopher" userId="b7eb1a12-55e1-4d42-8958-0cdcc9c8f2eb" providerId="ADAL" clId="{1AA4499C-CBC8-4FF7-B06E-E6EC6BFC9786}" dt="2021-05-11T15:38:14.305" v="53" actId="20577"/>
          <ac:spMkLst>
            <pc:docMk/>
            <pc:sldMk cId="628384308" sldId="26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A4499C-CBC8-4FF7-B06E-E6EC6BFC9786}" dt="2021-05-11T15:48:58.947" v="67" actId="1076"/>
          <ac:picMkLst>
            <pc:docMk/>
            <pc:sldMk cId="628384308" sldId="268"/>
            <ac:picMk id="3" creationId="{F4A45191-7D98-47F7-94E5-6CE7F6C32FD2}"/>
          </ac:picMkLst>
        </pc:picChg>
        <pc:picChg chg="add mod">
          <ac:chgData name="Knoebel, Kristopher" userId="b7eb1a12-55e1-4d42-8958-0cdcc9c8f2eb" providerId="ADAL" clId="{1AA4499C-CBC8-4FF7-B06E-E6EC6BFC9786}" dt="2021-05-11T15:49:13.390" v="71" actId="14100"/>
          <ac:picMkLst>
            <pc:docMk/>
            <pc:sldMk cId="628384308" sldId="268"/>
            <ac:picMk id="4" creationId="{85943278-2329-4519-AB84-AB1435ECB71D}"/>
          </ac:picMkLst>
        </pc:picChg>
        <pc:picChg chg="del">
          <ac:chgData name="Knoebel, Kristopher" userId="b7eb1a12-55e1-4d42-8958-0cdcc9c8f2eb" providerId="ADAL" clId="{1AA4499C-CBC8-4FF7-B06E-E6EC6BFC9786}" dt="2021-05-11T15:48:51.224" v="63" actId="478"/>
          <ac:picMkLst>
            <pc:docMk/>
            <pc:sldMk cId="628384308" sldId="268"/>
            <ac:picMk id="5" creationId="{56FFEF3F-3F67-4DFE-B135-62BCB620D749}"/>
          </ac:picMkLst>
        </pc:picChg>
        <pc:picChg chg="del">
          <ac:chgData name="Knoebel, Kristopher" userId="b7eb1a12-55e1-4d42-8958-0cdcc9c8f2eb" providerId="ADAL" clId="{1AA4499C-CBC8-4FF7-B06E-E6EC6BFC9786}" dt="2021-05-11T15:49:00.416" v="68" actId="478"/>
          <ac:picMkLst>
            <pc:docMk/>
            <pc:sldMk cId="628384308" sldId="268"/>
            <ac:picMk id="6" creationId="{E0E4361E-CD35-4983-83C7-955B4C73DE05}"/>
          </ac:picMkLst>
        </pc:picChg>
      </pc:sldChg>
      <pc:sldChg chg="addSp delSp modSp">
        <pc:chgData name="Knoebel, Kristopher" userId="b7eb1a12-55e1-4d42-8958-0cdcc9c8f2eb" providerId="ADAL" clId="{1AA4499C-CBC8-4FF7-B06E-E6EC6BFC9786}" dt="2021-05-11T15:49:59.731" v="80" actId="1076"/>
        <pc:sldMkLst>
          <pc:docMk/>
          <pc:sldMk cId="1835557751" sldId="269"/>
        </pc:sldMkLst>
        <pc:spChg chg="mod">
          <ac:chgData name="Knoebel, Kristopher" userId="b7eb1a12-55e1-4d42-8958-0cdcc9c8f2eb" providerId="ADAL" clId="{1AA4499C-CBC8-4FF7-B06E-E6EC6BFC9786}" dt="2021-05-11T15:38:20.020" v="58" actId="20577"/>
          <ac:spMkLst>
            <pc:docMk/>
            <pc:sldMk cId="1835557751" sldId="26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A4499C-CBC8-4FF7-B06E-E6EC6BFC9786}" dt="2021-05-11T15:49:42.351" v="75" actId="14100"/>
          <ac:picMkLst>
            <pc:docMk/>
            <pc:sldMk cId="1835557751" sldId="269"/>
            <ac:picMk id="3" creationId="{44C8D5DF-83A2-4489-A847-F956222C5315}"/>
          </ac:picMkLst>
        </pc:picChg>
        <pc:picChg chg="add mod">
          <ac:chgData name="Knoebel, Kristopher" userId="b7eb1a12-55e1-4d42-8958-0cdcc9c8f2eb" providerId="ADAL" clId="{1AA4499C-CBC8-4FF7-B06E-E6EC6BFC9786}" dt="2021-05-11T15:49:59.731" v="80" actId="1076"/>
          <ac:picMkLst>
            <pc:docMk/>
            <pc:sldMk cId="1835557751" sldId="269"/>
            <ac:picMk id="4" creationId="{8402A181-3C6F-4DBA-A325-32382E6B0AC8}"/>
          </ac:picMkLst>
        </pc:picChg>
        <pc:picChg chg="del">
          <ac:chgData name="Knoebel, Kristopher" userId="b7eb1a12-55e1-4d42-8958-0cdcc9c8f2eb" providerId="ADAL" clId="{1AA4499C-CBC8-4FF7-B06E-E6EC6BFC9786}" dt="2021-05-11T15:49:27.957" v="72" actId="478"/>
          <ac:picMkLst>
            <pc:docMk/>
            <pc:sldMk cId="1835557751" sldId="269"/>
            <ac:picMk id="5" creationId="{CFDBAD43-16A7-4E4E-ABBA-FD3FEB8CB69E}"/>
          </ac:picMkLst>
        </pc:picChg>
        <pc:picChg chg="del">
          <ac:chgData name="Knoebel, Kristopher" userId="b7eb1a12-55e1-4d42-8958-0cdcc9c8f2eb" providerId="ADAL" clId="{1AA4499C-CBC8-4FF7-B06E-E6EC6BFC9786}" dt="2021-05-11T15:49:44.006" v="76" actId="478"/>
          <ac:picMkLst>
            <pc:docMk/>
            <pc:sldMk cId="1835557751" sldId="269"/>
            <ac:picMk id="6" creationId="{D6B68C11-ABA7-4D17-A5F2-C645DA471ACF}"/>
          </ac:picMkLst>
        </pc:picChg>
      </pc:sldChg>
    </pc:docChg>
  </pc:docChgLst>
  <pc:docChgLst>
    <pc:chgData name="Knoebel, Kristopher" userId="b7eb1a12-55e1-4d42-8958-0cdcc9c8f2eb" providerId="ADAL" clId="{B8E178CE-EB63-4535-85EA-0DA468900A9D}"/>
    <pc:docChg chg="custSel modSld">
      <pc:chgData name="Knoebel, Kristopher" userId="b7eb1a12-55e1-4d42-8958-0cdcc9c8f2eb" providerId="ADAL" clId="{B8E178CE-EB63-4535-85EA-0DA468900A9D}" dt="2021-06-14T20:57:04.017" v="90" actId="1076"/>
      <pc:docMkLst>
        <pc:docMk/>
      </pc:docMkLst>
      <pc:sldChg chg="modSp">
        <pc:chgData name="Knoebel, Kristopher" userId="b7eb1a12-55e1-4d42-8958-0cdcc9c8f2eb" providerId="ADAL" clId="{B8E178CE-EB63-4535-85EA-0DA468900A9D}" dt="2021-06-11T14:55:51.263" v="2" actId="20577"/>
        <pc:sldMkLst>
          <pc:docMk/>
          <pc:sldMk cId="0" sldId="256"/>
        </pc:sldMkLst>
        <pc:spChg chg="mod">
          <ac:chgData name="Knoebel, Kristopher" userId="b7eb1a12-55e1-4d42-8958-0cdcc9c8f2eb" providerId="ADAL" clId="{B8E178CE-EB63-4535-85EA-0DA468900A9D}" dt="2021-06-11T14:55:51.263" v="2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B8E178CE-EB63-4535-85EA-0DA468900A9D}" dt="2021-06-14T20:49:51.850" v="68" actId="1076"/>
        <pc:sldMkLst>
          <pc:docMk/>
          <pc:sldMk cId="0" sldId="257"/>
        </pc:sldMkLst>
        <pc:spChg chg="mod">
          <ac:chgData name="Knoebel, Kristopher" userId="b7eb1a12-55e1-4d42-8958-0cdcc9c8f2eb" providerId="ADAL" clId="{B8E178CE-EB63-4535-85EA-0DA468900A9D}" dt="2021-06-11T14:55:58.028" v="8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8E178CE-EB63-4535-85EA-0DA468900A9D}" dt="2021-06-14T20:49:40.501" v="62" actId="478"/>
          <ac:picMkLst>
            <pc:docMk/>
            <pc:sldMk cId="0" sldId="257"/>
            <ac:picMk id="3" creationId="{14B9034F-544D-440C-A634-54D287861E1A}"/>
          </ac:picMkLst>
        </pc:picChg>
        <pc:picChg chg="add mod">
          <ac:chgData name="Knoebel, Kristopher" userId="b7eb1a12-55e1-4d42-8958-0cdcc9c8f2eb" providerId="ADAL" clId="{B8E178CE-EB63-4535-85EA-0DA468900A9D}" dt="2021-06-14T20:49:51.850" v="68" actId="1076"/>
          <ac:picMkLst>
            <pc:docMk/>
            <pc:sldMk cId="0" sldId="257"/>
            <ac:picMk id="4" creationId="{688B60A0-C1DE-4A78-958E-97946DF5D3C2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1:07.464" v="72" actId="1076"/>
        <pc:sldMkLst>
          <pc:docMk/>
          <pc:sldMk cId="0" sldId="258"/>
        </pc:sldMkLst>
        <pc:spChg chg="mod">
          <ac:chgData name="Knoebel, Kristopher" userId="b7eb1a12-55e1-4d42-8958-0cdcc9c8f2eb" providerId="ADAL" clId="{B8E178CE-EB63-4535-85EA-0DA468900A9D}" dt="2021-06-11T14:56:04.950" v="12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1:07.464" v="72" actId="1076"/>
          <ac:picMkLst>
            <pc:docMk/>
            <pc:sldMk cId="0" sldId="258"/>
            <ac:picMk id="3" creationId="{DB5AFBA8-967C-4DF1-8FAB-763C29CB5FC6}"/>
          </ac:picMkLst>
        </pc:picChg>
        <pc:picChg chg="del">
          <ac:chgData name="Knoebel, Kristopher" userId="b7eb1a12-55e1-4d42-8958-0cdcc9c8f2eb" providerId="ADAL" clId="{B8E178CE-EB63-4535-85EA-0DA468900A9D}" dt="2021-06-14T20:51:00.876" v="69" actId="478"/>
          <ac:picMkLst>
            <pc:docMk/>
            <pc:sldMk cId="0" sldId="258"/>
            <ac:picMk id="4" creationId="{2E94452B-67D0-4469-AAE6-4C1CEF63BA3E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1:31.842" v="76" actId="1076"/>
        <pc:sldMkLst>
          <pc:docMk/>
          <pc:sldMk cId="0" sldId="259"/>
        </pc:sldMkLst>
        <pc:spChg chg="mod">
          <ac:chgData name="Knoebel, Kristopher" userId="b7eb1a12-55e1-4d42-8958-0cdcc9c8f2eb" providerId="ADAL" clId="{B8E178CE-EB63-4535-85EA-0DA468900A9D}" dt="2021-06-11T14:56:11.277" v="16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1:31.842" v="76" actId="1076"/>
          <ac:picMkLst>
            <pc:docMk/>
            <pc:sldMk cId="0" sldId="259"/>
            <ac:picMk id="3" creationId="{526B3DC1-3A6D-45DA-96B2-35EFE6CE6EC8}"/>
          </ac:picMkLst>
        </pc:picChg>
        <pc:picChg chg="del">
          <ac:chgData name="Knoebel, Kristopher" userId="b7eb1a12-55e1-4d42-8958-0cdcc9c8f2eb" providerId="ADAL" clId="{B8E178CE-EB63-4535-85EA-0DA468900A9D}" dt="2021-06-14T20:51:27.505" v="73" actId="478"/>
          <ac:picMkLst>
            <pc:docMk/>
            <pc:sldMk cId="0" sldId="259"/>
            <ac:picMk id="4" creationId="{1D90B4C1-51E3-4D5A-9C76-8AC26E1D2D12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2:09.411" v="80" actId="1076"/>
        <pc:sldMkLst>
          <pc:docMk/>
          <pc:sldMk cId="0" sldId="264"/>
        </pc:sldMkLst>
        <pc:spChg chg="mod">
          <ac:chgData name="Knoebel, Kristopher" userId="b7eb1a12-55e1-4d42-8958-0cdcc9c8f2eb" providerId="ADAL" clId="{B8E178CE-EB63-4535-85EA-0DA468900A9D}" dt="2021-06-11T14:56:17.402" v="22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2:09.411" v="80" actId="1076"/>
          <ac:picMkLst>
            <pc:docMk/>
            <pc:sldMk cId="0" sldId="264"/>
            <ac:picMk id="3" creationId="{BA9ABDE3-5DB8-4EBF-B483-B1F5B5EC461B}"/>
          </ac:picMkLst>
        </pc:picChg>
        <pc:picChg chg="del">
          <ac:chgData name="Knoebel, Kristopher" userId="b7eb1a12-55e1-4d42-8958-0cdcc9c8f2eb" providerId="ADAL" clId="{B8E178CE-EB63-4535-85EA-0DA468900A9D}" dt="2021-06-14T20:52:03.557" v="77" actId="478"/>
          <ac:picMkLst>
            <pc:docMk/>
            <pc:sldMk cId="0" sldId="264"/>
            <ac:picMk id="4" creationId="{8F94EEC4-9460-4E81-B8D9-F9FD9706DC0B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4:11.208" v="84" actId="1076"/>
        <pc:sldMkLst>
          <pc:docMk/>
          <pc:sldMk cId="0" sldId="265"/>
        </pc:sldMkLst>
        <pc:spChg chg="mod">
          <ac:chgData name="Knoebel, Kristopher" userId="b7eb1a12-55e1-4d42-8958-0cdcc9c8f2eb" providerId="ADAL" clId="{B8E178CE-EB63-4535-85EA-0DA468900A9D}" dt="2021-06-11T14:56:23.386" v="28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4:11.208" v="84" actId="1076"/>
          <ac:picMkLst>
            <pc:docMk/>
            <pc:sldMk cId="0" sldId="265"/>
            <ac:picMk id="3" creationId="{B2DBBFD8-7AC6-4F19-B02E-1F6B636BBDC5}"/>
          </ac:picMkLst>
        </pc:picChg>
        <pc:picChg chg="del">
          <ac:chgData name="Knoebel, Kristopher" userId="b7eb1a12-55e1-4d42-8958-0cdcc9c8f2eb" providerId="ADAL" clId="{B8E178CE-EB63-4535-85EA-0DA468900A9D}" dt="2021-06-14T20:54:03.584" v="81" actId="478"/>
          <ac:picMkLst>
            <pc:docMk/>
            <pc:sldMk cId="0" sldId="265"/>
            <ac:picMk id="4" creationId="{C02A96C8-5D37-473D-A64F-B6E7028B3C0D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7:04.017" v="90" actId="1076"/>
        <pc:sldMkLst>
          <pc:docMk/>
          <pc:sldMk cId="0" sldId="266"/>
        </pc:sldMkLst>
        <pc:spChg chg="mod">
          <ac:chgData name="Knoebel, Kristopher" userId="b7eb1a12-55e1-4d42-8958-0cdcc9c8f2eb" providerId="ADAL" clId="{B8E178CE-EB63-4535-85EA-0DA468900A9D}" dt="2021-06-11T14:56:29.073" v="31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7:04.017" v="90" actId="1076"/>
          <ac:picMkLst>
            <pc:docMk/>
            <pc:sldMk cId="0" sldId="266"/>
            <ac:picMk id="3" creationId="{614872F6-099B-4B92-B725-E04CFBE4E9DE}"/>
          </ac:picMkLst>
        </pc:picChg>
        <pc:picChg chg="del">
          <ac:chgData name="Knoebel, Kristopher" userId="b7eb1a12-55e1-4d42-8958-0cdcc9c8f2eb" providerId="ADAL" clId="{B8E178CE-EB63-4535-85EA-0DA468900A9D}" dt="2021-06-14T20:56:53.895" v="85" actId="478"/>
          <ac:picMkLst>
            <pc:docMk/>
            <pc:sldMk cId="0" sldId="266"/>
            <ac:picMk id="4" creationId="{BAA25847-840E-44E7-B97F-445FE50B6786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1T15:10:46.396" v="44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B8E178CE-EB63-4535-85EA-0DA468900A9D}" dt="2021-06-11T14:56:34.541" v="34" actId="20577"/>
          <ac:spMkLst>
            <pc:docMk/>
            <pc:sldMk cId="640042732" sldId="26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8E178CE-EB63-4535-85EA-0DA468900A9D}" dt="2021-06-11T15:10:30.577" v="41" actId="478"/>
          <ac:picMkLst>
            <pc:docMk/>
            <pc:sldMk cId="640042732" sldId="267"/>
            <ac:picMk id="3" creationId="{1B0A4696-B9E3-4B0E-B33E-5A7038110717}"/>
          </ac:picMkLst>
        </pc:picChg>
        <pc:picChg chg="add mod">
          <ac:chgData name="Knoebel, Kristopher" userId="b7eb1a12-55e1-4d42-8958-0cdcc9c8f2eb" providerId="ADAL" clId="{B8E178CE-EB63-4535-85EA-0DA468900A9D}" dt="2021-06-11T15:10:46.396" v="44" actId="1076"/>
          <ac:picMkLst>
            <pc:docMk/>
            <pc:sldMk cId="640042732" sldId="267"/>
            <ac:picMk id="4" creationId="{5F2C3EC9-5F25-441E-9AC1-1F5A928207F1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1T15:11:25.132" v="52" actId="14100"/>
        <pc:sldMkLst>
          <pc:docMk/>
          <pc:sldMk cId="628384308" sldId="268"/>
        </pc:sldMkLst>
        <pc:spChg chg="mod">
          <ac:chgData name="Knoebel, Kristopher" userId="b7eb1a12-55e1-4d42-8958-0cdcc9c8f2eb" providerId="ADAL" clId="{B8E178CE-EB63-4535-85EA-0DA468900A9D}" dt="2021-06-11T14:56:40.307" v="37" actId="20577"/>
          <ac:spMkLst>
            <pc:docMk/>
            <pc:sldMk cId="628384308" sldId="26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8E178CE-EB63-4535-85EA-0DA468900A9D}" dt="2021-06-11T15:10:56.989" v="45" actId="478"/>
          <ac:picMkLst>
            <pc:docMk/>
            <pc:sldMk cId="628384308" sldId="268"/>
            <ac:picMk id="3" creationId="{F4A45191-7D98-47F7-94E5-6CE7F6C32FD2}"/>
          </ac:picMkLst>
        </pc:picChg>
        <pc:picChg chg="del">
          <ac:chgData name="Knoebel, Kristopher" userId="b7eb1a12-55e1-4d42-8958-0cdcc9c8f2eb" providerId="ADAL" clId="{B8E178CE-EB63-4535-85EA-0DA468900A9D}" dt="2021-06-11T15:11:08.333" v="49" actId="478"/>
          <ac:picMkLst>
            <pc:docMk/>
            <pc:sldMk cId="628384308" sldId="268"/>
            <ac:picMk id="4" creationId="{85943278-2329-4519-AB84-AB1435ECB71D}"/>
          </ac:picMkLst>
        </pc:picChg>
        <pc:picChg chg="add mod">
          <ac:chgData name="Knoebel, Kristopher" userId="b7eb1a12-55e1-4d42-8958-0cdcc9c8f2eb" providerId="ADAL" clId="{B8E178CE-EB63-4535-85EA-0DA468900A9D}" dt="2021-06-11T15:11:06.365" v="48" actId="14100"/>
          <ac:picMkLst>
            <pc:docMk/>
            <pc:sldMk cId="628384308" sldId="268"/>
            <ac:picMk id="5" creationId="{A4EEB935-3045-4871-BEA3-B025EB92D77A}"/>
          </ac:picMkLst>
        </pc:picChg>
        <pc:picChg chg="add mod">
          <ac:chgData name="Knoebel, Kristopher" userId="b7eb1a12-55e1-4d42-8958-0cdcc9c8f2eb" providerId="ADAL" clId="{B8E178CE-EB63-4535-85EA-0DA468900A9D}" dt="2021-06-11T15:11:25.132" v="52" actId="14100"/>
          <ac:picMkLst>
            <pc:docMk/>
            <pc:sldMk cId="628384308" sldId="268"/>
            <ac:picMk id="6" creationId="{2F00F54F-D977-4A9A-8245-D4334D1B4E7C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1T15:12:05.029" v="61" actId="1076"/>
        <pc:sldMkLst>
          <pc:docMk/>
          <pc:sldMk cId="1835557751" sldId="269"/>
        </pc:sldMkLst>
        <pc:spChg chg="mod">
          <ac:chgData name="Knoebel, Kristopher" userId="b7eb1a12-55e1-4d42-8958-0cdcc9c8f2eb" providerId="ADAL" clId="{B8E178CE-EB63-4535-85EA-0DA468900A9D}" dt="2021-06-11T14:56:46.025" v="40" actId="20577"/>
          <ac:spMkLst>
            <pc:docMk/>
            <pc:sldMk cId="1835557751" sldId="26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8E178CE-EB63-4535-85EA-0DA468900A9D}" dt="2021-06-11T15:11:30.269" v="53" actId="478"/>
          <ac:picMkLst>
            <pc:docMk/>
            <pc:sldMk cId="1835557751" sldId="269"/>
            <ac:picMk id="3" creationId="{44C8D5DF-83A2-4489-A847-F956222C5315}"/>
          </ac:picMkLst>
        </pc:picChg>
        <pc:picChg chg="del">
          <ac:chgData name="Knoebel, Kristopher" userId="b7eb1a12-55e1-4d42-8958-0cdcc9c8f2eb" providerId="ADAL" clId="{B8E178CE-EB63-4535-85EA-0DA468900A9D}" dt="2021-06-11T15:11:48.202" v="57" actId="478"/>
          <ac:picMkLst>
            <pc:docMk/>
            <pc:sldMk cId="1835557751" sldId="269"/>
            <ac:picMk id="4" creationId="{8402A181-3C6F-4DBA-A325-32382E6B0AC8}"/>
          </ac:picMkLst>
        </pc:picChg>
        <pc:picChg chg="add mod">
          <ac:chgData name="Knoebel, Kristopher" userId="b7eb1a12-55e1-4d42-8958-0cdcc9c8f2eb" providerId="ADAL" clId="{B8E178CE-EB63-4535-85EA-0DA468900A9D}" dt="2021-06-11T15:11:44.671" v="56" actId="14100"/>
          <ac:picMkLst>
            <pc:docMk/>
            <pc:sldMk cId="1835557751" sldId="269"/>
            <ac:picMk id="5" creationId="{CDC9F9BF-93B9-4160-BDDA-21B088F230E4}"/>
          </ac:picMkLst>
        </pc:picChg>
        <pc:picChg chg="add mod">
          <ac:chgData name="Knoebel, Kristopher" userId="b7eb1a12-55e1-4d42-8958-0cdcc9c8f2eb" providerId="ADAL" clId="{B8E178CE-EB63-4535-85EA-0DA468900A9D}" dt="2021-06-11T15:12:05.029" v="61" actId="1076"/>
          <ac:picMkLst>
            <pc:docMk/>
            <pc:sldMk cId="1835557751" sldId="269"/>
            <ac:picMk id="6" creationId="{8CB3D57B-FE7E-4FDC-B7CB-3384638C46A5}"/>
          </ac:picMkLst>
        </pc:picChg>
      </pc:sldChg>
    </pc:docChg>
  </pc:docChgLst>
  <pc:docChgLst>
    <pc:chgData name="Knoebel, Kristopher" userId="b7eb1a12-55e1-4d42-8958-0cdcc9c8f2eb" providerId="ADAL" clId="{8461A5F0-ABDA-4202-81B8-92A53BA79A0B}"/>
    <pc:docChg chg="custSel modSld">
      <pc:chgData name="Knoebel, Kristopher" userId="b7eb1a12-55e1-4d42-8958-0cdcc9c8f2eb" providerId="ADAL" clId="{8461A5F0-ABDA-4202-81B8-92A53BA79A0B}" dt="2022-03-11T19:18:24.336" v="124" actId="14100"/>
      <pc:docMkLst>
        <pc:docMk/>
      </pc:docMkLst>
      <pc:sldChg chg="modSp">
        <pc:chgData name="Knoebel, Kristopher" userId="b7eb1a12-55e1-4d42-8958-0cdcc9c8f2eb" providerId="ADAL" clId="{8461A5F0-ABDA-4202-81B8-92A53BA79A0B}" dt="2022-03-11T18:40:57.969" v="3" actId="20577"/>
        <pc:sldMkLst>
          <pc:docMk/>
          <pc:sldMk cId="0" sldId="256"/>
        </pc:sldMkLst>
        <pc:spChg chg="mod">
          <ac:chgData name="Knoebel, Kristopher" userId="b7eb1a12-55e1-4d42-8958-0cdcc9c8f2eb" providerId="ADAL" clId="{8461A5F0-ABDA-4202-81B8-92A53BA79A0B}" dt="2022-03-11T18:40:57.969" v="3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8461A5F0-ABDA-4202-81B8-92A53BA79A0B}" dt="2022-03-11T18:45:19.613" v="17" actId="1076"/>
        <pc:sldMkLst>
          <pc:docMk/>
          <pc:sldMk cId="0" sldId="257"/>
        </pc:sldMkLst>
        <pc:spChg chg="mod">
          <ac:chgData name="Knoebel, Kristopher" userId="b7eb1a12-55e1-4d42-8958-0cdcc9c8f2eb" providerId="ADAL" clId="{8461A5F0-ABDA-4202-81B8-92A53BA79A0B}" dt="2022-03-11T18:41:08.517" v="13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8461A5F0-ABDA-4202-81B8-92A53BA79A0B}" dt="2022-03-11T18:45:19.613" v="17" actId="1076"/>
          <ac:picMkLst>
            <pc:docMk/>
            <pc:sldMk cId="0" sldId="257"/>
            <ac:picMk id="3" creationId="{E8965E22-3383-4D8F-9F04-6A2D2EC59A4B}"/>
          </ac:picMkLst>
        </pc:picChg>
        <pc:picChg chg="del">
          <ac:chgData name="Knoebel, Kristopher" userId="b7eb1a12-55e1-4d42-8958-0cdcc9c8f2eb" providerId="ADAL" clId="{8461A5F0-ABDA-4202-81B8-92A53BA79A0B}" dt="2022-03-11T18:45:10.445" v="14" actId="478"/>
          <ac:picMkLst>
            <pc:docMk/>
            <pc:sldMk cId="0" sldId="257"/>
            <ac:picMk id="4" creationId="{353A3DCD-1874-4CB7-8DAB-D3E95FCA4C91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8:48:10.120" v="32" actId="14100"/>
        <pc:sldMkLst>
          <pc:docMk/>
          <pc:sldMk cId="0" sldId="258"/>
        </pc:sldMkLst>
        <pc:spChg chg="mod">
          <ac:chgData name="Knoebel, Kristopher" userId="b7eb1a12-55e1-4d42-8958-0cdcc9c8f2eb" providerId="ADAL" clId="{8461A5F0-ABDA-4202-81B8-92A53BA79A0B}" dt="2022-03-11T18:45:29.065" v="22" actId="20577"/>
          <ac:spMkLst>
            <pc:docMk/>
            <pc:sldMk cId="0" sldId="258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8461A5F0-ABDA-4202-81B8-92A53BA79A0B}" dt="2022-03-11T18:47:13.389" v="28" actId="478"/>
          <ac:picMkLst>
            <pc:docMk/>
            <pc:sldMk cId="0" sldId="258"/>
            <ac:picMk id="3" creationId="{92CC0C4C-1642-4282-9FC4-3D9F65D74A6D}"/>
          </ac:picMkLst>
        </pc:picChg>
        <pc:picChg chg="add mod">
          <ac:chgData name="Knoebel, Kristopher" userId="b7eb1a12-55e1-4d42-8958-0cdcc9c8f2eb" providerId="ADAL" clId="{8461A5F0-ABDA-4202-81B8-92A53BA79A0B}" dt="2022-03-11T18:48:10.120" v="32" actId="14100"/>
          <ac:picMkLst>
            <pc:docMk/>
            <pc:sldMk cId="0" sldId="258"/>
            <ac:picMk id="4" creationId="{D4892E99-E776-46B0-8E3F-D5729A56823F}"/>
          </ac:picMkLst>
        </pc:picChg>
        <pc:picChg chg="del">
          <ac:chgData name="Knoebel, Kristopher" userId="b7eb1a12-55e1-4d42-8958-0cdcc9c8f2eb" providerId="ADAL" clId="{8461A5F0-ABDA-4202-81B8-92A53BA79A0B}" dt="2022-03-11T18:46:49.304" v="23" actId="478"/>
          <ac:picMkLst>
            <pc:docMk/>
            <pc:sldMk cId="0" sldId="258"/>
            <ac:picMk id="5" creationId="{FCA79869-A56C-4110-8D07-1B5E1380B3DF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8:48:48.712" v="41" actId="1076"/>
        <pc:sldMkLst>
          <pc:docMk/>
          <pc:sldMk cId="0" sldId="259"/>
        </pc:sldMkLst>
        <pc:spChg chg="mod">
          <ac:chgData name="Knoebel, Kristopher" userId="b7eb1a12-55e1-4d42-8958-0cdcc9c8f2eb" providerId="ADAL" clId="{8461A5F0-ABDA-4202-81B8-92A53BA79A0B}" dt="2022-03-11T18:48:21.432" v="37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8461A5F0-ABDA-4202-81B8-92A53BA79A0B}" dt="2022-03-11T18:48:41.550" v="38" actId="478"/>
          <ac:picMkLst>
            <pc:docMk/>
            <pc:sldMk cId="0" sldId="259"/>
            <ac:picMk id="3" creationId="{E2D0F2C2-73B5-41D9-A449-BDDA15421E4D}"/>
          </ac:picMkLst>
        </pc:picChg>
        <pc:picChg chg="add mod">
          <ac:chgData name="Knoebel, Kristopher" userId="b7eb1a12-55e1-4d42-8958-0cdcc9c8f2eb" providerId="ADAL" clId="{8461A5F0-ABDA-4202-81B8-92A53BA79A0B}" dt="2022-03-11T18:48:48.712" v="41" actId="1076"/>
          <ac:picMkLst>
            <pc:docMk/>
            <pc:sldMk cId="0" sldId="259"/>
            <ac:picMk id="4" creationId="{3920DA41-E89F-4EB4-B043-138C772C278D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8:49:59.093" v="50" actId="1076"/>
        <pc:sldMkLst>
          <pc:docMk/>
          <pc:sldMk cId="0" sldId="264"/>
        </pc:sldMkLst>
        <pc:spChg chg="mod">
          <ac:chgData name="Knoebel, Kristopher" userId="b7eb1a12-55e1-4d42-8958-0cdcc9c8f2eb" providerId="ADAL" clId="{8461A5F0-ABDA-4202-81B8-92A53BA79A0B}" dt="2022-03-11T18:49:03.733" v="47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8461A5F0-ABDA-4202-81B8-92A53BA79A0B}" dt="2022-03-11T18:49:59.093" v="50" actId="1076"/>
          <ac:picMkLst>
            <pc:docMk/>
            <pc:sldMk cId="0" sldId="264"/>
            <ac:picMk id="3" creationId="{BFAC693F-DD9D-48C0-A8FA-857052E9D063}"/>
          </ac:picMkLst>
        </pc:picChg>
        <pc:picChg chg="del">
          <ac:chgData name="Knoebel, Kristopher" userId="b7eb1a12-55e1-4d42-8958-0cdcc9c8f2eb" providerId="ADAL" clId="{8461A5F0-ABDA-4202-81B8-92A53BA79A0B}" dt="2022-03-11T18:49:51.702" v="48" actId="478"/>
          <ac:picMkLst>
            <pc:docMk/>
            <pc:sldMk cId="0" sldId="264"/>
            <ac:picMk id="4" creationId="{14389058-D4D7-4E56-84CA-7269C75E9A91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9:01:14.610" v="82" actId="14100"/>
        <pc:sldMkLst>
          <pc:docMk/>
          <pc:sldMk cId="0" sldId="265"/>
        </pc:sldMkLst>
        <pc:spChg chg="mod">
          <ac:chgData name="Knoebel, Kristopher" userId="b7eb1a12-55e1-4d42-8958-0cdcc9c8f2eb" providerId="ADAL" clId="{8461A5F0-ABDA-4202-81B8-92A53BA79A0B}" dt="2022-03-11T18:53:32.340" v="75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8461A5F0-ABDA-4202-81B8-92A53BA79A0B}" dt="2022-03-11T19:01:14.610" v="82" actId="14100"/>
          <ac:picMkLst>
            <pc:docMk/>
            <pc:sldMk cId="0" sldId="265"/>
            <ac:picMk id="3" creationId="{6B21D40E-7C42-443D-BB2B-86754E372FD4}"/>
          </ac:picMkLst>
        </pc:picChg>
        <pc:picChg chg="del">
          <ac:chgData name="Knoebel, Kristopher" userId="b7eb1a12-55e1-4d42-8958-0cdcc9c8f2eb" providerId="ADAL" clId="{8461A5F0-ABDA-4202-81B8-92A53BA79A0B}" dt="2022-03-11T19:00:55.928" v="76" actId="478"/>
          <ac:picMkLst>
            <pc:docMk/>
            <pc:sldMk cId="0" sldId="265"/>
            <ac:picMk id="4" creationId="{2E31C57E-7596-4356-9959-402C05572256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9:03:52.107" v="90" actId="20577"/>
        <pc:sldMkLst>
          <pc:docMk/>
          <pc:sldMk cId="0" sldId="266"/>
        </pc:sldMkLst>
        <pc:spChg chg="mod">
          <ac:chgData name="Knoebel, Kristopher" userId="b7eb1a12-55e1-4d42-8958-0cdcc9c8f2eb" providerId="ADAL" clId="{8461A5F0-ABDA-4202-81B8-92A53BA79A0B}" dt="2022-03-11T19:03:52.107" v="90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8461A5F0-ABDA-4202-81B8-92A53BA79A0B}" dt="2022-03-11T19:03:46.269" v="86" actId="1076"/>
          <ac:picMkLst>
            <pc:docMk/>
            <pc:sldMk cId="0" sldId="266"/>
            <ac:picMk id="3" creationId="{93E7C203-D7BF-42F6-9339-0CF0F270038B}"/>
          </ac:picMkLst>
        </pc:picChg>
        <pc:picChg chg="del">
          <ac:chgData name="Knoebel, Kristopher" userId="b7eb1a12-55e1-4d42-8958-0cdcc9c8f2eb" providerId="ADAL" clId="{8461A5F0-ABDA-4202-81B8-92A53BA79A0B}" dt="2022-03-11T19:03:36.221" v="83" actId="478"/>
          <ac:picMkLst>
            <pc:docMk/>
            <pc:sldMk cId="0" sldId="266"/>
            <ac:picMk id="4" creationId="{C7D660EF-65BA-48AC-BE13-647166E491B5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9:16:46.344" v="98" actId="20577"/>
        <pc:sldMkLst>
          <pc:docMk/>
          <pc:sldMk cId="1314637076" sldId="271"/>
        </pc:sldMkLst>
        <pc:spChg chg="mod">
          <ac:chgData name="Knoebel, Kristopher" userId="b7eb1a12-55e1-4d42-8958-0cdcc9c8f2eb" providerId="ADAL" clId="{8461A5F0-ABDA-4202-81B8-92A53BA79A0B}" dt="2022-03-11T19:16:46.344" v="98" actId="20577"/>
          <ac:spMkLst>
            <pc:docMk/>
            <pc:sldMk cId="1314637076" sldId="271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8461A5F0-ABDA-4202-81B8-92A53BA79A0B}" dt="2022-03-11T19:16:34.584" v="91" actId="478"/>
          <ac:picMkLst>
            <pc:docMk/>
            <pc:sldMk cId="1314637076" sldId="271"/>
            <ac:picMk id="3" creationId="{1D5217CD-2369-4003-ACBD-C65DCEC9520E}"/>
          </ac:picMkLst>
        </pc:picChg>
        <pc:picChg chg="add mod">
          <ac:chgData name="Knoebel, Kristopher" userId="b7eb1a12-55e1-4d42-8958-0cdcc9c8f2eb" providerId="ADAL" clId="{8461A5F0-ABDA-4202-81B8-92A53BA79A0B}" dt="2022-03-11T19:16:41.888" v="94" actId="1076"/>
          <ac:picMkLst>
            <pc:docMk/>
            <pc:sldMk cId="1314637076" sldId="271"/>
            <ac:picMk id="4" creationId="{D9547874-5451-4D6D-BFEF-40F1E4899AD6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9:17:39.952" v="112" actId="1076"/>
        <pc:sldMkLst>
          <pc:docMk/>
          <pc:sldMk cId="584240736" sldId="272"/>
        </pc:sldMkLst>
        <pc:spChg chg="mod">
          <ac:chgData name="Knoebel, Kristopher" userId="b7eb1a12-55e1-4d42-8958-0cdcc9c8f2eb" providerId="ADAL" clId="{8461A5F0-ABDA-4202-81B8-92A53BA79A0B}" dt="2022-03-11T19:17:16.105" v="107" actId="20577"/>
          <ac:spMkLst>
            <pc:docMk/>
            <pc:sldMk cId="584240736" sldId="272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8461A5F0-ABDA-4202-81B8-92A53BA79A0B}" dt="2022-03-11T19:17:00.279" v="99" actId="478"/>
          <ac:picMkLst>
            <pc:docMk/>
            <pc:sldMk cId="584240736" sldId="272"/>
            <ac:picMk id="3" creationId="{8FEED272-69CB-4F1C-BEF8-D1A31B5C9698}"/>
          </ac:picMkLst>
        </pc:picChg>
        <pc:picChg chg="del">
          <ac:chgData name="Knoebel, Kristopher" userId="b7eb1a12-55e1-4d42-8958-0cdcc9c8f2eb" providerId="ADAL" clId="{8461A5F0-ABDA-4202-81B8-92A53BA79A0B}" dt="2022-03-11T19:17:29.348" v="108" actId="478"/>
          <ac:picMkLst>
            <pc:docMk/>
            <pc:sldMk cId="584240736" sldId="272"/>
            <ac:picMk id="4" creationId="{12D36494-815E-4C4E-B749-A106FB4774ED}"/>
          </ac:picMkLst>
        </pc:picChg>
        <pc:picChg chg="add mod">
          <ac:chgData name="Knoebel, Kristopher" userId="b7eb1a12-55e1-4d42-8958-0cdcc9c8f2eb" providerId="ADAL" clId="{8461A5F0-ABDA-4202-81B8-92A53BA79A0B}" dt="2022-03-11T19:17:10.984" v="103" actId="1076"/>
          <ac:picMkLst>
            <pc:docMk/>
            <pc:sldMk cId="584240736" sldId="272"/>
            <ac:picMk id="5" creationId="{7144F35D-7DB2-449A-A6B8-8B7CF752ACCC}"/>
          </ac:picMkLst>
        </pc:picChg>
        <pc:picChg chg="add mod">
          <ac:chgData name="Knoebel, Kristopher" userId="b7eb1a12-55e1-4d42-8958-0cdcc9c8f2eb" providerId="ADAL" clId="{8461A5F0-ABDA-4202-81B8-92A53BA79A0B}" dt="2022-03-11T19:17:39.952" v="112" actId="1076"/>
          <ac:picMkLst>
            <pc:docMk/>
            <pc:sldMk cId="584240736" sldId="272"/>
            <ac:picMk id="6" creationId="{1ADBB677-5C45-4C7D-8CE5-01FDEA765EEC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9:18:24.336" v="124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8461A5F0-ABDA-4202-81B8-92A53BA79A0B}" dt="2022-03-11T19:17:46.432" v="116" actId="20577"/>
          <ac:spMkLst>
            <pc:docMk/>
            <pc:sldMk cId="2943230228" sldId="273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8461A5F0-ABDA-4202-81B8-92A53BA79A0B}" dt="2022-03-11T19:17:56.855" v="117" actId="478"/>
          <ac:picMkLst>
            <pc:docMk/>
            <pc:sldMk cId="2943230228" sldId="273"/>
            <ac:picMk id="3" creationId="{AC29D99F-E6E0-40B6-9606-13ED31CD3C94}"/>
          </ac:picMkLst>
        </pc:picChg>
        <pc:picChg chg="del">
          <ac:chgData name="Knoebel, Kristopher" userId="b7eb1a12-55e1-4d42-8958-0cdcc9c8f2eb" providerId="ADAL" clId="{8461A5F0-ABDA-4202-81B8-92A53BA79A0B}" dt="2022-03-11T19:18:15.646" v="121" actId="478"/>
          <ac:picMkLst>
            <pc:docMk/>
            <pc:sldMk cId="2943230228" sldId="273"/>
            <ac:picMk id="4" creationId="{4E0B52FB-1570-48EB-8587-83CBBA2D60E3}"/>
          </ac:picMkLst>
        </pc:picChg>
        <pc:picChg chg="add mod">
          <ac:chgData name="Knoebel, Kristopher" userId="b7eb1a12-55e1-4d42-8958-0cdcc9c8f2eb" providerId="ADAL" clId="{8461A5F0-ABDA-4202-81B8-92A53BA79A0B}" dt="2022-03-11T19:18:05.104" v="120" actId="14100"/>
          <ac:picMkLst>
            <pc:docMk/>
            <pc:sldMk cId="2943230228" sldId="273"/>
            <ac:picMk id="5" creationId="{F5911047-9CE5-4489-B054-F2E5E86E2EC0}"/>
          </ac:picMkLst>
        </pc:picChg>
        <pc:picChg chg="add mod">
          <ac:chgData name="Knoebel, Kristopher" userId="b7eb1a12-55e1-4d42-8958-0cdcc9c8f2eb" providerId="ADAL" clId="{8461A5F0-ABDA-4202-81B8-92A53BA79A0B}" dt="2022-03-11T19:18:24.336" v="124" actId="14100"/>
          <ac:picMkLst>
            <pc:docMk/>
            <pc:sldMk cId="2943230228" sldId="273"/>
            <ac:picMk id="6" creationId="{60866B2B-E9E0-4065-8326-65317130376D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8:53:19.144" v="69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8461A5F0-ABDA-4202-81B8-92A53BA79A0B}" dt="2022-03-11T18:52:20.956" v="66" actId="20577"/>
          <ac:spMkLst>
            <pc:docMk/>
            <pc:sldMk cId="2880349554" sldId="27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8461A5F0-ABDA-4202-81B8-92A53BA79A0B}" dt="2022-03-11T18:53:13.825" v="67" actId="478"/>
          <ac:picMkLst>
            <pc:docMk/>
            <pc:sldMk cId="2880349554" sldId="274"/>
            <ac:picMk id="3" creationId="{2095AE87-0FF0-4519-85D3-3FBB7022C977}"/>
          </ac:picMkLst>
        </pc:picChg>
        <pc:picChg chg="add mod">
          <ac:chgData name="Knoebel, Kristopher" userId="b7eb1a12-55e1-4d42-8958-0cdcc9c8f2eb" providerId="ADAL" clId="{8461A5F0-ABDA-4202-81B8-92A53BA79A0B}" dt="2022-03-11T18:53:19.144" v="69" actId="1076"/>
          <ac:picMkLst>
            <pc:docMk/>
            <pc:sldMk cId="2880349554" sldId="274"/>
            <ac:picMk id="4" creationId="{38201482-C4F3-4A6F-B920-E9B77D7DEEC7}"/>
          </ac:picMkLst>
        </pc:picChg>
      </pc:sldChg>
      <pc:sldChg chg="addSp delSp modSp">
        <pc:chgData name="Knoebel, Kristopher" userId="b7eb1a12-55e1-4d42-8958-0cdcc9c8f2eb" providerId="ADAL" clId="{8461A5F0-ABDA-4202-81B8-92A53BA79A0B}" dt="2022-03-11T18:52:06.175" v="60" actId="14100"/>
        <pc:sldMkLst>
          <pc:docMk/>
          <pc:sldMk cId="3422500624" sldId="275"/>
        </pc:sldMkLst>
        <pc:spChg chg="mod">
          <ac:chgData name="Knoebel, Kristopher" userId="b7eb1a12-55e1-4d42-8958-0cdcc9c8f2eb" providerId="ADAL" clId="{8461A5F0-ABDA-4202-81B8-92A53BA79A0B}" dt="2022-03-11T18:50:08.275" v="54" actId="20577"/>
          <ac:spMkLst>
            <pc:docMk/>
            <pc:sldMk cId="3422500624" sldId="27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8461A5F0-ABDA-4202-81B8-92A53BA79A0B}" dt="2022-03-11T18:51:48.749" v="55" actId="478"/>
          <ac:picMkLst>
            <pc:docMk/>
            <pc:sldMk cId="3422500624" sldId="275"/>
            <ac:picMk id="3" creationId="{197F4B80-D3DC-47E7-AC5B-39691B3D842B}"/>
          </ac:picMkLst>
        </pc:picChg>
        <pc:picChg chg="add mod">
          <ac:chgData name="Knoebel, Kristopher" userId="b7eb1a12-55e1-4d42-8958-0cdcc9c8f2eb" providerId="ADAL" clId="{8461A5F0-ABDA-4202-81B8-92A53BA79A0B}" dt="2022-03-11T18:52:06.175" v="60" actId="14100"/>
          <ac:picMkLst>
            <pc:docMk/>
            <pc:sldMk cId="3422500624" sldId="275"/>
            <ac:picMk id="4" creationId="{902C5036-CCD1-4B8A-A909-D94323F49376}"/>
          </ac:picMkLst>
        </pc:picChg>
      </pc:sldChg>
    </pc:docChg>
  </pc:docChgLst>
  <pc:docChgLst>
    <pc:chgData name="Knoebel, Kristopher" userId="b7eb1a12-55e1-4d42-8958-0cdcc9c8f2eb" providerId="ADAL" clId="{4F2ADD69-1D4D-4D6C-864D-A25ACF14E5D9}"/>
    <pc:docChg chg="undo custSel modSld">
      <pc:chgData name="Knoebel, Kristopher" userId="b7eb1a12-55e1-4d42-8958-0cdcc9c8f2eb" providerId="ADAL" clId="{4F2ADD69-1D4D-4D6C-864D-A25ACF14E5D9}" dt="2021-12-13T17:29:51.095" v="139" actId="1076"/>
      <pc:docMkLst>
        <pc:docMk/>
      </pc:docMkLst>
      <pc:sldChg chg="modSp">
        <pc:chgData name="Knoebel, Kristopher" userId="b7eb1a12-55e1-4d42-8958-0cdcc9c8f2eb" providerId="ADAL" clId="{4F2ADD69-1D4D-4D6C-864D-A25ACF14E5D9}" dt="2021-12-13T15:36:33.347" v="4" actId="20577"/>
        <pc:sldMkLst>
          <pc:docMk/>
          <pc:sldMk cId="0" sldId="256"/>
        </pc:sldMkLst>
        <pc:spChg chg="mod">
          <ac:chgData name="Knoebel, Kristopher" userId="b7eb1a12-55e1-4d42-8958-0cdcc9c8f2eb" providerId="ADAL" clId="{4F2ADD69-1D4D-4D6C-864D-A25ACF14E5D9}" dt="2021-12-13T15:36:33.347" v="4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4F2ADD69-1D4D-4D6C-864D-A25ACF14E5D9}" dt="2021-12-13T17:14:42.436" v="103" actId="1076"/>
        <pc:sldMkLst>
          <pc:docMk/>
          <pc:sldMk cId="0" sldId="257"/>
        </pc:sldMkLst>
        <pc:spChg chg="mod">
          <ac:chgData name="Knoebel, Kristopher" userId="b7eb1a12-55e1-4d42-8958-0cdcc9c8f2eb" providerId="ADAL" clId="{4F2ADD69-1D4D-4D6C-864D-A25ACF14E5D9}" dt="2021-12-13T15:36:42.206" v="15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4F2ADD69-1D4D-4D6C-864D-A25ACF14E5D9}" dt="2021-12-13T17:14:35.140" v="100" actId="478"/>
          <ac:picMkLst>
            <pc:docMk/>
            <pc:sldMk cId="0" sldId="257"/>
            <ac:picMk id="3" creationId="{DE9DBF58-A530-4230-9DC3-D6B3D8598CA9}"/>
          </ac:picMkLst>
        </pc:picChg>
        <pc:picChg chg="add mod">
          <ac:chgData name="Knoebel, Kristopher" userId="b7eb1a12-55e1-4d42-8958-0cdcc9c8f2eb" providerId="ADAL" clId="{4F2ADD69-1D4D-4D6C-864D-A25ACF14E5D9}" dt="2021-12-13T17:14:42.436" v="103" actId="1076"/>
          <ac:picMkLst>
            <pc:docMk/>
            <pc:sldMk cId="0" sldId="257"/>
            <ac:picMk id="4" creationId="{466B6BBB-06C9-4B0B-BE21-0FA84729D019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17:30.557" v="113" actId="1076"/>
        <pc:sldMkLst>
          <pc:docMk/>
          <pc:sldMk cId="0" sldId="258"/>
        </pc:sldMkLst>
        <pc:spChg chg="mod">
          <ac:chgData name="Knoebel, Kristopher" userId="b7eb1a12-55e1-4d42-8958-0cdcc9c8f2eb" providerId="ADAL" clId="{4F2ADD69-1D4D-4D6C-864D-A25ACF14E5D9}" dt="2021-12-13T15:36:48.221" v="19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4F2ADD69-1D4D-4D6C-864D-A25ACF14E5D9}" dt="2021-12-13T17:16:53.472" v="104" actId="478"/>
          <ac:picMkLst>
            <pc:docMk/>
            <pc:sldMk cId="0" sldId="258"/>
            <ac:picMk id="3" creationId="{DDCD6383-22B7-460E-94E7-62E038B2FDCB}"/>
          </ac:picMkLst>
        </pc:picChg>
        <pc:picChg chg="add del mod">
          <ac:chgData name="Knoebel, Kristopher" userId="b7eb1a12-55e1-4d42-8958-0cdcc9c8f2eb" providerId="ADAL" clId="{4F2ADD69-1D4D-4D6C-864D-A25ACF14E5D9}" dt="2021-12-13T17:17:17.696" v="108" actId="478"/>
          <ac:picMkLst>
            <pc:docMk/>
            <pc:sldMk cId="0" sldId="258"/>
            <ac:picMk id="4" creationId="{52B6250D-5CD6-4B81-97A4-4F1C9FAD3EEF}"/>
          </ac:picMkLst>
        </pc:picChg>
        <pc:picChg chg="add mod">
          <ac:chgData name="Knoebel, Kristopher" userId="b7eb1a12-55e1-4d42-8958-0cdcc9c8f2eb" providerId="ADAL" clId="{4F2ADD69-1D4D-4D6C-864D-A25ACF14E5D9}" dt="2021-12-13T17:17:30.557" v="113" actId="1076"/>
          <ac:picMkLst>
            <pc:docMk/>
            <pc:sldMk cId="0" sldId="258"/>
            <ac:picMk id="5" creationId="{B7B8FC4C-974F-495F-9355-7E34039CD15C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18:15.301" v="117" actId="1076"/>
        <pc:sldMkLst>
          <pc:docMk/>
          <pc:sldMk cId="0" sldId="259"/>
        </pc:sldMkLst>
        <pc:spChg chg="mod">
          <ac:chgData name="Knoebel, Kristopher" userId="b7eb1a12-55e1-4d42-8958-0cdcc9c8f2eb" providerId="ADAL" clId="{4F2ADD69-1D4D-4D6C-864D-A25ACF14E5D9}" dt="2021-12-13T15:36:54.173" v="23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7:18:15.301" v="117" actId="1076"/>
          <ac:picMkLst>
            <pc:docMk/>
            <pc:sldMk cId="0" sldId="259"/>
            <ac:picMk id="3" creationId="{F2137EAF-39B4-4C73-B168-0C215F101D21}"/>
          </ac:picMkLst>
        </pc:picChg>
        <pc:picChg chg="del">
          <ac:chgData name="Knoebel, Kristopher" userId="b7eb1a12-55e1-4d42-8958-0cdcc9c8f2eb" providerId="ADAL" clId="{4F2ADD69-1D4D-4D6C-864D-A25ACF14E5D9}" dt="2021-12-13T17:18:06.349" v="114" actId="478"/>
          <ac:picMkLst>
            <pc:docMk/>
            <pc:sldMk cId="0" sldId="259"/>
            <ac:picMk id="4" creationId="{5FC0571E-8FE9-43BF-B03B-0637A9C9F717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19:10.903" v="123" actId="1076"/>
        <pc:sldMkLst>
          <pc:docMk/>
          <pc:sldMk cId="0" sldId="264"/>
        </pc:sldMkLst>
        <pc:spChg chg="mod">
          <ac:chgData name="Knoebel, Kristopher" userId="b7eb1a12-55e1-4d42-8958-0cdcc9c8f2eb" providerId="ADAL" clId="{4F2ADD69-1D4D-4D6C-864D-A25ACF14E5D9}" dt="2021-12-13T15:37:03.922" v="30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7:19:10.903" v="123" actId="1076"/>
          <ac:picMkLst>
            <pc:docMk/>
            <pc:sldMk cId="0" sldId="264"/>
            <ac:picMk id="3" creationId="{E8A98C83-56FC-4654-BD1C-CAB9627FBEFD}"/>
          </ac:picMkLst>
        </pc:picChg>
        <pc:picChg chg="del">
          <ac:chgData name="Knoebel, Kristopher" userId="b7eb1a12-55e1-4d42-8958-0cdcc9c8f2eb" providerId="ADAL" clId="{4F2ADD69-1D4D-4D6C-864D-A25ACF14E5D9}" dt="2021-12-13T17:18:58.408" v="118" actId="478"/>
          <ac:picMkLst>
            <pc:docMk/>
            <pc:sldMk cId="0" sldId="264"/>
            <ac:picMk id="4" creationId="{4DF02768-4F23-4737-BA8D-AC4594CF55AD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27:59.899" v="136" actId="1076"/>
        <pc:sldMkLst>
          <pc:docMk/>
          <pc:sldMk cId="0" sldId="265"/>
        </pc:sldMkLst>
        <pc:spChg chg="mod">
          <ac:chgData name="Knoebel, Kristopher" userId="b7eb1a12-55e1-4d42-8958-0cdcc9c8f2eb" providerId="ADAL" clId="{4F2ADD69-1D4D-4D6C-864D-A25ACF14E5D9}" dt="2021-12-13T15:37:27.684" v="57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4F2ADD69-1D4D-4D6C-864D-A25ACF14E5D9}" dt="2021-12-13T17:27:48.644" v="132" actId="478"/>
          <ac:picMkLst>
            <pc:docMk/>
            <pc:sldMk cId="0" sldId="265"/>
            <ac:picMk id="3" creationId="{47513652-4580-43F7-BB8F-0616D3F8A92F}"/>
          </ac:picMkLst>
        </pc:picChg>
        <pc:picChg chg="add mod">
          <ac:chgData name="Knoebel, Kristopher" userId="b7eb1a12-55e1-4d42-8958-0cdcc9c8f2eb" providerId="ADAL" clId="{4F2ADD69-1D4D-4D6C-864D-A25ACF14E5D9}" dt="2021-12-13T17:27:59.899" v="136" actId="1076"/>
          <ac:picMkLst>
            <pc:docMk/>
            <pc:sldMk cId="0" sldId="265"/>
            <ac:picMk id="4" creationId="{6A84596D-A024-4601-BB66-3929422D7F54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29:51.095" v="139" actId="1076"/>
        <pc:sldMkLst>
          <pc:docMk/>
          <pc:sldMk cId="0" sldId="266"/>
        </pc:sldMkLst>
        <pc:spChg chg="mod">
          <ac:chgData name="Knoebel, Kristopher" userId="b7eb1a12-55e1-4d42-8958-0cdcc9c8f2eb" providerId="ADAL" clId="{4F2ADD69-1D4D-4D6C-864D-A25ACF14E5D9}" dt="2021-12-13T15:37:34.402" v="62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4F2ADD69-1D4D-4D6C-864D-A25ACF14E5D9}" dt="2021-12-13T17:29:46.589" v="137" actId="478"/>
          <ac:picMkLst>
            <pc:docMk/>
            <pc:sldMk cId="0" sldId="266"/>
            <ac:picMk id="3" creationId="{BAF3BD20-392C-47DB-A150-C38A323144A5}"/>
          </ac:picMkLst>
        </pc:picChg>
        <pc:picChg chg="add mod">
          <ac:chgData name="Knoebel, Kristopher" userId="b7eb1a12-55e1-4d42-8958-0cdcc9c8f2eb" providerId="ADAL" clId="{4F2ADD69-1D4D-4D6C-864D-A25ACF14E5D9}" dt="2021-12-13T17:29:51.095" v="139" actId="1076"/>
          <ac:picMkLst>
            <pc:docMk/>
            <pc:sldMk cId="0" sldId="266"/>
            <ac:picMk id="4" creationId="{6516FD5B-DA56-4862-BCF3-33BBF19DC2FD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5:38:25.850" v="82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4F2ADD69-1D4D-4D6C-864D-A25ACF14E5D9}" dt="2021-12-13T15:37:41.683" v="67" actId="20577"/>
          <ac:spMkLst>
            <pc:docMk/>
            <pc:sldMk cId="1314637076" sldId="271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5:38:25.850" v="82" actId="1076"/>
          <ac:picMkLst>
            <pc:docMk/>
            <pc:sldMk cId="1314637076" sldId="271"/>
            <ac:picMk id="3" creationId="{60FD53FC-7C11-4B61-A4F4-CBC40285A8D9}"/>
          </ac:picMkLst>
        </pc:picChg>
        <pc:picChg chg="del">
          <ac:chgData name="Knoebel, Kristopher" userId="b7eb1a12-55e1-4d42-8958-0cdcc9c8f2eb" providerId="ADAL" clId="{4F2ADD69-1D4D-4D6C-864D-A25ACF14E5D9}" dt="2021-12-13T15:38:13.070" v="78" actId="478"/>
          <ac:picMkLst>
            <pc:docMk/>
            <pc:sldMk cId="1314637076" sldId="271"/>
            <ac:picMk id="4" creationId="{939E4023-CBF6-4429-A536-165106B0D6C9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5:39:06.923" v="90" actId="14100"/>
        <pc:sldMkLst>
          <pc:docMk/>
          <pc:sldMk cId="584240736" sldId="272"/>
        </pc:sldMkLst>
        <pc:spChg chg="mod">
          <ac:chgData name="Knoebel, Kristopher" userId="b7eb1a12-55e1-4d42-8958-0cdcc9c8f2eb" providerId="ADAL" clId="{4F2ADD69-1D4D-4D6C-864D-A25ACF14E5D9}" dt="2021-12-13T15:37:47.417" v="72" actId="20577"/>
          <ac:spMkLst>
            <pc:docMk/>
            <pc:sldMk cId="584240736" sldId="272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5:38:48.530" v="86" actId="14100"/>
          <ac:picMkLst>
            <pc:docMk/>
            <pc:sldMk cId="584240736" sldId="272"/>
            <ac:picMk id="3" creationId="{FD49CF3A-C281-4B1D-8039-02E9C080F76F}"/>
          </ac:picMkLst>
        </pc:picChg>
        <pc:picChg chg="add mod">
          <ac:chgData name="Knoebel, Kristopher" userId="b7eb1a12-55e1-4d42-8958-0cdcc9c8f2eb" providerId="ADAL" clId="{4F2ADD69-1D4D-4D6C-864D-A25ACF14E5D9}" dt="2021-12-13T15:39:06.923" v="90" actId="14100"/>
          <ac:picMkLst>
            <pc:docMk/>
            <pc:sldMk cId="584240736" sldId="272"/>
            <ac:picMk id="4" creationId="{B6141836-E774-46F0-8980-C428DE98D263}"/>
          </ac:picMkLst>
        </pc:picChg>
        <pc:picChg chg="del">
          <ac:chgData name="Knoebel, Kristopher" userId="b7eb1a12-55e1-4d42-8958-0cdcc9c8f2eb" providerId="ADAL" clId="{4F2ADD69-1D4D-4D6C-864D-A25ACF14E5D9}" dt="2021-12-13T15:38:36.071" v="83" actId="478"/>
          <ac:picMkLst>
            <pc:docMk/>
            <pc:sldMk cId="584240736" sldId="272"/>
            <ac:picMk id="5" creationId="{947AAD16-E3D6-49DE-9251-F533CFBDE1C2}"/>
          </ac:picMkLst>
        </pc:picChg>
        <pc:picChg chg="del">
          <ac:chgData name="Knoebel, Kristopher" userId="b7eb1a12-55e1-4d42-8958-0cdcc9c8f2eb" providerId="ADAL" clId="{4F2ADD69-1D4D-4D6C-864D-A25ACF14E5D9}" dt="2021-12-13T15:38:55.857" v="87" actId="478"/>
          <ac:picMkLst>
            <pc:docMk/>
            <pc:sldMk cId="584240736" sldId="272"/>
            <ac:picMk id="6" creationId="{960B9D47-86A8-4EED-A65D-9FC0940FEFD9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5:39:47.913" v="99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4F2ADD69-1D4D-4D6C-864D-A25ACF14E5D9}" dt="2021-12-13T15:37:53.229" v="77" actId="20577"/>
          <ac:spMkLst>
            <pc:docMk/>
            <pc:sldMk cId="2943230228" sldId="273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5:39:29.962" v="95" actId="1076"/>
          <ac:picMkLst>
            <pc:docMk/>
            <pc:sldMk cId="2943230228" sldId="273"/>
            <ac:picMk id="3" creationId="{0C570175-5859-4DDC-A683-6FB40FB04029}"/>
          </ac:picMkLst>
        </pc:picChg>
        <pc:picChg chg="add mod">
          <ac:chgData name="Knoebel, Kristopher" userId="b7eb1a12-55e1-4d42-8958-0cdcc9c8f2eb" providerId="ADAL" clId="{4F2ADD69-1D4D-4D6C-864D-A25ACF14E5D9}" dt="2021-12-13T15:39:47.913" v="99" actId="14100"/>
          <ac:picMkLst>
            <pc:docMk/>
            <pc:sldMk cId="2943230228" sldId="273"/>
            <ac:picMk id="4" creationId="{5E92323B-EB5A-434B-910C-0C8B2A8CB6E4}"/>
          </ac:picMkLst>
        </pc:picChg>
        <pc:picChg chg="del">
          <ac:chgData name="Knoebel, Kristopher" userId="b7eb1a12-55e1-4d42-8958-0cdcc9c8f2eb" providerId="ADAL" clId="{4F2ADD69-1D4D-4D6C-864D-A25ACF14E5D9}" dt="2021-12-13T15:39:18.756" v="91" actId="478"/>
          <ac:picMkLst>
            <pc:docMk/>
            <pc:sldMk cId="2943230228" sldId="273"/>
            <ac:picMk id="5" creationId="{523C425C-37B2-4E73-83FB-5FE20B96D299}"/>
          </ac:picMkLst>
        </pc:picChg>
        <pc:picChg chg="del">
          <ac:chgData name="Knoebel, Kristopher" userId="b7eb1a12-55e1-4d42-8958-0cdcc9c8f2eb" providerId="ADAL" clId="{4F2ADD69-1D4D-4D6C-864D-A25ACF14E5D9}" dt="2021-12-13T15:39:32.930" v="96" actId="478"/>
          <ac:picMkLst>
            <pc:docMk/>
            <pc:sldMk cId="2943230228" sldId="273"/>
            <ac:picMk id="6" creationId="{AE8C5DF6-8F97-4AED-BE24-DB4A71ED2263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24:43.825" v="131"/>
        <pc:sldMkLst>
          <pc:docMk/>
          <pc:sldMk cId="2880349554" sldId="274"/>
        </pc:sldMkLst>
        <pc:spChg chg="mod">
          <ac:chgData name="Knoebel, Kristopher" userId="b7eb1a12-55e1-4d42-8958-0cdcc9c8f2eb" providerId="ADAL" clId="{4F2ADD69-1D4D-4D6C-864D-A25ACF14E5D9}" dt="2021-12-13T15:37:19.997" v="46" actId="20577"/>
          <ac:spMkLst>
            <pc:docMk/>
            <pc:sldMk cId="2880349554" sldId="274"/>
            <ac:spMk id="2" creationId="{00000000-0000-0000-0000-000000000000}"/>
          </ac:spMkLst>
        </pc:spChg>
        <pc:picChg chg="add">
          <ac:chgData name="Knoebel, Kristopher" userId="b7eb1a12-55e1-4d42-8958-0cdcc9c8f2eb" providerId="ADAL" clId="{4F2ADD69-1D4D-4D6C-864D-A25ACF14E5D9}" dt="2021-12-13T17:24:43.825" v="131"/>
          <ac:picMkLst>
            <pc:docMk/>
            <pc:sldMk cId="2880349554" sldId="274"/>
            <ac:picMk id="3" creationId="{1A9D3F8F-F5C1-412A-955D-39210192A558}"/>
          </ac:picMkLst>
        </pc:picChg>
        <pc:picChg chg="del">
          <ac:chgData name="Knoebel, Kristopher" userId="b7eb1a12-55e1-4d42-8958-0cdcc9c8f2eb" providerId="ADAL" clId="{4F2ADD69-1D4D-4D6C-864D-A25ACF14E5D9}" dt="2021-12-13T17:24:42.267" v="130" actId="478"/>
          <ac:picMkLst>
            <pc:docMk/>
            <pc:sldMk cId="2880349554" sldId="274"/>
            <ac:picMk id="4" creationId="{8572D1C1-9A37-432E-A563-C5EDD8B175B0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23:27.166" v="129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4F2ADD69-1D4D-4D6C-864D-A25ACF14E5D9}" dt="2021-12-13T15:37:10.187" v="35" actId="20577"/>
          <ac:spMkLst>
            <pc:docMk/>
            <pc:sldMk cId="3422500624" sldId="27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7:23:27.166" v="129" actId="1076"/>
          <ac:picMkLst>
            <pc:docMk/>
            <pc:sldMk cId="3422500624" sldId="275"/>
            <ac:picMk id="3" creationId="{FA220CE5-E980-4A14-AF22-2211974043F0}"/>
          </ac:picMkLst>
        </pc:picChg>
        <pc:picChg chg="del">
          <ac:chgData name="Knoebel, Kristopher" userId="b7eb1a12-55e1-4d42-8958-0cdcc9c8f2eb" providerId="ADAL" clId="{4F2ADD69-1D4D-4D6C-864D-A25ACF14E5D9}" dt="2021-12-13T17:23:13.229" v="124" actId="478"/>
          <ac:picMkLst>
            <pc:docMk/>
            <pc:sldMk cId="3422500624" sldId="275"/>
            <ac:picMk id="5" creationId="{5F75D433-8D55-4EEC-958A-A092D2F4F484}"/>
          </ac:picMkLst>
        </pc:picChg>
      </pc:sldChg>
    </pc:docChg>
  </pc:docChgLst>
  <pc:docChgLst>
    <pc:chgData name="Kristopher" userId="b7eb1a12-55e1-4d42-8958-0cdcc9c8f2eb" providerId="ADAL" clId="{5EFB9E0C-4383-4B36-8BD0-C4DB76D4163A}"/>
    <pc:docChg chg="custSel modSld">
      <pc:chgData name="Kristopher" userId="b7eb1a12-55e1-4d42-8958-0cdcc9c8f2eb" providerId="ADAL" clId="{5EFB9E0C-4383-4B36-8BD0-C4DB76D4163A}" dt="2021-05-17T02:45:23.338" v="29" actId="1076"/>
      <pc:docMkLst>
        <pc:docMk/>
      </pc:docMkLst>
      <pc:sldChg chg="addSp delSp modSp">
        <pc:chgData name="Kristopher" userId="b7eb1a12-55e1-4d42-8958-0cdcc9c8f2eb" providerId="ADAL" clId="{5EFB9E0C-4383-4B36-8BD0-C4DB76D4163A}" dt="2021-05-17T02:37:07.708" v="6" actId="1076"/>
        <pc:sldMkLst>
          <pc:docMk/>
          <pc:sldMk cId="0" sldId="257"/>
        </pc:sldMkLst>
        <pc:spChg chg="mod">
          <ac:chgData name="Kristopher" userId="b7eb1a12-55e1-4d42-8958-0cdcc9c8f2eb" providerId="ADAL" clId="{5EFB9E0C-4383-4B36-8BD0-C4DB76D4163A}" dt="2021-05-17T02:36:51.458" v="1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ristopher" userId="b7eb1a12-55e1-4d42-8958-0cdcc9c8f2eb" providerId="ADAL" clId="{5EFB9E0C-4383-4B36-8BD0-C4DB76D4163A}" dt="2021-05-17T02:37:07.708" v="6" actId="1076"/>
          <ac:picMkLst>
            <pc:docMk/>
            <pc:sldMk cId="0" sldId="257"/>
            <ac:picMk id="3" creationId="{14B9034F-544D-440C-A634-54D287861E1A}"/>
          </ac:picMkLst>
        </pc:picChg>
        <pc:picChg chg="del">
          <ac:chgData name="Kristopher" userId="b7eb1a12-55e1-4d42-8958-0cdcc9c8f2eb" providerId="ADAL" clId="{5EFB9E0C-4383-4B36-8BD0-C4DB76D4163A}" dt="2021-05-17T02:36:53.536" v="2" actId="478"/>
          <ac:picMkLst>
            <pc:docMk/>
            <pc:sldMk cId="0" sldId="257"/>
            <ac:picMk id="4" creationId="{C7E29206-9F43-400C-B841-5CB7338C1A5D}"/>
          </ac:picMkLst>
        </pc:picChg>
      </pc:sldChg>
      <pc:sldChg chg="addSp delSp modSp">
        <pc:chgData name="Kristopher" userId="b7eb1a12-55e1-4d42-8958-0cdcc9c8f2eb" providerId="ADAL" clId="{5EFB9E0C-4383-4B36-8BD0-C4DB76D4163A}" dt="2021-05-17T02:39:12.005" v="11" actId="1076"/>
        <pc:sldMkLst>
          <pc:docMk/>
          <pc:sldMk cId="0" sldId="258"/>
        </pc:sldMkLst>
        <pc:picChg chg="del">
          <ac:chgData name="Kristopher" userId="b7eb1a12-55e1-4d42-8958-0cdcc9c8f2eb" providerId="ADAL" clId="{5EFB9E0C-4383-4B36-8BD0-C4DB76D4163A}" dt="2021-05-17T02:38:58.441" v="7" actId="478"/>
          <ac:picMkLst>
            <pc:docMk/>
            <pc:sldMk cId="0" sldId="258"/>
            <ac:picMk id="3" creationId="{0DF66D21-7A67-4B50-886F-D18A35B164C7}"/>
          </ac:picMkLst>
        </pc:picChg>
        <pc:picChg chg="add mod">
          <ac:chgData name="Kristopher" userId="b7eb1a12-55e1-4d42-8958-0cdcc9c8f2eb" providerId="ADAL" clId="{5EFB9E0C-4383-4B36-8BD0-C4DB76D4163A}" dt="2021-05-17T02:39:12.005" v="11" actId="1076"/>
          <ac:picMkLst>
            <pc:docMk/>
            <pc:sldMk cId="0" sldId="258"/>
            <ac:picMk id="4" creationId="{2E94452B-67D0-4469-AAE6-4C1CEF63BA3E}"/>
          </ac:picMkLst>
        </pc:picChg>
      </pc:sldChg>
      <pc:sldChg chg="addSp delSp modSp">
        <pc:chgData name="Kristopher" userId="b7eb1a12-55e1-4d42-8958-0cdcc9c8f2eb" providerId="ADAL" clId="{5EFB9E0C-4383-4B36-8BD0-C4DB76D4163A}" dt="2021-05-17T02:39:49.949" v="17" actId="1076"/>
        <pc:sldMkLst>
          <pc:docMk/>
          <pc:sldMk cId="0" sldId="259"/>
        </pc:sldMkLst>
        <pc:picChg chg="del">
          <ac:chgData name="Kristopher" userId="b7eb1a12-55e1-4d42-8958-0cdcc9c8f2eb" providerId="ADAL" clId="{5EFB9E0C-4383-4B36-8BD0-C4DB76D4163A}" dt="2021-05-17T02:39:37.725" v="12" actId="478"/>
          <ac:picMkLst>
            <pc:docMk/>
            <pc:sldMk cId="0" sldId="259"/>
            <ac:picMk id="3" creationId="{F43049B2-645F-446B-8CEC-44591AC72466}"/>
          </ac:picMkLst>
        </pc:picChg>
        <pc:picChg chg="add mod">
          <ac:chgData name="Kristopher" userId="b7eb1a12-55e1-4d42-8958-0cdcc9c8f2eb" providerId="ADAL" clId="{5EFB9E0C-4383-4B36-8BD0-C4DB76D4163A}" dt="2021-05-17T02:39:49.949" v="17" actId="1076"/>
          <ac:picMkLst>
            <pc:docMk/>
            <pc:sldMk cId="0" sldId="259"/>
            <ac:picMk id="4" creationId="{1D90B4C1-51E3-4D5A-9C76-8AC26E1D2D12}"/>
          </ac:picMkLst>
        </pc:picChg>
      </pc:sldChg>
      <pc:sldChg chg="addSp delSp modSp">
        <pc:chgData name="Kristopher" userId="b7eb1a12-55e1-4d42-8958-0cdcc9c8f2eb" providerId="ADAL" clId="{5EFB9E0C-4383-4B36-8BD0-C4DB76D4163A}" dt="2021-05-17T02:40:44.503" v="22" actId="1076"/>
        <pc:sldMkLst>
          <pc:docMk/>
          <pc:sldMk cId="0" sldId="264"/>
        </pc:sldMkLst>
        <pc:picChg chg="del">
          <ac:chgData name="Kristopher" userId="b7eb1a12-55e1-4d42-8958-0cdcc9c8f2eb" providerId="ADAL" clId="{5EFB9E0C-4383-4B36-8BD0-C4DB76D4163A}" dt="2021-05-17T02:40:32.796" v="18" actId="478"/>
          <ac:picMkLst>
            <pc:docMk/>
            <pc:sldMk cId="0" sldId="264"/>
            <ac:picMk id="3" creationId="{32FE0744-D8A4-4806-B546-6401C97127D1}"/>
          </ac:picMkLst>
        </pc:picChg>
        <pc:picChg chg="add mod">
          <ac:chgData name="Kristopher" userId="b7eb1a12-55e1-4d42-8958-0cdcc9c8f2eb" providerId="ADAL" clId="{5EFB9E0C-4383-4B36-8BD0-C4DB76D4163A}" dt="2021-05-17T02:40:44.503" v="22" actId="1076"/>
          <ac:picMkLst>
            <pc:docMk/>
            <pc:sldMk cId="0" sldId="264"/>
            <ac:picMk id="4" creationId="{8F94EEC4-9460-4E81-B8D9-F9FD9706DC0B}"/>
          </ac:picMkLst>
        </pc:picChg>
      </pc:sldChg>
      <pc:sldChg chg="addSp delSp">
        <pc:chgData name="Kristopher" userId="b7eb1a12-55e1-4d42-8958-0cdcc9c8f2eb" providerId="ADAL" clId="{5EFB9E0C-4383-4B36-8BD0-C4DB76D4163A}" dt="2021-05-17T02:42:38.104" v="24"/>
        <pc:sldMkLst>
          <pc:docMk/>
          <pc:sldMk cId="0" sldId="265"/>
        </pc:sldMkLst>
        <pc:picChg chg="del">
          <ac:chgData name="Kristopher" userId="b7eb1a12-55e1-4d42-8958-0cdcc9c8f2eb" providerId="ADAL" clId="{5EFB9E0C-4383-4B36-8BD0-C4DB76D4163A}" dt="2021-05-17T02:42:35.557" v="23" actId="478"/>
          <ac:picMkLst>
            <pc:docMk/>
            <pc:sldMk cId="0" sldId="265"/>
            <ac:picMk id="3" creationId="{08D5E0DE-16DF-46DC-A89D-3E0B23877920}"/>
          </ac:picMkLst>
        </pc:picChg>
        <pc:picChg chg="add">
          <ac:chgData name="Kristopher" userId="b7eb1a12-55e1-4d42-8958-0cdcc9c8f2eb" providerId="ADAL" clId="{5EFB9E0C-4383-4B36-8BD0-C4DB76D4163A}" dt="2021-05-17T02:42:38.104" v="24"/>
          <ac:picMkLst>
            <pc:docMk/>
            <pc:sldMk cId="0" sldId="265"/>
            <ac:picMk id="4" creationId="{C02A96C8-5D37-473D-A64F-B6E7028B3C0D}"/>
          </ac:picMkLst>
        </pc:picChg>
      </pc:sldChg>
      <pc:sldChg chg="addSp delSp modSp">
        <pc:chgData name="Kristopher" userId="b7eb1a12-55e1-4d42-8958-0cdcc9c8f2eb" providerId="ADAL" clId="{5EFB9E0C-4383-4B36-8BD0-C4DB76D4163A}" dt="2021-05-17T02:45:23.338" v="29" actId="1076"/>
        <pc:sldMkLst>
          <pc:docMk/>
          <pc:sldMk cId="0" sldId="266"/>
        </pc:sldMkLst>
        <pc:picChg chg="del">
          <ac:chgData name="Kristopher" userId="b7eb1a12-55e1-4d42-8958-0cdcc9c8f2eb" providerId="ADAL" clId="{5EFB9E0C-4383-4B36-8BD0-C4DB76D4163A}" dt="2021-05-17T02:45:10.916" v="25" actId="478"/>
          <ac:picMkLst>
            <pc:docMk/>
            <pc:sldMk cId="0" sldId="266"/>
            <ac:picMk id="3" creationId="{6EEE56F3-3283-4244-852E-5C96506A4BDC}"/>
          </ac:picMkLst>
        </pc:picChg>
        <pc:picChg chg="add mod">
          <ac:chgData name="Kristopher" userId="b7eb1a12-55e1-4d42-8958-0cdcc9c8f2eb" providerId="ADAL" clId="{5EFB9E0C-4383-4B36-8BD0-C4DB76D4163A}" dt="2021-05-17T02:45:23.338" v="29" actId="1076"/>
          <ac:picMkLst>
            <pc:docMk/>
            <pc:sldMk cId="0" sldId="266"/>
            <ac:picMk id="4" creationId="{BAA25847-840E-44E7-B97F-445FE50B6786}"/>
          </ac:picMkLst>
        </pc:picChg>
      </pc:sldChg>
    </pc:docChg>
  </pc:docChgLst>
  <pc:docChgLst>
    <pc:chgData name="Knoebel, Kristopher" userId="b7eb1a12-55e1-4d42-8958-0cdcc9c8f2eb" providerId="ADAL" clId="{B9D26F09-0D6A-46F2-B988-133921AE2E73}"/>
    <pc:docChg chg="custSel addSld modSld">
      <pc:chgData name="Knoebel, Kristopher" userId="b7eb1a12-55e1-4d42-8958-0cdcc9c8f2eb" providerId="ADAL" clId="{B9D26F09-0D6A-46F2-B988-133921AE2E73}" dt="2021-08-12T17:29:20.787" v="218" actId="14100"/>
      <pc:docMkLst>
        <pc:docMk/>
      </pc:docMkLst>
      <pc:sldChg chg="modSp">
        <pc:chgData name="Knoebel, Kristopher" userId="b7eb1a12-55e1-4d42-8958-0cdcc9c8f2eb" providerId="ADAL" clId="{B9D26F09-0D6A-46F2-B988-133921AE2E73}" dt="2021-08-12T12:41:17.779" v="1" actId="20577"/>
        <pc:sldMkLst>
          <pc:docMk/>
          <pc:sldMk cId="0" sldId="256"/>
        </pc:sldMkLst>
        <pc:spChg chg="mod">
          <ac:chgData name="Knoebel, Kristopher" userId="b7eb1a12-55e1-4d42-8958-0cdcc9c8f2eb" providerId="ADAL" clId="{B9D26F09-0D6A-46F2-B988-133921AE2E73}" dt="2021-08-12T12:41:17.779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B9D26F09-0D6A-46F2-B988-133921AE2E73}" dt="2021-08-12T12:42:03.301" v="14" actId="1076"/>
        <pc:sldMkLst>
          <pc:docMk/>
          <pc:sldMk cId="0" sldId="257"/>
        </pc:sldMkLst>
        <pc:spChg chg="mod">
          <ac:chgData name="Knoebel, Kristopher" userId="b7eb1a12-55e1-4d42-8958-0cdcc9c8f2eb" providerId="ADAL" clId="{B9D26F09-0D6A-46F2-B988-133921AE2E73}" dt="2021-08-12T12:41:25.674" v="8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9D26F09-0D6A-46F2-B988-133921AE2E73}" dt="2021-08-12T12:41:41.880" v="9" actId="478"/>
          <ac:picMkLst>
            <pc:docMk/>
            <pc:sldMk cId="0" sldId="257"/>
            <ac:picMk id="3" creationId="{1AE2A08D-A2E0-46EF-8BAA-EF7441B00EA4}"/>
          </ac:picMkLst>
        </pc:picChg>
        <pc:picChg chg="add mod">
          <ac:chgData name="Knoebel, Kristopher" userId="b7eb1a12-55e1-4d42-8958-0cdcc9c8f2eb" providerId="ADAL" clId="{B9D26F09-0D6A-46F2-B988-133921AE2E73}" dt="2021-08-12T12:42:03.301" v="14" actId="1076"/>
          <ac:picMkLst>
            <pc:docMk/>
            <pc:sldMk cId="0" sldId="257"/>
            <ac:picMk id="4" creationId="{BF99FBBD-0F6B-4BC7-AEA3-AD30AA82F5E5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2:47:39.290" v="34" actId="14100"/>
        <pc:sldMkLst>
          <pc:docMk/>
          <pc:sldMk cId="0" sldId="258"/>
        </pc:sldMkLst>
        <pc:spChg chg="mod">
          <ac:chgData name="Knoebel, Kristopher" userId="b7eb1a12-55e1-4d42-8958-0cdcc9c8f2eb" providerId="ADAL" clId="{B9D26F09-0D6A-46F2-B988-133921AE2E73}" dt="2021-08-12T12:42:15.245" v="18" actId="20577"/>
          <ac:spMkLst>
            <pc:docMk/>
            <pc:sldMk cId="0" sldId="258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B9D26F09-0D6A-46F2-B988-133921AE2E73}" dt="2021-08-12T12:46:48.309" v="27" actId="478"/>
          <ac:picMkLst>
            <pc:docMk/>
            <pc:sldMk cId="0" sldId="258"/>
            <ac:picMk id="3" creationId="{BDE1E59B-8BD1-4C2F-9925-BAFAA6FF8D16}"/>
          </ac:picMkLst>
        </pc:picChg>
        <pc:picChg chg="del">
          <ac:chgData name="Knoebel, Kristopher" userId="b7eb1a12-55e1-4d42-8958-0cdcc9c8f2eb" providerId="ADAL" clId="{B9D26F09-0D6A-46F2-B988-133921AE2E73}" dt="2021-08-12T12:45:23.376" v="19" actId="478"/>
          <ac:picMkLst>
            <pc:docMk/>
            <pc:sldMk cId="0" sldId="258"/>
            <ac:picMk id="4" creationId="{74DF5FBC-CBCC-4BEB-B3B6-12F098792ECE}"/>
          </ac:picMkLst>
        </pc:picChg>
        <pc:picChg chg="add del mod">
          <ac:chgData name="Knoebel, Kristopher" userId="b7eb1a12-55e1-4d42-8958-0cdcc9c8f2eb" providerId="ADAL" clId="{B9D26F09-0D6A-46F2-B988-133921AE2E73}" dt="2021-08-12T12:47:24.668" v="30" actId="478"/>
          <ac:picMkLst>
            <pc:docMk/>
            <pc:sldMk cId="0" sldId="258"/>
            <ac:picMk id="5" creationId="{2C2343E9-9D70-47A5-B18D-428AB6D164B3}"/>
          </ac:picMkLst>
        </pc:picChg>
        <pc:picChg chg="add mod">
          <ac:chgData name="Knoebel, Kristopher" userId="b7eb1a12-55e1-4d42-8958-0cdcc9c8f2eb" providerId="ADAL" clId="{B9D26F09-0D6A-46F2-B988-133921AE2E73}" dt="2021-08-12T12:47:39.290" v="34" actId="14100"/>
          <ac:picMkLst>
            <pc:docMk/>
            <pc:sldMk cId="0" sldId="258"/>
            <ac:picMk id="6" creationId="{D7D9803D-3FD7-4022-856C-22508A14D0E2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2:49:43.210" v="44" actId="1076"/>
        <pc:sldMkLst>
          <pc:docMk/>
          <pc:sldMk cId="0" sldId="259"/>
        </pc:sldMkLst>
        <pc:spChg chg="mod">
          <ac:chgData name="Knoebel, Kristopher" userId="b7eb1a12-55e1-4d42-8958-0cdcc9c8f2eb" providerId="ADAL" clId="{B9D26F09-0D6A-46F2-B988-133921AE2E73}" dt="2021-08-12T12:48:10.369" v="38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2:49:43.210" v="44" actId="1076"/>
          <ac:picMkLst>
            <pc:docMk/>
            <pc:sldMk cId="0" sldId="259"/>
            <ac:picMk id="3" creationId="{C0C48437-733B-4168-A2F5-C78DDD666B0C}"/>
          </ac:picMkLst>
        </pc:picChg>
        <pc:picChg chg="del">
          <ac:chgData name="Knoebel, Kristopher" userId="b7eb1a12-55e1-4d42-8958-0cdcc9c8f2eb" providerId="ADAL" clId="{B9D26F09-0D6A-46F2-B988-133921AE2E73}" dt="2021-08-12T12:49:33.175" v="39" actId="478"/>
          <ac:picMkLst>
            <pc:docMk/>
            <pc:sldMk cId="0" sldId="259"/>
            <ac:picMk id="4" creationId="{0F1D4E25-B24C-4F51-B221-A7FC31ADA47E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2:51:04.331" v="55" actId="1076"/>
        <pc:sldMkLst>
          <pc:docMk/>
          <pc:sldMk cId="0" sldId="264"/>
        </pc:sldMkLst>
        <pc:spChg chg="mod">
          <ac:chgData name="Knoebel, Kristopher" userId="b7eb1a12-55e1-4d42-8958-0cdcc9c8f2eb" providerId="ADAL" clId="{B9D26F09-0D6A-46F2-B988-133921AE2E73}" dt="2021-08-12T12:50:05.668" v="48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2:51:04.331" v="55" actId="1076"/>
          <ac:picMkLst>
            <pc:docMk/>
            <pc:sldMk cId="0" sldId="264"/>
            <ac:picMk id="3" creationId="{03147732-1013-4AC9-BBBF-5FB5D240687C}"/>
          </ac:picMkLst>
        </pc:picChg>
        <pc:picChg chg="del">
          <ac:chgData name="Knoebel, Kristopher" userId="b7eb1a12-55e1-4d42-8958-0cdcc9c8f2eb" providerId="ADAL" clId="{B9D26F09-0D6A-46F2-B988-133921AE2E73}" dt="2021-08-12T12:50:45.477" v="49" actId="478"/>
          <ac:picMkLst>
            <pc:docMk/>
            <pc:sldMk cId="0" sldId="264"/>
            <ac:picMk id="4" creationId="{E8DDB33E-A458-4EE9-B92B-E04442F3C887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3:00:20.566" v="139" actId="1076"/>
        <pc:sldMkLst>
          <pc:docMk/>
          <pc:sldMk cId="0" sldId="265"/>
        </pc:sldMkLst>
        <pc:spChg chg="mod">
          <ac:chgData name="Knoebel, Kristopher" userId="b7eb1a12-55e1-4d42-8958-0cdcc9c8f2eb" providerId="ADAL" clId="{B9D26F09-0D6A-46F2-B988-133921AE2E73}" dt="2021-08-12T12:51:31.626" v="59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3:00:20.566" v="139" actId="1076"/>
          <ac:picMkLst>
            <pc:docMk/>
            <pc:sldMk cId="0" sldId="265"/>
            <ac:picMk id="3" creationId="{7F4D482A-2C71-41A6-ABE7-8F5A28658674}"/>
          </ac:picMkLst>
        </pc:picChg>
        <pc:picChg chg="del">
          <ac:chgData name="Knoebel, Kristopher" userId="b7eb1a12-55e1-4d42-8958-0cdcc9c8f2eb" providerId="ADAL" clId="{B9D26F09-0D6A-46F2-B988-133921AE2E73}" dt="2021-08-12T13:00:09.051" v="134" actId="478"/>
          <ac:picMkLst>
            <pc:docMk/>
            <pc:sldMk cId="0" sldId="265"/>
            <ac:picMk id="4" creationId="{AA782525-4347-464D-BD20-103039635087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3:02:55.019" v="149" actId="14100"/>
        <pc:sldMkLst>
          <pc:docMk/>
          <pc:sldMk cId="0" sldId="266"/>
        </pc:sldMkLst>
        <pc:spChg chg="mod">
          <ac:chgData name="Knoebel, Kristopher" userId="b7eb1a12-55e1-4d42-8958-0cdcc9c8f2eb" providerId="ADAL" clId="{B9D26F09-0D6A-46F2-B988-133921AE2E73}" dt="2021-08-12T13:00:31.807" v="145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3:02:55.019" v="149" actId="14100"/>
          <ac:picMkLst>
            <pc:docMk/>
            <pc:sldMk cId="0" sldId="266"/>
            <ac:picMk id="3" creationId="{A2BDC0CE-B8C3-4B6B-9419-D55494A6302F}"/>
          </ac:picMkLst>
        </pc:picChg>
        <pc:picChg chg="del">
          <ac:chgData name="Knoebel, Kristopher" userId="b7eb1a12-55e1-4d42-8958-0cdcc9c8f2eb" providerId="ADAL" clId="{B9D26F09-0D6A-46F2-B988-133921AE2E73}" dt="2021-08-12T13:02:47.132" v="146" actId="478"/>
          <ac:picMkLst>
            <pc:docMk/>
            <pc:sldMk cId="0" sldId="266"/>
            <ac:picMk id="4" creationId="{BC82DB96-0B0B-4B4F-8DB8-AF8968DBBA4D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7:27:40.955" v="200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B9D26F09-0D6A-46F2-B988-133921AE2E73}" dt="2021-08-12T17:14:48.915" v="188" actId="20577"/>
          <ac:spMkLst>
            <pc:docMk/>
            <pc:sldMk cId="1314637076" sldId="271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7:27:40.955" v="200" actId="1076"/>
          <ac:picMkLst>
            <pc:docMk/>
            <pc:sldMk cId="1314637076" sldId="271"/>
            <ac:picMk id="3" creationId="{BA560284-2752-4B4B-8EB8-9CD5604FAAFD}"/>
          </ac:picMkLst>
        </pc:picChg>
        <pc:picChg chg="del">
          <ac:chgData name="Knoebel, Kristopher" userId="b7eb1a12-55e1-4d42-8958-0cdcc9c8f2eb" providerId="ADAL" clId="{B9D26F09-0D6A-46F2-B988-133921AE2E73}" dt="2021-08-12T17:27:34.091" v="197" actId="478"/>
          <ac:picMkLst>
            <pc:docMk/>
            <pc:sldMk cId="1314637076" sldId="271"/>
            <ac:picMk id="4" creationId="{5F2C3EC9-5F25-441E-9AC1-1F5A928207F1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7:28:44.869" v="210" actId="1076"/>
        <pc:sldMkLst>
          <pc:docMk/>
          <pc:sldMk cId="584240736" sldId="272"/>
        </pc:sldMkLst>
        <pc:spChg chg="mod">
          <ac:chgData name="Knoebel, Kristopher" userId="b7eb1a12-55e1-4d42-8958-0cdcc9c8f2eb" providerId="ADAL" clId="{B9D26F09-0D6A-46F2-B988-133921AE2E73}" dt="2021-08-12T17:14:55.947" v="192" actId="20577"/>
          <ac:spMkLst>
            <pc:docMk/>
            <pc:sldMk cId="584240736" sldId="272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7:28:18.994" v="205" actId="1076"/>
          <ac:picMkLst>
            <pc:docMk/>
            <pc:sldMk cId="584240736" sldId="272"/>
            <ac:picMk id="3" creationId="{E30DE2B3-DA8F-408B-8119-A9A2CF7FC2E8}"/>
          </ac:picMkLst>
        </pc:picChg>
        <pc:picChg chg="add mod">
          <ac:chgData name="Knoebel, Kristopher" userId="b7eb1a12-55e1-4d42-8958-0cdcc9c8f2eb" providerId="ADAL" clId="{B9D26F09-0D6A-46F2-B988-133921AE2E73}" dt="2021-08-12T17:28:44.869" v="210" actId="1076"/>
          <ac:picMkLst>
            <pc:docMk/>
            <pc:sldMk cId="584240736" sldId="272"/>
            <ac:picMk id="4" creationId="{AB7A60E6-B5BB-4171-A6D6-08ADC1F4A221}"/>
          </ac:picMkLst>
        </pc:picChg>
        <pc:picChg chg="del">
          <ac:chgData name="Knoebel, Kristopher" userId="b7eb1a12-55e1-4d42-8958-0cdcc9c8f2eb" providerId="ADAL" clId="{B9D26F09-0D6A-46F2-B988-133921AE2E73}" dt="2021-08-12T17:27:46.594" v="201" actId="478"/>
          <ac:picMkLst>
            <pc:docMk/>
            <pc:sldMk cId="584240736" sldId="272"/>
            <ac:picMk id="5" creationId="{A4EEB935-3045-4871-BEA3-B025EB92D77A}"/>
          </ac:picMkLst>
        </pc:picChg>
        <pc:picChg chg="del">
          <ac:chgData name="Knoebel, Kristopher" userId="b7eb1a12-55e1-4d42-8958-0cdcc9c8f2eb" providerId="ADAL" clId="{B9D26F09-0D6A-46F2-B988-133921AE2E73}" dt="2021-08-12T17:28:21.338" v="206" actId="478"/>
          <ac:picMkLst>
            <pc:docMk/>
            <pc:sldMk cId="584240736" sldId="272"/>
            <ac:picMk id="6" creationId="{2F00F54F-D977-4A9A-8245-D4334D1B4E7C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7:29:20.787" v="218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B9D26F09-0D6A-46F2-B988-133921AE2E73}" dt="2021-08-12T17:15:00.657" v="196" actId="20577"/>
          <ac:spMkLst>
            <pc:docMk/>
            <pc:sldMk cId="2943230228" sldId="273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7:29:04.495" v="214" actId="14100"/>
          <ac:picMkLst>
            <pc:docMk/>
            <pc:sldMk cId="2943230228" sldId="273"/>
            <ac:picMk id="3" creationId="{BC701600-E71B-4473-BF13-A5CFAA5E56B2}"/>
          </ac:picMkLst>
        </pc:picChg>
        <pc:picChg chg="add mod">
          <ac:chgData name="Knoebel, Kristopher" userId="b7eb1a12-55e1-4d42-8958-0cdcc9c8f2eb" providerId="ADAL" clId="{B9D26F09-0D6A-46F2-B988-133921AE2E73}" dt="2021-08-12T17:29:20.787" v="218" actId="14100"/>
          <ac:picMkLst>
            <pc:docMk/>
            <pc:sldMk cId="2943230228" sldId="273"/>
            <ac:picMk id="4" creationId="{DE15420B-7E62-4A76-AFD2-5BED9EC11E7C}"/>
          </ac:picMkLst>
        </pc:picChg>
        <pc:picChg chg="del">
          <ac:chgData name="Knoebel, Kristopher" userId="b7eb1a12-55e1-4d42-8958-0cdcc9c8f2eb" providerId="ADAL" clId="{B9D26F09-0D6A-46F2-B988-133921AE2E73}" dt="2021-08-12T17:28:55.674" v="211" actId="478"/>
          <ac:picMkLst>
            <pc:docMk/>
            <pc:sldMk cId="2943230228" sldId="273"/>
            <ac:picMk id="5" creationId="{CDC9F9BF-93B9-4160-BDDA-21B088F230E4}"/>
          </ac:picMkLst>
        </pc:picChg>
        <pc:picChg chg="del">
          <ac:chgData name="Knoebel, Kristopher" userId="b7eb1a12-55e1-4d42-8958-0cdcc9c8f2eb" providerId="ADAL" clId="{B9D26F09-0D6A-46F2-B988-133921AE2E73}" dt="2021-08-12T17:29:06.647" v="215" actId="478"/>
          <ac:picMkLst>
            <pc:docMk/>
            <pc:sldMk cId="2943230228" sldId="273"/>
            <ac:picMk id="6" creationId="{8CB3D57B-FE7E-4FDC-B7CB-3384638C46A5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2:53:25.690" v="133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B9D26F09-0D6A-46F2-B988-133921AE2E73}" dt="2021-08-12T12:52:51.955" v="130" actId="6549"/>
          <ac:spMkLst>
            <pc:docMk/>
            <pc:sldMk cId="2880349554" sldId="27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2:53:25.690" v="133" actId="1076"/>
          <ac:picMkLst>
            <pc:docMk/>
            <pc:sldMk cId="2880349554" sldId="274"/>
            <ac:picMk id="3" creationId="{4E87AC33-8939-4EF7-AE5D-C53557518112}"/>
          </ac:picMkLst>
        </pc:picChg>
        <pc:picChg chg="del">
          <ac:chgData name="Knoebel, Kristopher" userId="b7eb1a12-55e1-4d42-8958-0cdcc9c8f2eb" providerId="ADAL" clId="{B9D26F09-0D6A-46F2-B988-133921AE2E73}" dt="2021-08-12T12:53:20.871" v="131" actId="478"/>
          <ac:picMkLst>
            <pc:docMk/>
            <pc:sldMk cId="2880349554" sldId="274"/>
            <ac:picMk id="4" creationId="{AA782525-4347-464D-BD20-103039635087}"/>
          </ac:picMkLst>
        </pc:picChg>
      </pc:sldChg>
      <pc:sldChg chg="addSp delSp modSp add">
        <pc:chgData name="Knoebel, Kristopher" userId="b7eb1a12-55e1-4d42-8958-0cdcc9c8f2eb" providerId="ADAL" clId="{B9D26F09-0D6A-46F2-B988-133921AE2E73}" dt="2021-08-12T17:10:03.089" v="184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B9D26F09-0D6A-46F2-B988-133921AE2E73}" dt="2021-08-12T17:04:39.293" v="175" actId="6549"/>
          <ac:spMkLst>
            <pc:docMk/>
            <pc:sldMk cId="3422500624" sldId="27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9D26F09-0D6A-46F2-B988-133921AE2E73}" dt="2021-08-12T17:09:33.933" v="176" actId="478"/>
          <ac:picMkLst>
            <pc:docMk/>
            <pc:sldMk cId="3422500624" sldId="275"/>
            <ac:picMk id="3" creationId="{03147732-1013-4AC9-BBBF-5FB5D240687C}"/>
          </ac:picMkLst>
        </pc:picChg>
        <pc:picChg chg="add mod">
          <ac:chgData name="Knoebel, Kristopher" userId="b7eb1a12-55e1-4d42-8958-0cdcc9c8f2eb" providerId="ADAL" clId="{B9D26F09-0D6A-46F2-B988-133921AE2E73}" dt="2021-08-12T17:10:03.089" v="184" actId="1076"/>
          <ac:picMkLst>
            <pc:docMk/>
            <pc:sldMk cId="3422500624" sldId="275"/>
            <ac:picMk id="4" creationId="{2E9F3CA2-CFAD-4B4D-83E5-3663CE27A8A0}"/>
          </ac:picMkLst>
        </pc:picChg>
      </pc:sldChg>
    </pc:docChg>
  </pc:docChgLst>
  <pc:docChgLst>
    <pc:chgData name="Knoebel, Kristopher" userId="b7eb1a12-55e1-4d42-8958-0cdcc9c8f2eb" providerId="ADAL" clId="{D2F77C0C-E738-46AC-A29F-1825E1BC28F1}"/>
    <pc:docChg chg="undo custSel modSld">
      <pc:chgData name="Knoebel, Kristopher" userId="b7eb1a12-55e1-4d42-8958-0cdcc9c8f2eb" providerId="ADAL" clId="{D2F77C0C-E738-46AC-A29F-1825E1BC28F1}" dt="2021-10-19T13:20:04.895" v="182" actId="1076"/>
      <pc:docMkLst>
        <pc:docMk/>
      </pc:docMkLst>
      <pc:sldChg chg="modSp">
        <pc:chgData name="Knoebel, Kristopher" userId="b7eb1a12-55e1-4d42-8958-0cdcc9c8f2eb" providerId="ADAL" clId="{D2F77C0C-E738-46AC-A29F-1825E1BC28F1}" dt="2021-10-15T15:57:49.483" v="8" actId="20577"/>
        <pc:sldMkLst>
          <pc:docMk/>
          <pc:sldMk cId="0" sldId="256"/>
        </pc:sldMkLst>
        <pc:spChg chg="mod">
          <ac:chgData name="Knoebel, Kristopher" userId="b7eb1a12-55e1-4d42-8958-0cdcc9c8f2eb" providerId="ADAL" clId="{D2F77C0C-E738-46AC-A29F-1825E1BC28F1}" dt="2021-10-15T15:57:49.483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D2F77C0C-E738-46AC-A29F-1825E1BC28F1}" dt="2021-10-19T12:55:50.054" v="141" actId="1076"/>
        <pc:sldMkLst>
          <pc:docMk/>
          <pc:sldMk cId="0" sldId="257"/>
        </pc:sldMkLst>
        <pc:spChg chg="mod">
          <ac:chgData name="Knoebel, Kristopher" userId="b7eb1a12-55e1-4d42-8958-0cdcc9c8f2eb" providerId="ADAL" clId="{D2F77C0C-E738-46AC-A29F-1825E1BC28F1}" dt="2021-10-15T15:57:57.600" v="20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D2F77C0C-E738-46AC-A29F-1825E1BC28F1}" dt="2021-10-19T12:55:30.860" v="136" actId="478"/>
          <ac:picMkLst>
            <pc:docMk/>
            <pc:sldMk cId="0" sldId="257"/>
            <ac:picMk id="3" creationId="{0B67A2E7-72BD-4E88-96F2-41D6320AC345}"/>
          </ac:picMkLst>
        </pc:picChg>
        <pc:picChg chg="add mod">
          <ac:chgData name="Knoebel, Kristopher" userId="b7eb1a12-55e1-4d42-8958-0cdcc9c8f2eb" providerId="ADAL" clId="{D2F77C0C-E738-46AC-A29F-1825E1BC28F1}" dt="2021-10-19T12:55:50.054" v="141" actId="1076"/>
          <ac:picMkLst>
            <pc:docMk/>
            <pc:sldMk cId="0" sldId="257"/>
            <ac:picMk id="4" creationId="{D8F98D29-8F63-46E0-84B5-259545AC464E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2:57:16.452" v="145" actId="1076"/>
        <pc:sldMkLst>
          <pc:docMk/>
          <pc:sldMk cId="0" sldId="258"/>
        </pc:sldMkLst>
        <pc:spChg chg="mod">
          <ac:chgData name="Knoebel, Kristopher" userId="b7eb1a12-55e1-4d42-8958-0cdcc9c8f2eb" providerId="ADAL" clId="{D2F77C0C-E738-46AC-A29F-1825E1BC28F1}" dt="2021-10-15T15:58:03.375" v="24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D2F77C0C-E738-46AC-A29F-1825E1BC28F1}" dt="2021-10-19T12:57:09.323" v="142" actId="478"/>
          <ac:picMkLst>
            <pc:docMk/>
            <pc:sldMk cId="0" sldId="258"/>
            <ac:picMk id="3" creationId="{0C8CFDC9-68BE-4812-A660-C10FDB1B224E}"/>
          </ac:picMkLst>
        </pc:picChg>
        <pc:picChg chg="add mod">
          <ac:chgData name="Knoebel, Kristopher" userId="b7eb1a12-55e1-4d42-8958-0cdcc9c8f2eb" providerId="ADAL" clId="{D2F77C0C-E738-46AC-A29F-1825E1BC28F1}" dt="2021-10-19T12:57:16.452" v="145" actId="1076"/>
          <ac:picMkLst>
            <pc:docMk/>
            <pc:sldMk cId="0" sldId="258"/>
            <ac:picMk id="4" creationId="{0294D434-AC6D-4E78-AB66-48CA2609D710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2:57:50.563" v="151" actId="1076"/>
        <pc:sldMkLst>
          <pc:docMk/>
          <pc:sldMk cId="0" sldId="259"/>
        </pc:sldMkLst>
        <pc:spChg chg="mod">
          <ac:chgData name="Knoebel, Kristopher" userId="b7eb1a12-55e1-4d42-8958-0cdcc9c8f2eb" providerId="ADAL" clId="{D2F77C0C-E738-46AC-A29F-1825E1BC28F1}" dt="2021-10-15T15:58:09.316" v="28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9T12:57:50.563" v="151" actId="1076"/>
          <ac:picMkLst>
            <pc:docMk/>
            <pc:sldMk cId="0" sldId="259"/>
            <ac:picMk id="3" creationId="{EFA83C15-4519-4F26-8DDB-982B871FBB85}"/>
          </ac:picMkLst>
        </pc:picChg>
        <pc:picChg chg="del">
          <ac:chgData name="Knoebel, Kristopher" userId="b7eb1a12-55e1-4d42-8958-0cdcc9c8f2eb" providerId="ADAL" clId="{D2F77C0C-E738-46AC-A29F-1825E1BC28F1}" dt="2021-10-19T12:57:39.746" v="146" actId="478"/>
          <ac:picMkLst>
            <pc:docMk/>
            <pc:sldMk cId="0" sldId="259"/>
            <ac:picMk id="4" creationId="{C43BCB09-B6CB-4CEA-B42A-13122E87ADDF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02:19.129" v="165" actId="1076"/>
        <pc:sldMkLst>
          <pc:docMk/>
          <pc:sldMk cId="0" sldId="264"/>
        </pc:sldMkLst>
        <pc:spChg chg="mod">
          <ac:chgData name="Knoebel, Kristopher" userId="b7eb1a12-55e1-4d42-8958-0cdcc9c8f2eb" providerId="ADAL" clId="{D2F77C0C-E738-46AC-A29F-1825E1BC28F1}" dt="2021-10-15T15:58:17.214" v="40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9T13:02:19.129" v="165" actId="1076"/>
          <ac:picMkLst>
            <pc:docMk/>
            <pc:sldMk cId="0" sldId="264"/>
            <ac:picMk id="3" creationId="{8D2FD0C6-DA80-4D96-BE12-5CA8E46CC334}"/>
          </ac:picMkLst>
        </pc:picChg>
        <pc:picChg chg="del">
          <ac:chgData name="Knoebel, Kristopher" userId="b7eb1a12-55e1-4d42-8958-0cdcc9c8f2eb" providerId="ADAL" clId="{D2F77C0C-E738-46AC-A29F-1825E1BC28F1}" dt="2021-10-19T13:01:53.606" v="156" actId="478"/>
          <ac:picMkLst>
            <pc:docMk/>
            <pc:sldMk cId="0" sldId="264"/>
            <ac:picMk id="4" creationId="{BC60D728-480F-44B4-BBF9-8B97438DEEC9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15:55.348" v="172" actId="1076"/>
        <pc:sldMkLst>
          <pc:docMk/>
          <pc:sldMk cId="0" sldId="265"/>
        </pc:sldMkLst>
        <pc:spChg chg="mod">
          <ac:chgData name="Knoebel, Kristopher" userId="b7eb1a12-55e1-4d42-8958-0cdcc9c8f2eb" providerId="ADAL" clId="{D2F77C0C-E738-46AC-A29F-1825E1BC28F1}" dt="2021-10-15T15:58:42.535" v="73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D2F77C0C-E738-46AC-A29F-1825E1BC28F1}" dt="2021-10-19T13:15:46.037" v="169" actId="478"/>
          <ac:picMkLst>
            <pc:docMk/>
            <pc:sldMk cId="0" sldId="265"/>
            <ac:picMk id="3" creationId="{749B889C-3B71-43A7-85C4-D7C1EDAA5BED}"/>
          </ac:picMkLst>
        </pc:picChg>
        <pc:picChg chg="add mod">
          <ac:chgData name="Knoebel, Kristopher" userId="b7eb1a12-55e1-4d42-8958-0cdcc9c8f2eb" providerId="ADAL" clId="{D2F77C0C-E738-46AC-A29F-1825E1BC28F1}" dt="2021-10-19T13:15:55.348" v="172" actId="1076"/>
          <ac:picMkLst>
            <pc:docMk/>
            <pc:sldMk cId="0" sldId="265"/>
            <ac:picMk id="4" creationId="{11DCEC55-B5D0-4A70-815C-EC9E1BB00211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20:04.895" v="182" actId="1076"/>
        <pc:sldMkLst>
          <pc:docMk/>
          <pc:sldMk cId="0" sldId="266"/>
        </pc:sldMkLst>
        <pc:spChg chg="mod">
          <ac:chgData name="Knoebel, Kristopher" userId="b7eb1a12-55e1-4d42-8958-0cdcc9c8f2eb" providerId="ADAL" clId="{D2F77C0C-E738-46AC-A29F-1825E1BC28F1}" dt="2021-10-15T15:58:49.489" v="82" actId="20577"/>
          <ac:spMkLst>
            <pc:docMk/>
            <pc:sldMk cId="0" sldId="266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D2F77C0C-E738-46AC-A29F-1825E1BC28F1}" dt="2021-10-19T13:19:56.109" v="178" actId="478"/>
          <ac:picMkLst>
            <pc:docMk/>
            <pc:sldMk cId="0" sldId="266"/>
            <ac:picMk id="3" creationId="{53454158-5620-4F34-A18F-977EFBD93D23}"/>
          </ac:picMkLst>
        </pc:picChg>
        <pc:picChg chg="del">
          <ac:chgData name="Knoebel, Kristopher" userId="b7eb1a12-55e1-4d42-8958-0cdcc9c8f2eb" providerId="ADAL" clId="{D2F77C0C-E738-46AC-A29F-1825E1BC28F1}" dt="2021-10-19T13:18:06.856" v="173" actId="478"/>
          <ac:picMkLst>
            <pc:docMk/>
            <pc:sldMk cId="0" sldId="266"/>
            <ac:picMk id="4" creationId="{DCA8B648-F7B1-434F-8F0B-FEAC6487D409}"/>
          </ac:picMkLst>
        </pc:picChg>
        <pc:picChg chg="add mod">
          <ac:chgData name="Knoebel, Kristopher" userId="b7eb1a12-55e1-4d42-8958-0cdcc9c8f2eb" providerId="ADAL" clId="{D2F77C0C-E738-46AC-A29F-1825E1BC28F1}" dt="2021-10-19T13:20:04.895" v="182" actId="1076"/>
          <ac:picMkLst>
            <pc:docMk/>
            <pc:sldMk cId="0" sldId="266"/>
            <ac:picMk id="5" creationId="{9FBB3D29-955A-4C86-B5E4-59DC94B3742C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5T15:59:35.294" v="113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D2F77C0C-E738-46AC-A29F-1825E1BC28F1}" dt="2021-10-15T15:58:55.760" v="91" actId="20577"/>
          <ac:spMkLst>
            <pc:docMk/>
            <pc:sldMk cId="1314637076" sldId="271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5T15:59:35.294" v="113" actId="1076"/>
          <ac:picMkLst>
            <pc:docMk/>
            <pc:sldMk cId="1314637076" sldId="271"/>
            <ac:picMk id="3" creationId="{2BD76A50-3A2E-48F1-B11F-C3726977A61F}"/>
          </ac:picMkLst>
        </pc:picChg>
        <pc:picChg chg="del">
          <ac:chgData name="Knoebel, Kristopher" userId="b7eb1a12-55e1-4d42-8958-0cdcc9c8f2eb" providerId="ADAL" clId="{D2F77C0C-E738-46AC-A29F-1825E1BC28F1}" dt="2021-10-15T15:59:15.098" v="110" actId="478"/>
          <ac:picMkLst>
            <pc:docMk/>
            <pc:sldMk cId="1314637076" sldId="271"/>
            <ac:picMk id="4" creationId="{42C5FEA6-78D8-483E-A3D8-5760C04A4559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5T16:00:28.228" v="127" actId="1076"/>
        <pc:sldMkLst>
          <pc:docMk/>
          <pc:sldMk cId="584240736" sldId="272"/>
        </pc:sldMkLst>
        <pc:spChg chg="mod">
          <ac:chgData name="Knoebel, Kristopher" userId="b7eb1a12-55e1-4d42-8958-0cdcc9c8f2eb" providerId="ADAL" clId="{D2F77C0C-E738-46AC-A29F-1825E1BC28F1}" dt="2021-10-15T15:59:03.349" v="100" actId="20577"/>
          <ac:spMkLst>
            <pc:docMk/>
            <pc:sldMk cId="584240736" sldId="272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5T16:00:28.228" v="127" actId="1076"/>
          <ac:picMkLst>
            <pc:docMk/>
            <pc:sldMk cId="584240736" sldId="272"/>
            <ac:picMk id="3" creationId="{7B3AAF9B-271E-4787-BC1C-F345F454A28B}"/>
          </ac:picMkLst>
        </pc:picChg>
        <pc:picChg chg="add mod">
          <ac:chgData name="Knoebel, Kristopher" userId="b7eb1a12-55e1-4d42-8958-0cdcc9c8f2eb" providerId="ADAL" clId="{D2F77C0C-E738-46AC-A29F-1825E1BC28F1}" dt="2021-10-15T16:00:18.072" v="122" actId="14100"/>
          <ac:picMkLst>
            <pc:docMk/>
            <pc:sldMk cId="584240736" sldId="272"/>
            <ac:picMk id="4" creationId="{3226EBEE-1CA9-4700-975C-D04B1A9C2AB9}"/>
          </ac:picMkLst>
        </pc:picChg>
        <pc:picChg chg="del">
          <ac:chgData name="Knoebel, Kristopher" userId="b7eb1a12-55e1-4d42-8958-0cdcc9c8f2eb" providerId="ADAL" clId="{D2F77C0C-E738-46AC-A29F-1825E1BC28F1}" dt="2021-10-15T15:59:45.120" v="114" actId="478"/>
          <ac:picMkLst>
            <pc:docMk/>
            <pc:sldMk cId="584240736" sldId="272"/>
            <ac:picMk id="5" creationId="{2A1FF8D8-5647-4617-8B1F-BF189AA5366E}"/>
          </ac:picMkLst>
        </pc:picChg>
        <pc:picChg chg="del">
          <ac:chgData name="Knoebel, Kristopher" userId="b7eb1a12-55e1-4d42-8958-0cdcc9c8f2eb" providerId="ADAL" clId="{D2F77C0C-E738-46AC-A29F-1825E1BC28F1}" dt="2021-10-15T16:00:06.236" v="119" actId="478"/>
          <ac:picMkLst>
            <pc:docMk/>
            <pc:sldMk cId="584240736" sldId="272"/>
            <ac:picMk id="6" creationId="{22617FF6-869E-4BB1-BD96-150A51447A68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5T16:01:19.473" v="135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D2F77C0C-E738-46AC-A29F-1825E1BC28F1}" dt="2021-10-15T15:59:09.799" v="109" actId="20577"/>
          <ac:spMkLst>
            <pc:docMk/>
            <pc:sldMk cId="2943230228" sldId="273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5T16:00:58.745" v="131" actId="14100"/>
          <ac:picMkLst>
            <pc:docMk/>
            <pc:sldMk cId="2943230228" sldId="273"/>
            <ac:picMk id="3" creationId="{7627367D-0F39-4451-938D-0AF0DA251D43}"/>
          </ac:picMkLst>
        </pc:picChg>
        <pc:picChg chg="add mod">
          <ac:chgData name="Knoebel, Kristopher" userId="b7eb1a12-55e1-4d42-8958-0cdcc9c8f2eb" providerId="ADAL" clId="{D2F77C0C-E738-46AC-A29F-1825E1BC28F1}" dt="2021-10-15T16:01:19.473" v="135" actId="14100"/>
          <ac:picMkLst>
            <pc:docMk/>
            <pc:sldMk cId="2943230228" sldId="273"/>
            <ac:picMk id="4" creationId="{5730251E-A9D4-4FE1-9E81-92D84C202325}"/>
          </ac:picMkLst>
        </pc:picChg>
        <pc:picChg chg="del">
          <ac:chgData name="Knoebel, Kristopher" userId="b7eb1a12-55e1-4d42-8958-0cdcc9c8f2eb" providerId="ADAL" clId="{D2F77C0C-E738-46AC-A29F-1825E1BC28F1}" dt="2021-10-15T16:00:42.129" v="128" actId="478"/>
          <ac:picMkLst>
            <pc:docMk/>
            <pc:sldMk cId="2943230228" sldId="273"/>
            <ac:picMk id="5" creationId="{85158C8F-EA92-4C6B-9B54-6297022F311A}"/>
          </ac:picMkLst>
        </pc:picChg>
        <pc:picChg chg="del">
          <ac:chgData name="Knoebel, Kristopher" userId="b7eb1a12-55e1-4d42-8958-0cdcc9c8f2eb" providerId="ADAL" clId="{D2F77C0C-E738-46AC-A29F-1825E1BC28F1}" dt="2021-10-15T16:01:06.974" v="132" actId="478"/>
          <ac:picMkLst>
            <pc:docMk/>
            <pc:sldMk cId="2943230228" sldId="273"/>
            <ac:picMk id="6" creationId="{248B5332-69EE-4FA4-8B73-ACBF69F0E0CB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03:10.404" v="168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D2F77C0C-E738-46AC-A29F-1825E1BC28F1}" dt="2021-10-15T15:58:33.948" v="61" actId="20577"/>
          <ac:spMkLst>
            <pc:docMk/>
            <pc:sldMk cId="2880349554" sldId="27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9T13:03:10.404" v="168" actId="1076"/>
          <ac:picMkLst>
            <pc:docMk/>
            <pc:sldMk cId="2880349554" sldId="274"/>
            <ac:picMk id="3" creationId="{5E4B9E38-6C17-49CB-A504-04C209FA85F3}"/>
          </ac:picMkLst>
        </pc:picChg>
        <pc:picChg chg="del">
          <ac:chgData name="Knoebel, Kristopher" userId="b7eb1a12-55e1-4d42-8958-0cdcc9c8f2eb" providerId="ADAL" clId="{D2F77C0C-E738-46AC-A29F-1825E1BC28F1}" dt="2021-10-19T13:03:05.333" v="166" actId="478"/>
          <ac:picMkLst>
            <pc:docMk/>
            <pc:sldMk cId="2880349554" sldId="274"/>
            <ac:picMk id="4" creationId="{BE14E708-7CF1-44D7-93F9-B609D94B7A6D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01:09.780" v="155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D2F77C0C-E738-46AC-A29F-1825E1BC28F1}" dt="2021-10-15T15:58:24.001" v="49" actId="20577"/>
          <ac:spMkLst>
            <pc:docMk/>
            <pc:sldMk cId="3422500624" sldId="27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D2F77C0C-E738-46AC-A29F-1825E1BC28F1}" dt="2021-10-19T13:01:01.944" v="152" actId="478"/>
          <ac:picMkLst>
            <pc:docMk/>
            <pc:sldMk cId="3422500624" sldId="275"/>
            <ac:picMk id="3" creationId="{2C181873-F8BB-46F1-8159-C7A0A4557700}"/>
          </ac:picMkLst>
        </pc:picChg>
        <pc:picChg chg="add mod">
          <ac:chgData name="Knoebel, Kristopher" userId="b7eb1a12-55e1-4d42-8958-0cdcc9c8f2eb" providerId="ADAL" clId="{D2F77C0C-E738-46AC-A29F-1825E1BC28F1}" dt="2021-10-19T13:01:09.780" v="155" actId="1076"/>
          <ac:picMkLst>
            <pc:docMk/>
            <pc:sldMk cId="3422500624" sldId="275"/>
            <ac:picMk id="4" creationId="{AB438694-0091-418C-B1EF-4A58F8B8CAB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20AEB-4E55-4734-A21E-6B1804EDB17C}" type="datetimeFigureOut">
              <a:rPr lang="en-US" smtClean="0"/>
              <a:pPr/>
              <a:t>5/13/2022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1556D-07A1-4DC4-BBFA-CB01235E72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1556D-07A1-4DC4-BBFA-CB01235E72D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1556D-07A1-4DC4-BBFA-CB01235E72D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106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woosh5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isometricOffAxis1Right"/>
            <a:lightRig rig="threePt" dir="t"/>
          </a:scene3d>
        </p:spPr>
        <p:txBody>
          <a:bodyPr>
            <a:normAutofit fontScale="90000"/>
            <a:scene3d>
              <a:camera prst="orthographicFront"/>
              <a:lightRig rig="threePt" dir="t"/>
            </a:scene3d>
            <a:sp3d prstMaterial="dkEdge"/>
          </a:bodyPr>
          <a:lstStyle/>
          <a:p>
            <a:r>
              <a:rPr lang="en-US" sz="6000" b="1" dirty="0">
                <a:ln>
                  <a:solidFill>
                    <a:srgbClr val="C99600"/>
                  </a:solidFill>
                </a:ln>
                <a:solidFill>
                  <a:srgbClr val="005596"/>
                </a:solidFill>
                <a:effectLst>
                  <a:outerShdw blurRad="60007" dist="310007" dir="7680000" sy="30000" kx="1300200" algn="ctr" rotWithShape="0">
                    <a:srgbClr val="C99600">
                      <a:alpha val="32000"/>
                    </a:srgbClr>
                  </a:outerShdw>
                </a:effectLst>
              </a:rPr>
              <a:t>FINANCIAL</a:t>
            </a:r>
            <a:br>
              <a:rPr lang="en-US" sz="6000" b="1" dirty="0">
                <a:ln>
                  <a:solidFill>
                    <a:srgbClr val="C99600"/>
                  </a:solidFill>
                </a:ln>
                <a:solidFill>
                  <a:srgbClr val="005596"/>
                </a:solidFill>
                <a:effectLst>
                  <a:outerShdw blurRad="60007" dist="310007" dir="7680000" sy="30000" kx="1300200" algn="ctr" rotWithShape="0">
                    <a:srgbClr val="C99600">
                      <a:alpha val="32000"/>
                    </a:srgbClr>
                  </a:outerShdw>
                </a:effectLst>
              </a:rPr>
            </a:br>
            <a:r>
              <a:rPr lang="en-US" sz="6000" b="1" dirty="0">
                <a:ln>
                  <a:solidFill>
                    <a:srgbClr val="C99600"/>
                  </a:solidFill>
                </a:ln>
                <a:solidFill>
                  <a:srgbClr val="005596"/>
                </a:solidFill>
                <a:effectLst>
                  <a:outerShdw blurRad="60007" dist="310007" dir="7680000" sy="30000" kx="1300200" algn="ctr" rotWithShape="0">
                    <a:srgbClr val="C99600">
                      <a:alpha val="32000"/>
                    </a:srgbClr>
                  </a:outerShdw>
                </a:effectLst>
              </a:rPr>
              <a:t>STATEMENTS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 anchor="ctr">
            <a:normAutofit/>
          </a:bodyPr>
          <a:lstStyle/>
          <a:p>
            <a:r>
              <a:rPr lang="en-US" sz="4400" b="1" dirty="0">
                <a:ln>
                  <a:solidFill>
                    <a:srgbClr val="005596"/>
                  </a:solidFill>
                </a:ln>
                <a:solidFill>
                  <a:srgbClr val="C99600"/>
                </a:solidFill>
              </a:rPr>
              <a:t>APRIL 2022</a:t>
            </a:r>
          </a:p>
        </p:txBody>
      </p:sp>
      <p:pic>
        <p:nvPicPr>
          <p:cNvPr id="7172" name="Picture 4" descr="FCS Logo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762000"/>
            <a:ext cx="3448050" cy="99060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382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SPLOST V JULY 2017 TO JUNE 2022</a:t>
            </a:r>
            <a:br>
              <a:rPr lang="en-US" sz="2300" b="1" u="sng" dirty="0"/>
            </a:br>
            <a:r>
              <a:rPr lang="en-US" sz="2300" b="1" u="sng" dirty="0"/>
              <a:t>LGIP 8972-63321 – APRIL 2022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0F097F-16B8-4AA0-9735-9B72A9D9B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606" y="990600"/>
            <a:ext cx="6396788" cy="5180667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2500" b="1" u="sng" dirty="0"/>
              <a:t>CASH RECEIPTS &amp; DISBURSEMENTS BY ELEMENTARY SCHOOLS</a:t>
            </a:r>
            <a:br>
              <a:rPr lang="en-US" sz="2500" b="1" u="sng" dirty="0"/>
            </a:br>
            <a:r>
              <a:rPr lang="en-US" sz="2500" b="1" u="sng" dirty="0"/>
              <a:t>APRIL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997148-421D-441A-9E70-7240437BE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812219"/>
            <a:ext cx="4868597" cy="5233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637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Autofit/>
          </a:bodyPr>
          <a:lstStyle/>
          <a:p>
            <a:r>
              <a:rPr lang="en-US" sz="2100" b="1" u="sng" dirty="0"/>
              <a:t>CASH RECEIPTS AND DISBURSEMENTS BY MIDDLE AND HIGH SCHOOLS</a:t>
            </a:r>
            <a:br>
              <a:rPr lang="en-US" sz="2100" b="1" u="sng" dirty="0"/>
            </a:br>
            <a:r>
              <a:rPr lang="en-US" sz="2100" b="1" u="sng" dirty="0"/>
              <a:t>APRIL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B36A12-593B-4622-B88F-1B797B5D1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270" y="873111"/>
            <a:ext cx="4374882" cy="25558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33C0166-2296-43F9-AA6C-3E336A7BFE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2270" y="3692511"/>
            <a:ext cx="4374882" cy="2555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40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2500" b="1" u="sng" dirty="0"/>
              <a:t>CASH RECEIPTS AND DISBURSEMENTS BY ALL SCHOOLS</a:t>
            </a:r>
            <a:br>
              <a:rPr lang="en-US" sz="2500" b="1" u="sng" dirty="0"/>
            </a:br>
            <a:r>
              <a:rPr lang="en-US" sz="2500" b="1" u="sng" dirty="0"/>
              <a:t>APRIL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F48A32-6130-43FD-9023-18B18F177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311" y="1143000"/>
            <a:ext cx="4279540" cy="9728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6158E31-2A38-4022-86E8-B850198670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7312" y="2435166"/>
            <a:ext cx="4279540" cy="29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230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799B37-AA2F-4F85-A8AD-319FD690AF88}"/>
              </a:ext>
            </a:extLst>
          </p:cNvPr>
          <p:cNvSpPr/>
          <p:nvPr/>
        </p:nvSpPr>
        <p:spPr>
          <a:xfrm>
            <a:off x="2019299" y="2362200"/>
            <a:ext cx="510540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</a:rPr>
              <a:t>Goal 3 – Effective and Efficient Financial Planning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– The FCS Governance Team has a responsibility to be very efficient and effective with the financial resources provided by our state, federal and local government and our citizens.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Action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– The superintendent will ensure that the FY’21 budget that is presented to the BOE will meet the needs of our students and will maintain, at a minimum, a projected 15% fund balance.</a:t>
            </a:r>
            <a:endParaRPr lang="en-US" dirty="0"/>
          </a:p>
        </p:txBody>
      </p:sp>
      <p:pic>
        <p:nvPicPr>
          <p:cNvPr id="1026" name="Picture 2" descr="FCS Logo Hexagon ">
            <a:extLst>
              <a:ext uri="{FF2B5EF4-FFF2-40B4-BE49-F238E27FC236}">
                <a16:creationId xmlns:a16="http://schemas.microsoft.com/office/drawing/2014/main" id="{74FD14BB-49F3-400C-855F-0984C36FE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81000"/>
            <a:ext cx="1219200" cy="1361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00379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2000" b="1" u="sng" dirty="0"/>
              <a:t>STATEMENT OF CASH RECEIPTS &amp; DISBURSEMENTS</a:t>
            </a:r>
            <a:br>
              <a:rPr lang="en-US" sz="2000" b="1" u="sng" dirty="0"/>
            </a:br>
            <a:r>
              <a:rPr lang="en-US" sz="2000" b="1" u="sng" dirty="0"/>
              <a:t>APRIL 30, 2022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4DD937-D66C-455C-AE0E-852A9F958B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518" y="838200"/>
            <a:ext cx="4118963" cy="5476067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Autofit/>
          </a:bodyPr>
          <a:lstStyle/>
          <a:p>
            <a:r>
              <a:rPr lang="en-US" sz="2000" b="1" u="sng" dirty="0"/>
              <a:t>YEAR-TO-DATE BUDGET REPORT AS OF 4/30/2022</a:t>
            </a:r>
            <a:br>
              <a:rPr lang="en-US" sz="2000" b="1" u="sng" dirty="0"/>
            </a:br>
            <a:r>
              <a:rPr lang="en-US" sz="2000" b="1" u="sng" dirty="0"/>
              <a:t>REVENUE DETAIL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008FE4-D3B0-46AB-8181-2525F74A4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" y="1905000"/>
            <a:ext cx="8305801" cy="295337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Autofit/>
          </a:bodyPr>
          <a:lstStyle/>
          <a:p>
            <a:r>
              <a:rPr lang="en-US" sz="2000" b="1" u="sng" dirty="0"/>
              <a:t>YEAR-TO-DATE BUDGET REPORT</a:t>
            </a:r>
            <a:br>
              <a:rPr lang="en-US" sz="2000" b="1" u="sng" dirty="0"/>
            </a:br>
            <a:r>
              <a:rPr lang="en-US" sz="2000" b="1" u="sng" dirty="0"/>
              <a:t>AS OF 4/30/2022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5BF5A8-E472-46BA-BB74-9F0D5E771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" y="1607928"/>
            <a:ext cx="8229599" cy="366035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DEBT SERVICES CASH ANALYSIS</a:t>
            </a:r>
            <a:br>
              <a:rPr lang="en-US" sz="2300" b="1" u="sng" dirty="0"/>
            </a:br>
            <a:r>
              <a:rPr lang="en-US" sz="2300" b="1" u="sng" dirty="0"/>
              <a:t>APRIL 30,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0EF066-8232-45C9-8F3D-EA12C54240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873" y="990600"/>
            <a:ext cx="7686253" cy="511914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SPECIAL REVENUE FUNDS</a:t>
            </a:r>
            <a:br>
              <a:rPr lang="en-US" sz="2300" b="1" u="sng" dirty="0"/>
            </a:br>
            <a:r>
              <a:rPr lang="en-US" sz="2300" b="1" u="sng" dirty="0"/>
              <a:t>APRIL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D9355A-40C0-4E5E-915C-4016B16D0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0" y="2209800"/>
            <a:ext cx="8178011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50062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668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CAPITAL PROJECTS &amp; SCHOOL FOOD SERVICES</a:t>
            </a:r>
            <a:br>
              <a:rPr lang="en-US" sz="2300" b="1" u="sng" dirty="0"/>
            </a:br>
            <a:r>
              <a:rPr lang="en-US" sz="2300" b="1" u="sng" dirty="0"/>
              <a:t>CASH ANALYSIS</a:t>
            </a:r>
            <a:br>
              <a:rPr lang="en-US" sz="2300" b="1" u="sng" dirty="0"/>
            </a:br>
            <a:r>
              <a:rPr lang="en-US" sz="2300" b="1" u="sng" dirty="0"/>
              <a:t>APRIL 30,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6572BF-173E-4D09-A546-B4B010A76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3686" y="1524000"/>
            <a:ext cx="5196628" cy="420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34955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668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INVESTMENT SUMMARY</a:t>
            </a:r>
            <a:br>
              <a:rPr lang="en-US" sz="2300" b="1" u="sng" dirty="0"/>
            </a:br>
            <a:r>
              <a:rPr lang="en-US" sz="2300" b="1" u="sng" dirty="0"/>
              <a:t>ACTIVITY ANALYSIS</a:t>
            </a:r>
            <a:br>
              <a:rPr lang="en-US" sz="2300" b="1" u="sng" dirty="0"/>
            </a:br>
            <a:r>
              <a:rPr lang="en-US" sz="2300" b="1" u="sng" dirty="0"/>
              <a:t>APRIL 30,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4B1EC0-6D64-400E-9720-A6325EDC0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296" y="1675698"/>
            <a:ext cx="8229600" cy="3431527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28734</TotalTime>
  <Words>196</Words>
  <Application>Microsoft Office PowerPoint</Application>
  <PresentationFormat>On-screen Show (4:3)</PresentationFormat>
  <Paragraphs>18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FINANCIAL STATEMENTS</vt:lpstr>
      <vt:lpstr>PowerPoint Presentation</vt:lpstr>
      <vt:lpstr>STATEMENT OF CASH RECEIPTS &amp; DISBURSEMENTS APRIL 30, 2022</vt:lpstr>
      <vt:lpstr>YEAR-TO-DATE BUDGET REPORT AS OF 4/30/2022 REVENUE DETAIL</vt:lpstr>
      <vt:lpstr>YEAR-TO-DATE BUDGET REPORT AS OF 4/30/2022</vt:lpstr>
      <vt:lpstr>DEBT SERVICES CASH ANALYSIS APRIL 30, 2022</vt:lpstr>
      <vt:lpstr>SPECIAL REVENUE FUNDS APRIL 2022</vt:lpstr>
      <vt:lpstr>CAPITAL PROJECTS &amp; SCHOOL FOOD SERVICES CASH ANALYSIS APRIL 30, 2022</vt:lpstr>
      <vt:lpstr>INVESTMENT SUMMARY ACTIVITY ANALYSIS APRIL 30, 2022</vt:lpstr>
      <vt:lpstr>SPLOST V JULY 2017 TO JUNE 2022 LGIP 8972-63321 – APRIL 2022</vt:lpstr>
      <vt:lpstr>CASH RECEIPTS &amp; DISBURSEMENTS BY ELEMENTARY SCHOOLS APRIL 2022</vt:lpstr>
      <vt:lpstr>CASH RECEIPTS AND DISBURSEMENTS BY MIDDLE AND HIGH SCHOOLS APRIL 2022</vt:lpstr>
      <vt:lpstr>CASH RECEIPTS AND DISBURSEMENTS BY ALL SCHOOLS APRIL 2022</vt:lpstr>
    </vt:vector>
  </TitlesOfParts>
  <Company>Forsyth County School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installer</dc:creator>
  <cp:lastModifiedBy>Knoebel, Kristopher</cp:lastModifiedBy>
  <cp:revision>314</cp:revision>
  <dcterms:created xsi:type="dcterms:W3CDTF">2015-10-26T18:50:30Z</dcterms:created>
  <dcterms:modified xsi:type="dcterms:W3CDTF">2022-05-13T13:13:27Z</dcterms:modified>
</cp:coreProperties>
</file>