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87BD-0B24-D704-3E40-2EAEFFD1D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1889E-9347-E39B-9513-8ABCC5A61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EAEBF-C32F-A8EB-495E-97241890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C2221-A5E6-59FA-7DA2-87CB04BE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B2BAB-BE9B-92B0-7BCA-25FC04EE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6318-6097-AA4D-AE1A-A3D26C18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81FAE-0D42-1E34-7DC0-C37BB357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9861-5234-A29E-E156-E9C5DD76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E12A-0080-A538-77D0-B0F1B19E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7E3E-7B71-01C4-4C1B-79BAA0DC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D88AE-D447-37E7-C8D3-AD9B9C6FD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B5110-D18D-EAFD-FFF4-17CBBAD42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8754-92B5-9C33-6677-606F4F8D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6B910-A6D9-485E-A968-30F190B4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F22ED-6BAB-3581-C6E2-6922C65E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1992-29E0-3E02-4831-91F4E7DC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CC76-F741-BC3A-14BD-74B5239E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72CC-0D7C-437D-B471-FCC6410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ACFB9-F455-4787-976C-6003082A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7AEA-4CD7-CDA2-DD5D-08D32160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2CF4-7FCE-DFEE-2443-598544D7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0C55-F725-7D16-94EA-5B4AE88F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7D96D-BF82-5F55-1E0F-843D5686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22EE0-BF8C-F16B-580E-35C9FF94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9B83-4AB3-3B61-4E11-C9FC323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B829-680F-DE31-7F04-EDA63678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A557-4A47-9619-E074-74C68E7B7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985B2-A0AE-DF4F-F0E2-9EE52F16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080D8-1C24-C49D-986E-612DE009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0FCA5-0BB2-FADA-7496-E652CCDE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ED5B8-BAE8-B123-2D18-2F75DE91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4E9C-A21B-A445-9591-6B7A2D6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CD85C-F210-7CB5-DDF5-6D3161DB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44136-C165-8BB4-F36F-247BCEEF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2D30C-EDB0-9223-8C00-94E78559D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9355-4129-7E79-D049-BF54988F7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CBFB5-83B3-E7F9-EA69-CFA946F4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EB44B-64ED-8288-B816-3A30103E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06B63-0C6F-3DBC-235C-F71F79AF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8877-FD0B-9727-9E6D-97BA7D7E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BFCAF-2C4B-5198-ABC9-09BD95CE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82FE7-26D0-7E69-02B1-C320A562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49DD1-D930-7BBB-E1D6-D935DC6A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71865-6521-3815-7FFC-088417BC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EB7A4-1002-D010-7DFB-B3AF0DC5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6695D-05E0-64A3-A62D-068505B8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FD12-0F2C-FFDD-DD48-441BE04B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4A04-0134-A017-1427-22D3853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02495-2C0B-78DC-D826-3F152CC6B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1E284-FC42-4BA0-DE19-A234C30F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13B4C-2B86-7A14-D4B9-E69AF775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C5AEE-F9EB-0BC2-E34C-A3E7A5E2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C315-CBE3-ED8D-C0B1-4CC65F23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3D423-B8BE-3BFB-9C13-7D26CA15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E724A-BD31-4070-F33A-8DA51E8E5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9042A-D07D-92D3-A1A0-15699E2B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8D9A0-21BD-E6F1-AF08-15EAD69C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E3A35-7C75-132B-113E-948D2EAF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B8DCD-97DD-7832-556F-3D9C2168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467CD-34A7-58C4-5753-FE27DDB8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A342-DD16-E550-F7CD-0D51EB45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C3E-E817-409B-957B-2CEEF9843EE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6CC55-FC09-7038-4C27-512A81E52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0207-7627-A156-971E-5C1B5C03E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77DA-1526-4FE5-9FEE-A1B6A8D6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entanylawarenessday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cholastic.com/youthvapingrisks/pdfs/RealCostofVaping2022_MiddleSchool_Family_Resource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6CA8E-BCE8-2CEC-DBA0-BCA65822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Forsyth County Drug Awareness Council Update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CBEF3-70DD-97F9-2C70-977D2E1CC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 sz="1700" b="0" i="0">
                <a:solidFill>
                  <a:srgbClr val="FFFFFF"/>
                </a:solidFill>
                <a:effectLst/>
                <a:latin typeface="Helvetica Neue"/>
              </a:rPr>
              <a:t>Mission Statement</a:t>
            </a:r>
          </a:p>
          <a:p>
            <a:pPr algn="l"/>
            <a:r>
              <a:rPr lang="en-US" sz="1700" b="0" i="0">
                <a:solidFill>
                  <a:srgbClr val="FFFFFF"/>
                </a:solidFill>
                <a:effectLst/>
                <a:latin typeface="Helvetica Neue"/>
              </a:rPr>
              <a:t>To educate, advocate, and empower the community to prevent substance abuse across the lifespan in Forsyth County, Georgia.</a:t>
            </a: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1026" name="Picture 2" descr="flogo">
            <a:extLst>
              <a:ext uri="{FF2B5EF4-FFF2-40B4-BE49-F238E27FC236}">
                <a16:creationId xmlns:a16="http://schemas.microsoft.com/office/drawing/2014/main" id="{96C17B98-251F-31A2-807C-6CFCB9C7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658489"/>
            <a:ext cx="5163022" cy="5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2F971-CB61-26B4-83F5-0AFDA374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Fentanyl, What is it?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2B42C-78AC-02DC-E3AB-FA9F34D97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Fentanyl is a synthetic opioid that can be prescribed by a doctor to treat severe pain.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Fentanyl is also </a:t>
            </a:r>
            <a:r>
              <a:rPr lang="en-US" sz="2000" b="1" i="0" dirty="0">
                <a:effectLst/>
              </a:rPr>
              <a:t>illegally</a:t>
            </a:r>
            <a:r>
              <a:rPr lang="en-US" sz="2000" b="0" i="0" dirty="0">
                <a:effectLst/>
              </a:rPr>
              <a:t> made and can be found in all types of street drugs such as heroin and/or cocaine.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Drugs that contain fentanyl cannot be detected by sight or smell and even a </a:t>
            </a:r>
            <a:r>
              <a:rPr lang="en-US" sz="2000" b="1" i="0" dirty="0">
                <a:effectLst/>
              </a:rPr>
              <a:t>small</a:t>
            </a:r>
            <a:r>
              <a:rPr lang="en-US" sz="2000" b="0" i="0" dirty="0">
                <a:effectLst/>
              </a:rPr>
              <a:t> amount can cause an overdose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Today is Fentanyl Awareness Day – Visit </a:t>
            </a:r>
            <a:r>
              <a:rPr lang="en-US" sz="2000" dirty="0">
                <a:hlinkClick r:id="rId2" action="ppaction://hlinkfile"/>
              </a:rPr>
              <a:t>fentanylawarenessday.org </a:t>
            </a:r>
            <a:endParaRPr lang="en-US" sz="2000" b="0" i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50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6A21-6CA3-4111-34A4-1CD64B46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Fentanyl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Deadly and you will not know it!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2D6876-B785-2078-D98F-528C5F38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3" y="51576"/>
            <a:ext cx="4836430" cy="68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1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3589F63D-682A-7FA2-6C13-B317EAC294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41475" y="1825625"/>
            <a:ext cx="89090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4AC59-A24D-D2EF-5BBC-960F5DF22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" t="13477" r="14745"/>
          <a:stretch/>
        </p:blipFill>
        <p:spPr>
          <a:xfrm>
            <a:off x="702906" y="747988"/>
            <a:ext cx="10245012" cy="5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C9F17-482E-50B0-AD00-C4F1BA93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11" y="498131"/>
            <a:ext cx="5613652" cy="2930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550B1-DF27-AD85-1A95-14FD80FE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05" y="3429000"/>
            <a:ext cx="5980884" cy="3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5CDBC-50D4-932A-80BB-88F5C33C5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" t="10914" r="36809" b="23787"/>
          <a:stretch/>
        </p:blipFill>
        <p:spPr>
          <a:xfrm>
            <a:off x="2202024" y="1071006"/>
            <a:ext cx="4312263" cy="2661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23064-CF6E-2BB6-334F-22EF44B5C561}"/>
              </a:ext>
            </a:extLst>
          </p:cNvPr>
          <p:cNvSpPr txBox="1"/>
          <p:nvPr/>
        </p:nvSpPr>
        <p:spPr>
          <a:xfrm>
            <a:off x="5169159" y="4096139"/>
            <a:ext cx="5355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Nurses have naloxone on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Elementary 1 dose per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 4 doses per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12 doses per school thanks to a donation that allowed us to have more doses on hand!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PPE Important when responding!</a:t>
            </a:r>
          </a:p>
        </p:txBody>
      </p:sp>
    </p:spTree>
    <p:extLst>
      <p:ext uri="{BB962C8B-B14F-4D97-AF65-F5344CB8AC3E}">
        <p14:creationId xmlns:p14="http://schemas.microsoft.com/office/powerpoint/2010/main" val="209219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5A7CF-0A91-FB02-3BDE-4B1C8511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Vaping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479DD-D549-1671-0A3A-BC7F772A7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Discuss vaping with your youth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https://www.scholastic.com/youthvapingrisks/pdfs/RealCostofVaping2022_MiddleSchool_Family_Resource.pdf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Delivery of potent drugs like THC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603CE6-2866-93B7-5660-41A9CFA93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239" t="12551" r="20862" b="6160"/>
          <a:stretch/>
        </p:blipFill>
        <p:spPr>
          <a:xfrm>
            <a:off x="8057039" y="581892"/>
            <a:ext cx="2450201" cy="25187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4D2AE-7215-E024-041F-20805FE44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41" t="13052" r="24158"/>
          <a:stretch/>
        </p:blipFill>
        <p:spPr>
          <a:xfrm>
            <a:off x="8301324" y="3707894"/>
            <a:ext cx="1959767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099A1-08A0-5E60-9AFF-80E7015D5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15" t="19835" r="19566"/>
          <a:stretch/>
        </p:blipFill>
        <p:spPr>
          <a:xfrm>
            <a:off x="2220686" y="1287624"/>
            <a:ext cx="7585787" cy="5294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75B67-0838-D65E-2A60-0CB7A7D97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5" t="6837" r="41607" b="87512"/>
          <a:stretch/>
        </p:blipFill>
        <p:spPr>
          <a:xfrm>
            <a:off x="4907902" y="578498"/>
            <a:ext cx="2211355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3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1E8E-76C5-D534-6B35-F33FD37B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Many formats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F377A-DED8-00B2-40DF-891989E0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Watches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Hoodies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USB Drives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Backpacks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Phone Cases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Computer Mouse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0E9A5-FD99-32D2-EA77-1876FDEA1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6" t="22661" r="39140" b="23085"/>
          <a:stretch/>
        </p:blipFill>
        <p:spPr>
          <a:xfrm>
            <a:off x="5396532" y="1191157"/>
            <a:ext cx="6019331" cy="44756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22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200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Forsyth County Drug Awareness Council Update</vt:lpstr>
      <vt:lpstr>Fentanyl, What is it?</vt:lpstr>
      <vt:lpstr>Fentanyl  Deadly and you will not know it!</vt:lpstr>
      <vt:lpstr>PowerPoint Presentation</vt:lpstr>
      <vt:lpstr>PowerPoint Presentation</vt:lpstr>
      <vt:lpstr>PowerPoint Presentation</vt:lpstr>
      <vt:lpstr>Vaping</vt:lpstr>
      <vt:lpstr>PowerPoint Presentation</vt:lpstr>
      <vt:lpstr>Many formats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Forsyth County Drug Awareness Council Update</dc:title>
  <dc:creator>Cleveland, Tom</dc:creator>
  <cp:lastModifiedBy>Cleveland, Tom</cp:lastModifiedBy>
  <cp:revision>6</cp:revision>
  <dcterms:created xsi:type="dcterms:W3CDTF">2022-05-10T14:04:36Z</dcterms:created>
  <dcterms:modified xsi:type="dcterms:W3CDTF">2022-05-10T17:59:18Z</dcterms:modified>
</cp:coreProperties>
</file>