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B76FB-D6B1-4BB5-A478-EF7C828CC3FF}" v="14" dt="2025-03-17T13:31:27.8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0" d="100"/>
          <a:sy n="80" d="100"/>
        </p:scale>
        <p:origin x="13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noebel, Kristopher" userId="b7eb1a12-55e1-4d42-8958-0cdcc9c8f2eb" providerId="ADAL" clId="{1BC3F920-E502-4793-9D91-82469D544113}"/>
    <pc:docChg chg="custSel modSld">
      <pc:chgData name="Knoebel, Kristopher" userId="b7eb1a12-55e1-4d42-8958-0cdcc9c8f2eb" providerId="ADAL" clId="{1BC3F920-E502-4793-9D91-82469D544113}" dt="2025-01-19T02:11:14.851" v="102" actId="14100"/>
      <pc:docMkLst>
        <pc:docMk/>
      </pc:docMkLst>
      <pc:sldChg chg="modSp mod">
        <pc:chgData name="Knoebel, Kristopher" userId="b7eb1a12-55e1-4d42-8958-0cdcc9c8f2eb" providerId="ADAL" clId="{1BC3F920-E502-4793-9D91-82469D544113}" dt="2025-01-19T01:32:51.369" v="2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1BC3F920-E502-4793-9D91-82469D544113}" dt="2025-01-19T01:32:51.369" v="2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addSp delSp modSp mod">
        <pc:chgData name="Knoebel, Kristopher" userId="b7eb1a12-55e1-4d42-8958-0cdcc9c8f2eb" providerId="ADAL" clId="{1BC3F920-E502-4793-9D91-82469D544113}" dt="2025-01-19T01:37:17.313" v="60" actId="1035"/>
        <pc:sldMkLst>
          <pc:docMk/>
          <pc:sldMk cId="1413468253" sldId="259"/>
        </pc:sldMkLst>
        <pc:spChg chg="mod">
          <ac:chgData name="Knoebel, Kristopher" userId="b7eb1a12-55e1-4d42-8958-0cdcc9c8f2eb" providerId="ADAL" clId="{1BC3F920-E502-4793-9D91-82469D544113}" dt="2025-01-19T01:33:03.470" v="8" actId="20577"/>
          <ac:spMkLst>
            <pc:docMk/>
            <pc:sldMk cId="1413468253" sldId="25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1BC3F920-E502-4793-9D91-82469D544113}" dt="2025-01-19T01:36:58.492" v="53" actId="478"/>
          <ac:picMkLst>
            <pc:docMk/>
            <pc:sldMk cId="1413468253" sldId="259"/>
            <ac:picMk id="2" creationId="{B13DF638-1971-1843-B6E9-CC17E4AD08B3}"/>
          </ac:picMkLst>
        </pc:picChg>
        <pc:picChg chg="add mod">
          <ac:chgData name="Knoebel, Kristopher" userId="b7eb1a12-55e1-4d42-8958-0cdcc9c8f2eb" providerId="ADAL" clId="{1BC3F920-E502-4793-9D91-82469D544113}" dt="2025-01-19T01:37:17.313" v="60" actId="1035"/>
          <ac:picMkLst>
            <pc:docMk/>
            <pc:sldMk cId="1413468253" sldId="259"/>
            <ac:picMk id="3" creationId="{9C4D2345-C1D5-4EEC-26CC-A1093B566334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42:42.791" v="62"/>
        <pc:sldMkLst>
          <pc:docMk/>
          <pc:sldMk cId="2406281893" sldId="263"/>
        </pc:sldMkLst>
        <pc:spChg chg="mod">
          <ac:chgData name="Knoebel, Kristopher" userId="b7eb1a12-55e1-4d42-8958-0cdcc9c8f2eb" providerId="ADAL" clId="{1BC3F920-E502-4793-9D91-82469D544113}" dt="2025-01-19T01:33:12.274" v="12" actId="20577"/>
          <ac:spMkLst>
            <pc:docMk/>
            <pc:sldMk cId="2406281893" sldId="263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1BC3F920-E502-4793-9D91-82469D544113}" dt="2025-01-19T01:42:42.791" v="62"/>
          <ac:picMkLst>
            <pc:docMk/>
            <pc:sldMk cId="2406281893" sldId="263"/>
            <ac:picMk id="2" creationId="{7334C671-89BD-10A9-92EA-4A36EB4FC4F9}"/>
          </ac:picMkLst>
        </pc:picChg>
        <pc:picChg chg="del">
          <ac:chgData name="Knoebel, Kristopher" userId="b7eb1a12-55e1-4d42-8958-0cdcc9c8f2eb" providerId="ADAL" clId="{1BC3F920-E502-4793-9D91-82469D544113}" dt="2025-01-19T01:42:40.166" v="61" actId="478"/>
          <ac:picMkLst>
            <pc:docMk/>
            <pc:sldMk cId="2406281893" sldId="263"/>
            <ac:picMk id="4" creationId="{BF8D54C2-E186-6413-A328-FD4899FDA113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44:43.392" v="66"/>
        <pc:sldMkLst>
          <pc:docMk/>
          <pc:sldMk cId="2586303783" sldId="264"/>
        </pc:sldMkLst>
        <pc:spChg chg="mod">
          <ac:chgData name="Knoebel, Kristopher" userId="b7eb1a12-55e1-4d42-8958-0cdcc9c8f2eb" providerId="ADAL" clId="{1BC3F920-E502-4793-9D91-82469D544113}" dt="2025-01-19T01:33:23.400" v="16" actId="20577"/>
          <ac:spMkLst>
            <pc:docMk/>
            <pc:sldMk cId="2586303783" sldId="264"/>
            <ac:spMk id="5" creationId="{412A00F9-5E68-37D5-5528-9B9F72BB5DEA}"/>
          </ac:spMkLst>
        </pc:spChg>
        <pc:graphicFrameChg chg="add del mod">
          <ac:chgData name="Knoebel, Kristopher" userId="b7eb1a12-55e1-4d42-8958-0cdcc9c8f2eb" providerId="ADAL" clId="{1BC3F920-E502-4793-9D91-82469D544113}" dt="2025-01-19T01:44:41.151" v="65"/>
          <ac:graphicFrameMkLst>
            <pc:docMk/>
            <pc:sldMk cId="2586303783" sldId="264"/>
            <ac:graphicFrameMk id="3" creationId="{924965D1-B606-38FD-EC20-9B08F7349124}"/>
          </ac:graphicFrameMkLst>
        </pc:graphicFrameChg>
        <pc:picChg chg="del">
          <ac:chgData name="Knoebel, Kristopher" userId="b7eb1a12-55e1-4d42-8958-0cdcc9c8f2eb" providerId="ADAL" clId="{1BC3F920-E502-4793-9D91-82469D544113}" dt="2025-01-19T01:44:37.788" v="63" actId="478"/>
          <ac:picMkLst>
            <pc:docMk/>
            <pc:sldMk cId="2586303783" sldId="264"/>
            <ac:picMk id="2" creationId="{AED3D3F4-FBAD-60B4-B241-598A88645278}"/>
          </ac:picMkLst>
        </pc:picChg>
        <pc:picChg chg="add">
          <ac:chgData name="Knoebel, Kristopher" userId="b7eb1a12-55e1-4d42-8958-0cdcc9c8f2eb" providerId="ADAL" clId="{1BC3F920-E502-4793-9D91-82469D544113}" dt="2025-01-19T01:44:43.392" v="66"/>
          <ac:picMkLst>
            <pc:docMk/>
            <pc:sldMk cId="2586303783" sldId="264"/>
            <ac:picMk id="4" creationId="{457F19EE-B1AE-8B9C-0032-0CBC764BD78B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46:57.657" v="68"/>
        <pc:sldMkLst>
          <pc:docMk/>
          <pc:sldMk cId="616803893" sldId="265"/>
        </pc:sldMkLst>
        <pc:spChg chg="mod">
          <ac:chgData name="Knoebel, Kristopher" userId="b7eb1a12-55e1-4d42-8958-0cdcc9c8f2eb" providerId="ADAL" clId="{1BC3F920-E502-4793-9D91-82469D544113}" dt="2025-01-19T01:33:34.031" v="27" actId="20577"/>
          <ac:spMkLst>
            <pc:docMk/>
            <pc:sldMk cId="616803893" sldId="265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1BC3F920-E502-4793-9D91-82469D544113}" dt="2025-01-19T01:46:57.657" v="68"/>
          <ac:picMkLst>
            <pc:docMk/>
            <pc:sldMk cId="616803893" sldId="265"/>
            <ac:picMk id="2" creationId="{1DD6276C-0C17-4950-AF54-3EE731162E41}"/>
          </ac:picMkLst>
        </pc:picChg>
        <pc:picChg chg="del">
          <ac:chgData name="Knoebel, Kristopher" userId="b7eb1a12-55e1-4d42-8958-0cdcc9c8f2eb" providerId="ADAL" clId="{1BC3F920-E502-4793-9D91-82469D544113}" dt="2025-01-19T01:46:55.662" v="67" actId="478"/>
          <ac:picMkLst>
            <pc:docMk/>
            <pc:sldMk cId="616803893" sldId="265"/>
            <ac:picMk id="3" creationId="{BEBD6771-77F2-4DB9-5721-A11EC9E9AB5A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49:09.281" v="70"/>
        <pc:sldMkLst>
          <pc:docMk/>
          <pc:sldMk cId="1837035080" sldId="266"/>
        </pc:sldMkLst>
        <pc:spChg chg="mod">
          <ac:chgData name="Knoebel, Kristopher" userId="b7eb1a12-55e1-4d42-8958-0cdcc9c8f2eb" providerId="ADAL" clId="{1BC3F920-E502-4793-9D91-82469D544113}" dt="2025-01-19T01:33:39.978" v="30" actId="20577"/>
          <ac:spMkLst>
            <pc:docMk/>
            <pc:sldMk cId="1837035080" sldId="266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1BC3F920-E502-4793-9D91-82469D544113}" dt="2025-01-19T01:49:06.244" v="69" actId="478"/>
          <ac:picMkLst>
            <pc:docMk/>
            <pc:sldMk cId="1837035080" sldId="266"/>
            <ac:picMk id="2" creationId="{62FE3479-D647-00AE-F1D2-2D844C967ADF}"/>
          </ac:picMkLst>
        </pc:picChg>
        <pc:picChg chg="add">
          <ac:chgData name="Knoebel, Kristopher" userId="b7eb1a12-55e1-4d42-8958-0cdcc9c8f2eb" providerId="ADAL" clId="{1BC3F920-E502-4793-9D91-82469D544113}" dt="2025-01-19T01:49:09.281" v="70"/>
          <ac:picMkLst>
            <pc:docMk/>
            <pc:sldMk cId="1837035080" sldId="266"/>
            <ac:picMk id="3" creationId="{7A7E4472-4F46-245E-33AF-5CF4B7F65392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50:37.317" v="72"/>
        <pc:sldMkLst>
          <pc:docMk/>
          <pc:sldMk cId="450236117" sldId="267"/>
        </pc:sldMkLst>
        <pc:spChg chg="mod">
          <ac:chgData name="Knoebel, Kristopher" userId="b7eb1a12-55e1-4d42-8958-0cdcc9c8f2eb" providerId="ADAL" clId="{1BC3F920-E502-4793-9D91-82469D544113}" dt="2025-01-19T01:33:49.063" v="35" actId="20577"/>
          <ac:spMkLst>
            <pc:docMk/>
            <pc:sldMk cId="450236117" sldId="267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1BC3F920-E502-4793-9D91-82469D544113}" dt="2025-01-19T01:50:37.317" v="72"/>
          <ac:picMkLst>
            <pc:docMk/>
            <pc:sldMk cId="450236117" sldId="267"/>
            <ac:picMk id="2" creationId="{1C24C0E8-5A1D-E81A-7A0D-205DB4554C71}"/>
          </ac:picMkLst>
        </pc:picChg>
        <pc:picChg chg="del">
          <ac:chgData name="Knoebel, Kristopher" userId="b7eb1a12-55e1-4d42-8958-0cdcc9c8f2eb" providerId="ADAL" clId="{1BC3F920-E502-4793-9D91-82469D544113}" dt="2025-01-19T01:50:35.262" v="71" actId="478"/>
          <ac:picMkLst>
            <pc:docMk/>
            <pc:sldMk cId="450236117" sldId="267"/>
            <ac:picMk id="3" creationId="{528F8269-4802-C81B-FB2D-46D33E33791B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1:57:06.449" v="74"/>
        <pc:sldMkLst>
          <pc:docMk/>
          <pc:sldMk cId="2876592875" sldId="268"/>
        </pc:sldMkLst>
        <pc:spChg chg="mod">
          <ac:chgData name="Knoebel, Kristopher" userId="b7eb1a12-55e1-4d42-8958-0cdcc9c8f2eb" providerId="ADAL" clId="{1BC3F920-E502-4793-9D91-82469D544113}" dt="2025-01-19T01:33:59.259" v="40" actId="20577"/>
          <ac:spMkLst>
            <pc:docMk/>
            <pc:sldMk cId="2876592875" sldId="268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1BC3F920-E502-4793-9D91-82469D544113}" dt="2025-01-19T01:57:03.711" v="73" actId="478"/>
          <ac:picMkLst>
            <pc:docMk/>
            <pc:sldMk cId="2876592875" sldId="268"/>
            <ac:picMk id="2" creationId="{1C77479E-5059-F2B6-313E-807866BF1FBC}"/>
          </ac:picMkLst>
        </pc:picChg>
        <pc:picChg chg="add">
          <ac:chgData name="Knoebel, Kristopher" userId="b7eb1a12-55e1-4d42-8958-0cdcc9c8f2eb" providerId="ADAL" clId="{1BC3F920-E502-4793-9D91-82469D544113}" dt="2025-01-19T01:57:06.449" v="74"/>
          <ac:picMkLst>
            <pc:docMk/>
            <pc:sldMk cId="2876592875" sldId="268"/>
            <ac:picMk id="3" creationId="{045E4232-257D-07FF-7AFB-529C206E09B7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2:02:25.337" v="85" actId="1035"/>
        <pc:sldMkLst>
          <pc:docMk/>
          <pc:sldMk cId="4082844875" sldId="269"/>
        </pc:sldMkLst>
        <pc:spChg chg="mod">
          <ac:chgData name="Knoebel, Kristopher" userId="b7eb1a12-55e1-4d42-8958-0cdcc9c8f2eb" providerId="ADAL" clId="{1BC3F920-E502-4793-9D91-82469D544113}" dt="2025-01-19T01:34:04.258" v="43" actId="20577"/>
          <ac:spMkLst>
            <pc:docMk/>
            <pc:sldMk cId="4082844875" sldId="26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1BC3F920-E502-4793-9D91-82469D544113}" dt="2025-01-19T02:02:25.337" v="85" actId="1035"/>
          <ac:picMkLst>
            <pc:docMk/>
            <pc:sldMk cId="4082844875" sldId="269"/>
            <ac:picMk id="2" creationId="{383E8A87-2557-A6C0-816F-10EC603E8FFA}"/>
          </ac:picMkLst>
        </pc:picChg>
        <pc:picChg chg="del">
          <ac:chgData name="Knoebel, Kristopher" userId="b7eb1a12-55e1-4d42-8958-0cdcc9c8f2eb" providerId="ADAL" clId="{1BC3F920-E502-4793-9D91-82469D544113}" dt="2025-01-19T02:02:09.116" v="75" actId="478"/>
          <ac:picMkLst>
            <pc:docMk/>
            <pc:sldMk cId="4082844875" sldId="269"/>
            <ac:picMk id="3" creationId="{1791B8F4-B451-8CBE-77D8-44842626AB1C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2:09:37.297" v="89" actId="1076"/>
        <pc:sldMkLst>
          <pc:docMk/>
          <pc:sldMk cId="2915394558" sldId="270"/>
        </pc:sldMkLst>
        <pc:spChg chg="mod">
          <ac:chgData name="Knoebel, Kristopher" userId="b7eb1a12-55e1-4d42-8958-0cdcc9c8f2eb" providerId="ADAL" clId="{1BC3F920-E502-4793-9D91-82469D544113}" dt="2025-01-19T01:34:10.272" v="46" actId="20577"/>
          <ac:spMkLst>
            <pc:docMk/>
            <pc:sldMk cId="2915394558" sldId="270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1BC3F920-E502-4793-9D91-82469D544113}" dt="2025-01-19T02:09:27.941" v="86" actId="478"/>
          <ac:picMkLst>
            <pc:docMk/>
            <pc:sldMk cId="2915394558" sldId="270"/>
            <ac:picMk id="2" creationId="{5B724AA2-97BB-454F-4DA1-5A0A09802C39}"/>
          </ac:picMkLst>
        </pc:picChg>
        <pc:picChg chg="add mod">
          <ac:chgData name="Knoebel, Kristopher" userId="b7eb1a12-55e1-4d42-8958-0cdcc9c8f2eb" providerId="ADAL" clId="{1BC3F920-E502-4793-9D91-82469D544113}" dt="2025-01-19T02:09:37.297" v="89" actId="1076"/>
          <ac:picMkLst>
            <pc:docMk/>
            <pc:sldMk cId="2915394558" sldId="270"/>
            <ac:picMk id="3" creationId="{312E9FF3-334F-4887-B3A6-A754F0DE5C4C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2:10:28.716" v="95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1BC3F920-E502-4793-9D91-82469D544113}" dt="2025-01-19T01:34:15.462" v="49" actId="20577"/>
          <ac:spMkLst>
            <pc:docMk/>
            <pc:sldMk cId="940028959" sldId="271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1BC3F920-E502-4793-9D91-82469D544113}" dt="2025-01-19T02:10:07.930" v="92" actId="1076"/>
          <ac:picMkLst>
            <pc:docMk/>
            <pc:sldMk cId="940028959" sldId="271"/>
            <ac:picMk id="2" creationId="{5EF1E090-4BB4-93C9-2EE3-E3871D746A4B}"/>
          </ac:picMkLst>
        </pc:picChg>
        <pc:picChg chg="del">
          <ac:chgData name="Knoebel, Kristopher" userId="b7eb1a12-55e1-4d42-8958-0cdcc9c8f2eb" providerId="ADAL" clId="{1BC3F920-E502-4793-9D91-82469D544113}" dt="2025-01-19T02:10:01.747" v="90" actId="478"/>
          <ac:picMkLst>
            <pc:docMk/>
            <pc:sldMk cId="940028959" sldId="271"/>
            <ac:picMk id="3" creationId="{E924BF3D-5951-DFEA-C5DA-5755503E2BBD}"/>
          </ac:picMkLst>
        </pc:picChg>
        <pc:picChg chg="add mod">
          <ac:chgData name="Knoebel, Kristopher" userId="b7eb1a12-55e1-4d42-8958-0cdcc9c8f2eb" providerId="ADAL" clId="{1BC3F920-E502-4793-9D91-82469D544113}" dt="2025-01-19T02:10:28.716" v="95" actId="1076"/>
          <ac:picMkLst>
            <pc:docMk/>
            <pc:sldMk cId="940028959" sldId="271"/>
            <ac:picMk id="4" creationId="{7271DF26-4C9B-8B8B-CE76-C3699944FB4B}"/>
          </ac:picMkLst>
        </pc:picChg>
        <pc:picChg chg="del">
          <ac:chgData name="Knoebel, Kristopher" userId="b7eb1a12-55e1-4d42-8958-0cdcc9c8f2eb" providerId="ADAL" clId="{1BC3F920-E502-4793-9D91-82469D544113}" dt="2025-01-19T02:10:14.690" v="93" actId="478"/>
          <ac:picMkLst>
            <pc:docMk/>
            <pc:sldMk cId="940028959" sldId="271"/>
            <ac:picMk id="6" creationId="{3AF0DCBC-1415-62AE-2B97-3E8F848C15EE}"/>
          </ac:picMkLst>
        </pc:picChg>
      </pc:sldChg>
      <pc:sldChg chg="addSp delSp modSp mod">
        <pc:chgData name="Knoebel, Kristopher" userId="b7eb1a12-55e1-4d42-8958-0cdcc9c8f2eb" providerId="ADAL" clId="{1BC3F920-E502-4793-9D91-82469D544113}" dt="2025-01-19T02:11:14.851" v="102" actId="14100"/>
        <pc:sldMkLst>
          <pc:docMk/>
          <pc:sldMk cId="1714882286" sldId="272"/>
        </pc:sldMkLst>
        <pc:spChg chg="mod">
          <ac:chgData name="Knoebel, Kristopher" userId="b7eb1a12-55e1-4d42-8958-0cdcc9c8f2eb" providerId="ADAL" clId="{1BC3F920-E502-4793-9D91-82469D544113}" dt="2025-01-19T01:34:26.873" v="52" actId="20577"/>
          <ac:spMkLst>
            <pc:docMk/>
            <pc:sldMk cId="1714882286" sldId="272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1BC3F920-E502-4793-9D91-82469D544113}" dt="2025-01-19T02:10:43.606" v="96" actId="478"/>
          <ac:picMkLst>
            <pc:docMk/>
            <pc:sldMk cId="1714882286" sldId="272"/>
            <ac:picMk id="2" creationId="{3DACBB5C-F17C-F066-C2B5-790259CC76CB}"/>
          </ac:picMkLst>
        </pc:picChg>
        <pc:picChg chg="add mod">
          <ac:chgData name="Knoebel, Kristopher" userId="b7eb1a12-55e1-4d42-8958-0cdcc9c8f2eb" providerId="ADAL" clId="{1BC3F920-E502-4793-9D91-82469D544113}" dt="2025-01-19T02:10:49.369" v="98" actId="1076"/>
          <ac:picMkLst>
            <pc:docMk/>
            <pc:sldMk cId="1714882286" sldId="272"/>
            <ac:picMk id="3" creationId="{716F2D6E-4037-E42B-FAAC-376BAE851CB8}"/>
          </ac:picMkLst>
        </pc:picChg>
        <pc:picChg chg="del">
          <ac:chgData name="Knoebel, Kristopher" userId="b7eb1a12-55e1-4d42-8958-0cdcc9c8f2eb" providerId="ADAL" clId="{1BC3F920-E502-4793-9D91-82469D544113}" dt="2025-01-19T02:10:51.301" v="99" actId="478"/>
          <ac:picMkLst>
            <pc:docMk/>
            <pc:sldMk cId="1714882286" sldId="272"/>
            <ac:picMk id="4" creationId="{D3D0EA25-6A35-7401-046C-82CC5AB6D15F}"/>
          </ac:picMkLst>
        </pc:picChg>
        <pc:picChg chg="add mod">
          <ac:chgData name="Knoebel, Kristopher" userId="b7eb1a12-55e1-4d42-8958-0cdcc9c8f2eb" providerId="ADAL" clId="{1BC3F920-E502-4793-9D91-82469D544113}" dt="2025-01-19T02:11:14.851" v="102" actId="14100"/>
          <ac:picMkLst>
            <pc:docMk/>
            <pc:sldMk cId="1714882286" sldId="272"/>
            <ac:picMk id="6" creationId="{FCCF352B-48A2-A267-8429-415B1E53A9F2}"/>
          </ac:picMkLst>
        </pc:picChg>
      </pc:sldChg>
    </pc:docChg>
  </pc:docChgLst>
  <pc:docChgLst>
    <pc:chgData name="Knoebel, Kristopher" userId="b7eb1a12-55e1-4d42-8958-0cdcc9c8f2eb" providerId="ADAL" clId="{7DAB3482-0688-4935-855D-6368F34C5020}"/>
    <pc:docChg chg="custSel modSld">
      <pc:chgData name="Knoebel, Kristopher" userId="b7eb1a12-55e1-4d42-8958-0cdcc9c8f2eb" providerId="ADAL" clId="{7DAB3482-0688-4935-855D-6368F34C5020}" dt="2024-10-21T13:21:59.535" v="148" actId="1076"/>
      <pc:docMkLst>
        <pc:docMk/>
      </pc:docMkLst>
      <pc:sldChg chg="modSp mod">
        <pc:chgData name="Knoebel, Kristopher" userId="b7eb1a12-55e1-4d42-8958-0cdcc9c8f2eb" providerId="ADAL" clId="{7DAB3482-0688-4935-855D-6368F34C5020}" dt="2024-10-21T12:26:19.875" v="8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7DAB3482-0688-4935-855D-6368F34C5020}" dt="2024-10-21T12:26:19.875" v="8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addSp delSp modSp mod">
        <pc:chgData name="Knoebel, Kristopher" userId="b7eb1a12-55e1-4d42-8958-0cdcc9c8f2eb" providerId="ADAL" clId="{7DAB3482-0688-4935-855D-6368F34C5020}" dt="2024-10-21T12:39:04.464" v="132" actId="1076"/>
        <pc:sldMkLst>
          <pc:docMk/>
          <pc:sldMk cId="1413468253" sldId="259"/>
        </pc:sldMkLst>
        <pc:spChg chg="mod">
          <ac:chgData name="Knoebel, Kristopher" userId="b7eb1a12-55e1-4d42-8958-0cdcc9c8f2eb" providerId="ADAL" clId="{7DAB3482-0688-4935-855D-6368F34C5020}" dt="2024-10-21T12:26:30.545" v="20" actId="20577"/>
          <ac:spMkLst>
            <pc:docMk/>
            <pc:sldMk cId="1413468253" sldId="25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7DAB3482-0688-4935-855D-6368F34C5020}" dt="2024-10-21T12:39:04.464" v="132" actId="1076"/>
          <ac:picMkLst>
            <pc:docMk/>
            <pc:sldMk cId="1413468253" sldId="259"/>
            <ac:picMk id="2" creationId="{4DA820F1-4F2B-CE26-62B4-CF8D862C3B53}"/>
          </ac:picMkLst>
        </pc:picChg>
        <pc:picChg chg="del">
          <ac:chgData name="Knoebel, Kristopher" userId="b7eb1a12-55e1-4d42-8958-0cdcc9c8f2eb" providerId="ADAL" clId="{7DAB3482-0688-4935-855D-6368F34C5020}" dt="2024-10-21T12:38:49.789" v="129" actId="478"/>
          <ac:picMkLst>
            <pc:docMk/>
            <pc:sldMk cId="1413468253" sldId="259"/>
            <ac:picMk id="6" creationId="{F2CDE35A-755B-ABD6-9462-5FEA002BB2F1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43:28.760" v="134"/>
        <pc:sldMkLst>
          <pc:docMk/>
          <pc:sldMk cId="2406281893" sldId="263"/>
        </pc:sldMkLst>
        <pc:spChg chg="mod">
          <ac:chgData name="Knoebel, Kristopher" userId="b7eb1a12-55e1-4d42-8958-0cdcc9c8f2eb" providerId="ADAL" clId="{7DAB3482-0688-4935-855D-6368F34C5020}" dt="2024-10-21T12:26:35.997" v="24" actId="20577"/>
          <ac:spMkLst>
            <pc:docMk/>
            <pc:sldMk cId="2406281893" sldId="263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7DAB3482-0688-4935-855D-6368F34C5020}" dt="2024-10-21T12:43:27.288" v="133" actId="478"/>
          <ac:picMkLst>
            <pc:docMk/>
            <pc:sldMk cId="2406281893" sldId="263"/>
            <ac:picMk id="2" creationId="{7029675B-B72C-F1CB-DC10-379701EA5C6C}"/>
          </ac:picMkLst>
        </pc:picChg>
        <pc:picChg chg="add">
          <ac:chgData name="Knoebel, Kristopher" userId="b7eb1a12-55e1-4d42-8958-0cdcc9c8f2eb" providerId="ADAL" clId="{7DAB3482-0688-4935-855D-6368F34C5020}" dt="2024-10-21T12:43:28.760" v="134"/>
          <ac:picMkLst>
            <pc:docMk/>
            <pc:sldMk cId="2406281893" sldId="263"/>
            <ac:picMk id="3" creationId="{B664FE20-849B-9BE3-1115-2D681A689211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43:53.454" v="136"/>
        <pc:sldMkLst>
          <pc:docMk/>
          <pc:sldMk cId="2586303783" sldId="264"/>
        </pc:sldMkLst>
        <pc:spChg chg="mod">
          <ac:chgData name="Knoebel, Kristopher" userId="b7eb1a12-55e1-4d42-8958-0cdcc9c8f2eb" providerId="ADAL" clId="{7DAB3482-0688-4935-855D-6368F34C5020}" dt="2024-10-21T12:26:42.324" v="28" actId="20577"/>
          <ac:spMkLst>
            <pc:docMk/>
            <pc:sldMk cId="2586303783" sldId="264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7DAB3482-0688-4935-855D-6368F34C5020}" dt="2024-10-21T12:43:53.454" v="136"/>
          <ac:picMkLst>
            <pc:docMk/>
            <pc:sldMk cId="2586303783" sldId="264"/>
            <ac:picMk id="2" creationId="{06650F83-3AD8-1BE2-E75E-C96E9B9713A2}"/>
          </ac:picMkLst>
        </pc:picChg>
        <pc:picChg chg="del">
          <ac:chgData name="Knoebel, Kristopher" userId="b7eb1a12-55e1-4d42-8958-0cdcc9c8f2eb" providerId="ADAL" clId="{7DAB3482-0688-4935-855D-6368F34C5020}" dt="2024-10-21T12:43:51.954" v="135" actId="478"/>
          <ac:picMkLst>
            <pc:docMk/>
            <pc:sldMk cId="2586303783" sldId="264"/>
            <ac:picMk id="3" creationId="{639464BB-5B19-4505-013C-EDEEDE3084E6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47:19.034" v="138"/>
        <pc:sldMkLst>
          <pc:docMk/>
          <pc:sldMk cId="616803893" sldId="265"/>
        </pc:sldMkLst>
        <pc:spChg chg="mod">
          <ac:chgData name="Knoebel, Kristopher" userId="b7eb1a12-55e1-4d42-8958-0cdcc9c8f2eb" providerId="ADAL" clId="{7DAB3482-0688-4935-855D-6368F34C5020}" dt="2024-10-21T12:26:50.681" v="40" actId="20577"/>
          <ac:spMkLst>
            <pc:docMk/>
            <pc:sldMk cId="616803893" sldId="265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7DAB3482-0688-4935-855D-6368F34C5020}" dt="2024-10-21T12:47:17.440" v="137" actId="478"/>
          <ac:picMkLst>
            <pc:docMk/>
            <pc:sldMk cId="616803893" sldId="265"/>
            <ac:picMk id="2" creationId="{D923746B-F1A3-CCF9-BCAA-ED10E35F14AB}"/>
          </ac:picMkLst>
        </pc:picChg>
        <pc:picChg chg="add">
          <ac:chgData name="Knoebel, Kristopher" userId="b7eb1a12-55e1-4d42-8958-0cdcc9c8f2eb" providerId="ADAL" clId="{7DAB3482-0688-4935-855D-6368F34C5020}" dt="2024-10-21T12:47:19.034" v="138"/>
          <ac:picMkLst>
            <pc:docMk/>
            <pc:sldMk cId="616803893" sldId="265"/>
            <ac:picMk id="3" creationId="{707AC77F-1AE5-E500-26B7-0D4F12255BB6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56:28.347" v="140"/>
        <pc:sldMkLst>
          <pc:docMk/>
          <pc:sldMk cId="1837035080" sldId="266"/>
        </pc:sldMkLst>
        <pc:spChg chg="mod">
          <ac:chgData name="Knoebel, Kristopher" userId="b7eb1a12-55e1-4d42-8958-0cdcc9c8f2eb" providerId="ADAL" clId="{7DAB3482-0688-4935-855D-6368F34C5020}" dt="2024-10-21T12:26:56.164" v="49" actId="20577"/>
          <ac:spMkLst>
            <pc:docMk/>
            <pc:sldMk cId="1837035080" sldId="266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7DAB3482-0688-4935-855D-6368F34C5020}" dt="2024-10-21T12:56:28.347" v="140"/>
          <ac:picMkLst>
            <pc:docMk/>
            <pc:sldMk cId="1837035080" sldId="266"/>
            <ac:picMk id="2" creationId="{F3E5933F-A686-F2AC-07D4-A31ADAA860CA}"/>
          </ac:picMkLst>
        </pc:picChg>
        <pc:picChg chg="del">
          <ac:chgData name="Knoebel, Kristopher" userId="b7eb1a12-55e1-4d42-8958-0cdcc9c8f2eb" providerId="ADAL" clId="{7DAB3482-0688-4935-855D-6368F34C5020}" dt="2024-10-21T12:56:25.778" v="139" actId="478"/>
          <ac:picMkLst>
            <pc:docMk/>
            <pc:sldMk cId="1837035080" sldId="266"/>
            <ac:picMk id="3" creationId="{AAFEA5F9-D35B-1020-5CF7-3AF1F2664665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3:15:33.051" v="142"/>
        <pc:sldMkLst>
          <pc:docMk/>
          <pc:sldMk cId="450236117" sldId="267"/>
        </pc:sldMkLst>
        <pc:spChg chg="mod">
          <ac:chgData name="Knoebel, Kristopher" userId="b7eb1a12-55e1-4d42-8958-0cdcc9c8f2eb" providerId="ADAL" clId="{7DAB3482-0688-4935-855D-6368F34C5020}" dt="2024-10-21T12:27:04.303" v="62" actId="20577"/>
          <ac:spMkLst>
            <pc:docMk/>
            <pc:sldMk cId="450236117" sldId="267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7DAB3482-0688-4935-855D-6368F34C5020}" dt="2024-10-21T13:15:31.371" v="141" actId="478"/>
          <ac:picMkLst>
            <pc:docMk/>
            <pc:sldMk cId="450236117" sldId="267"/>
            <ac:picMk id="2" creationId="{2B00FD3F-183C-2F12-DC80-0F3EAEA80327}"/>
          </ac:picMkLst>
        </pc:picChg>
        <pc:picChg chg="add">
          <ac:chgData name="Knoebel, Kristopher" userId="b7eb1a12-55e1-4d42-8958-0cdcc9c8f2eb" providerId="ADAL" clId="{7DAB3482-0688-4935-855D-6368F34C5020}" dt="2024-10-21T13:15:33.051" v="142"/>
          <ac:picMkLst>
            <pc:docMk/>
            <pc:sldMk cId="450236117" sldId="267"/>
            <ac:picMk id="3" creationId="{F57ABDE7-2B8A-706D-0186-9504BC7EA8FC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3:19:03.697" v="144"/>
        <pc:sldMkLst>
          <pc:docMk/>
          <pc:sldMk cId="2876592875" sldId="268"/>
        </pc:sldMkLst>
        <pc:spChg chg="mod">
          <ac:chgData name="Knoebel, Kristopher" userId="b7eb1a12-55e1-4d42-8958-0cdcc9c8f2eb" providerId="ADAL" clId="{7DAB3482-0688-4935-855D-6368F34C5020}" dt="2024-10-21T12:27:12.895" v="75" actId="20577"/>
          <ac:spMkLst>
            <pc:docMk/>
            <pc:sldMk cId="2876592875" sldId="268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7DAB3482-0688-4935-855D-6368F34C5020}" dt="2024-10-21T13:19:03.697" v="144"/>
          <ac:picMkLst>
            <pc:docMk/>
            <pc:sldMk cId="2876592875" sldId="268"/>
            <ac:picMk id="2" creationId="{419A5A0C-B8BA-AC22-6DD6-18244A36365F}"/>
          </ac:picMkLst>
        </pc:picChg>
        <pc:picChg chg="del">
          <ac:chgData name="Knoebel, Kristopher" userId="b7eb1a12-55e1-4d42-8958-0cdcc9c8f2eb" providerId="ADAL" clId="{7DAB3482-0688-4935-855D-6368F34C5020}" dt="2024-10-21T13:19:02.231" v="143" actId="478"/>
          <ac:picMkLst>
            <pc:docMk/>
            <pc:sldMk cId="2876592875" sldId="268"/>
            <ac:picMk id="3" creationId="{99D43C09-FDF9-B03D-37A6-3A07B05CBDB9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3:21:59.535" v="148" actId="1076"/>
        <pc:sldMkLst>
          <pc:docMk/>
          <pc:sldMk cId="4082844875" sldId="269"/>
        </pc:sldMkLst>
        <pc:spChg chg="mod">
          <ac:chgData name="Knoebel, Kristopher" userId="b7eb1a12-55e1-4d42-8958-0cdcc9c8f2eb" providerId="ADAL" clId="{7DAB3482-0688-4935-855D-6368F34C5020}" dt="2024-10-21T12:27:22.081" v="84" actId="20577"/>
          <ac:spMkLst>
            <pc:docMk/>
            <pc:sldMk cId="4082844875" sldId="26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7DAB3482-0688-4935-855D-6368F34C5020}" dt="2024-10-21T13:21:50.092" v="145" actId="478"/>
          <ac:picMkLst>
            <pc:docMk/>
            <pc:sldMk cId="4082844875" sldId="269"/>
            <ac:picMk id="2" creationId="{90833B2A-D9CD-B6CC-FC0C-FEF461DA8868}"/>
          </ac:picMkLst>
        </pc:picChg>
        <pc:picChg chg="add mod">
          <ac:chgData name="Knoebel, Kristopher" userId="b7eb1a12-55e1-4d42-8958-0cdcc9c8f2eb" providerId="ADAL" clId="{7DAB3482-0688-4935-855D-6368F34C5020}" dt="2024-10-21T13:21:59.535" v="148" actId="1076"/>
          <ac:picMkLst>
            <pc:docMk/>
            <pc:sldMk cId="4082844875" sldId="269"/>
            <ac:picMk id="3" creationId="{EAC9B09B-3EBE-A38D-9F2F-78485C73EED1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32:40.231" v="115" actId="1076"/>
        <pc:sldMkLst>
          <pc:docMk/>
          <pc:sldMk cId="2915394558" sldId="270"/>
        </pc:sldMkLst>
        <pc:spChg chg="mod">
          <ac:chgData name="Knoebel, Kristopher" userId="b7eb1a12-55e1-4d42-8958-0cdcc9c8f2eb" providerId="ADAL" clId="{7DAB3482-0688-4935-855D-6368F34C5020}" dt="2024-10-21T12:27:29.345" v="93" actId="20577"/>
          <ac:spMkLst>
            <pc:docMk/>
            <pc:sldMk cId="2915394558" sldId="270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7DAB3482-0688-4935-855D-6368F34C5020}" dt="2024-10-21T12:32:40.231" v="115" actId="1076"/>
          <ac:picMkLst>
            <pc:docMk/>
            <pc:sldMk cId="2915394558" sldId="270"/>
            <ac:picMk id="2" creationId="{26BA0234-BCF8-7127-6DAB-4F436045BF53}"/>
          </ac:picMkLst>
        </pc:picChg>
        <pc:picChg chg="del">
          <ac:chgData name="Knoebel, Kristopher" userId="b7eb1a12-55e1-4d42-8958-0cdcc9c8f2eb" providerId="ADAL" clId="{7DAB3482-0688-4935-855D-6368F34C5020}" dt="2024-10-21T12:32:26.742" v="112" actId="478"/>
          <ac:picMkLst>
            <pc:docMk/>
            <pc:sldMk cId="2915394558" sldId="270"/>
            <ac:picMk id="3" creationId="{05F6E32A-ABE1-C7A4-C76C-795D642BBA48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33:13.730" v="121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7DAB3482-0688-4935-855D-6368F34C5020}" dt="2024-10-21T12:27:37.999" v="102" actId="20577"/>
          <ac:spMkLst>
            <pc:docMk/>
            <pc:sldMk cId="940028959" sldId="271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7DAB3482-0688-4935-855D-6368F34C5020}" dt="2024-10-21T12:32:50.285" v="116" actId="478"/>
          <ac:picMkLst>
            <pc:docMk/>
            <pc:sldMk cId="940028959" sldId="271"/>
            <ac:picMk id="2" creationId="{20C47B79-02AD-6E2F-1DA5-AEDF93F1D3E4}"/>
          </ac:picMkLst>
        </pc:picChg>
        <pc:picChg chg="add mod">
          <ac:chgData name="Knoebel, Kristopher" userId="b7eb1a12-55e1-4d42-8958-0cdcc9c8f2eb" providerId="ADAL" clId="{7DAB3482-0688-4935-855D-6368F34C5020}" dt="2024-10-21T12:32:58.841" v="118" actId="1076"/>
          <ac:picMkLst>
            <pc:docMk/>
            <pc:sldMk cId="940028959" sldId="271"/>
            <ac:picMk id="3" creationId="{3A9F194B-5310-C98C-3F06-29ED20945464}"/>
          </ac:picMkLst>
        </pc:picChg>
        <pc:picChg chg="del">
          <ac:chgData name="Knoebel, Kristopher" userId="b7eb1a12-55e1-4d42-8958-0cdcc9c8f2eb" providerId="ADAL" clId="{7DAB3482-0688-4935-855D-6368F34C5020}" dt="2024-10-21T12:33:07.129" v="119" actId="478"/>
          <ac:picMkLst>
            <pc:docMk/>
            <pc:sldMk cId="940028959" sldId="271"/>
            <ac:picMk id="4" creationId="{DE87124B-61E1-21F5-0D4F-5010B9948C29}"/>
          </ac:picMkLst>
        </pc:picChg>
        <pc:picChg chg="add mod">
          <ac:chgData name="Knoebel, Kristopher" userId="b7eb1a12-55e1-4d42-8958-0cdcc9c8f2eb" providerId="ADAL" clId="{7DAB3482-0688-4935-855D-6368F34C5020}" dt="2024-10-21T12:33:13.730" v="121" actId="1076"/>
          <ac:picMkLst>
            <pc:docMk/>
            <pc:sldMk cId="940028959" sldId="271"/>
            <ac:picMk id="6" creationId="{FB3DB35B-7C7A-D06F-F4A6-3B8C2479154D}"/>
          </ac:picMkLst>
        </pc:picChg>
      </pc:sldChg>
      <pc:sldChg chg="addSp delSp modSp mod">
        <pc:chgData name="Knoebel, Kristopher" userId="b7eb1a12-55e1-4d42-8958-0cdcc9c8f2eb" providerId="ADAL" clId="{7DAB3482-0688-4935-855D-6368F34C5020}" dt="2024-10-21T12:33:50.537" v="128" actId="14100"/>
        <pc:sldMkLst>
          <pc:docMk/>
          <pc:sldMk cId="1714882286" sldId="272"/>
        </pc:sldMkLst>
        <pc:spChg chg="mod">
          <ac:chgData name="Knoebel, Kristopher" userId="b7eb1a12-55e1-4d42-8958-0cdcc9c8f2eb" providerId="ADAL" clId="{7DAB3482-0688-4935-855D-6368F34C5020}" dt="2024-10-21T12:27:45.669" v="111" actId="20577"/>
          <ac:spMkLst>
            <pc:docMk/>
            <pc:sldMk cId="1714882286" sldId="272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7DAB3482-0688-4935-855D-6368F34C5020}" dt="2024-10-21T12:33:34.627" v="124" actId="1076"/>
          <ac:picMkLst>
            <pc:docMk/>
            <pc:sldMk cId="1714882286" sldId="272"/>
            <ac:picMk id="2" creationId="{0000AB98-18A5-F9E4-823B-10BCB7DC6F95}"/>
          </ac:picMkLst>
        </pc:picChg>
        <pc:picChg chg="del">
          <ac:chgData name="Knoebel, Kristopher" userId="b7eb1a12-55e1-4d42-8958-0cdcc9c8f2eb" providerId="ADAL" clId="{7DAB3482-0688-4935-855D-6368F34C5020}" dt="2024-10-21T12:33:28.342" v="122" actId="478"/>
          <ac:picMkLst>
            <pc:docMk/>
            <pc:sldMk cId="1714882286" sldId="272"/>
            <ac:picMk id="3" creationId="{27BABF7C-09C9-3B66-1FFB-11E941588FB5}"/>
          </ac:picMkLst>
        </pc:picChg>
        <pc:picChg chg="add mod">
          <ac:chgData name="Knoebel, Kristopher" userId="b7eb1a12-55e1-4d42-8958-0cdcc9c8f2eb" providerId="ADAL" clId="{7DAB3482-0688-4935-855D-6368F34C5020}" dt="2024-10-21T12:33:50.537" v="128" actId="14100"/>
          <ac:picMkLst>
            <pc:docMk/>
            <pc:sldMk cId="1714882286" sldId="272"/>
            <ac:picMk id="4" creationId="{5A0D7CC7-335A-EE46-D96A-E388469148E7}"/>
          </ac:picMkLst>
        </pc:picChg>
        <pc:picChg chg="del">
          <ac:chgData name="Knoebel, Kristopher" userId="b7eb1a12-55e1-4d42-8958-0cdcc9c8f2eb" providerId="ADAL" clId="{7DAB3482-0688-4935-855D-6368F34C5020}" dt="2024-10-21T12:33:41.224" v="125" actId="478"/>
          <ac:picMkLst>
            <pc:docMk/>
            <pc:sldMk cId="1714882286" sldId="272"/>
            <ac:picMk id="6" creationId="{1D8D5DC0-3E47-14CD-361E-D2507DA68341}"/>
          </ac:picMkLst>
        </pc:picChg>
      </pc:sldChg>
    </pc:docChg>
  </pc:docChgLst>
  <pc:docChgLst>
    <pc:chgData name="Knoebel, Kristopher" userId="b7eb1a12-55e1-4d42-8958-0cdcc9c8f2eb" providerId="ADAL" clId="{2DBB76FB-D6B1-4BB5-A478-EF7C828CC3FF}"/>
    <pc:docChg chg="undo custSel modSld">
      <pc:chgData name="Knoebel, Kristopher" userId="b7eb1a12-55e1-4d42-8958-0cdcc9c8f2eb" providerId="ADAL" clId="{2DBB76FB-D6B1-4BB5-A478-EF7C828CC3FF}" dt="2025-03-17T13:31:27.863" v="115"/>
      <pc:docMkLst>
        <pc:docMk/>
      </pc:docMkLst>
      <pc:sldChg chg="modSp mod">
        <pc:chgData name="Knoebel, Kristopher" userId="b7eb1a12-55e1-4d42-8958-0cdcc9c8f2eb" providerId="ADAL" clId="{2DBB76FB-D6B1-4BB5-A478-EF7C828CC3FF}" dt="2025-03-17T12:16:27.419" v="3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2DBB76FB-D6B1-4BB5-A478-EF7C828CC3FF}" dt="2025-03-17T12:16:27.419" v="3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addSp delSp modSp mod">
        <pc:chgData name="Knoebel, Kristopher" userId="b7eb1a12-55e1-4d42-8958-0cdcc9c8f2eb" providerId="ADAL" clId="{2DBB76FB-D6B1-4BB5-A478-EF7C828CC3FF}" dt="2025-03-17T13:13:06.646" v="99" actId="1076"/>
        <pc:sldMkLst>
          <pc:docMk/>
          <pc:sldMk cId="1413468253" sldId="259"/>
        </pc:sldMkLst>
        <pc:spChg chg="mod">
          <ac:chgData name="Knoebel, Kristopher" userId="b7eb1a12-55e1-4d42-8958-0cdcc9c8f2eb" providerId="ADAL" clId="{2DBB76FB-D6B1-4BB5-A478-EF7C828CC3FF}" dt="2025-03-17T12:16:37.531" v="11" actId="20577"/>
          <ac:spMkLst>
            <pc:docMk/>
            <pc:sldMk cId="1413468253" sldId="25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3:12:55.486" v="95" actId="478"/>
          <ac:picMkLst>
            <pc:docMk/>
            <pc:sldMk cId="1413468253" sldId="259"/>
            <ac:picMk id="2" creationId="{9D4B3BC6-2262-311C-8680-94D546E7C46D}"/>
          </ac:picMkLst>
        </pc:picChg>
        <pc:picChg chg="add mod">
          <ac:chgData name="Knoebel, Kristopher" userId="b7eb1a12-55e1-4d42-8958-0cdcc9c8f2eb" providerId="ADAL" clId="{2DBB76FB-D6B1-4BB5-A478-EF7C828CC3FF}" dt="2025-03-17T13:13:06.646" v="99" actId="1076"/>
          <ac:picMkLst>
            <pc:docMk/>
            <pc:sldMk cId="1413468253" sldId="259"/>
            <ac:picMk id="3" creationId="{D0922630-FB96-BFDE-4DF1-11D6A9453221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15:50.590" v="101"/>
        <pc:sldMkLst>
          <pc:docMk/>
          <pc:sldMk cId="2406281893" sldId="263"/>
        </pc:sldMkLst>
        <pc:spChg chg="mod">
          <ac:chgData name="Knoebel, Kristopher" userId="b7eb1a12-55e1-4d42-8958-0cdcc9c8f2eb" providerId="ADAL" clId="{2DBB76FB-D6B1-4BB5-A478-EF7C828CC3FF}" dt="2025-03-17T12:16:44.365" v="16" actId="20577"/>
          <ac:spMkLst>
            <pc:docMk/>
            <pc:sldMk cId="2406281893" sldId="263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2DBB76FB-D6B1-4BB5-A478-EF7C828CC3FF}" dt="2025-03-17T13:15:50.590" v="101"/>
          <ac:picMkLst>
            <pc:docMk/>
            <pc:sldMk cId="2406281893" sldId="263"/>
            <ac:picMk id="2" creationId="{82AA59EE-ECBA-DAD7-8F90-5F1C1E3E7DB5}"/>
          </ac:picMkLst>
        </pc:picChg>
        <pc:picChg chg="del">
          <ac:chgData name="Knoebel, Kristopher" userId="b7eb1a12-55e1-4d42-8958-0cdcc9c8f2eb" providerId="ADAL" clId="{2DBB76FB-D6B1-4BB5-A478-EF7C828CC3FF}" dt="2025-03-17T13:15:49.345" v="100" actId="478"/>
          <ac:picMkLst>
            <pc:docMk/>
            <pc:sldMk cId="2406281893" sldId="263"/>
            <ac:picMk id="3" creationId="{E99DFFA5-F625-F901-1912-8F530F40E991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16:14.842" v="103"/>
        <pc:sldMkLst>
          <pc:docMk/>
          <pc:sldMk cId="2586303783" sldId="264"/>
        </pc:sldMkLst>
        <pc:spChg chg="mod">
          <ac:chgData name="Knoebel, Kristopher" userId="b7eb1a12-55e1-4d42-8958-0cdcc9c8f2eb" providerId="ADAL" clId="{2DBB76FB-D6B1-4BB5-A478-EF7C828CC3FF}" dt="2025-03-17T12:16:51.199" v="21" actId="20577"/>
          <ac:spMkLst>
            <pc:docMk/>
            <pc:sldMk cId="2586303783" sldId="264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3:16:13.572" v="102" actId="478"/>
          <ac:picMkLst>
            <pc:docMk/>
            <pc:sldMk cId="2586303783" sldId="264"/>
            <ac:picMk id="2" creationId="{1D8909AD-4D11-D66D-425F-C7C17A6F3890}"/>
          </ac:picMkLst>
        </pc:picChg>
        <pc:picChg chg="add">
          <ac:chgData name="Knoebel, Kristopher" userId="b7eb1a12-55e1-4d42-8958-0cdcc9c8f2eb" providerId="ADAL" clId="{2DBB76FB-D6B1-4BB5-A478-EF7C828CC3FF}" dt="2025-03-17T13:16:14.842" v="103"/>
          <ac:picMkLst>
            <pc:docMk/>
            <pc:sldMk cId="2586303783" sldId="264"/>
            <ac:picMk id="3" creationId="{34D57CAE-A8C6-77A5-A63C-CB183D2CFC89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17:54.775" v="105"/>
        <pc:sldMkLst>
          <pc:docMk/>
          <pc:sldMk cId="616803893" sldId="265"/>
        </pc:sldMkLst>
        <pc:spChg chg="mod">
          <ac:chgData name="Knoebel, Kristopher" userId="b7eb1a12-55e1-4d42-8958-0cdcc9c8f2eb" providerId="ADAL" clId="{2DBB76FB-D6B1-4BB5-A478-EF7C828CC3FF}" dt="2025-03-17T12:16:59.996" v="29" actId="20577"/>
          <ac:spMkLst>
            <pc:docMk/>
            <pc:sldMk cId="616803893" sldId="265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2DBB76FB-D6B1-4BB5-A478-EF7C828CC3FF}" dt="2025-03-17T13:17:54.775" v="105"/>
          <ac:picMkLst>
            <pc:docMk/>
            <pc:sldMk cId="616803893" sldId="265"/>
            <ac:picMk id="2" creationId="{95E2BDCB-F6BF-652B-0FA4-D5EF9A635506}"/>
          </ac:picMkLst>
        </pc:picChg>
        <pc:picChg chg="del">
          <ac:chgData name="Knoebel, Kristopher" userId="b7eb1a12-55e1-4d42-8958-0cdcc9c8f2eb" providerId="ADAL" clId="{2DBB76FB-D6B1-4BB5-A478-EF7C828CC3FF}" dt="2025-03-17T13:17:53.056" v="104" actId="478"/>
          <ac:picMkLst>
            <pc:docMk/>
            <pc:sldMk cId="616803893" sldId="265"/>
            <ac:picMk id="3" creationId="{8C33B7DB-8027-F73D-A99E-A59412F36A08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19:42.255" v="107"/>
        <pc:sldMkLst>
          <pc:docMk/>
          <pc:sldMk cId="1837035080" sldId="266"/>
        </pc:sldMkLst>
        <pc:spChg chg="mod">
          <ac:chgData name="Knoebel, Kristopher" userId="b7eb1a12-55e1-4d42-8958-0cdcc9c8f2eb" providerId="ADAL" clId="{2DBB76FB-D6B1-4BB5-A478-EF7C828CC3FF}" dt="2025-03-17T12:17:06.354" v="33" actId="20577"/>
          <ac:spMkLst>
            <pc:docMk/>
            <pc:sldMk cId="1837035080" sldId="266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3:19:40.989" v="106" actId="478"/>
          <ac:picMkLst>
            <pc:docMk/>
            <pc:sldMk cId="1837035080" sldId="266"/>
            <ac:picMk id="2" creationId="{FA3152E2-F71E-49D7-80C4-75AECB097E9D}"/>
          </ac:picMkLst>
        </pc:picChg>
        <pc:picChg chg="add">
          <ac:chgData name="Knoebel, Kristopher" userId="b7eb1a12-55e1-4d42-8958-0cdcc9c8f2eb" providerId="ADAL" clId="{2DBB76FB-D6B1-4BB5-A478-EF7C828CC3FF}" dt="2025-03-17T13:19:42.255" v="107"/>
          <ac:picMkLst>
            <pc:docMk/>
            <pc:sldMk cId="1837035080" sldId="266"/>
            <ac:picMk id="3" creationId="{456A9639-5DAA-3685-81E9-6796EDA90427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21:05.548" v="109"/>
        <pc:sldMkLst>
          <pc:docMk/>
          <pc:sldMk cId="450236117" sldId="267"/>
        </pc:sldMkLst>
        <pc:spChg chg="mod">
          <ac:chgData name="Knoebel, Kristopher" userId="b7eb1a12-55e1-4d42-8958-0cdcc9c8f2eb" providerId="ADAL" clId="{2DBB76FB-D6B1-4BB5-A478-EF7C828CC3FF}" dt="2025-03-17T12:17:15.986" v="41" actId="20577"/>
          <ac:spMkLst>
            <pc:docMk/>
            <pc:sldMk cId="450236117" sldId="267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2DBB76FB-D6B1-4BB5-A478-EF7C828CC3FF}" dt="2025-03-17T13:21:05.548" v="109"/>
          <ac:picMkLst>
            <pc:docMk/>
            <pc:sldMk cId="450236117" sldId="267"/>
            <ac:picMk id="2" creationId="{0A9CF5C3-1E8F-96EA-90FF-E05845464FD0}"/>
          </ac:picMkLst>
        </pc:picChg>
        <pc:picChg chg="del">
          <ac:chgData name="Knoebel, Kristopher" userId="b7eb1a12-55e1-4d42-8958-0cdcc9c8f2eb" providerId="ADAL" clId="{2DBB76FB-D6B1-4BB5-A478-EF7C828CC3FF}" dt="2025-03-17T13:21:04.156" v="108" actId="478"/>
          <ac:picMkLst>
            <pc:docMk/>
            <pc:sldMk cId="450236117" sldId="267"/>
            <ac:picMk id="3" creationId="{69F73BCB-CD9A-4515-4623-380C8D3CEBE9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24:02.413" v="111"/>
        <pc:sldMkLst>
          <pc:docMk/>
          <pc:sldMk cId="2876592875" sldId="268"/>
        </pc:sldMkLst>
        <pc:spChg chg="mod">
          <ac:chgData name="Knoebel, Kristopher" userId="b7eb1a12-55e1-4d42-8958-0cdcc9c8f2eb" providerId="ADAL" clId="{2DBB76FB-D6B1-4BB5-A478-EF7C828CC3FF}" dt="2025-03-17T12:17:25.595" v="49" actId="20577"/>
          <ac:spMkLst>
            <pc:docMk/>
            <pc:sldMk cId="2876592875" sldId="268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3:24:00.882" v="110" actId="478"/>
          <ac:picMkLst>
            <pc:docMk/>
            <pc:sldMk cId="2876592875" sldId="268"/>
            <ac:picMk id="2" creationId="{9439AEB0-1F4F-7639-13FB-4BAF63F12041}"/>
          </ac:picMkLst>
        </pc:picChg>
        <pc:picChg chg="add">
          <ac:chgData name="Knoebel, Kristopher" userId="b7eb1a12-55e1-4d42-8958-0cdcc9c8f2eb" providerId="ADAL" clId="{2DBB76FB-D6B1-4BB5-A478-EF7C828CC3FF}" dt="2025-03-17T13:24:02.413" v="111"/>
          <ac:picMkLst>
            <pc:docMk/>
            <pc:sldMk cId="2876592875" sldId="268"/>
            <ac:picMk id="3" creationId="{4A870FE8-B7B9-DE28-F7B1-A7649ACB9B37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3:31:27.863" v="115"/>
        <pc:sldMkLst>
          <pc:docMk/>
          <pc:sldMk cId="4082844875" sldId="269"/>
        </pc:sldMkLst>
        <pc:spChg chg="mod">
          <ac:chgData name="Knoebel, Kristopher" userId="b7eb1a12-55e1-4d42-8958-0cdcc9c8f2eb" providerId="ADAL" clId="{2DBB76FB-D6B1-4BB5-A478-EF7C828CC3FF}" dt="2025-03-17T12:17:37.082" v="53" actId="20577"/>
          <ac:spMkLst>
            <pc:docMk/>
            <pc:sldMk cId="4082844875" sldId="269"/>
            <ac:spMk id="5" creationId="{412A00F9-5E68-37D5-5528-9B9F72BB5DEA}"/>
          </ac:spMkLst>
        </pc:spChg>
        <pc:picChg chg="add del">
          <ac:chgData name="Knoebel, Kristopher" userId="b7eb1a12-55e1-4d42-8958-0cdcc9c8f2eb" providerId="ADAL" clId="{2DBB76FB-D6B1-4BB5-A478-EF7C828CC3FF}" dt="2025-03-17T13:31:26.192" v="114" actId="478"/>
          <ac:picMkLst>
            <pc:docMk/>
            <pc:sldMk cId="4082844875" sldId="269"/>
            <ac:picMk id="2" creationId="{8D57B51B-6489-9BEF-9DB9-B2AE2372347C}"/>
          </ac:picMkLst>
        </pc:picChg>
        <pc:picChg chg="del">
          <ac:chgData name="Knoebel, Kristopher" userId="b7eb1a12-55e1-4d42-8958-0cdcc9c8f2eb" providerId="ADAL" clId="{2DBB76FB-D6B1-4BB5-A478-EF7C828CC3FF}" dt="2025-03-17T13:29:23.707" v="112" actId="478"/>
          <ac:picMkLst>
            <pc:docMk/>
            <pc:sldMk cId="4082844875" sldId="269"/>
            <ac:picMk id="3" creationId="{252B2BF3-3489-9248-7498-2250AACA2C3E}"/>
          </ac:picMkLst>
        </pc:picChg>
        <pc:picChg chg="add">
          <ac:chgData name="Knoebel, Kristopher" userId="b7eb1a12-55e1-4d42-8958-0cdcc9c8f2eb" providerId="ADAL" clId="{2DBB76FB-D6B1-4BB5-A478-EF7C828CC3FF}" dt="2025-03-17T13:31:27.863" v="115"/>
          <ac:picMkLst>
            <pc:docMk/>
            <pc:sldMk cId="4082844875" sldId="269"/>
            <ac:picMk id="4" creationId="{3DFACBBE-7686-C3B6-2E9A-A33D8F18077D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2:20:29.991" v="75" actId="14100"/>
        <pc:sldMkLst>
          <pc:docMk/>
          <pc:sldMk cId="2915394558" sldId="270"/>
        </pc:sldMkLst>
        <pc:spChg chg="mod">
          <ac:chgData name="Knoebel, Kristopher" userId="b7eb1a12-55e1-4d42-8958-0cdcc9c8f2eb" providerId="ADAL" clId="{2DBB76FB-D6B1-4BB5-A478-EF7C828CC3FF}" dt="2025-03-17T12:17:42.582" v="57" actId="20577"/>
          <ac:spMkLst>
            <pc:docMk/>
            <pc:sldMk cId="2915394558" sldId="270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2:20:17.850" v="66" actId="478"/>
          <ac:picMkLst>
            <pc:docMk/>
            <pc:sldMk cId="2915394558" sldId="270"/>
            <ac:picMk id="2" creationId="{0DD4ECC6-3A60-37A3-EE6E-EF3F8DC2A57B}"/>
          </ac:picMkLst>
        </pc:picChg>
        <pc:picChg chg="add mod">
          <ac:chgData name="Knoebel, Kristopher" userId="b7eb1a12-55e1-4d42-8958-0cdcc9c8f2eb" providerId="ADAL" clId="{2DBB76FB-D6B1-4BB5-A478-EF7C828CC3FF}" dt="2025-03-17T12:20:29.991" v="75" actId="14100"/>
          <ac:picMkLst>
            <pc:docMk/>
            <pc:sldMk cId="2915394558" sldId="270"/>
            <ac:picMk id="3" creationId="{DA652BDF-EFC5-E9E7-2F97-7747619C798D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2:21:00.690" v="81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2DBB76FB-D6B1-4BB5-A478-EF7C828CC3FF}" dt="2025-03-17T12:17:48.645" v="61" actId="20577"/>
          <ac:spMkLst>
            <pc:docMk/>
            <pc:sldMk cId="940028959" sldId="271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2DBB76FB-D6B1-4BB5-A478-EF7C828CC3FF}" dt="2025-03-17T12:20:47.971" v="78" actId="1076"/>
          <ac:picMkLst>
            <pc:docMk/>
            <pc:sldMk cId="940028959" sldId="271"/>
            <ac:picMk id="2" creationId="{9A162C39-8149-C2D4-569C-F2F1CED50D48}"/>
          </ac:picMkLst>
        </pc:picChg>
        <pc:picChg chg="del">
          <ac:chgData name="Knoebel, Kristopher" userId="b7eb1a12-55e1-4d42-8958-0cdcc9c8f2eb" providerId="ADAL" clId="{2DBB76FB-D6B1-4BB5-A478-EF7C828CC3FF}" dt="2025-03-17T12:20:42.820" v="76" actId="478"/>
          <ac:picMkLst>
            <pc:docMk/>
            <pc:sldMk cId="940028959" sldId="271"/>
            <ac:picMk id="3" creationId="{72E8995E-0EAC-AECA-FE1D-87EBA926D9A7}"/>
          </ac:picMkLst>
        </pc:picChg>
        <pc:picChg chg="add mod">
          <ac:chgData name="Knoebel, Kristopher" userId="b7eb1a12-55e1-4d42-8958-0cdcc9c8f2eb" providerId="ADAL" clId="{2DBB76FB-D6B1-4BB5-A478-EF7C828CC3FF}" dt="2025-03-17T12:21:00.690" v="81" actId="1076"/>
          <ac:picMkLst>
            <pc:docMk/>
            <pc:sldMk cId="940028959" sldId="271"/>
            <ac:picMk id="4" creationId="{B5E1DF7D-7CB1-A5E8-5436-66BBF99FD209}"/>
          </ac:picMkLst>
        </pc:picChg>
        <pc:picChg chg="del">
          <ac:chgData name="Knoebel, Kristopher" userId="b7eb1a12-55e1-4d42-8958-0cdcc9c8f2eb" providerId="ADAL" clId="{2DBB76FB-D6B1-4BB5-A478-EF7C828CC3FF}" dt="2025-03-17T12:20:55.331" v="79" actId="478"/>
          <ac:picMkLst>
            <pc:docMk/>
            <pc:sldMk cId="940028959" sldId="271"/>
            <ac:picMk id="6" creationId="{93FCD7FE-4D78-1031-FF6F-E973FB845218}"/>
          </ac:picMkLst>
        </pc:picChg>
      </pc:sldChg>
      <pc:sldChg chg="addSp delSp modSp mod">
        <pc:chgData name="Knoebel, Kristopher" userId="b7eb1a12-55e1-4d42-8958-0cdcc9c8f2eb" providerId="ADAL" clId="{2DBB76FB-D6B1-4BB5-A478-EF7C828CC3FF}" dt="2025-03-17T12:22:08.270" v="94" actId="1076"/>
        <pc:sldMkLst>
          <pc:docMk/>
          <pc:sldMk cId="1714882286" sldId="272"/>
        </pc:sldMkLst>
        <pc:spChg chg="mod">
          <ac:chgData name="Knoebel, Kristopher" userId="b7eb1a12-55e1-4d42-8958-0cdcc9c8f2eb" providerId="ADAL" clId="{2DBB76FB-D6B1-4BB5-A478-EF7C828CC3FF}" dt="2025-03-17T12:17:54.176" v="65" actId="20577"/>
          <ac:spMkLst>
            <pc:docMk/>
            <pc:sldMk cId="1714882286" sldId="272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2DBB76FB-D6B1-4BB5-A478-EF7C828CC3FF}" dt="2025-03-17T12:21:10.393" v="82" actId="478"/>
          <ac:picMkLst>
            <pc:docMk/>
            <pc:sldMk cId="1714882286" sldId="272"/>
            <ac:picMk id="2" creationId="{946C85A0-5B37-A8AC-CD97-965C7B23414E}"/>
          </ac:picMkLst>
        </pc:picChg>
        <pc:picChg chg="add mod">
          <ac:chgData name="Knoebel, Kristopher" userId="b7eb1a12-55e1-4d42-8958-0cdcc9c8f2eb" providerId="ADAL" clId="{2DBB76FB-D6B1-4BB5-A478-EF7C828CC3FF}" dt="2025-03-17T12:21:15.319" v="84" actId="1076"/>
          <ac:picMkLst>
            <pc:docMk/>
            <pc:sldMk cId="1714882286" sldId="272"/>
            <ac:picMk id="3" creationId="{C8B40867-82CE-279C-AC2A-F1733EBC46C0}"/>
          </ac:picMkLst>
        </pc:picChg>
        <pc:picChg chg="del">
          <ac:chgData name="Knoebel, Kristopher" userId="b7eb1a12-55e1-4d42-8958-0cdcc9c8f2eb" providerId="ADAL" clId="{2DBB76FB-D6B1-4BB5-A478-EF7C828CC3FF}" dt="2025-03-17T12:21:17.803" v="85" actId="478"/>
          <ac:picMkLst>
            <pc:docMk/>
            <pc:sldMk cId="1714882286" sldId="272"/>
            <ac:picMk id="4" creationId="{DCD5E833-F85E-1714-71AA-78E35B0C68F6}"/>
          </ac:picMkLst>
        </pc:picChg>
        <pc:picChg chg="add mod">
          <ac:chgData name="Knoebel, Kristopher" userId="b7eb1a12-55e1-4d42-8958-0cdcc9c8f2eb" providerId="ADAL" clId="{2DBB76FB-D6B1-4BB5-A478-EF7C828CC3FF}" dt="2025-03-17T12:22:08.270" v="94" actId="1076"/>
          <ac:picMkLst>
            <pc:docMk/>
            <pc:sldMk cId="1714882286" sldId="272"/>
            <ac:picMk id="6" creationId="{7A2C6706-3E1C-60EB-AC0E-15728FABF36F}"/>
          </ac:picMkLst>
        </pc:picChg>
      </pc:sldChg>
    </pc:docChg>
  </pc:docChgLst>
  <pc:docChgLst>
    <pc:chgData name="Knoebel, Kristopher" userId="b7eb1a12-55e1-4d42-8958-0cdcc9c8f2eb" providerId="ADAL" clId="{5DBC4022-1B28-4A32-91E8-7A73CBBD689D}"/>
    <pc:docChg chg="custSel modSld">
      <pc:chgData name="Knoebel, Kristopher" userId="b7eb1a12-55e1-4d42-8958-0cdcc9c8f2eb" providerId="ADAL" clId="{5DBC4022-1B28-4A32-91E8-7A73CBBD689D}" dt="2024-11-18T19:51:38.457" v="105" actId="1076"/>
      <pc:docMkLst>
        <pc:docMk/>
      </pc:docMkLst>
      <pc:sldChg chg="modSp mod">
        <pc:chgData name="Knoebel, Kristopher" userId="b7eb1a12-55e1-4d42-8958-0cdcc9c8f2eb" providerId="ADAL" clId="{5DBC4022-1B28-4A32-91E8-7A73CBBD689D}" dt="2024-11-18T15:43:26.792" v="3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5DBC4022-1B28-4A32-91E8-7A73CBBD689D}" dt="2024-11-18T15:43:26.792" v="3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addSp delSp modSp mod">
        <pc:chgData name="Knoebel, Kristopher" userId="b7eb1a12-55e1-4d42-8958-0cdcc9c8f2eb" providerId="ADAL" clId="{5DBC4022-1B28-4A32-91E8-7A73CBBD689D}" dt="2024-11-18T19:34:54.723" v="87" actId="14100"/>
        <pc:sldMkLst>
          <pc:docMk/>
          <pc:sldMk cId="1413468253" sldId="259"/>
        </pc:sldMkLst>
        <pc:spChg chg="mod">
          <ac:chgData name="Knoebel, Kristopher" userId="b7eb1a12-55e1-4d42-8958-0cdcc9c8f2eb" providerId="ADAL" clId="{5DBC4022-1B28-4A32-91E8-7A73CBBD689D}" dt="2024-11-18T15:43:34.573" v="13" actId="20577"/>
          <ac:spMkLst>
            <pc:docMk/>
            <pc:sldMk cId="1413468253" sldId="25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9:34:50.459" v="85" actId="478"/>
          <ac:picMkLst>
            <pc:docMk/>
            <pc:sldMk cId="1413468253" sldId="259"/>
            <ac:picMk id="2" creationId="{4DA820F1-4F2B-CE26-62B4-CF8D862C3B53}"/>
          </ac:picMkLst>
        </pc:picChg>
        <pc:picChg chg="add mod">
          <ac:chgData name="Knoebel, Kristopher" userId="b7eb1a12-55e1-4d42-8958-0cdcc9c8f2eb" providerId="ADAL" clId="{5DBC4022-1B28-4A32-91E8-7A73CBBD689D}" dt="2024-11-18T19:34:54.723" v="87" actId="14100"/>
          <ac:picMkLst>
            <pc:docMk/>
            <pc:sldMk cId="1413468253" sldId="259"/>
            <ac:picMk id="3" creationId="{0FB7561E-1C70-9E13-F65B-231EEC058F0C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39:57.411" v="89"/>
        <pc:sldMkLst>
          <pc:docMk/>
          <pc:sldMk cId="2406281893" sldId="263"/>
        </pc:sldMkLst>
        <pc:spChg chg="mod">
          <ac:chgData name="Knoebel, Kristopher" userId="b7eb1a12-55e1-4d42-8958-0cdcc9c8f2eb" providerId="ADAL" clId="{5DBC4022-1B28-4A32-91E8-7A73CBBD689D}" dt="2024-11-18T15:43:43.417" v="18" actId="20577"/>
          <ac:spMkLst>
            <pc:docMk/>
            <pc:sldMk cId="2406281893" sldId="263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5DBC4022-1B28-4A32-91E8-7A73CBBD689D}" dt="2024-11-18T19:39:57.411" v="89"/>
          <ac:picMkLst>
            <pc:docMk/>
            <pc:sldMk cId="2406281893" sldId="263"/>
            <ac:picMk id="2" creationId="{AE439A9E-F588-D197-E96D-8A559DDD4631}"/>
          </ac:picMkLst>
        </pc:picChg>
        <pc:picChg chg="del">
          <ac:chgData name="Knoebel, Kristopher" userId="b7eb1a12-55e1-4d42-8958-0cdcc9c8f2eb" providerId="ADAL" clId="{5DBC4022-1B28-4A32-91E8-7A73CBBD689D}" dt="2024-11-18T19:39:55.954" v="88" actId="478"/>
          <ac:picMkLst>
            <pc:docMk/>
            <pc:sldMk cId="2406281893" sldId="263"/>
            <ac:picMk id="3" creationId="{B664FE20-849B-9BE3-1115-2D681A689211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48:56.346" v="101"/>
        <pc:sldMkLst>
          <pc:docMk/>
          <pc:sldMk cId="2586303783" sldId="264"/>
        </pc:sldMkLst>
        <pc:spChg chg="mod">
          <ac:chgData name="Knoebel, Kristopher" userId="b7eb1a12-55e1-4d42-8958-0cdcc9c8f2eb" providerId="ADAL" clId="{5DBC4022-1B28-4A32-91E8-7A73CBBD689D}" dt="2024-11-18T15:43:49.792" v="23" actId="20577"/>
          <ac:spMkLst>
            <pc:docMk/>
            <pc:sldMk cId="2586303783" sldId="264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9:40:14.575" v="90" actId="478"/>
          <ac:picMkLst>
            <pc:docMk/>
            <pc:sldMk cId="2586303783" sldId="264"/>
            <ac:picMk id="2" creationId="{06650F83-3AD8-1BE2-E75E-C96E9B9713A2}"/>
          </ac:picMkLst>
        </pc:picChg>
        <pc:picChg chg="add del">
          <ac:chgData name="Knoebel, Kristopher" userId="b7eb1a12-55e1-4d42-8958-0cdcc9c8f2eb" providerId="ADAL" clId="{5DBC4022-1B28-4A32-91E8-7A73CBBD689D}" dt="2024-11-18T19:48:54.847" v="100" actId="478"/>
          <ac:picMkLst>
            <pc:docMk/>
            <pc:sldMk cId="2586303783" sldId="264"/>
            <ac:picMk id="3" creationId="{A9B0704C-D421-883D-46A9-80EA39BF6AE9}"/>
          </ac:picMkLst>
        </pc:picChg>
        <pc:picChg chg="add">
          <ac:chgData name="Knoebel, Kristopher" userId="b7eb1a12-55e1-4d42-8958-0cdcc9c8f2eb" providerId="ADAL" clId="{5DBC4022-1B28-4A32-91E8-7A73CBBD689D}" dt="2024-11-18T19:48:56.346" v="101"/>
          <ac:picMkLst>
            <pc:docMk/>
            <pc:sldMk cId="2586303783" sldId="264"/>
            <ac:picMk id="4" creationId="{A3DA1B8D-9847-B6E7-125E-37AD98E02860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41:29.308" v="93"/>
        <pc:sldMkLst>
          <pc:docMk/>
          <pc:sldMk cId="616803893" sldId="265"/>
        </pc:sldMkLst>
        <pc:spChg chg="mod">
          <ac:chgData name="Knoebel, Kristopher" userId="b7eb1a12-55e1-4d42-8958-0cdcc9c8f2eb" providerId="ADAL" clId="{5DBC4022-1B28-4A32-91E8-7A73CBBD689D}" dt="2024-11-18T15:43:58.080" v="33" actId="20577"/>
          <ac:spMkLst>
            <pc:docMk/>
            <pc:sldMk cId="616803893" sldId="265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5DBC4022-1B28-4A32-91E8-7A73CBBD689D}" dt="2024-11-18T19:41:29.308" v="93"/>
          <ac:picMkLst>
            <pc:docMk/>
            <pc:sldMk cId="616803893" sldId="265"/>
            <ac:picMk id="2" creationId="{6A8B64DF-356E-78A3-D1B2-AF436DE178B2}"/>
          </ac:picMkLst>
        </pc:picChg>
        <pc:picChg chg="del">
          <ac:chgData name="Knoebel, Kristopher" userId="b7eb1a12-55e1-4d42-8958-0cdcc9c8f2eb" providerId="ADAL" clId="{5DBC4022-1B28-4A32-91E8-7A73CBBD689D}" dt="2024-11-18T19:41:28.027" v="92" actId="478"/>
          <ac:picMkLst>
            <pc:docMk/>
            <pc:sldMk cId="616803893" sldId="265"/>
            <ac:picMk id="3" creationId="{707AC77F-1AE5-E500-26B7-0D4F12255BB6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42:56.395" v="95"/>
        <pc:sldMkLst>
          <pc:docMk/>
          <pc:sldMk cId="1837035080" sldId="266"/>
        </pc:sldMkLst>
        <pc:spChg chg="mod">
          <ac:chgData name="Knoebel, Kristopher" userId="b7eb1a12-55e1-4d42-8958-0cdcc9c8f2eb" providerId="ADAL" clId="{5DBC4022-1B28-4A32-91E8-7A73CBBD689D}" dt="2024-11-18T15:44:03.877" v="37" actId="20577"/>
          <ac:spMkLst>
            <pc:docMk/>
            <pc:sldMk cId="1837035080" sldId="266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9:42:54.988" v="94" actId="478"/>
          <ac:picMkLst>
            <pc:docMk/>
            <pc:sldMk cId="1837035080" sldId="266"/>
            <ac:picMk id="2" creationId="{F3E5933F-A686-F2AC-07D4-A31ADAA860CA}"/>
          </ac:picMkLst>
        </pc:picChg>
        <pc:picChg chg="add">
          <ac:chgData name="Knoebel, Kristopher" userId="b7eb1a12-55e1-4d42-8958-0cdcc9c8f2eb" providerId="ADAL" clId="{5DBC4022-1B28-4A32-91E8-7A73CBBD689D}" dt="2024-11-18T19:42:56.395" v="95"/>
          <ac:picMkLst>
            <pc:docMk/>
            <pc:sldMk cId="1837035080" sldId="266"/>
            <ac:picMk id="3" creationId="{2D2A5DAB-1A91-1ADD-87B8-94463F577DA9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43:56.840" v="97"/>
        <pc:sldMkLst>
          <pc:docMk/>
          <pc:sldMk cId="450236117" sldId="267"/>
        </pc:sldMkLst>
        <pc:spChg chg="mod">
          <ac:chgData name="Knoebel, Kristopher" userId="b7eb1a12-55e1-4d42-8958-0cdcc9c8f2eb" providerId="ADAL" clId="{5DBC4022-1B28-4A32-91E8-7A73CBBD689D}" dt="2024-11-18T15:44:16.096" v="45" actId="20577"/>
          <ac:spMkLst>
            <pc:docMk/>
            <pc:sldMk cId="450236117" sldId="267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5DBC4022-1B28-4A32-91E8-7A73CBBD689D}" dt="2024-11-18T19:43:56.840" v="97"/>
          <ac:picMkLst>
            <pc:docMk/>
            <pc:sldMk cId="450236117" sldId="267"/>
            <ac:picMk id="2" creationId="{A1F5B3FA-B43D-E322-8BDF-C7086D719205}"/>
          </ac:picMkLst>
        </pc:picChg>
        <pc:picChg chg="del">
          <ac:chgData name="Knoebel, Kristopher" userId="b7eb1a12-55e1-4d42-8958-0cdcc9c8f2eb" providerId="ADAL" clId="{5DBC4022-1B28-4A32-91E8-7A73CBBD689D}" dt="2024-11-18T19:43:55.340" v="96" actId="478"/>
          <ac:picMkLst>
            <pc:docMk/>
            <pc:sldMk cId="450236117" sldId="267"/>
            <ac:picMk id="3" creationId="{F57ABDE7-2B8A-706D-0186-9504BC7EA8FC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48:00.005" v="99"/>
        <pc:sldMkLst>
          <pc:docMk/>
          <pc:sldMk cId="2876592875" sldId="268"/>
        </pc:sldMkLst>
        <pc:spChg chg="mod">
          <ac:chgData name="Knoebel, Kristopher" userId="b7eb1a12-55e1-4d42-8958-0cdcc9c8f2eb" providerId="ADAL" clId="{5DBC4022-1B28-4A32-91E8-7A73CBBD689D}" dt="2024-11-18T15:44:25.533" v="51" actId="20577"/>
          <ac:spMkLst>
            <pc:docMk/>
            <pc:sldMk cId="2876592875" sldId="268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9:47:58.325" v="98" actId="478"/>
          <ac:picMkLst>
            <pc:docMk/>
            <pc:sldMk cId="2876592875" sldId="268"/>
            <ac:picMk id="2" creationId="{419A5A0C-B8BA-AC22-6DD6-18244A36365F}"/>
          </ac:picMkLst>
        </pc:picChg>
        <pc:picChg chg="add">
          <ac:chgData name="Knoebel, Kristopher" userId="b7eb1a12-55e1-4d42-8958-0cdcc9c8f2eb" providerId="ADAL" clId="{5DBC4022-1B28-4A32-91E8-7A73CBBD689D}" dt="2024-11-18T19:48:00.005" v="99"/>
          <ac:picMkLst>
            <pc:docMk/>
            <pc:sldMk cId="2876592875" sldId="268"/>
            <ac:picMk id="3" creationId="{1D4A3281-F9F5-EA20-67C2-7A7C33E6D839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9:51:38.457" v="105" actId="1076"/>
        <pc:sldMkLst>
          <pc:docMk/>
          <pc:sldMk cId="4082844875" sldId="269"/>
        </pc:sldMkLst>
        <pc:spChg chg="mod">
          <ac:chgData name="Knoebel, Kristopher" userId="b7eb1a12-55e1-4d42-8958-0cdcc9c8f2eb" providerId="ADAL" clId="{5DBC4022-1B28-4A32-91E8-7A73CBBD689D}" dt="2024-11-18T15:44:33.033" v="55" actId="20577"/>
          <ac:spMkLst>
            <pc:docMk/>
            <pc:sldMk cId="4082844875" sldId="26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5DBC4022-1B28-4A32-91E8-7A73CBBD689D}" dt="2024-11-18T19:51:38.457" v="105" actId="1076"/>
          <ac:picMkLst>
            <pc:docMk/>
            <pc:sldMk cId="4082844875" sldId="269"/>
            <ac:picMk id="2" creationId="{1678D172-A2B2-987C-C1DF-183A545B4B3D}"/>
          </ac:picMkLst>
        </pc:picChg>
        <pc:picChg chg="del">
          <ac:chgData name="Knoebel, Kristopher" userId="b7eb1a12-55e1-4d42-8958-0cdcc9c8f2eb" providerId="ADAL" clId="{5DBC4022-1B28-4A32-91E8-7A73CBBD689D}" dt="2024-11-18T19:51:30.831" v="102" actId="478"/>
          <ac:picMkLst>
            <pc:docMk/>
            <pc:sldMk cId="4082844875" sldId="269"/>
            <ac:picMk id="3" creationId="{EAC9B09B-3EBE-A38D-9F2F-78485C73EED1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5:47:41.939" v="71" actId="1076"/>
        <pc:sldMkLst>
          <pc:docMk/>
          <pc:sldMk cId="2915394558" sldId="270"/>
        </pc:sldMkLst>
        <pc:spChg chg="mod">
          <ac:chgData name="Knoebel, Kristopher" userId="b7eb1a12-55e1-4d42-8958-0cdcc9c8f2eb" providerId="ADAL" clId="{5DBC4022-1B28-4A32-91E8-7A73CBBD689D}" dt="2024-11-18T15:44:39.908" v="59" actId="20577"/>
          <ac:spMkLst>
            <pc:docMk/>
            <pc:sldMk cId="2915394558" sldId="270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5:47:30.688" v="68" actId="478"/>
          <ac:picMkLst>
            <pc:docMk/>
            <pc:sldMk cId="2915394558" sldId="270"/>
            <ac:picMk id="2" creationId="{26BA0234-BCF8-7127-6DAB-4F436045BF53}"/>
          </ac:picMkLst>
        </pc:picChg>
        <pc:picChg chg="add mod">
          <ac:chgData name="Knoebel, Kristopher" userId="b7eb1a12-55e1-4d42-8958-0cdcc9c8f2eb" providerId="ADAL" clId="{5DBC4022-1B28-4A32-91E8-7A73CBBD689D}" dt="2024-11-18T15:47:41.939" v="71" actId="1076"/>
          <ac:picMkLst>
            <pc:docMk/>
            <pc:sldMk cId="2915394558" sldId="270"/>
            <ac:picMk id="3" creationId="{E21696C4-DA71-3482-F5F8-82E17EC52AAD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5:48:07.563" v="77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5DBC4022-1B28-4A32-91E8-7A73CBBD689D}" dt="2024-11-18T15:44:45.424" v="63" actId="20577"/>
          <ac:spMkLst>
            <pc:docMk/>
            <pc:sldMk cId="940028959" sldId="271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5DBC4022-1B28-4A32-91E8-7A73CBBD689D}" dt="2024-11-18T15:47:57.312" v="74" actId="1076"/>
          <ac:picMkLst>
            <pc:docMk/>
            <pc:sldMk cId="940028959" sldId="271"/>
            <ac:picMk id="2" creationId="{11CE1A6A-3E02-586D-79FC-D6148200747D}"/>
          </ac:picMkLst>
        </pc:picChg>
        <pc:picChg chg="del">
          <ac:chgData name="Knoebel, Kristopher" userId="b7eb1a12-55e1-4d42-8958-0cdcc9c8f2eb" providerId="ADAL" clId="{5DBC4022-1B28-4A32-91E8-7A73CBBD689D}" dt="2024-11-18T15:47:51.950" v="72" actId="478"/>
          <ac:picMkLst>
            <pc:docMk/>
            <pc:sldMk cId="940028959" sldId="271"/>
            <ac:picMk id="3" creationId="{3A9F194B-5310-C98C-3F06-29ED20945464}"/>
          </ac:picMkLst>
        </pc:picChg>
        <pc:picChg chg="add mod">
          <ac:chgData name="Knoebel, Kristopher" userId="b7eb1a12-55e1-4d42-8958-0cdcc9c8f2eb" providerId="ADAL" clId="{5DBC4022-1B28-4A32-91E8-7A73CBBD689D}" dt="2024-11-18T15:48:07.563" v="77" actId="1076"/>
          <ac:picMkLst>
            <pc:docMk/>
            <pc:sldMk cId="940028959" sldId="271"/>
            <ac:picMk id="4" creationId="{204D2A81-A2A4-5E5A-13CF-1B216BF4A605}"/>
          </ac:picMkLst>
        </pc:picChg>
        <pc:picChg chg="del">
          <ac:chgData name="Knoebel, Kristopher" userId="b7eb1a12-55e1-4d42-8958-0cdcc9c8f2eb" providerId="ADAL" clId="{5DBC4022-1B28-4A32-91E8-7A73CBBD689D}" dt="2024-11-18T15:47:58.374" v="75" actId="478"/>
          <ac:picMkLst>
            <pc:docMk/>
            <pc:sldMk cId="940028959" sldId="271"/>
            <ac:picMk id="6" creationId="{FB3DB35B-7C7A-D06F-F4A6-3B8C2479154D}"/>
          </ac:picMkLst>
        </pc:picChg>
      </pc:sldChg>
      <pc:sldChg chg="addSp delSp modSp mod">
        <pc:chgData name="Knoebel, Kristopher" userId="b7eb1a12-55e1-4d42-8958-0cdcc9c8f2eb" providerId="ADAL" clId="{5DBC4022-1B28-4A32-91E8-7A73CBBD689D}" dt="2024-11-18T15:48:39.824" v="84" actId="14100"/>
        <pc:sldMkLst>
          <pc:docMk/>
          <pc:sldMk cId="1714882286" sldId="272"/>
        </pc:sldMkLst>
        <pc:spChg chg="mod">
          <ac:chgData name="Knoebel, Kristopher" userId="b7eb1a12-55e1-4d42-8958-0cdcc9c8f2eb" providerId="ADAL" clId="{5DBC4022-1B28-4A32-91E8-7A73CBBD689D}" dt="2024-11-18T15:44:50.799" v="67" actId="20577"/>
          <ac:spMkLst>
            <pc:docMk/>
            <pc:sldMk cId="1714882286" sldId="272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DBC4022-1B28-4A32-91E8-7A73CBBD689D}" dt="2024-11-18T15:48:18.819" v="78" actId="478"/>
          <ac:picMkLst>
            <pc:docMk/>
            <pc:sldMk cId="1714882286" sldId="272"/>
            <ac:picMk id="2" creationId="{0000AB98-18A5-F9E4-823B-10BCB7DC6F95}"/>
          </ac:picMkLst>
        </pc:picChg>
        <pc:picChg chg="add mod">
          <ac:chgData name="Knoebel, Kristopher" userId="b7eb1a12-55e1-4d42-8958-0cdcc9c8f2eb" providerId="ADAL" clId="{5DBC4022-1B28-4A32-91E8-7A73CBBD689D}" dt="2024-11-18T15:48:23.011" v="80" actId="1076"/>
          <ac:picMkLst>
            <pc:docMk/>
            <pc:sldMk cId="1714882286" sldId="272"/>
            <ac:picMk id="3" creationId="{21619BA5-6D1A-C1C4-2E28-3A065DF2E1EF}"/>
          </ac:picMkLst>
        </pc:picChg>
        <pc:picChg chg="del">
          <ac:chgData name="Knoebel, Kristopher" userId="b7eb1a12-55e1-4d42-8958-0cdcc9c8f2eb" providerId="ADAL" clId="{5DBC4022-1B28-4A32-91E8-7A73CBBD689D}" dt="2024-11-18T15:48:24.433" v="81" actId="478"/>
          <ac:picMkLst>
            <pc:docMk/>
            <pc:sldMk cId="1714882286" sldId="272"/>
            <ac:picMk id="4" creationId="{5A0D7CC7-335A-EE46-D96A-E388469148E7}"/>
          </ac:picMkLst>
        </pc:picChg>
        <pc:picChg chg="add mod">
          <ac:chgData name="Knoebel, Kristopher" userId="b7eb1a12-55e1-4d42-8958-0cdcc9c8f2eb" providerId="ADAL" clId="{5DBC4022-1B28-4A32-91E8-7A73CBBD689D}" dt="2024-11-18T15:48:39.824" v="84" actId="14100"/>
          <ac:picMkLst>
            <pc:docMk/>
            <pc:sldMk cId="1714882286" sldId="272"/>
            <ac:picMk id="6" creationId="{E4FCB5F0-2077-6C8B-FD4F-1776BE91DB5C}"/>
          </ac:picMkLst>
        </pc:picChg>
      </pc:sldChg>
    </pc:docChg>
  </pc:docChgLst>
  <pc:docChgLst>
    <pc:chgData name="Knoebel, Kristopher" userId="b7eb1a12-55e1-4d42-8958-0cdcc9c8f2eb" providerId="ADAL" clId="{5CD80578-AB5B-466E-A232-04C8D3CA7FE0}"/>
    <pc:docChg chg="undo custSel addSld delSld modSld">
      <pc:chgData name="Knoebel, Kristopher" userId="b7eb1a12-55e1-4d42-8958-0cdcc9c8f2eb" providerId="ADAL" clId="{5CD80578-AB5B-466E-A232-04C8D3CA7FE0}" dt="2024-09-13T17:57:01.849" v="200" actId="1035"/>
      <pc:docMkLst>
        <pc:docMk/>
      </pc:docMkLst>
      <pc:sldChg chg="modSp mod">
        <pc:chgData name="Knoebel, Kristopher" userId="b7eb1a12-55e1-4d42-8958-0cdcc9c8f2eb" providerId="ADAL" clId="{5CD80578-AB5B-466E-A232-04C8D3CA7FE0}" dt="2024-09-13T17:57:01.849" v="200" actId="1035"/>
        <pc:sldMkLst>
          <pc:docMk/>
          <pc:sldMk cId="1413468253" sldId="259"/>
        </pc:sldMkLst>
        <pc:spChg chg="mod">
          <ac:chgData name="Knoebel, Kristopher" userId="b7eb1a12-55e1-4d42-8958-0cdcc9c8f2eb" providerId="ADAL" clId="{5CD80578-AB5B-466E-A232-04C8D3CA7FE0}" dt="2024-09-13T17:29:27.398" v="16" actId="1035"/>
          <ac:spMkLst>
            <pc:docMk/>
            <pc:sldMk cId="1413468253" sldId="259"/>
            <ac:spMk id="5" creationId="{412A00F9-5E68-37D5-5528-9B9F72BB5DEA}"/>
          </ac:spMkLst>
        </pc:spChg>
        <pc:picChg chg="mod">
          <ac:chgData name="Knoebel, Kristopher" userId="b7eb1a12-55e1-4d42-8958-0cdcc9c8f2eb" providerId="ADAL" clId="{5CD80578-AB5B-466E-A232-04C8D3CA7FE0}" dt="2024-09-13T17:57:01.849" v="200" actId="1035"/>
          <ac:picMkLst>
            <pc:docMk/>
            <pc:sldMk cId="1413468253" sldId="259"/>
            <ac:picMk id="6" creationId="{F2CDE35A-755B-ABD6-9462-5FEA002BB2F1}"/>
          </ac:picMkLst>
        </pc:picChg>
      </pc:sldChg>
      <pc:sldChg chg="del">
        <pc:chgData name="Knoebel, Kristopher" userId="b7eb1a12-55e1-4d42-8958-0cdcc9c8f2eb" providerId="ADAL" clId="{5CD80578-AB5B-466E-A232-04C8D3CA7FE0}" dt="2024-09-13T17:30:00.408" v="18" actId="47"/>
        <pc:sldMkLst>
          <pc:docMk/>
          <pc:sldMk cId="1638709743" sldId="260"/>
        </pc:sldMkLst>
      </pc:sldChg>
      <pc:sldChg chg="del">
        <pc:chgData name="Knoebel, Kristopher" userId="b7eb1a12-55e1-4d42-8958-0cdcc9c8f2eb" providerId="ADAL" clId="{5CD80578-AB5B-466E-A232-04C8D3CA7FE0}" dt="2024-09-13T17:30:02.158" v="19" actId="47"/>
        <pc:sldMkLst>
          <pc:docMk/>
          <pc:sldMk cId="3097298407" sldId="261"/>
        </pc:sldMkLst>
      </pc:sldChg>
      <pc:sldChg chg="del">
        <pc:chgData name="Knoebel, Kristopher" userId="b7eb1a12-55e1-4d42-8958-0cdcc9c8f2eb" providerId="ADAL" clId="{5CD80578-AB5B-466E-A232-04C8D3CA7FE0}" dt="2024-09-13T17:30:04.658" v="20" actId="47"/>
        <pc:sldMkLst>
          <pc:docMk/>
          <pc:sldMk cId="481357298" sldId="262"/>
        </pc:sldMkLst>
      </pc:sldChg>
      <pc:sldChg chg="addSp delSp modSp add mod">
        <pc:chgData name="Knoebel, Kristopher" userId="b7eb1a12-55e1-4d42-8958-0cdcc9c8f2eb" providerId="ADAL" clId="{5CD80578-AB5B-466E-A232-04C8D3CA7FE0}" dt="2024-09-13T17:33:33.224" v="26" actId="1076"/>
        <pc:sldMkLst>
          <pc:docMk/>
          <pc:sldMk cId="2406281893" sldId="263"/>
        </pc:sldMkLst>
        <pc:spChg chg="mod">
          <ac:chgData name="Knoebel, Kristopher" userId="b7eb1a12-55e1-4d42-8958-0cdcc9c8f2eb" providerId="ADAL" clId="{5CD80578-AB5B-466E-A232-04C8D3CA7FE0}" dt="2024-09-13T17:30:49.475" v="23" actId="255"/>
          <ac:spMkLst>
            <pc:docMk/>
            <pc:sldMk cId="2406281893" sldId="263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5CD80578-AB5B-466E-A232-04C8D3CA7FE0}" dt="2024-09-13T17:33:33.224" v="26" actId="1076"/>
          <ac:picMkLst>
            <pc:docMk/>
            <pc:sldMk cId="2406281893" sldId="263"/>
            <ac:picMk id="2" creationId="{7029675B-B72C-F1CB-DC10-379701EA5C6C}"/>
          </ac:picMkLst>
        </pc:picChg>
        <pc:picChg chg="del">
          <ac:chgData name="Knoebel, Kristopher" userId="b7eb1a12-55e1-4d42-8958-0cdcc9c8f2eb" providerId="ADAL" clId="{5CD80578-AB5B-466E-A232-04C8D3CA7FE0}" dt="2024-09-13T17:33:21.177" v="24" actId="478"/>
          <ac:picMkLst>
            <pc:docMk/>
            <pc:sldMk cId="2406281893" sldId="263"/>
            <ac:picMk id="6" creationId="{F2CDE35A-755B-ABD6-9462-5FEA002BB2F1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34:25.865" v="32"/>
        <pc:sldMkLst>
          <pc:docMk/>
          <pc:sldMk cId="2586303783" sldId="264"/>
        </pc:sldMkLst>
        <pc:spChg chg="mod">
          <ac:chgData name="Knoebel, Kristopher" userId="b7eb1a12-55e1-4d42-8958-0cdcc9c8f2eb" providerId="ADAL" clId="{5CD80578-AB5B-466E-A232-04C8D3CA7FE0}" dt="2024-09-13T17:34:03.724" v="30" actId="255"/>
          <ac:spMkLst>
            <pc:docMk/>
            <pc:sldMk cId="2586303783" sldId="264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CD80578-AB5B-466E-A232-04C8D3CA7FE0}" dt="2024-09-13T17:34:24.225" v="31" actId="478"/>
          <ac:picMkLst>
            <pc:docMk/>
            <pc:sldMk cId="2586303783" sldId="264"/>
            <ac:picMk id="2" creationId="{7029675B-B72C-F1CB-DC10-379701EA5C6C}"/>
          </ac:picMkLst>
        </pc:picChg>
        <pc:picChg chg="add">
          <ac:chgData name="Knoebel, Kristopher" userId="b7eb1a12-55e1-4d42-8958-0cdcc9c8f2eb" providerId="ADAL" clId="{5CD80578-AB5B-466E-A232-04C8D3CA7FE0}" dt="2024-09-13T17:34:25.865" v="32"/>
          <ac:picMkLst>
            <pc:docMk/>
            <pc:sldMk cId="2586303783" sldId="264"/>
            <ac:picMk id="3" creationId="{639464BB-5B19-4505-013C-EDEEDE3084E6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37:46.273" v="43"/>
        <pc:sldMkLst>
          <pc:docMk/>
          <pc:sldMk cId="616803893" sldId="265"/>
        </pc:sldMkLst>
        <pc:spChg chg="mod">
          <ac:chgData name="Knoebel, Kristopher" userId="b7eb1a12-55e1-4d42-8958-0cdcc9c8f2eb" providerId="ADAL" clId="{5CD80578-AB5B-466E-A232-04C8D3CA7FE0}" dt="2024-09-13T17:35:20.725" v="41" actId="255"/>
          <ac:spMkLst>
            <pc:docMk/>
            <pc:sldMk cId="616803893" sldId="265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5CD80578-AB5B-466E-A232-04C8D3CA7FE0}" dt="2024-09-13T17:37:46.273" v="43"/>
          <ac:picMkLst>
            <pc:docMk/>
            <pc:sldMk cId="616803893" sldId="265"/>
            <ac:picMk id="2" creationId="{D923746B-F1A3-CCF9-BCAA-ED10E35F14AB}"/>
          </ac:picMkLst>
        </pc:picChg>
        <pc:picChg chg="del">
          <ac:chgData name="Knoebel, Kristopher" userId="b7eb1a12-55e1-4d42-8958-0cdcc9c8f2eb" providerId="ADAL" clId="{5CD80578-AB5B-466E-A232-04C8D3CA7FE0}" dt="2024-09-13T17:37:44.820" v="42" actId="478"/>
          <ac:picMkLst>
            <pc:docMk/>
            <pc:sldMk cId="616803893" sldId="265"/>
            <ac:picMk id="3" creationId="{639464BB-5B19-4505-013C-EDEEDE3084E6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40:02.588" v="53"/>
        <pc:sldMkLst>
          <pc:docMk/>
          <pc:sldMk cId="1837035080" sldId="266"/>
        </pc:sldMkLst>
        <pc:spChg chg="mod">
          <ac:chgData name="Knoebel, Kristopher" userId="b7eb1a12-55e1-4d42-8958-0cdcc9c8f2eb" providerId="ADAL" clId="{5CD80578-AB5B-466E-A232-04C8D3CA7FE0}" dt="2024-09-13T17:38:09.805" v="51" actId="20577"/>
          <ac:spMkLst>
            <pc:docMk/>
            <pc:sldMk cId="1837035080" sldId="266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CD80578-AB5B-466E-A232-04C8D3CA7FE0}" dt="2024-09-13T17:40:00.869" v="52" actId="478"/>
          <ac:picMkLst>
            <pc:docMk/>
            <pc:sldMk cId="1837035080" sldId="266"/>
            <ac:picMk id="2" creationId="{D923746B-F1A3-CCF9-BCAA-ED10E35F14AB}"/>
          </ac:picMkLst>
        </pc:picChg>
        <pc:picChg chg="add">
          <ac:chgData name="Knoebel, Kristopher" userId="b7eb1a12-55e1-4d42-8958-0cdcc9c8f2eb" providerId="ADAL" clId="{5CD80578-AB5B-466E-A232-04C8D3CA7FE0}" dt="2024-09-13T17:40:02.588" v="53"/>
          <ac:picMkLst>
            <pc:docMk/>
            <pc:sldMk cId="1837035080" sldId="266"/>
            <ac:picMk id="3" creationId="{AAFEA5F9-D35B-1020-5CF7-3AF1F2664665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45:38.436" v="96" actId="255"/>
        <pc:sldMkLst>
          <pc:docMk/>
          <pc:sldMk cId="450236117" sldId="267"/>
        </pc:sldMkLst>
        <pc:spChg chg="mod">
          <ac:chgData name="Knoebel, Kristopher" userId="b7eb1a12-55e1-4d42-8958-0cdcc9c8f2eb" providerId="ADAL" clId="{5CD80578-AB5B-466E-A232-04C8D3CA7FE0}" dt="2024-09-13T17:45:38.436" v="96" actId="255"/>
          <ac:spMkLst>
            <pc:docMk/>
            <pc:sldMk cId="450236117" sldId="267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5CD80578-AB5B-466E-A232-04C8D3CA7FE0}" dt="2024-09-13T17:42:04.183" v="68"/>
          <ac:picMkLst>
            <pc:docMk/>
            <pc:sldMk cId="450236117" sldId="267"/>
            <ac:picMk id="2" creationId="{2B00FD3F-183C-2F12-DC80-0F3EAEA80327}"/>
          </ac:picMkLst>
        </pc:picChg>
        <pc:picChg chg="del">
          <ac:chgData name="Knoebel, Kristopher" userId="b7eb1a12-55e1-4d42-8958-0cdcc9c8f2eb" providerId="ADAL" clId="{5CD80578-AB5B-466E-A232-04C8D3CA7FE0}" dt="2024-09-13T17:42:02.715" v="67" actId="478"/>
          <ac:picMkLst>
            <pc:docMk/>
            <pc:sldMk cId="450236117" sldId="267"/>
            <ac:picMk id="3" creationId="{AAFEA5F9-D35B-1020-5CF7-3AF1F2664665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45:33.826" v="95" actId="255"/>
        <pc:sldMkLst>
          <pc:docMk/>
          <pc:sldMk cId="2876592875" sldId="268"/>
        </pc:sldMkLst>
        <pc:spChg chg="mod">
          <ac:chgData name="Knoebel, Kristopher" userId="b7eb1a12-55e1-4d42-8958-0cdcc9c8f2eb" providerId="ADAL" clId="{5CD80578-AB5B-466E-A232-04C8D3CA7FE0}" dt="2024-09-13T17:45:33.826" v="95" actId="255"/>
          <ac:spMkLst>
            <pc:docMk/>
            <pc:sldMk cId="2876592875" sldId="268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CD80578-AB5B-466E-A232-04C8D3CA7FE0}" dt="2024-09-13T17:44:48.263" v="81" actId="478"/>
          <ac:picMkLst>
            <pc:docMk/>
            <pc:sldMk cId="2876592875" sldId="268"/>
            <ac:picMk id="2" creationId="{2B00FD3F-183C-2F12-DC80-0F3EAEA80327}"/>
          </ac:picMkLst>
        </pc:picChg>
        <pc:picChg chg="add">
          <ac:chgData name="Knoebel, Kristopher" userId="b7eb1a12-55e1-4d42-8958-0cdcc9c8f2eb" providerId="ADAL" clId="{5CD80578-AB5B-466E-A232-04C8D3CA7FE0}" dt="2024-09-13T17:44:49.685" v="82"/>
          <ac:picMkLst>
            <pc:docMk/>
            <pc:sldMk cId="2876592875" sldId="268"/>
            <ac:picMk id="3" creationId="{99D43C09-FDF9-B03D-37A6-3A07B05CBDB9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49:02.781" v="102" actId="1076"/>
        <pc:sldMkLst>
          <pc:docMk/>
          <pc:sldMk cId="4082844875" sldId="269"/>
        </pc:sldMkLst>
        <pc:spChg chg="mod">
          <ac:chgData name="Knoebel, Kristopher" userId="b7eb1a12-55e1-4d42-8958-0cdcc9c8f2eb" providerId="ADAL" clId="{5CD80578-AB5B-466E-A232-04C8D3CA7FE0}" dt="2024-09-13T17:45:23.904" v="91" actId="255"/>
          <ac:spMkLst>
            <pc:docMk/>
            <pc:sldMk cId="4082844875" sldId="26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5CD80578-AB5B-466E-A232-04C8D3CA7FE0}" dt="2024-09-13T17:49:02.781" v="102" actId="1076"/>
          <ac:picMkLst>
            <pc:docMk/>
            <pc:sldMk cId="4082844875" sldId="269"/>
            <ac:picMk id="2" creationId="{90833B2A-D9CD-B6CC-FC0C-FEF461DA8868}"/>
          </ac:picMkLst>
        </pc:picChg>
        <pc:picChg chg="del">
          <ac:chgData name="Knoebel, Kristopher" userId="b7eb1a12-55e1-4d42-8958-0cdcc9c8f2eb" providerId="ADAL" clId="{5CD80578-AB5B-466E-A232-04C8D3CA7FE0}" dt="2024-09-13T17:48:43.484" v="97" actId="478"/>
          <ac:picMkLst>
            <pc:docMk/>
            <pc:sldMk cId="4082844875" sldId="269"/>
            <ac:picMk id="3" creationId="{99D43C09-FDF9-B03D-37A6-3A07B05CBDB9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53:07.957" v="126" actId="14100"/>
        <pc:sldMkLst>
          <pc:docMk/>
          <pc:sldMk cId="2915394558" sldId="270"/>
        </pc:sldMkLst>
        <pc:spChg chg="mod">
          <ac:chgData name="Knoebel, Kristopher" userId="b7eb1a12-55e1-4d42-8958-0cdcc9c8f2eb" providerId="ADAL" clId="{5CD80578-AB5B-466E-A232-04C8D3CA7FE0}" dt="2024-09-13T17:49:53.392" v="122" actId="20577"/>
          <ac:spMkLst>
            <pc:docMk/>
            <pc:sldMk cId="2915394558" sldId="270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CD80578-AB5B-466E-A232-04C8D3CA7FE0}" dt="2024-09-13T17:52:59.096" v="123" actId="478"/>
          <ac:picMkLst>
            <pc:docMk/>
            <pc:sldMk cId="2915394558" sldId="270"/>
            <ac:picMk id="2" creationId="{90833B2A-D9CD-B6CC-FC0C-FEF461DA8868}"/>
          </ac:picMkLst>
        </pc:picChg>
        <pc:picChg chg="add mod">
          <ac:chgData name="Knoebel, Kristopher" userId="b7eb1a12-55e1-4d42-8958-0cdcc9c8f2eb" providerId="ADAL" clId="{5CD80578-AB5B-466E-A232-04C8D3CA7FE0}" dt="2024-09-13T17:53:07.957" v="126" actId="14100"/>
          <ac:picMkLst>
            <pc:docMk/>
            <pc:sldMk cId="2915394558" sldId="270"/>
            <ac:picMk id="3" creationId="{05F6E32A-ABE1-C7A4-C76C-795D642BBA48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55:31.274" v="175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5CD80578-AB5B-466E-A232-04C8D3CA7FE0}" dt="2024-09-13T17:53:44.853" v="138" actId="255"/>
          <ac:spMkLst>
            <pc:docMk/>
            <pc:sldMk cId="940028959" sldId="271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5CD80578-AB5B-466E-A232-04C8D3CA7FE0}" dt="2024-09-13T17:55:31.274" v="175" actId="1076"/>
          <ac:picMkLst>
            <pc:docMk/>
            <pc:sldMk cId="940028959" sldId="271"/>
            <ac:picMk id="2" creationId="{20C47B79-02AD-6E2F-1DA5-AEDF93F1D3E4}"/>
          </ac:picMkLst>
        </pc:picChg>
        <pc:picChg chg="del">
          <ac:chgData name="Knoebel, Kristopher" userId="b7eb1a12-55e1-4d42-8958-0cdcc9c8f2eb" providerId="ADAL" clId="{5CD80578-AB5B-466E-A232-04C8D3CA7FE0}" dt="2024-09-13T17:53:50.253" v="139" actId="478"/>
          <ac:picMkLst>
            <pc:docMk/>
            <pc:sldMk cId="940028959" sldId="271"/>
            <ac:picMk id="3" creationId="{05F6E32A-ABE1-C7A4-C76C-795D642BBA48}"/>
          </ac:picMkLst>
        </pc:picChg>
        <pc:picChg chg="add mod">
          <ac:chgData name="Knoebel, Kristopher" userId="b7eb1a12-55e1-4d42-8958-0cdcc9c8f2eb" providerId="ADAL" clId="{5CD80578-AB5B-466E-A232-04C8D3CA7FE0}" dt="2024-09-13T17:55:26.244" v="174" actId="1076"/>
          <ac:picMkLst>
            <pc:docMk/>
            <pc:sldMk cId="940028959" sldId="271"/>
            <ac:picMk id="4" creationId="{DE87124B-61E1-21F5-0D4F-5010B9948C29}"/>
          </ac:picMkLst>
        </pc:picChg>
      </pc:sldChg>
      <pc:sldChg chg="addSp delSp modSp add mod">
        <pc:chgData name="Knoebel, Kristopher" userId="b7eb1a12-55e1-4d42-8958-0cdcc9c8f2eb" providerId="ADAL" clId="{5CD80578-AB5B-466E-A232-04C8D3CA7FE0}" dt="2024-09-13T17:56:43.318" v="192" actId="1076"/>
        <pc:sldMkLst>
          <pc:docMk/>
          <pc:sldMk cId="1714882286" sldId="272"/>
        </pc:sldMkLst>
        <pc:spChg chg="mod">
          <ac:chgData name="Knoebel, Kristopher" userId="b7eb1a12-55e1-4d42-8958-0cdcc9c8f2eb" providerId="ADAL" clId="{5CD80578-AB5B-466E-A232-04C8D3CA7FE0}" dt="2024-09-13T17:55:58.367" v="183" actId="20577"/>
          <ac:spMkLst>
            <pc:docMk/>
            <pc:sldMk cId="1714882286" sldId="272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5CD80578-AB5B-466E-A232-04C8D3CA7FE0}" dt="2024-09-13T17:56:01.646" v="184" actId="478"/>
          <ac:picMkLst>
            <pc:docMk/>
            <pc:sldMk cId="1714882286" sldId="272"/>
            <ac:picMk id="2" creationId="{20C47B79-02AD-6E2F-1DA5-AEDF93F1D3E4}"/>
          </ac:picMkLst>
        </pc:picChg>
        <pc:picChg chg="add mod">
          <ac:chgData name="Knoebel, Kristopher" userId="b7eb1a12-55e1-4d42-8958-0cdcc9c8f2eb" providerId="ADAL" clId="{5CD80578-AB5B-466E-A232-04C8D3CA7FE0}" dt="2024-09-13T17:56:43.318" v="192" actId="1076"/>
          <ac:picMkLst>
            <pc:docMk/>
            <pc:sldMk cId="1714882286" sldId="272"/>
            <ac:picMk id="3" creationId="{27BABF7C-09C9-3B66-1FFB-11E941588FB5}"/>
          </ac:picMkLst>
        </pc:picChg>
        <pc:picChg chg="del">
          <ac:chgData name="Knoebel, Kristopher" userId="b7eb1a12-55e1-4d42-8958-0cdcc9c8f2eb" providerId="ADAL" clId="{5CD80578-AB5B-466E-A232-04C8D3CA7FE0}" dt="2024-09-13T17:56:02.145" v="185" actId="478"/>
          <ac:picMkLst>
            <pc:docMk/>
            <pc:sldMk cId="1714882286" sldId="272"/>
            <ac:picMk id="4" creationId="{DE87124B-61E1-21F5-0D4F-5010B9948C29}"/>
          </ac:picMkLst>
        </pc:picChg>
        <pc:picChg chg="add mod">
          <ac:chgData name="Knoebel, Kristopher" userId="b7eb1a12-55e1-4d42-8958-0cdcc9c8f2eb" providerId="ADAL" clId="{5CD80578-AB5B-466E-A232-04C8D3CA7FE0}" dt="2024-09-13T17:56:40.364" v="191" actId="14100"/>
          <ac:picMkLst>
            <pc:docMk/>
            <pc:sldMk cId="1714882286" sldId="272"/>
            <ac:picMk id="6" creationId="{1D8D5DC0-3E47-14CD-361E-D2507DA68341}"/>
          </ac:picMkLst>
        </pc:picChg>
      </pc:sldChg>
    </pc:docChg>
  </pc:docChgLst>
  <pc:docChgLst>
    <pc:chgData name="Knoebel, Kristopher" userId="b7eb1a12-55e1-4d42-8958-0cdcc9c8f2eb" providerId="ADAL" clId="{B948B5EF-6C1C-4248-93F7-876C4313894A}"/>
    <pc:docChg chg="custSel modSld">
      <pc:chgData name="Knoebel, Kristopher" userId="b7eb1a12-55e1-4d42-8958-0cdcc9c8f2eb" providerId="ADAL" clId="{B948B5EF-6C1C-4248-93F7-876C4313894A}" dt="2025-02-18T20:09:40.950" v="156" actId="20577"/>
      <pc:docMkLst>
        <pc:docMk/>
      </pc:docMkLst>
      <pc:sldChg chg="modSp mod">
        <pc:chgData name="Knoebel, Kristopher" userId="b7eb1a12-55e1-4d42-8958-0cdcc9c8f2eb" providerId="ADAL" clId="{B948B5EF-6C1C-4248-93F7-876C4313894A}" dt="2025-02-13T18:20:00.004" v="11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B948B5EF-6C1C-4248-93F7-876C4313894A}" dt="2025-02-13T18:20:00.004" v="11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modSp mod">
        <pc:chgData name="Knoebel, Kristopher" userId="b7eb1a12-55e1-4d42-8958-0cdcc9c8f2eb" providerId="ADAL" clId="{B948B5EF-6C1C-4248-93F7-876C4313894A}" dt="2025-02-18T20:09:40.950" v="156" actId="20577"/>
        <pc:sldMkLst>
          <pc:docMk/>
          <pc:sldMk cId="1518915156" sldId="258"/>
        </pc:sldMkLst>
        <pc:spChg chg="mod">
          <ac:chgData name="Knoebel, Kristopher" userId="b7eb1a12-55e1-4d42-8958-0cdcc9c8f2eb" providerId="ADAL" clId="{B948B5EF-6C1C-4248-93F7-876C4313894A}" dt="2025-02-18T20:09:40.950" v="156" actId="20577"/>
          <ac:spMkLst>
            <pc:docMk/>
            <pc:sldMk cId="1518915156" sldId="258"/>
            <ac:spMk id="5" creationId="{2C32C81A-7E9F-9BC8-6B89-39357C0243E7}"/>
          </ac:spMkLst>
        </pc:spChg>
      </pc:sldChg>
      <pc:sldChg chg="addSp delSp modSp mod">
        <pc:chgData name="Knoebel, Kristopher" userId="b7eb1a12-55e1-4d42-8958-0cdcc9c8f2eb" providerId="ADAL" clId="{B948B5EF-6C1C-4248-93F7-876C4313894A}" dt="2025-02-13T18:20:33.100" v="24" actId="1076"/>
        <pc:sldMkLst>
          <pc:docMk/>
          <pc:sldMk cId="1413468253" sldId="259"/>
        </pc:sldMkLst>
        <pc:spChg chg="mod">
          <ac:chgData name="Knoebel, Kristopher" userId="b7eb1a12-55e1-4d42-8958-0cdcc9c8f2eb" providerId="ADAL" clId="{B948B5EF-6C1C-4248-93F7-876C4313894A}" dt="2025-02-13T18:20:12.394" v="20" actId="20577"/>
          <ac:spMkLst>
            <pc:docMk/>
            <pc:sldMk cId="1413468253" sldId="25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B948B5EF-6C1C-4248-93F7-876C4313894A}" dt="2025-02-13T18:20:33.100" v="24" actId="1076"/>
          <ac:picMkLst>
            <pc:docMk/>
            <pc:sldMk cId="1413468253" sldId="259"/>
            <ac:picMk id="2" creationId="{9D4B3BC6-2262-311C-8680-94D546E7C46D}"/>
          </ac:picMkLst>
        </pc:picChg>
        <pc:picChg chg="del">
          <ac:chgData name="Knoebel, Kristopher" userId="b7eb1a12-55e1-4d42-8958-0cdcc9c8f2eb" providerId="ADAL" clId="{B948B5EF-6C1C-4248-93F7-876C4313894A}" dt="2025-02-13T18:20:17.832" v="21" actId="478"/>
          <ac:picMkLst>
            <pc:docMk/>
            <pc:sldMk cId="1413468253" sldId="259"/>
            <ac:picMk id="3" creationId="{9C4D2345-C1D5-4EEC-26CC-A1093B566334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22:24.662" v="29"/>
        <pc:sldMkLst>
          <pc:docMk/>
          <pc:sldMk cId="2406281893" sldId="263"/>
        </pc:sldMkLst>
        <pc:spChg chg="mod">
          <ac:chgData name="Knoebel, Kristopher" userId="b7eb1a12-55e1-4d42-8958-0cdcc9c8f2eb" providerId="ADAL" clId="{B948B5EF-6C1C-4248-93F7-876C4313894A}" dt="2025-02-13T18:20:41.274" v="27" actId="20577"/>
          <ac:spMkLst>
            <pc:docMk/>
            <pc:sldMk cId="2406281893" sldId="263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B948B5EF-6C1C-4248-93F7-876C4313894A}" dt="2025-02-13T18:22:23.147" v="28" actId="478"/>
          <ac:picMkLst>
            <pc:docMk/>
            <pc:sldMk cId="2406281893" sldId="263"/>
            <ac:picMk id="2" creationId="{7334C671-89BD-10A9-92EA-4A36EB4FC4F9}"/>
          </ac:picMkLst>
        </pc:picChg>
        <pc:picChg chg="add">
          <ac:chgData name="Knoebel, Kristopher" userId="b7eb1a12-55e1-4d42-8958-0cdcc9c8f2eb" providerId="ADAL" clId="{B948B5EF-6C1C-4248-93F7-876C4313894A}" dt="2025-02-13T18:22:24.662" v="29"/>
          <ac:picMkLst>
            <pc:docMk/>
            <pc:sldMk cId="2406281893" sldId="263"/>
            <ac:picMk id="3" creationId="{E99DFFA5-F625-F901-1912-8F530F40E991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24:12.591" v="34"/>
        <pc:sldMkLst>
          <pc:docMk/>
          <pc:sldMk cId="2586303783" sldId="264"/>
        </pc:sldMkLst>
        <pc:spChg chg="mod">
          <ac:chgData name="Knoebel, Kristopher" userId="b7eb1a12-55e1-4d42-8958-0cdcc9c8f2eb" providerId="ADAL" clId="{B948B5EF-6C1C-4248-93F7-876C4313894A}" dt="2025-02-13T18:22:35.774" v="32" actId="20577"/>
          <ac:spMkLst>
            <pc:docMk/>
            <pc:sldMk cId="2586303783" sldId="264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B948B5EF-6C1C-4248-93F7-876C4313894A}" dt="2025-02-13T18:24:12.591" v="34"/>
          <ac:picMkLst>
            <pc:docMk/>
            <pc:sldMk cId="2586303783" sldId="264"/>
            <ac:picMk id="2" creationId="{1D8909AD-4D11-D66D-425F-C7C17A6F3890}"/>
          </ac:picMkLst>
        </pc:picChg>
        <pc:picChg chg="del">
          <ac:chgData name="Knoebel, Kristopher" userId="b7eb1a12-55e1-4d42-8958-0cdcc9c8f2eb" providerId="ADAL" clId="{B948B5EF-6C1C-4248-93F7-876C4313894A}" dt="2025-02-13T18:24:11.263" v="33" actId="478"/>
          <ac:picMkLst>
            <pc:docMk/>
            <pc:sldMk cId="2586303783" sldId="264"/>
            <ac:picMk id="4" creationId="{457F19EE-B1AE-8B9C-0032-0CBC764BD78B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25:48.643" v="53"/>
        <pc:sldMkLst>
          <pc:docMk/>
          <pc:sldMk cId="616803893" sldId="265"/>
        </pc:sldMkLst>
        <pc:spChg chg="mod">
          <ac:chgData name="Knoebel, Kristopher" userId="b7eb1a12-55e1-4d42-8958-0cdcc9c8f2eb" providerId="ADAL" clId="{B948B5EF-6C1C-4248-93F7-876C4313894A}" dt="2025-02-13T18:24:24.856" v="51" actId="20577"/>
          <ac:spMkLst>
            <pc:docMk/>
            <pc:sldMk cId="616803893" sldId="265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B948B5EF-6C1C-4248-93F7-876C4313894A}" dt="2025-02-13T18:25:46.955" v="52" actId="478"/>
          <ac:picMkLst>
            <pc:docMk/>
            <pc:sldMk cId="616803893" sldId="265"/>
            <ac:picMk id="2" creationId="{1DD6276C-0C17-4950-AF54-3EE731162E41}"/>
          </ac:picMkLst>
        </pc:picChg>
        <pc:picChg chg="add">
          <ac:chgData name="Knoebel, Kristopher" userId="b7eb1a12-55e1-4d42-8958-0cdcc9c8f2eb" providerId="ADAL" clId="{B948B5EF-6C1C-4248-93F7-876C4313894A}" dt="2025-02-13T18:25:48.643" v="53"/>
          <ac:picMkLst>
            <pc:docMk/>
            <pc:sldMk cId="616803893" sldId="265"/>
            <ac:picMk id="3" creationId="{8C33B7DB-8027-F73D-A99E-A59412F36A08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28:10.795" v="64"/>
        <pc:sldMkLst>
          <pc:docMk/>
          <pc:sldMk cId="1837035080" sldId="266"/>
        </pc:sldMkLst>
        <pc:spChg chg="mod">
          <ac:chgData name="Knoebel, Kristopher" userId="b7eb1a12-55e1-4d42-8958-0cdcc9c8f2eb" providerId="ADAL" clId="{B948B5EF-6C1C-4248-93F7-876C4313894A}" dt="2025-02-13T18:25:58.377" v="62" actId="20577"/>
          <ac:spMkLst>
            <pc:docMk/>
            <pc:sldMk cId="1837035080" sldId="266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B948B5EF-6C1C-4248-93F7-876C4313894A}" dt="2025-02-13T18:28:10.795" v="64"/>
          <ac:picMkLst>
            <pc:docMk/>
            <pc:sldMk cId="1837035080" sldId="266"/>
            <ac:picMk id="2" creationId="{FA3152E2-F71E-49D7-80C4-75AECB097E9D}"/>
          </ac:picMkLst>
        </pc:picChg>
        <pc:picChg chg="del">
          <ac:chgData name="Knoebel, Kristopher" userId="b7eb1a12-55e1-4d42-8958-0cdcc9c8f2eb" providerId="ADAL" clId="{B948B5EF-6C1C-4248-93F7-876C4313894A}" dt="2025-02-13T18:28:09.420" v="63" actId="478"/>
          <ac:picMkLst>
            <pc:docMk/>
            <pc:sldMk cId="1837035080" sldId="266"/>
            <ac:picMk id="3" creationId="{7A7E4472-4F46-245E-33AF-5CF4B7F65392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29:46.155" v="75"/>
        <pc:sldMkLst>
          <pc:docMk/>
          <pc:sldMk cId="450236117" sldId="267"/>
        </pc:sldMkLst>
        <pc:spChg chg="mod">
          <ac:chgData name="Knoebel, Kristopher" userId="b7eb1a12-55e1-4d42-8958-0cdcc9c8f2eb" providerId="ADAL" clId="{B948B5EF-6C1C-4248-93F7-876C4313894A}" dt="2025-02-13T18:28:20.801" v="73" actId="20577"/>
          <ac:spMkLst>
            <pc:docMk/>
            <pc:sldMk cId="450236117" sldId="267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B948B5EF-6C1C-4248-93F7-876C4313894A}" dt="2025-02-13T18:29:44.874" v="74" actId="478"/>
          <ac:picMkLst>
            <pc:docMk/>
            <pc:sldMk cId="450236117" sldId="267"/>
            <ac:picMk id="2" creationId="{1C24C0E8-5A1D-E81A-7A0D-205DB4554C71}"/>
          </ac:picMkLst>
        </pc:picChg>
        <pc:picChg chg="add">
          <ac:chgData name="Knoebel, Kristopher" userId="b7eb1a12-55e1-4d42-8958-0cdcc9c8f2eb" providerId="ADAL" clId="{B948B5EF-6C1C-4248-93F7-876C4313894A}" dt="2025-02-13T18:29:46.155" v="75"/>
          <ac:picMkLst>
            <pc:docMk/>
            <pc:sldMk cId="450236117" sldId="267"/>
            <ac:picMk id="3" creationId="{69F73BCB-CD9A-4515-4623-380C8D3CEBE9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33:38.504" v="86"/>
        <pc:sldMkLst>
          <pc:docMk/>
          <pc:sldMk cId="2876592875" sldId="268"/>
        </pc:sldMkLst>
        <pc:spChg chg="mod">
          <ac:chgData name="Knoebel, Kristopher" userId="b7eb1a12-55e1-4d42-8958-0cdcc9c8f2eb" providerId="ADAL" clId="{B948B5EF-6C1C-4248-93F7-876C4313894A}" dt="2025-02-13T18:29:57.639" v="84" actId="20577"/>
          <ac:spMkLst>
            <pc:docMk/>
            <pc:sldMk cId="2876592875" sldId="268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B948B5EF-6C1C-4248-93F7-876C4313894A}" dt="2025-02-13T18:33:38.504" v="86"/>
          <ac:picMkLst>
            <pc:docMk/>
            <pc:sldMk cId="2876592875" sldId="268"/>
            <ac:picMk id="2" creationId="{9439AEB0-1F4F-7639-13FB-4BAF63F12041}"/>
          </ac:picMkLst>
        </pc:picChg>
        <pc:picChg chg="del">
          <ac:chgData name="Knoebel, Kristopher" userId="b7eb1a12-55e1-4d42-8958-0cdcc9c8f2eb" providerId="ADAL" clId="{B948B5EF-6C1C-4248-93F7-876C4313894A}" dt="2025-02-13T18:33:37.291" v="85" actId="478"/>
          <ac:picMkLst>
            <pc:docMk/>
            <pc:sldMk cId="2876592875" sldId="268"/>
            <ac:picMk id="3" creationId="{045E4232-257D-07FF-7AFB-529C206E09B7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41:22.742" v="100"/>
        <pc:sldMkLst>
          <pc:docMk/>
          <pc:sldMk cId="4082844875" sldId="269"/>
        </pc:sldMkLst>
        <pc:spChg chg="mod">
          <ac:chgData name="Knoebel, Kristopher" userId="b7eb1a12-55e1-4d42-8958-0cdcc9c8f2eb" providerId="ADAL" clId="{B948B5EF-6C1C-4248-93F7-876C4313894A}" dt="2025-02-13T18:40:31.915" v="98" actId="20577"/>
          <ac:spMkLst>
            <pc:docMk/>
            <pc:sldMk cId="4082844875" sldId="26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B948B5EF-6C1C-4248-93F7-876C4313894A}" dt="2025-02-13T18:41:21.232" v="99" actId="478"/>
          <ac:picMkLst>
            <pc:docMk/>
            <pc:sldMk cId="4082844875" sldId="269"/>
            <ac:picMk id="2" creationId="{383E8A87-2557-A6C0-816F-10EC603E8FFA}"/>
          </ac:picMkLst>
        </pc:picChg>
        <pc:picChg chg="add">
          <ac:chgData name="Knoebel, Kristopher" userId="b7eb1a12-55e1-4d42-8958-0cdcc9c8f2eb" providerId="ADAL" clId="{B948B5EF-6C1C-4248-93F7-876C4313894A}" dt="2025-02-13T18:41:22.742" v="100"/>
          <ac:picMkLst>
            <pc:docMk/>
            <pc:sldMk cId="4082844875" sldId="269"/>
            <ac:picMk id="3" creationId="{252B2BF3-3489-9248-7498-2250AACA2C3E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45:46.659" v="141" actId="1076"/>
        <pc:sldMkLst>
          <pc:docMk/>
          <pc:sldMk cId="2915394558" sldId="270"/>
        </pc:sldMkLst>
        <pc:spChg chg="mod">
          <ac:chgData name="Knoebel, Kristopher" userId="b7eb1a12-55e1-4d42-8958-0cdcc9c8f2eb" providerId="ADAL" clId="{B948B5EF-6C1C-4248-93F7-876C4313894A}" dt="2025-02-13T18:42:59.836" v="113" actId="20577"/>
          <ac:spMkLst>
            <pc:docMk/>
            <pc:sldMk cId="2915394558" sldId="270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B948B5EF-6C1C-4248-93F7-876C4313894A}" dt="2025-02-13T18:45:46.659" v="141" actId="1076"/>
          <ac:picMkLst>
            <pc:docMk/>
            <pc:sldMk cId="2915394558" sldId="270"/>
            <ac:picMk id="2" creationId="{0DD4ECC6-3A60-37A3-EE6E-EF3F8DC2A57B}"/>
          </ac:picMkLst>
        </pc:picChg>
        <pc:picChg chg="del">
          <ac:chgData name="Knoebel, Kristopher" userId="b7eb1a12-55e1-4d42-8958-0cdcc9c8f2eb" providerId="ADAL" clId="{B948B5EF-6C1C-4248-93F7-876C4313894A}" dt="2025-02-13T18:45:32.894" v="137" actId="478"/>
          <ac:picMkLst>
            <pc:docMk/>
            <pc:sldMk cId="2915394558" sldId="270"/>
            <ac:picMk id="3" creationId="{312E9FF3-334F-4887-B3A6-A754F0DE5C4C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46:09.837" v="147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B948B5EF-6C1C-4248-93F7-876C4313894A}" dt="2025-02-13T18:43:09.368" v="124" actId="20577"/>
          <ac:spMkLst>
            <pc:docMk/>
            <pc:sldMk cId="940028959" sldId="271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B948B5EF-6C1C-4248-93F7-876C4313894A}" dt="2025-02-13T18:45:54.172" v="142" actId="478"/>
          <ac:picMkLst>
            <pc:docMk/>
            <pc:sldMk cId="940028959" sldId="271"/>
            <ac:picMk id="2" creationId="{5EF1E090-4BB4-93C9-2EE3-E3871D746A4B}"/>
          </ac:picMkLst>
        </pc:picChg>
        <pc:picChg chg="add mod">
          <ac:chgData name="Knoebel, Kristopher" userId="b7eb1a12-55e1-4d42-8958-0cdcc9c8f2eb" providerId="ADAL" clId="{B948B5EF-6C1C-4248-93F7-876C4313894A}" dt="2025-02-13T18:45:59.719" v="144" actId="1076"/>
          <ac:picMkLst>
            <pc:docMk/>
            <pc:sldMk cId="940028959" sldId="271"/>
            <ac:picMk id="3" creationId="{72E8995E-0EAC-AECA-FE1D-87EBA926D9A7}"/>
          </ac:picMkLst>
        </pc:picChg>
        <pc:picChg chg="del">
          <ac:chgData name="Knoebel, Kristopher" userId="b7eb1a12-55e1-4d42-8958-0cdcc9c8f2eb" providerId="ADAL" clId="{B948B5EF-6C1C-4248-93F7-876C4313894A}" dt="2025-02-13T18:46:01.235" v="145" actId="478"/>
          <ac:picMkLst>
            <pc:docMk/>
            <pc:sldMk cId="940028959" sldId="271"/>
            <ac:picMk id="4" creationId="{7271DF26-4C9B-8B8B-CE76-C3699944FB4B}"/>
          </ac:picMkLst>
        </pc:picChg>
        <pc:picChg chg="add mod">
          <ac:chgData name="Knoebel, Kristopher" userId="b7eb1a12-55e1-4d42-8958-0cdcc9c8f2eb" providerId="ADAL" clId="{B948B5EF-6C1C-4248-93F7-876C4313894A}" dt="2025-02-13T18:46:09.837" v="147" actId="1076"/>
          <ac:picMkLst>
            <pc:docMk/>
            <pc:sldMk cId="940028959" sldId="271"/>
            <ac:picMk id="6" creationId="{93FCD7FE-4D78-1031-FF6F-E973FB845218}"/>
          </ac:picMkLst>
        </pc:picChg>
      </pc:sldChg>
      <pc:sldChg chg="addSp delSp modSp mod">
        <pc:chgData name="Knoebel, Kristopher" userId="b7eb1a12-55e1-4d42-8958-0cdcc9c8f2eb" providerId="ADAL" clId="{B948B5EF-6C1C-4248-93F7-876C4313894A}" dt="2025-02-13T18:46:52.873" v="155" actId="1076"/>
        <pc:sldMkLst>
          <pc:docMk/>
          <pc:sldMk cId="1714882286" sldId="272"/>
        </pc:sldMkLst>
        <pc:spChg chg="mod">
          <ac:chgData name="Knoebel, Kristopher" userId="b7eb1a12-55e1-4d42-8958-0cdcc9c8f2eb" providerId="ADAL" clId="{B948B5EF-6C1C-4248-93F7-876C4313894A}" dt="2025-02-13T18:43:18.774" v="136" actId="20577"/>
          <ac:spMkLst>
            <pc:docMk/>
            <pc:sldMk cId="1714882286" sldId="272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B948B5EF-6C1C-4248-93F7-876C4313894A}" dt="2025-02-13T18:46:25.128" v="150" actId="1076"/>
          <ac:picMkLst>
            <pc:docMk/>
            <pc:sldMk cId="1714882286" sldId="272"/>
            <ac:picMk id="2" creationId="{946C85A0-5B37-A8AC-CD97-965C7B23414E}"/>
          </ac:picMkLst>
        </pc:picChg>
        <pc:picChg chg="del">
          <ac:chgData name="Knoebel, Kristopher" userId="b7eb1a12-55e1-4d42-8958-0cdcc9c8f2eb" providerId="ADAL" clId="{B948B5EF-6C1C-4248-93F7-876C4313894A}" dt="2025-02-13T18:46:19.872" v="148" actId="478"/>
          <ac:picMkLst>
            <pc:docMk/>
            <pc:sldMk cId="1714882286" sldId="272"/>
            <ac:picMk id="3" creationId="{716F2D6E-4037-E42B-FAAC-376BAE851CB8}"/>
          </ac:picMkLst>
        </pc:picChg>
        <pc:picChg chg="add mod">
          <ac:chgData name="Knoebel, Kristopher" userId="b7eb1a12-55e1-4d42-8958-0cdcc9c8f2eb" providerId="ADAL" clId="{B948B5EF-6C1C-4248-93F7-876C4313894A}" dt="2025-02-13T18:46:52.873" v="155" actId="1076"/>
          <ac:picMkLst>
            <pc:docMk/>
            <pc:sldMk cId="1714882286" sldId="272"/>
            <ac:picMk id="4" creationId="{DCD5E833-F85E-1714-71AA-78E35B0C68F6}"/>
          </ac:picMkLst>
        </pc:picChg>
        <pc:picChg chg="del">
          <ac:chgData name="Knoebel, Kristopher" userId="b7eb1a12-55e1-4d42-8958-0cdcc9c8f2eb" providerId="ADAL" clId="{B948B5EF-6C1C-4248-93F7-876C4313894A}" dt="2025-02-13T18:46:26.518" v="151" actId="478"/>
          <ac:picMkLst>
            <pc:docMk/>
            <pc:sldMk cId="1714882286" sldId="272"/>
            <ac:picMk id="6" creationId="{FCCF352B-48A2-A267-8429-415B1E53A9F2}"/>
          </ac:picMkLst>
        </pc:picChg>
      </pc:sldChg>
    </pc:docChg>
  </pc:docChgLst>
  <pc:docChgLst>
    <pc:chgData name="Knoebel, Kristopher" userId="b7eb1a12-55e1-4d42-8958-0cdcc9c8f2eb" providerId="ADAL" clId="{68D9F2FF-A5A1-47E4-80AC-FD377E117845}"/>
    <pc:docChg chg="custSel modSld">
      <pc:chgData name="Knoebel, Kristopher" userId="b7eb1a12-55e1-4d42-8958-0cdcc9c8f2eb" providerId="ADAL" clId="{68D9F2FF-A5A1-47E4-80AC-FD377E117845}" dt="2024-12-09T19:57:14.573" v="108" actId="14100"/>
      <pc:docMkLst>
        <pc:docMk/>
      </pc:docMkLst>
      <pc:sldChg chg="modSp mod">
        <pc:chgData name="Knoebel, Kristopher" userId="b7eb1a12-55e1-4d42-8958-0cdcc9c8f2eb" providerId="ADAL" clId="{68D9F2FF-A5A1-47E4-80AC-FD377E117845}" dt="2024-12-09T13:58:10.883" v="4" actId="20577"/>
        <pc:sldMkLst>
          <pc:docMk/>
          <pc:sldMk cId="2185149328" sldId="257"/>
        </pc:sldMkLst>
        <pc:spChg chg="mod">
          <ac:chgData name="Knoebel, Kristopher" userId="b7eb1a12-55e1-4d42-8958-0cdcc9c8f2eb" providerId="ADAL" clId="{68D9F2FF-A5A1-47E4-80AC-FD377E117845}" dt="2024-12-09T13:58:10.883" v="4" actId="20577"/>
          <ac:spMkLst>
            <pc:docMk/>
            <pc:sldMk cId="2185149328" sldId="257"/>
            <ac:spMk id="6" creationId="{C6050A8B-72EE-94E5-1E60-75EB9E8FE29C}"/>
          </ac:spMkLst>
        </pc:spChg>
      </pc:sldChg>
      <pc:sldChg chg="addSp delSp modSp mod">
        <pc:chgData name="Knoebel, Kristopher" userId="b7eb1a12-55e1-4d42-8958-0cdcc9c8f2eb" providerId="ADAL" clId="{68D9F2FF-A5A1-47E4-80AC-FD377E117845}" dt="2024-12-09T19:37:22.607" v="68" actId="1076"/>
        <pc:sldMkLst>
          <pc:docMk/>
          <pc:sldMk cId="1413468253" sldId="259"/>
        </pc:sldMkLst>
        <pc:spChg chg="mod">
          <ac:chgData name="Knoebel, Kristopher" userId="b7eb1a12-55e1-4d42-8958-0cdcc9c8f2eb" providerId="ADAL" clId="{68D9F2FF-A5A1-47E4-80AC-FD377E117845}" dt="2024-12-09T13:58:22.805" v="11" actId="20577"/>
          <ac:spMkLst>
            <pc:docMk/>
            <pc:sldMk cId="1413468253" sldId="259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68D9F2FF-A5A1-47E4-80AC-FD377E117845}" dt="2024-12-09T19:37:22.607" v="68" actId="1076"/>
          <ac:picMkLst>
            <pc:docMk/>
            <pc:sldMk cId="1413468253" sldId="259"/>
            <ac:picMk id="2" creationId="{B13DF638-1971-1843-B6E9-CC17E4AD08B3}"/>
          </ac:picMkLst>
        </pc:picChg>
        <pc:picChg chg="del">
          <ac:chgData name="Knoebel, Kristopher" userId="b7eb1a12-55e1-4d42-8958-0cdcc9c8f2eb" providerId="ADAL" clId="{68D9F2FF-A5A1-47E4-80AC-FD377E117845}" dt="2024-12-09T19:37:15.278" v="66" actId="478"/>
          <ac:picMkLst>
            <pc:docMk/>
            <pc:sldMk cId="1413468253" sldId="259"/>
            <ac:picMk id="3" creationId="{0FB7561E-1C70-9E13-F65B-231EEC058F0C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43:26.448" v="72"/>
        <pc:sldMkLst>
          <pc:docMk/>
          <pc:sldMk cId="2406281893" sldId="263"/>
        </pc:sldMkLst>
        <pc:spChg chg="mod">
          <ac:chgData name="Knoebel, Kristopher" userId="b7eb1a12-55e1-4d42-8958-0cdcc9c8f2eb" providerId="ADAL" clId="{68D9F2FF-A5A1-47E4-80AC-FD377E117845}" dt="2024-12-09T13:58:29.243" v="15" actId="20577"/>
          <ac:spMkLst>
            <pc:docMk/>
            <pc:sldMk cId="2406281893" sldId="263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68D9F2FF-A5A1-47E4-80AC-FD377E117845}" dt="2024-12-09T19:42:49.664" v="69" actId="478"/>
          <ac:picMkLst>
            <pc:docMk/>
            <pc:sldMk cId="2406281893" sldId="263"/>
            <ac:picMk id="2" creationId="{AE439A9E-F588-D197-E96D-8A559DDD4631}"/>
          </ac:picMkLst>
        </pc:picChg>
        <pc:picChg chg="add del">
          <ac:chgData name="Knoebel, Kristopher" userId="b7eb1a12-55e1-4d42-8958-0cdcc9c8f2eb" providerId="ADAL" clId="{68D9F2FF-A5A1-47E4-80AC-FD377E117845}" dt="2024-12-09T19:43:25.026" v="71" actId="478"/>
          <ac:picMkLst>
            <pc:docMk/>
            <pc:sldMk cId="2406281893" sldId="263"/>
            <ac:picMk id="3" creationId="{78B44C3D-5A3C-7998-B7EB-BB3FBAB01535}"/>
          </ac:picMkLst>
        </pc:picChg>
        <pc:picChg chg="add">
          <ac:chgData name="Knoebel, Kristopher" userId="b7eb1a12-55e1-4d42-8958-0cdcc9c8f2eb" providerId="ADAL" clId="{68D9F2FF-A5A1-47E4-80AC-FD377E117845}" dt="2024-12-09T19:43:26.448" v="72"/>
          <ac:picMkLst>
            <pc:docMk/>
            <pc:sldMk cId="2406281893" sldId="263"/>
            <ac:picMk id="4" creationId="{BF8D54C2-E186-6413-A328-FD4899FDA113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43:44.315" v="74"/>
        <pc:sldMkLst>
          <pc:docMk/>
          <pc:sldMk cId="2586303783" sldId="264"/>
        </pc:sldMkLst>
        <pc:spChg chg="mod">
          <ac:chgData name="Knoebel, Kristopher" userId="b7eb1a12-55e1-4d42-8958-0cdcc9c8f2eb" providerId="ADAL" clId="{68D9F2FF-A5A1-47E4-80AC-FD377E117845}" dt="2024-12-09T13:58:34.962" v="19" actId="20577"/>
          <ac:spMkLst>
            <pc:docMk/>
            <pc:sldMk cId="2586303783" sldId="264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68D9F2FF-A5A1-47E4-80AC-FD377E117845}" dt="2024-12-09T19:43:44.315" v="74"/>
          <ac:picMkLst>
            <pc:docMk/>
            <pc:sldMk cId="2586303783" sldId="264"/>
            <ac:picMk id="2" creationId="{AED3D3F4-FBAD-60B4-B241-598A88645278}"/>
          </ac:picMkLst>
        </pc:picChg>
        <pc:picChg chg="del">
          <ac:chgData name="Knoebel, Kristopher" userId="b7eb1a12-55e1-4d42-8958-0cdcc9c8f2eb" providerId="ADAL" clId="{68D9F2FF-A5A1-47E4-80AC-FD377E117845}" dt="2024-12-09T19:43:42.909" v="73" actId="478"/>
          <ac:picMkLst>
            <pc:docMk/>
            <pc:sldMk cId="2586303783" sldId="264"/>
            <ac:picMk id="4" creationId="{A3DA1B8D-9847-B6E7-125E-37AD98E02860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44:32.577" v="76"/>
        <pc:sldMkLst>
          <pc:docMk/>
          <pc:sldMk cId="616803893" sldId="265"/>
        </pc:sldMkLst>
        <pc:spChg chg="mod">
          <ac:chgData name="Knoebel, Kristopher" userId="b7eb1a12-55e1-4d42-8958-0cdcc9c8f2eb" providerId="ADAL" clId="{68D9F2FF-A5A1-47E4-80AC-FD377E117845}" dt="2024-12-09T13:58:43.963" v="26" actId="20577"/>
          <ac:spMkLst>
            <pc:docMk/>
            <pc:sldMk cId="616803893" sldId="265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68D9F2FF-A5A1-47E4-80AC-FD377E117845}" dt="2024-12-09T19:44:31.222" v="75" actId="478"/>
          <ac:picMkLst>
            <pc:docMk/>
            <pc:sldMk cId="616803893" sldId="265"/>
            <ac:picMk id="2" creationId="{6A8B64DF-356E-78A3-D1B2-AF436DE178B2}"/>
          </ac:picMkLst>
        </pc:picChg>
        <pc:picChg chg="add">
          <ac:chgData name="Knoebel, Kristopher" userId="b7eb1a12-55e1-4d42-8958-0cdcc9c8f2eb" providerId="ADAL" clId="{68D9F2FF-A5A1-47E4-80AC-FD377E117845}" dt="2024-12-09T19:44:32.577" v="76"/>
          <ac:picMkLst>
            <pc:docMk/>
            <pc:sldMk cId="616803893" sldId="265"/>
            <ac:picMk id="3" creationId="{BEBD6771-77F2-4DB9-5721-A11EC9E9AB5A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45:44.829" v="78"/>
        <pc:sldMkLst>
          <pc:docMk/>
          <pc:sldMk cId="1837035080" sldId="266"/>
        </pc:sldMkLst>
        <pc:spChg chg="mod">
          <ac:chgData name="Knoebel, Kristopher" userId="b7eb1a12-55e1-4d42-8958-0cdcc9c8f2eb" providerId="ADAL" clId="{68D9F2FF-A5A1-47E4-80AC-FD377E117845}" dt="2024-12-09T13:58:49.822" v="31" actId="20577"/>
          <ac:spMkLst>
            <pc:docMk/>
            <pc:sldMk cId="1837035080" sldId="266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68D9F2FF-A5A1-47E4-80AC-FD377E117845}" dt="2024-12-09T19:45:44.829" v="78"/>
          <ac:picMkLst>
            <pc:docMk/>
            <pc:sldMk cId="1837035080" sldId="266"/>
            <ac:picMk id="2" creationId="{62FE3479-D647-00AE-F1D2-2D844C967ADF}"/>
          </ac:picMkLst>
        </pc:picChg>
        <pc:picChg chg="del">
          <ac:chgData name="Knoebel, Kristopher" userId="b7eb1a12-55e1-4d42-8958-0cdcc9c8f2eb" providerId="ADAL" clId="{68D9F2FF-A5A1-47E4-80AC-FD377E117845}" dt="2024-12-09T19:45:42.423" v="77" actId="478"/>
          <ac:picMkLst>
            <pc:docMk/>
            <pc:sldMk cId="1837035080" sldId="266"/>
            <ac:picMk id="3" creationId="{2D2A5DAB-1A91-1ADD-87B8-94463F577DA9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46:46.391" v="80"/>
        <pc:sldMkLst>
          <pc:docMk/>
          <pc:sldMk cId="450236117" sldId="267"/>
        </pc:sldMkLst>
        <pc:spChg chg="mod">
          <ac:chgData name="Knoebel, Kristopher" userId="b7eb1a12-55e1-4d42-8958-0cdcc9c8f2eb" providerId="ADAL" clId="{68D9F2FF-A5A1-47E4-80AC-FD377E117845}" dt="2024-12-09T13:58:59.118" v="38" actId="20577"/>
          <ac:spMkLst>
            <pc:docMk/>
            <pc:sldMk cId="450236117" sldId="267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68D9F2FF-A5A1-47E4-80AC-FD377E117845}" dt="2024-12-09T19:46:44.954" v="79" actId="478"/>
          <ac:picMkLst>
            <pc:docMk/>
            <pc:sldMk cId="450236117" sldId="267"/>
            <ac:picMk id="2" creationId="{A1F5B3FA-B43D-E322-8BDF-C7086D719205}"/>
          </ac:picMkLst>
        </pc:picChg>
        <pc:picChg chg="add">
          <ac:chgData name="Knoebel, Kristopher" userId="b7eb1a12-55e1-4d42-8958-0cdcc9c8f2eb" providerId="ADAL" clId="{68D9F2FF-A5A1-47E4-80AC-FD377E117845}" dt="2024-12-09T19:46:46.391" v="80"/>
          <ac:picMkLst>
            <pc:docMk/>
            <pc:sldMk cId="450236117" sldId="267"/>
            <ac:picMk id="3" creationId="{528F8269-4802-C81B-FB2D-46D33E33791B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50:02.218" v="82"/>
        <pc:sldMkLst>
          <pc:docMk/>
          <pc:sldMk cId="2876592875" sldId="268"/>
        </pc:sldMkLst>
        <pc:spChg chg="mod">
          <ac:chgData name="Knoebel, Kristopher" userId="b7eb1a12-55e1-4d42-8958-0cdcc9c8f2eb" providerId="ADAL" clId="{68D9F2FF-A5A1-47E4-80AC-FD377E117845}" dt="2024-12-09T13:59:10.125" v="45" actId="20577"/>
          <ac:spMkLst>
            <pc:docMk/>
            <pc:sldMk cId="2876592875" sldId="268"/>
            <ac:spMk id="5" creationId="{412A00F9-5E68-37D5-5528-9B9F72BB5DEA}"/>
          </ac:spMkLst>
        </pc:spChg>
        <pc:picChg chg="add">
          <ac:chgData name="Knoebel, Kristopher" userId="b7eb1a12-55e1-4d42-8958-0cdcc9c8f2eb" providerId="ADAL" clId="{68D9F2FF-A5A1-47E4-80AC-FD377E117845}" dt="2024-12-09T19:50:02.218" v="82"/>
          <ac:picMkLst>
            <pc:docMk/>
            <pc:sldMk cId="2876592875" sldId="268"/>
            <ac:picMk id="2" creationId="{1C77479E-5059-F2B6-313E-807866BF1FBC}"/>
          </ac:picMkLst>
        </pc:picChg>
        <pc:picChg chg="del">
          <ac:chgData name="Knoebel, Kristopher" userId="b7eb1a12-55e1-4d42-8958-0cdcc9c8f2eb" providerId="ADAL" clId="{68D9F2FF-A5A1-47E4-80AC-FD377E117845}" dt="2024-12-09T19:50:00.561" v="81" actId="478"/>
          <ac:picMkLst>
            <pc:docMk/>
            <pc:sldMk cId="2876592875" sldId="268"/>
            <ac:picMk id="3" creationId="{1D4A3281-F9F5-EA20-67C2-7A7C33E6D839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53:01.930" v="89" actId="1076"/>
        <pc:sldMkLst>
          <pc:docMk/>
          <pc:sldMk cId="4082844875" sldId="269"/>
        </pc:sldMkLst>
        <pc:spChg chg="mod">
          <ac:chgData name="Knoebel, Kristopher" userId="b7eb1a12-55e1-4d42-8958-0cdcc9c8f2eb" providerId="ADAL" clId="{68D9F2FF-A5A1-47E4-80AC-FD377E117845}" dt="2024-12-09T13:59:15.903" v="50" actId="20577"/>
          <ac:spMkLst>
            <pc:docMk/>
            <pc:sldMk cId="4082844875" sldId="269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68D9F2FF-A5A1-47E4-80AC-FD377E117845}" dt="2024-12-09T19:52:40.185" v="83" actId="478"/>
          <ac:picMkLst>
            <pc:docMk/>
            <pc:sldMk cId="4082844875" sldId="269"/>
            <ac:picMk id="2" creationId="{1678D172-A2B2-987C-C1DF-183A545B4B3D}"/>
          </ac:picMkLst>
        </pc:picChg>
        <pc:picChg chg="add mod">
          <ac:chgData name="Knoebel, Kristopher" userId="b7eb1a12-55e1-4d42-8958-0cdcc9c8f2eb" providerId="ADAL" clId="{68D9F2FF-A5A1-47E4-80AC-FD377E117845}" dt="2024-12-09T19:53:01.930" v="89" actId="1076"/>
          <ac:picMkLst>
            <pc:docMk/>
            <pc:sldMk cId="4082844875" sldId="269"/>
            <ac:picMk id="3" creationId="{1791B8F4-B451-8CBE-77D8-44842626AB1C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56:05.366" v="95" actId="1076"/>
        <pc:sldMkLst>
          <pc:docMk/>
          <pc:sldMk cId="2915394558" sldId="270"/>
        </pc:sldMkLst>
        <pc:spChg chg="mod">
          <ac:chgData name="Knoebel, Kristopher" userId="b7eb1a12-55e1-4d42-8958-0cdcc9c8f2eb" providerId="ADAL" clId="{68D9F2FF-A5A1-47E4-80AC-FD377E117845}" dt="2024-12-09T13:59:21.153" v="55" actId="20577"/>
          <ac:spMkLst>
            <pc:docMk/>
            <pc:sldMk cId="2915394558" sldId="270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68D9F2FF-A5A1-47E4-80AC-FD377E117845}" dt="2024-12-09T19:56:05.366" v="95" actId="1076"/>
          <ac:picMkLst>
            <pc:docMk/>
            <pc:sldMk cId="2915394558" sldId="270"/>
            <ac:picMk id="2" creationId="{5B724AA2-97BB-454F-4DA1-5A0A09802C39}"/>
          </ac:picMkLst>
        </pc:picChg>
        <pc:picChg chg="del">
          <ac:chgData name="Knoebel, Kristopher" userId="b7eb1a12-55e1-4d42-8958-0cdcc9c8f2eb" providerId="ADAL" clId="{68D9F2FF-A5A1-47E4-80AC-FD377E117845}" dt="2024-12-09T19:55:41.600" v="90" actId="478"/>
          <ac:picMkLst>
            <pc:docMk/>
            <pc:sldMk cId="2915394558" sldId="270"/>
            <ac:picMk id="3" creationId="{E21696C4-DA71-3482-F5F8-82E17EC52AAD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56:39.065" v="101" actId="1076"/>
        <pc:sldMkLst>
          <pc:docMk/>
          <pc:sldMk cId="940028959" sldId="271"/>
        </pc:sldMkLst>
        <pc:spChg chg="mod">
          <ac:chgData name="Knoebel, Kristopher" userId="b7eb1a12-55e1-4d42-8958-0cdcc9c8f2eb" providerId="ADAL" clId="{68D9F2FF-A5A1-47E4-80AC-FD377E117845}" dt="2024-12-09T13:59:27.403" v="60" actId="20577"/>
          <ac:spMkLst>
            <pc:docMk/>
            <pc:sldMk cId="940028959" sldId="271"/>
            <ac:spMk id="5" creationId="{412A00F9-5E68-37D5-5528-9B9F72BB5DEA}"/>
          </ac:spMkLst>
        </pc:spChg>
        <pc:picChg chg="del">
          <ac:chgData name="Knoebel, Kristopher" userId="b7eb1a12-55e1-4d42-8958-0cdcc9c8f2eb" providerId="ADAL" clId="{68D9F2FF-A5A1-47E4-80AC-FD377E117845}" dt="2024-12-09T19:56:08.909" v="96" actId="478"/>
          <ac:picMkLst>
            <pc:docMk/>
            <pc:sldMk cId="940028959" sldId="271"/>
            <ac:picMk id="2" creationId="{11CE1A6A-3E02-586D-79FC-D6148200747D}"/>
          </ac:picMkLst>
        </pc:picChg>
        <pc:picChg chg="add mod">
          <ac:chgData name="Knoebel, Kristopher" userId="b7eb1a12-55e1-4d42-8958-0cdcc9c8f2eb" providerId="ADAL" clId="{68D9F2FF-A5A1-47E4-80AC-FD377E117845}" dt="2024-12-09T19:56:24.315" v="98" actId="1076"/>
          <ac:picMkLst>
            <pc:docMk/>
            <pc:sldMk cId="940028959" sldId="271"/>
            <ac:picMk id="3" creationId="{E924BF3D-5951-DFEA-C5DA-5755503E2BBD}"/>
          </ac:picMkLst>
        </pc:picChg>
        <pc:picChg chg="del">
          <ac:chgData name="Knoebel, Kristopher" userId="b7eb1a12-55e1-4d42-8958-0cdcc9c8f2eb" providerId="ADAL" clId="{68D9F2FF-A5A1-47E4-80AC-FD377E117845}" dt="2024-12-09T19:56:26.190" v="99" actId="478"/>
          <ac:picMkLst>
            <pc:docMk/>
            <pc:sldMk cId="940028959" sldId="271"/>
            <ac:picMk id="4" creationId="{204D2A81-A2A4-5E5A-13CF-1B216BF4A605}"/>
          </ac:picMkLst>
        </pc:picChg>
        <pc:picChg chg="add mod">
          <ac:chgData name="Knoebel, Kristopher" userId="b7eb1a12-55e1-4d42-8958-0cdcc9c8f2eb" providerId="ADAL" clId="{68D9F2FF-A5A1-47E4-80AC-FD377E117845}" dt="2024-12-09T19:56:39.065" v="101" actId="1076"/>
          <ac:picMkLst>
            <pc:docMk/>
            <pc:sldMk cId="940028959" sldId="271"/>
            <ac:picMk id="6" creationId="{3AF0DCBC-1415-62AE-2B97-3E8F848C15EE}"/>
          </ac:picMkLst>
        </pc:picChg>
      </pc:sldChg>
      <pc:sldChg chg="addSp delSp modSp mod">
        <pc:chgData name="Knoebel, Kristopher" userId="b7eb1a12-55e1-4d42-8958-0cdcc9c8f2eb" providerId="ADAL" clId="{68D9F2FF-A5A1-47E4-80AC-FD377E117845}" dt="2024-12-09T19:57:14.573" v="108" actId="14100"/>
        <pc:sldMkLst>
          <pc:docMk/>
          <pc:sldMk cId="1714882286" sldId="272"/>
        </pc:sldMkLst>
        <pc:spChg chg="mod">
          <ac:chgData name="Knoebel, Kristopher" userId="b7eb1a12-55e1-4d42-8958-0cdcc9c8f2eb" providerId="ADAL" clId="{68D9F2FF-A5A1-47E4-80AC-FD377E117845}" dt="2024-12-09T13:59:33.809" v="65" actId="20577"/>
          <ac:spMkLst>
            <pc:docMk/>
            <pc:sldMk cId="1714882286" sldId="272"/>
            <ac:spMk id="5" creationId="{412A00F9-5E68-37D5-5528-9B9F72BB5DEA}"/>
          </ac:spMkLst>
        </pc:spChg>
        <pc:picChg chg="add mod">
          <ac:chgData name="Knoebel, Kristopher" userId="b7eb1a12-55e1-4d42-8958-0cdcc9c8f2eb" providerId="ADAL" clId="{68D9F2FF-A5A1-47E4-80AC-FD377E117845}" dt="2024-12-09T19:56:58.792" v="104" actId="1076"/>
          <ac:picMkLst>
            <pc:docMk/>
            <pc:sldMk cId="1714882286" sldId="272"/>
            <ac:picMk id="2" creationId="{3DACBB5C-F17C-F066-C2B5-790259CC76CB}"/>
          </ac:picMkLst>
        </pc:picChg>
        <pc:picChg chg="del">
          <ac:chgData name="Knoebel, Kristopher" userId="b7eb1a12-55e1-4d42-8958-0cdcc9c8f2eb" providerId="ADAL" clId="{68D9F2FF-A5A1-47E4-80AC-FD377E117845}" dt="2024-12-09T19:56:54.110" v="102" actId="478"/>
          <ac:picMkLst>
            <pc:docMk/>
            <pc:sldMk cId="1714882286" sldId="272"/>
            <ac:picMk id="3" creationId="{21619BA5-6D1A-C1C4-2E28-3A065DF2E1EF}"/>
          </ac:picMkLst>
        </pc:picChg>
        <pc:picChg chg="add mod">
          <ac:chgData name="Knoebel, Kristopher" userId="b7eb1a12-55e1-4d42-8958-0cdcc9c8f2eb" providerId="ADAL" clId="{68D9F2FF-A5A1-47E4-80AC-FD377E117845}" dt="2024-12-09T19:57:14.573" v="108" actId="14100"/>
          <ac:picMkLst>
            <pc:docMk/>
            <pc:sldMk cId="1714882286" sldId="272"/>
            <ac:picMk id="4" creationId="{D3D0EA25-6A35-7401-046C-82CC5AB6D15F}"/>
          </ac:picMkLst>
        </pc:picChg>
        <pc:picChg chg="del">
          <ac:chgData name="Knoebel, Kristopher" userId="b7eb1a12-55e1-4d42-8958-0cdcc9c8f2eb" providerId="ADAL" clId="{68D9F2FF-A5A1-47E4-80AC-FD377E117845}" dt="2024-12-09T19:56:59.761" v="105" actId="478"/>
          <ac:picMkLst>
            <pc:docMk/>
            <pc:sldMk cId="1714882286" sldId="272"/>
            <ac:picMk id="6" creationId="{E4FCB5F0-2077-6C8B-FD4F-1776BE91DB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22A1E-5D33-B148-880E-39D784E1AC9E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C4D93-9AE3-F146-B568-E112F18A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2AFE9-CFA1-418A-0953-0755A2904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8E9E4-CE80-DA46-BD36-AD1A0784D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800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EAED7-3DF3-A2AA-F254-3F42B3A8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A1B32-DA85-C17D-1CC5-4507DD532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44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C64B-F3D3-B6C4-F810-D3A56C18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71DEC-34E2-F969-2CAD-6E48B24FD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890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4E170-3F85-7C90-9A8A-C4EAA049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CDE58-976F-369D-F1B8-7A3DEDDD8E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84D03-F78F-7BB8-4EF8-DCD086883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876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534A-713F-F738-4E9B-D71300D3D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78724-0820-718B-E1FA-8CA326A65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6F664-1400-6804-954A-D3914B5C8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71999-FFE2-F3C8-0BCE-8BF5307407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2E9ED4-6A5D-D929-E4E4-9F139BFD5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28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26537-B69C-5977-510E-988346C5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602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background with a yellow border&#10;&#10;Description automatically generated">
            <a:extLst>
              <a:ext uri="{FF2B5EF4-FFF2-40B4-BE49-F238E27FC236}">
                <a16:creationId xmlns:a16="http://schemas.microsoft.com/office/drawing/2014/main" id="{0878566B-6175-C752-6B3F-F009AF0564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89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white background&#10;&#10;Description automatically generated">
            <a:extLst>
              <a:ext uri="{FF2B5EF4-FFF2-40B4-BE49-F238E27FC236}">
                <a16:creationId xmlns:a16="http://schemas.microsoft.com/office/drawing/2014/main" id="{DEC7822F-DBD5-8B7D-F3FE-7B19C2C4669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042601-DE5F-1C4E-E08E-98B511F6B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2A869-4E45-F2CB-FF16-BE7504C03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black background with a blue strip&#10;&#10;Description automatically generated">
            <a:extLst>
              <a:ext uri="{FF2B5EF4-FFF2-40B4-BE49-F238E27FC236}">
                <a16:creationId xmlns:a16="http://schemas.microsoft.com/office/drawing/2014/main" id="{994B2496-901B-8D0E-F592-74DA45F23C5B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9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9C9F14-2F76-CE11-A31E-E3EC56E13371}"/>
              </a:ext>
            </a:extLst>
          </p:cNvPr>
          <p:cNvSpPr txBox="1">
            <a:spLocks/>
          </p:cNvSpPr>
          <p:nvPr/>
        </p:nvSpPr>
        <p:spPr>
          <a:xfrm>
            <a:off x="2209800" y="1649010"/>
            <a:ext cx="7772400" cy="147002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prstMaterial="dk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  <a:cs typeface="Calibri" panose="020F0502020204030204" pitchFamily="34" charset="0"/>
              </a:rPr>
              <a:t>FINANCIAL</a:t>
            </a:r>
            <a:br>
              <a:rPr lang="en-US" sz="10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  <a:cs typeface="Calibri" panose="020F0502020204030204" pitchFamily="34" charset="0"/>
              </a:rPr>
            </a:br>
            <a:r>
              <a:rPr lang="en-US" sz="10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  <a:cs typeface="Calibri" panose="020F0502020204030204" pitchFamily="34" charset="0"/>
              </a:rPr>
              <a:t>STATEMENTS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6050A8B-72EE-94E5-1E60-75EB9E8FE29C}"/>
              </a:ext>
            </a:extLst>
          </p:cNvPr>
          <p:cNvSpPr txBox="1">
            <a:spLocks/>
          </p:cNvSpPr>
          <p:nvPr/>
        </p:nvSpPr>
        <p:spPr>
          <a:xfrm>
            <a:off x="2895600" y="3878451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b="1" dirty="0">
                <a:ln>
                  <a:solidFill>
                    <a:srgbClr val="005596"/>
                  </a:solidFill>
                </a:ln>
                <a:solidFill>
                  <a:srgbClr val="C99600"/>
                </a:solidFill>
              </a:rPr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2185149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SPLOST VI APR 2022 TO MAR 2027</a:t>
            </a:r>
            <a:br>
              <a:rPr lang="en-US" sz="2500" b="1" u="sng" dirty="0"/>
            </a:br>
            <a:r>
              <a:rPr lang="en-US" sz="2500" b="1" u="sng" dirty="0"/>
              <a:t>LGIP 8972-72455 – FEBRUARY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FACBBE-7686-C3B6-2E9A-A33D8F180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" y="1571625"/>
            <a:ext cx="11820525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844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CASH RECEIPTS &amp; DISBURSEMENTS BY ELEMENTARY SCHOOLS</a:t>
            </a:r>
            <a:br>
              <a:rPr lang="en-US" sz="2500" b="1" u="sng" dirty="0"/>
            </a:br>
            <a:r>
              <a:rPr lang="en-US" sz="2500" b="1" u="sng" dirty="0"/>
              <a:t>FEBRUARY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652BDF-EFC5-E9E7-2F97-7747619C7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834938"/>
            <a:ext cx="3850105" cy="487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94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CASH RECEIPTS AND DISBURSEMENTS BY MIDDLE AND HIGH SCHOOLS</a:t>
            </a:r>
            <a:br>
              <a:rPr lang="en-US" sz="2500" b="1" u="sng" dirty="0"/>
            </a:br>
            <a:r>
              <a:rPr lang="en-US" sz="2500" b="1" u="sng" dirty="0"/>
              <a:t>FEBRUARY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162C39-8149-C2D4-569C-F2F1CED50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2" y="1822445"/>
            <a:ext cx="3962400" cy="26193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5E1DF7D-7CB1-A5E8-5436-66BBF99FD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698" y="1822444"/>
            <a:ext cx="39624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28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CASH RECEIPTS AND DISBURSEMENTS BY ALL SCHOOLS</a:t>
            </a:r>
            <a:br>
              <a:rPr lang="en-US" sz="2500" b="1" u="sng" dirty="0"/>
            </a:br>
            <a:r>
              <a:rPr lang="en-US" sz="2500" b="1" u="sng" dirty="0"/>
              <a:t>FEBRUARY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B40867-82CE-279C-AC2A-F1733EBC4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701" y="1256614"/>
            <a:ext cx="3371850" cy="1019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2C6706-3E1C-60EB-AC0E-15728FABF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701" y="2627049"/>
            <a:ext cx="3371850" cy="244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88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32C81A-7E9F-9BC8-6B89-39357C0243E7}"/>
              </a:ext>
            </a:extLst>
          </p:cNvPr>
          <p:cNvSpPr/>
          <p:nvPr/>
        </p:nvSpPr>
        <p:spPr>
          <a:xfrm>
            <a:off x="315133" y="1536174"/>
            <a:ext cx="1156173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Goal 3 – Effective and Efficient Financial Planning </a:t>
            </a:r>
            <a:r>
              <a:rPr lang="en-US" sz="3000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– The FCS Governance Team has a responsibility to be very efficient and effective with the financial resources provided by our state, federal and local government and our citizens.</a:t>
            </a:r>
          </a:p>
          <a:p>
            <a:pPr algn="ctr"/>
            <a:r>
              <a:rPr lang="en-US" sz="3000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 </a:t>
            </a:r>
          </a:p>
          <a:p>
            <a:pPr algn="ctr"/>
            <a:r>
              <a:rPr lang="en-US" sz="3000" i="1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Action </a:t>
            </a:r>
            <a:r>
              <a:rPr lang="en-US" sz="3000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– The superintendent will ensure that </a:t>
            </a:r>
            <a:r>
              <a:rPr lang="en-US" sz="300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the FY’25 </a:t>
            </a:r>
            <a:r>
              <a:rPr lang="en-US" sz="3000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budget that is presented to the BOE will meet the needs of our students and will maintain, at a minimum, a projected 15% fund balance.</a:t>
            </a:r>
            <a:endParaRPr lang="en-US" sz="3000" dirty="0">
              <a:solidFill>
                <a:schemeClr val="accent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891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STATEMENT OF CASH RECEIPTS &amp; DISBURSEMENTS</a:t>
            </a:r>
            <a:br>
              <a:rPr lang="en-US" sz="2500" b="1" u="sng" dirty="0"/>
            </a:br>
            <a:r>
              <a:rPr lang="en-US" sz="2500" b="1" u="sng" dirty="0"/>
              <a:t>FEBRUARY 28,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922630-FB96-BFDE-4DF1-11D6A9453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1098" y="819149"/>
            <a:ext cx="3449804" cy="491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46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YEAR-TO-DATE BUDGET REPORT AS OF 2/28/2025</a:t>
            </a:r>
            <a:br>
              <a:rPr lang="en-US" sz="2500" b="1" u="sng" dirty="0"/>
            </a:br>
            <a:r>
              <a:rPr lang="en-US" sz="2500" b="1" u="sng" dirty="0"/>
              <a:t>REVENUE DETAIL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AA59EE-ECBA-DAD7-8F90-5F1C1E3E7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87" y="1885950"/>
            <a:ext cx="8124825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8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YEAR-TO-DATE BUDGET REPORT</a:t>
            </a:r>
            <a:br>
              <a:rPr lang="en-US" sz="2500" b="1" u="sng" dirty="0"/>
            </a:br>
            <a:r>
              <a:rPr lang="en-US" sz="2500" b="1" u="sng" dirty="0"/>
              <a:t>AS OF 2/28/2025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D57CAE-A8C6-77A5-A63C-CB183D2CF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900" y="1438275"/>
            <a:ext cx="769620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303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DEBT SERVICES CASH ANALYSIS</a:t>
            </a:r>
            <a:br>
              <a:rPr lang="en-US" sz="2500" b="1" u="sng" dirty="0"/>
            </a:br>
            <a:r>
              <a:rPr lang="en-US" sz="2500" b="1" u="sng" dirty="0"/>
              <a:t>FEBRUARY 28,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E2BDCB-F6BF-652B-0FA4-D5EF9A635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525" y="1266825"/>
            <a:ext cx="68389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03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800" b="1" u="sng" dirty="0"/>
              <a:t>SPECIAL REVENUE FUNDS</a:t>
            </a:r>
            <a:br>
              <a:rPr lang="en-US" sz="2800" b="1" u="sng" dirty="0"/>
            </a:br>
            <a:r>
              <a:rPr lang="en-US" sz="2800" b="1" u="sng" dirty="0"/>
              <a:t>FEBRUARY 2025</a:t>
            </a:r>
            <a:endParaRPr lang="en-US" sz="25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6A9639-5DAA-3685-81E9-6796EDA90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237" y="2047875"/>
            <a:ext cx="762952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35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CAPITAL PROJECTS &amp; SCHOOL FOOD SERVICES</a:t>
            </a:r>
            <a:br>
              <a:rPr lang="en-US" sz="2500" b="1" u="sng" dirty="0"/>
            </a:br>
            <a:r>
              <a:rPr lang="en-US" sz="2500" b="1" u="sng" dirty="0"/>
              <a:t>CASH ANALYSIS – FEBRUARY 28,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9CF5C3-1E8F-96EA-90FF-E05845464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1552575"/>
            <a:ext cx="447675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236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2A00F9-5E68-37D5-5528-9B9F72B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44" y="64574"/>
            <a:ext cx="11778712" cy="840780"/>
          </a:xfrm>
        </p:spPr>
        <p:txBody>
          <a:bodyPr>
            <a:noAutofit/>
          </a:bodyPr>
          <a:lstStyle/>
          <a:p>
            <a:pPr algn="ctr"/>
            <a:r>
              <a:rPr lang="en-US" sz="2500" b="1" u="sng" dirty="0"/>
              <a:t>INVESTMENT SUMMARY</a:t>
            </a:r>
            <a:br>
              <a:rPr lang="en-US" sz="2500" b="1" u="sng" dirty="0"/>
            </a:br>
            <a:r>
              <a:rPr lang="en-US" sz="2500" b="1" u="sng" dirty="0"/>
              <a:t>ACTIVITY ANALYSIS – FEBRUARY 28,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870FE8-B7B9-DE28-F7B1-A7649ACB9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724025"/>
            <a:ext cx="777240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92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rsyth County Schools Central Office">
      <a:dk1>
        <a:srgbClr val="B48829"/>
      </a:dk1>
      <a:lt1>
        <a:srgbClr val="FDFFFF"/>
      </a:lt1>
      <a:dk2>
        <a:srgbClr val="156082"/>
      </a:dk2>
      <a:lt2>
        <a:srgbClr val="FEFFFF"/>
      </a:lt2>
      <a:accent1>
        <a:srgbClr val="156082"/>
      </a:accent1>
      <a:accent2>
        <a:srgbClr val="156082"/>
      </a:accent2>
      <a:accent3>
        <a:srgbClr val="A9A9A9"/>
      </a:accent3>
      <a:accent4>
        <a:srgbClr val="797979"/>
      </a:accent4>
      <a:accent5>
        <a:srgbClr val="EAEAEA"/>
      </a:accent5>
      <a:accent6>
        <a:srgbClr val="005392"/>
      </a:accent6>
      <a:hlink>
        <a:srgbClr val="01668F"/>
      </a:hlink>
      <a:folHlink>
        <a:srgbClr val="B5892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Template for Finance 4" id="{B3A81BAD-E2D8-EC4B-8D60-1106FC880F47}" vid="{6431E878-1682-A34A-8836-9DB542AA22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2572</TotalTime>
  <Words>194</Words>
  <Application>Microsoft Office PowerPoint</Application>
  <PresentationFormat>Widescreen</PresentationFormat>
  <Paragraphs>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STATEMENT OF CASH RECEIPTS &amp; DISBURSEMENTS FEBRUARY 28, 2025</vt:lpstr>
      <vt:lpstr>YEAR-TO-DATE BUDGET REPORT AS OF 2/28/2025 REVENUE DETAIL</vt:lpstr>
      <vt:lpstr>YEAR-TO-DATE BUDGET REPORT AS OF 2/28/2025</vt:lpstr>
      <vt:lpstr>DEBT SERVICES CASH ANALYSIS FEBRUARY 28, 2025</vt:lpstr>
      <vt:lpstr>SPECIAL REVENUE FUNDS FEBRUARY 2025</vt:lpstr>
      <vt:lpstr>CAPITAL PROJECTS &amp; SCHOOL FOOD SERVICES CASH ANALYSIS – FEBRUARY 28, 2025</vt:lpstr>
      <vt:lpstr>INVESTMENT SUMMARY ACTIVITY ANALYSIS – FEBRUARY 28, 2025</vt:lpstr>
      <vt:lpstr>SPLOST VI APR 2022 TO MAR 2027 LGIP 8972-72455 – FEBRUARY 2025</vt:lpstr>
      <vt:lpstr>CASH RECEIPTS &amp; DISBURSEMENTS BY ELEMENTARY SCHOOLS FEBRUARY 2025</vt:lpstr>
      <vt:lpstr>CASH RECEIPTS AND DISBURSEMENTS BY MIDDLE AND HIGH SCHOOLS FEBRUARY 2025</vt:lpstr>
      <vt:lpstr>CASH RECEIPTS AND DISBURSEMENTS BY ALL SCHOOLS FEBRUARY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Bice, Jonathan</dc:creator>
  <cp:lastModifiedBy>Knoebel, Kristopher</cp:lastModifiedBy>
  <cp:revision>7</cp:revision>
  <dcterms:created xsi:type="dcterms:W3CDTF">2024-08-21T14:19:15Z</dcterms:created>
  <dcterms:modified xsi:type="dcterms:W3CDTF">2025-03-17T13:31:34Z</dcterms:modified>
</cp:coreProperties>
</file>