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20" r:id="rId1"/>
    <p:sldMasterId id="2147484041" r:id="rId2"/>
  </p:sldMasterIdLst>
  <p:notesMasterIdLst>
    <p:notesMasterId r:id="rId14"/>
  </p:notesMasterIdLst>
  <p:handoutMasterIdLst>
    <p:handoutMasterId r:id="rId15"/>
  </p:handoutMasterIdLst>
  <p:sldIdLst>
    <p:sldId id="2366" r:id="rId3"/>
    <p:sldId id="2365" r:id="rId4"/>
    <p:sldId id="2357" r:id="rId5"/>
    <p:sldId id="334" r:id="rId6"/>
    <p:sldId id="2363" r:id="rId7"/>
    <p:sldId id="2371" r:id="rId8"/>
    <p:sldId id="2359" r:id="rId9"/>
    <p:sldId id="2369" r:id="rId10"/>
    <p:sldId id="2361" r:id="rId11"/>
    <p:sldId id="2367" r:id="rId12"/>
    <p:sldId id="2364" r:id="rId13"/>
  </p:sldIdLst>
  <p:sldSz cx="9144000" cy="5143500" type="screen16x9"/>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b Rutherford" initials="RR" lastIdx="1" clrIdx="0"/>
  <p:cmAuthor id="2" name="Rosanne Rutkowski - Kansas Healthcare Collaborative" initials="RR-KHC" lastIdx="1" clrIdx="1">
    <p:extLst>
      <p:ext uri="{19B8F6BF-5375-455C-9EA6-DF929625EA0E}">
        <p15:presenceInfo xmlns:p15="http://schemas.microsoft.com/office/powerpoint/2012/main" userId="S-1-5-21-2019610046-2040935035-2171841701-1090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F87"/>
    <a:srgbClr val="A5998C"/>
    <a:srgbClr val="F96A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04" autoAdjust="0"/>
    <p:restoredTop sz="96327" autoAdjust="0"/>
  </p:normalViewPr>
  <p:slideViewPr>
    <p:cSldViewPr>
      <p:cViewPr varScale="1">
        <p:scale>
          <a:sx n="109" d="100"/>
          <a:sy n="109" d="100"/>
        </p:scale>
        <p:origin x="557" y="82"/>
      </p:cViewPr>
      <p:guideLst>
        <p:guide orient="horz" pos="1620"/>
        <p:guide pos="2880"/>
      </p:guideLst>
    </p:cSldViewPr>
  </p:slideViewPr>
  <p:notesTextViewPr>
    <p:cViewPr>
      <p:scale>
        <a:sx n="1" d="1"/>
        <a:sy n="1" d="1"/>
      </p:scale>
      <p:origin x="0" y="0"/>
    </p:cViewPr>
  </p:notesTextViewPr>
  <p:sorterViewPr>
    <p:cViewPr>
      <p:scale>
        <a:sx n="150" d="100"/>
        <a:sy n="150" d="100"/>
      </p:scale>
      <p:origin x="0" y="-9690"/>
    </p:cViewPr>
  </p:sorterViewPr>
  <p:notesViewPr>
    <p:cSldViewPr>
      <p:cViewPr varScale="1">
        <p:scale>
          <a:sx n="61" d="100"/>
          <a:sy n="61" d="100"/>
        </p:scale>
        <p:origin x="2712" y="4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440" cy="351737"/>
          </a:xfrm>
          <a:prstGeom prst="rect">
            <a:avLst/>
          </a:prstGeom>
        </p:spPr>
        <p:txBody>
          <a:bodyPr vert="horz" lIns="93158" tIns="46580" rIns="93158" bIns="46580" rtlCol="0"/>
          <a:lstStyle>
            <a:lvl1pPr algn="l">
              <a:defRPr sz="1300"/>
            </a:lvl1pPr>
          </a:lstStyle>
          <a:p>
            <a:r>
              <a:rPr lang="en-US" dirty="0"/>
              <a:t>Kansas Medical Group Management </a:t>
            </a:r>
          </a:p>
          <a:p>
            <a:r>
              <a:rPr lang="en-US" dirty="0"/>
              <a:t>Association meeting</a:t>
            </a:r>
          </a:p>
        </p:txBody>
      </p:sp>
      <p:sp>
        <p:nvSpPr>
          <p:cNvPr id="3" name="Date Placeholder 2"/>
          <p:cNvSpPr>
            <a:spLocks noGrp="1"/>
          </p:cNvSpPr>
          <p:nvPr>
            <p:ph type="dt" sz="quarter" idx="1"/>
          </p:nvPr>
        </p:nvSpPr>
        <p:spPr>
          <a:xfrm>
            <a:off x="5265809" y="1"/>
            <a:ext cx="4028440" cy="351737"/>
          </a:xfrm>
          <a:prstGeom prst="rect">
            <a:avLst/>
          </a:prstGeom>
        </p:spPr>
        <p:txBody>
          <a:bodyPr vert="horz" lIns="93158" tIns="46580" rIns="93158" bIns="46580" rtlCol="0"/>
          <a:lstStyle>
            <a:lvl1pPr algn="r">
              <a:defRPr sz="1300"/>
            </a:lvl1pPr>
          </a:lstStyle>
          <a:p>
            <a:r>
              <a:rPr lang="en-US" dirty="0"/>
              <a:t>4/21/16</a:t>
            </a:r>
          </a:p>
        </p:txBody>
      </p:sp>
      <p:sp>
        <p:nvSpPr>
          <p:cNvPr id="4" name="Footer Placeholder 3"/>
          <p:cNvSpPr>
            <a:spLocks noGrp="1"/>
          </p:cNvSpPr>
          <p:nvPr>
            <p:ph type="ftr" sz="quarter" idx="2"/>
          </p:nvPr>
        </p:nvSpPr>
        <p:spPr>
          <a:xfrm>
            <a:off x="0" y="6658665"/>
            <a:ext cx="4028440" cy="351736"/>
          </a:xfrm>
          <a:prstGeom prst="rect">
            <a:avLst/>
          </a:prstGeom>
        </p:spPr>
        <p:txBody>
          <a:bodyPr vert="horz" lIns="93158" tIns="46580" rIns="93158" bIns="46580" rtlCol="0" anchor="b"/>
          <a:lstStyle>
            <a:lvl1pPr algn="l">
              <a:defRPr sz="1300"/>
            </a:lvl1pPr>
          </a:lstStyle>
          <a:p>
            <a:r>
              <a:rPr lang="en-US" dirty="0"/>
              <a:t>Kansas Healthcare Collaborative</a:t>
            </a:r>
          </a:p>
        </p:txBody>
      </p:sp>
      <p:sp>
        <p:nvSpPr>
          <p:cNvPr id="5" name="Slide Number Placeholder 4"/>
          <p:cNvSpPr>
            <a:spLocks noGrp="1"/>
          </p:cNvSpPr>
          <p:nvPr>
            <p:ph type="sldNum" sz="quarter" idx="3"/>
          </p:nvPr>
        </p:nvSpPr>
        <p:spPr>
          <a:xfrm>
            <a:off x="5265809" y="6658665"/>
            <a:ext cx="4028440" cy="351736"/>
          </a:xfrm>
          <a:prstGeom prst="rect">
            <a:avLst/>
          </a:prstGeom>
        </p:spPr>
        <p:txBody>
          <a:bodyPr vert="horz" lIns="93158" tIns="46580" rIns="93158" bIns="46580" rtlCol="0" anchor="b"/>
          <a:lstStyle>
            <a:lvl1pPr algn="r">
              <a:defRPr sz="1300"/>
            </a:lvl1pPr>
          </a:lstStyle>
          <a:p>
            <a:fld id="{926E945A-A7E9-48C6-9025-E6B844441CE0}" type="slidenum">
              <a:rPr lang="en-US" smtClean="0"/>
              <a:t>‹#›</a:t>
            </a:fld>
            <a:endParaRPr lang="en-US" dirty="0"/>
          </a:p>
        </p:txBody>
      </p:sp>
    </p:spTree>
    <p:extLst>
      <p:ext uri="{BB962C8B-B14F-4D97-AF65-F5344CB8AC3E}">
        <p14:creationId xmlns:p14="http://schemas.microsoft.com/office/powerpoint/2010/main" val="145697048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440" cy="351737"/>
          </a:xfrm>
          <a:prstGeom prst="rect">
            <a:avLst/>
          </a:prstGeom>
        </p:spPr>
        <p:txBody>
          <a:bodyPr vert="horz" lIns="93158" tIns="46580" rIns="93158" bIns="46580" rtlCol="0"/>
          <a:lstStyle>
            <a:lvl1pPr algn="l">
              <a:defRPr sz="1300"/>
            </a:lvl1pPr>
          </a:lstStyle>
          <a:p>
            <a:endParaRPr lang="en-US" dirty="0"/>
          </a:p>
        </p:txBody>
      </p:sp>
      <p:sp>
        <p:nvSpPr>
          <p:cNvPr id="3" name="Date Placeholder 2"/>
          <p:cNvSpPr>
            <a:spLocks noGrp="1"/>
          </p:cNvSpPr>
          <p:nvPr>
            <p:ph type="dt" idx="1"/>
          </p:nvPr>
        </p:nvSpPr>
        <p:spPr>
          <a:xfrm>
            <a:off x="5265809" y="1"/>
            <a:ext cx="4028440" cy="351737"/>
          </a:xfrm>
          <a:prstGeom prst="rect">
            <a:avLst/>
          </a:prstGeom>
        </p:spPr>
        <p:txBody>
          <a:bodyPr vert="horz" lIns="93158" tIns="46580" rIns="93158" bIns="46580" rtlCol="0"/>
          <a:lstStyle>
            <a:lvl1pPr algn="r">
              <a:defRPr sz="1300"/>
            </a:lvl1pPr>
          </a:lstStyle>
          <a:p>
            <a:fld id="{7C47B0EB-C96B-487F-A549-DA429FE5A5C8}" type="datetimeFigureOut">
              <a:rPr lang="en-US" smtClean="0"/>
              <a:t>6/29/2023</a:t>
            </a:fld>
            <a:endParaRPr lang="en-US" dirty="0"/>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58" tIns="46580" rIns="93158" bIns="46580" rtlCol="0" anchor="ctr"/>
          <a:lstStyle/>
          <a:p>
            <a:endParaRPr lang="en-US" dirty="0"/>
          </a:p>
        </p:txBody>
      </p:sp>
      <p:sp>
        <p:nvSpPr>
          <p:cNvPr id="5" name="Notes Placeholder 4"/>
          <p:cNvSpPr>
            <a:spLocks noGrp="1"/>
          </p:cNvSpPr>
          <p:nvPr>
            <p:ph type="body" sz="quarter" idx="3"/>
          </p:nvPr>
        </p:nvSpPr>
        <p:spPr>
          <a:xfrm>
            <a:off x="929640" y="3373755"/>
            <a:ext cx="7437120" cy="2760345"/>
          </a:xfrm>
          <a:prstGeom prst="rect">
            <a:avLst/>
          </a:prstGeom>
        </p:spPr>
        <p:txBody>
          <a:bodyPr vert="horz" lIns="93158" tIns="46580" rIns="93158" bIns="4658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5"/>
            <a:ext cx="4028440" cy="351736"/>
          </a:xfrm>
          <a:prstGeom prst="rect">
            <a:avLst/>
          </a:prstGeom>
        </p:spPr>
        <p:txBody>
          <a:bodyPr vert="horz" lIns="93158" tIns="46580" rIns="93158" bIns="46580" rtlCol="0" anchor="b"/>
          <a:lstStyle>
            <a:lvl1pPr algn="l">
              <a:defRPr sz="1300"/>
            </a:lvl1pPr>
          </a:lstStyle>
          <a:p>
            <a:r>
              <a:rPr lang="en-US" dirty="0"/>
              <a:t>Kansas Healthcare Collaborative</a:t>
            </a:r>
          </a:p>
        </p:txBody>
      </p:sp>
      <p:sp>
        <p:nvSpPr>
          <p:cNvPr id="7" name="Slide Number Placeholder 6"/>
          <p:cNvSpPr>
            <a:spLocks noGrp="1"/>
          </p:cNvSpPr>
          <p:nvPr>
            <p:ph type="sldNum" sz="quarter" idx="5"/>
          </p:nvPr>
        </p:nvSpPr>
        <p:spPr>
          <a:xfrm>
            <a:off x="5265809" y="6658665"/>
            <a:ext cx="4028440" cy="351736"/>
          </a:xfrm>
          <a:prstGeom prst="rect">
            <a:avLst/>
          </a:prstGeom>
        </p:spPr>
        <p:txBody>
          <a:bodyPr vert="horz" lIns="93158" tIns="46580" rIns="93158" bIns="46580" rtlCol="0" anchor="b"/>
          <a:lstStyle>
            <a:lvl1pPr algn="r">
              <a:defRPr sz="1300"/>
            </a:lvl1pPr>
          </a:lstStyle>
          <a:p>
            <a:fld id="{3CE712A4-34D6-410C-B931-100FAFFBBAF1}" type="slidenum">
              <a:rPr lang="en-US" smtClean="0"/>
              <a:t>‹#›</a:t>
            </a:fld>
            <a:endParaRPr lang="en-US" dirty="0"/>
          </a:p>
        </p:txBody>
      </p:sp>
    </p:spTree>
    <p:extLst>
      <p:ext uri="{BB962C8B-B14F-4D97-AF65-F5344CB8AC3E}">
        <p14:creationId xmlns:p14="http://schemas.microsoft.com/office/powerpoint/2010/main" val="1171325842"/>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Adapted from Institute for </a:t>
            </a:r>
            <a:r>
              <a:rPr lang="en-US"/>
              <a:t>Healthcare Improvement</a:t>
            </a:r>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Kansas Healthcare Collaborative</a:t>
            </a: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E712A4-34D6-410C-B931-100FAFFBBAF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2164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Adapted from Institute for </a:t>
            </a:r>
            <a:r>
              <a:rPr lang="en-US"/>
              <a:t>Healthcare Improvement</a:t>
            </a:r>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Kansas Healthcare Collaborative</a:t>
            </a: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E712A4-34D6-410C-B931-100FAFFBBAF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19442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Adapted from Institute for </a:t>
            </a:r>
            <a:r>
              <a:rPr lang="en-US"/>
              <a:t>Healthcare Improvement</a:t>
            </a:r>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Kansas Healthcare Collaborative</a:t>
            </a: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E712A4-34D6-410C-B931-100FAFFBBAF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5959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Adapted from Institute for </a:t>
            </a:r>
            <a:r>
              <a:rPr lang="en-US"/>
              <a:t>Healthcare Improvement</a:t>
            </a:r>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Kansas Healthcare Collaborative</a:t>
            </a: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E712A4-34D6-410C-B931-100FAFFBBAF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28401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Adapted from Institute for </a:t>
            </a:r>
            <a:r>
              <a:rPr lang="en-US"/>
              <a:t>Healthcare Improvement</a:t>
            </a:r>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Kansas Healthcare Collaborative</a:t>
            </a: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E712A4-34D6-410C-B931-100FAFFBBAF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81534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Adapted from Institute for </a:t>
            </a:r>
            <a:r>
              <a:rPr lang="en-US"/>
              <a:t>Healthcare Improvement</a:t>
            </a:r>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Kansas Healthcare Collaborative</a:t>
            </a: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E712A4-34D6-410C-B931-100FAFFBBAF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25518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Adapted from Institute for </a:t>
            </a:r>
            <a:r>
              <a:rPr lang="en-US"/>
              <a:t>Healthcare Improvement</a:t>
            </a:r>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Kansas Healthcare Collaborative</a:t>
            </a: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E712A4-34D6-410C-B931-100FAFFBBAF1}"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52605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7" y="2857505"/>
            <a:ext cx="3733819" cy="68315"/>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dirty="0"/>
          </a:p>
        </p:txBody>
      </p:sp>
      <p:sp>
        <p:nvSpPr>
          <p:cNvPr id="24" name="Rectangle 23"/>
          <p:cNvSpPr/>
          <p:nvPr/>
        </p:nvSpPr>
        <p:spPr>
          <a:xfrm flipV="1">
            <a:off x="5410205" y="2922758"/>
            <a:ext cx="3733801" cy="144018"/>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dirty="0"/>
          </a:p>
        </p:txBody>
      </p:sp>
      <p:sp>
        <p:nvSpPr>
          <p:cNvPr id="25" name="Rectangle 24"/>
          <p:cNvSpPr/>
          <p:nvPr/>
        </p:nvSpPr>
        <p:spPr>
          <a:xfrm flipV="1">
            <a:off x="5410205" y="3086375"/>
            <a:ext cx="3733801" cy="6858"/>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dirty="0"/>
          </a:p>
        </p:txBody>
      </p:sp>
      <p:sp>
        <p:nvSpPr>
          <p:cNvPr id="26" name="Rectangle 25"/>
          <p:cNvSpPr/>
          <p:nvPr/>
        </p:nvSpPr>
        <p:spPr>
          <a:xfrm flipV="1">
            <a:off x="5410200" y="3123302"/>
            <a:ext cx="1965960" cy="13716"/>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dirty="0"/>
          </a:p>
        </p:txBody>
      </p:sp>
      <p:sp>
        <p:nvSpPr>
          <p:cNvPr id="27" name="Rectangle 26"/>
          <p:cNvSpPr/>
          <p:nvPr/>
        </p:nvSpPr>
        <p:spPr>
          <a:xfrm flipV="1">
            <a:off x="5410200" y="3149679"/>
            <a:ext cx="1965960" cy="6858"/>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dirty="0"/>
          </a:p>
        </p:txBody>
      </p:sp>
      <p:sp useBgFill="1">
        <p:nvSpPr>
          <p:cNvPr id="30" name="Rounded Rectangle 29"/>
          <p:cNvSpPr/>
          <p:nvPr/>
        </p:nvSpPr>
        <p:spPr bwMode="white">
          <a:xfrm>
            <a:off x="5410200" y="2971800"/>
            <a:ext cx="3063240" cy="20574"/>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dirty="0"/>
          </a:p>
        </p:txBody>
      </p:sp>
      <p:sp useBgFill="1">
        <p:nvSpPr>
          <p:cNvPr id="31" name="Rounded Rectangle 30"/>
          <p:cNvSpPr/>
          <p:nvPr/>
        </p:nvSpPr>
        <p:spPr bwMode="white">
          <a:xfrm>
            <a:off x="7376507" y="3045737"/>
            <a:ext cx="160020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dirty="0"/>
          </a:p>
        </p:txBody>
      </p:sp>
      <p:sp>
        <p:nvSpPr>
          <p:cNvPr id="7" name="Rectangle 6"/>
          <p:cNvSpPr/>
          <p:nvPr/>
        </p:nvSpPr>
        <p:spPr>
          <a:xfrm>
            <a:off x="1" y="2737246"/>
            <a:ext cx="9144000" cy="183128"/>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dirty="0"/>
          </a:p>
        </p:txBody>
      </p:sp>
      <p:sp>
        <p:nvSpPr>
          <p:cNvPr id="10" name="Rectangle 9"/>
          <p:cNvSpPr/>
          <p:nvPr/>
        </p:nvSpPr>
        <p:spPr>
          <a:xfrm>
            <a:off x="5" y="2756649"/>
            <a:ext cx="9144001" cy="105508"/>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dirty="0"/>
          </a:p>
        </p:txBody>
      </p:sp>
      <p:sp>
        <p:nvSpPr>
          <p:cNvPr id="11" name="Rectangle 10"/>
          <p:cNvSpPr/>
          <p:nvPr/>
        </p:nvSpPr>
        <p:spPr>
          <a:xfrm flipV="1">
            <a:off x="6414051" y="2732318"/>
            <a:ext cx="2729950" cy="186324"/>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dirty="0"/>
          </a:p>
        </p:txBody>
      </p:sp>
      <p:sp>
        <p:nvSpPr>
          <p:cNvPr id="19" name="Rectangle 18"/>
          <p:cNvSpPr/>
          <p:nvPr/>
        </p:nvSpPr>
        <p:spPr>
          <a:xfrm>
            <a:off x="0" y="1"/>
            <a:ext cx="9144000" cy="2776275"/>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dirty="0"/>
          </a:p>
        </p:txBody>
      </p:sp>
      <p:sp>
        <p:nvSpPr>
          <p:cNvPr id="8" name="Title 7"/>
          <p:cNvSpPr>
            <a:spLocks noGrp="1"/>
          </p:cNvSpPr>
          <p:nvPr>
            <p:ph type="ctrTitle" hasCustomPrompt="1"/>
          </p:nvPr>
        </p:nvSpPr>
        <p:spPr>
          <a:xfrm>
            <a:off x="486747" y="727947"/>
            <a:ext cx="8458200" cy="1102519"/>
          </a:xfrm>
        </p:spPr>
        <p:txBody>
          <a:bodyPr anchor="b"/>
          <a:lstStyle>
            <a:lvl1pPr algn="ctr">
              <a:defRPr sz="3300" b="1">
                <a:solidFill>
                  <a:schemeClr val="bg1"/>
                </a:solidFill>
              </a:defRPr>
            </a:lvl1pPr>
          </a:lstStyle>
          <a:p>
            <a:r>
              <a:rPr kumimoji="0" lang="en-US" dirty="0"/>
              <a:t>Presentation title</a:t>
            </a:r>
          </a:p>
        </p:txBody>
      </p:sp>
      <p:sp>
        <p:nvSpPr>
          <p:cNvPr id="9" name="Subtitle 8"/>
          <p:cNvSpPr>
            <a:spLocks noGrp="1"/>
          </p:cNvSpPr>
          <p:nvPr>
            <p:ph type="subTitle" idx="1" hasCustomPrompt="1"/>
          </p:nvPr>
        </p:nvSpPr>
        <p:spPr>
          <a:xfrm>
            <a:off x="457200" y="2924954"/>
            <a:ext cx="4953000" cy="846947"/>
          </a:xfrm>
        </p:spPr>
        <p:txBody>
          <a:bodyPr/>
          <a:lstStyle>
            <a:lvl1pPr marL="48005" indent="0" algn="l">
              <a:buNone/>
              <a:defRPr sz="1800">
                <a:solidFill>
                  <a:schemeClr val="tx2"/>
                </a:solidFill>
              </a:defRPr>
            </a:lvl1pPr>
            <a:lvl2pPr marL="342892" indent="0" algn="ctr">
              <a:buNone/>
            </a:lvl2pPr>
            <a:lvl3pPr marL="685783" indent="0" algn="ctr">
              <a:buNone/>
            </a:lvl3pPr>
            <a:lvl4pPr marL="1028675" indent="0" algn="ctr">
              <a:buNone/>
            </a:lvl4pPr>
            <a:lvl5pPr marL="1371566" indent="0" algn="ctr">
              <a:buNone/>
            </a:lvl5pPr>
            <a:lvl6pPr marL="1714457" indent="0" algn="ctr">
              <a:buNone/>
            </a:lvl6pPr>
            <a:lvl7pPr marL="2057348" indent="0" algn="ctr">
              <a:buNone/>
            </a:lvl7pPr>
            <a:lvl8pPr marL="2400240" indent="0" algn="ctr">
              <a:buNone/>
            </a:lvl8pPr>
            <a:lvl9pPr marL="2743132" indent="0" algn="ctr">
              <a:buNone/>
            </a:lvl9pPr>
          </a:lstStyle>
          <a:p>
            <a:r>
              <a:rPr kumimoji="0" lang="en-US" dirty="0"/>
              <a:t>Presenter name</a:t>
            </a:r>
            <a:br>
              <a:rPr kumimoji="0" lang="en-US" dirty="0"/>
            </a:br>
            <a:r>
              <a:rPr kumimoji="0" lang="en-US" dirty="0"/>
              <a:t>Title</a:t>
            </a:r>
          </a:p>
        </p:txBody>
      </p:sp>
      <p:pic>
        <p:nvPicPr>
          <p:cNvPr id="18" name="Picture 17">
            <a:extLst>
              <a:ext uri="{FF2B5EF4-FFF2-40B4-BE49-F238E27FC236}">
                <a16:creationId xmlns:a16="http://schemas.microsoft.com/office/drawing/2014/main" id="{6BAB22DF-F72E-9945-9DFE-91E60407FAC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00400" y="3875411"/>
            <a:ext cx="2766084" cy="1080283"/>
          </a:xfrm>
          <a:prstGeom prst="rect">
            <a:avLst/>
          </a:prstGeom>
        </p:spPr>
      </p:pic>
      <p:pic>
        <p:nvPicPr>
          <p:cNvPr id="21" name="Picture 20">
            <a:extLst>
              <a:ext uri="{FF2B5EF4-FFF2-40B4-BE49-F238E27FC236}">
                <a16:creationId xmlns:a16="http://schemas.microsoft.com/office/drawing/2014/main" id="{AECD8829-FBED-394B-8E4B-C04CC8E3F4D4}"/>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990604" y="3580256"/>
            <a:ext cx="1590561" cy="159056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3">
            <a:extLst>
              <a:ext uri="{FF2B5EF4-FFF2-40B4-BE49-F238E27FC236}">
                <a16:creationId xmlns:a16="http://schemas.microsoft.com/office/drawing/2014/main" id="{B1093F6B-585D-4F42-B4D5-6A11E43F6EBC}"/>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p:blipFill>
        <p:spPr bwMode="auto">
          <a:xfrm>
            <a:off x="6781802" y="3970776"/>
            <a:ext cx="1069023" cy="889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50037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6935"/>
            <a:ext cx="8229600" cy="3243834"/>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0" name="TextBox 9"/>
          <p:cNvSpPr txBox="1"/>
          <p:nvPr userDrawn="1"/>
        </p:nvSpPr>
        <p:spPr>
          <a:xfrm>
            <a:off x="5410200" y="3"/>
            <a:ext cx="3429000" cy="484748"/>
          </a:xfrm>
          <a:prstGeom prst="rect">
            <a:avLst/>
          </a:prstGeom>
          <a:noFill/>
        </p:spPr>
        <p:txBody>
          <a:bodyPr wrap="square" rtlCol="0" anchor="ctr" anchorCtr="0">
            <a:noAutofit/>
          </a:bodyPr>
          <a:lstStyle/>
          <a:p>
            <a:pPr algn="ctr"/>
            <a:endParaRPr lang="en-US" sz="1350" dirty="0">
              <a:solidFill>
                <a:schemeClr val="bg1"/>
              </a:solidFill>
            </a:endParaRPr>
          </a:p>
        </p:txBody>
      </p:sp>
      <p:sp>
        <p:nvSpPr>
          <p:cNvPr id="5" name="Title 4">
            <a:extLst>
              <a:ext uri="{FF2B5EF4-FFF2-40B4-BE49-F238E27FC236}">
                <a16:creationId xmlns:a16="http://schemas.microsoft.com/office/drawing/2014/main" id="{B45204D3-49D4-47AD-8A8A-F790D162A1D3}"/>
              </a:ext>
            </a:extLst>
          </p:cNvPr>
          <p:cNvSpPr>
            <a:spLocks noGrp="1"/>
          </p:cNvSpPr>
          <p:nvPr>
            <p:ph type="title"/>
          </p:nvPr>
        </p:nvSpPr>
        <p:spPr/>
        <p:txBody>
          <a:bodyPr/>
          <a:lstStyle/>
          <a:p>
            <a:r>
              <a:rPr lang="en-US"/>
              <a:t>Click to edit Master title style</a:t>
            </a:r>
          </a:p>
        </p:txBody>
      </p:sp>
      <p:sp>
        <p:nvSpPr>
          <p:cNvPr id="7" name="Slide Number Placeholder 3">
            <a:extLst>
              <a:ext uri="{FF2B5EF4-FFF2-40B4-BE49-F238E27FC236}">
                <a16:creationId xmlns:a16="http://schemas.microsoft.com/office/drawing/2014/main" id="{17E3AA4A-F9E6-4526-A8B9-55A0067CACA8}"/>
              </a:ext>
            </a:extLst>
          </p:cNvPr>
          <p:cNvSpPr>
            <a:spLocks noGrp="1"/>
          </p:cNvSpPr>
          <p:nvPr>
            <p:ph type="sldNum" sz="quarter" idx="12"/>
          </p:nvPr>
        </p:nvSpPr>
        <p:spPr>
          <a:xfrm>
            <a:off x="8309913" y="4859655"/>
            <a:ext cx="762000" cy="274320"/>
          </a:xfrm>
        </p:spPr>
        <p:txBody>
          <a:bodyPr/>
          <a:lstStyle>
            <a:lvl1pPr>
              <a:defRPr baseline="0">
                <a:solidFill>
                  <a:schemeClr val="bg1"/>
                </a:solidFill>
              </a:defRPr>
            </a:lvl1pPr>
          </a:lstStyle>
          <a:p>
            <a:fld id="{0CFEC368-1D7A-4F81-ABF6-AE0E36BAF64C}" type="slidenum">
              <a:rPr lang="en-US" smtClean="0"/>
              <a:pPr/>
              <a:t>‹#›</a:t>
            </a:fld>
            <a:endParaRPr lang="en-US" dirty="0"/>
          </a:p>
        </p:txBody>
      </p:sp>
    </p:spTree>
    <p:extLst>
      <p:ext uri="{BB962C8B-B14F-4D97-AF65-F5344CB8AC3E}">
        <p14:creationId xmlns:p14="http://schemas.microsoft.com/office/powerpoint/2010/main" val="520272041"/>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71600"/>
            <a:ext cx="4041648" cy="342900"/>
          </a:xfrm>
          <a:solidFill>
            <a:schemeClr val="accent2">
              <a:satMod val="150000"/>
              <a:alpha val="25000"/>
            </a:schemeClr>
          </a:solidFill>
          <a:ln w="12700">
            <a:solidFill>
              <a:schemeClr val="accent2"/>
            </a:solidFill>
          </a:ln>
        </p:spPr>
        <p:txBody>
          <a:bodyPr anchor="ctr">
            <a:noAutofit/>
          </a:bodyPr>
          <a:lstStyle>
            <a:lvl1pPr marL="34289" indent="0">
              <a:buNone/>
              <a:defRPr sz="1425" b="1">
                <a:solidFill>
                  <a:schemeClr val="tx1">
                    <a:tint val="95000"/>
                  </a:schemeClr>
                </a:solidFill>
              </a:defRPr>
            </a:lvl1pPr>
            <a:lvl2pPr>
              <a:buNone/>
              <a:defRPr sz="1500" b="1"/>
            </a:lvl2pPr>
            <a:lvl3pPr>
              <a:buNone/>
              <a:defRPr sz="1350" b="1"/>
            </a:lvl3pPr>
            <a:lvl4pPr>
              <a:buNone/>
              <a:defRPr sz="1200" b="1"/>
            </a:lvl4pPr>
            <a:lvl5pPr>
              <a:buNone/>
              <a:defRPr sz="12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800600" y="1371600"/>
            <a:ext cx="3886200" cy="342900"/>
          </a:xfrm>
          <a:solidFill>
            <a:schemeClr val="accent2">
              <a:satMod val="150000"/>
              <a:alpha val="25000"/>
            </a:schemeClr>
          </a:solidFill>
          <a:ln w="12700">
            <a:solidFill>
              <a:schemeClr val="accent2"/>
            </a:solidFill>
          </a:ln>
        </p:spPr>
        <p:txBody>
          <a:bodyPr anchor="ctr">
            <a:noAutofit/>
          </a:bodyPr>
          <a:lstStyle>
            <a:lvl1pPr marL="34289" indent="0">
              <a:buNone/>
              <a:defRPr sz="1425" b="1">
                <a:solidFill>
                  <a:schemeClr val="tx1">
                    <a:tint val="95000"/>
                  </a:schemeClr>
                </a:solidFill>
              </a:defRPr>
            </a:lvl1pPr>
            <a:lvl2pPr>
              <a:buNone/>
              <a:defRPr sz="1500" b="1"/>
            </a:lvl2pPr>
            <a:lvl3pPr>
              <a:buNone/>
              <a:defRPr sz="1350" b="1"/>
            </a:lvl3pPr>
            <a:lvl4pPr>
              <a:buNone/>
              <a:defRPr sz="1200" b="1"/>
            </a:lvl4pPr>
            <a:lvl5pPr>
              <a:buNone/>
              <a:defRPr sz="1200" b="1"/>
            </a:lvl5pPr>
          </a:lstStyle>
          <a:p>
            <a:pPr lvl="0" eaLnBrk="1" latinLnBrk="0" hangingPunct="1"/>
            <a:r>
              <a:rPr kumimoji="0" lang="en-US" dirty="0"/>
              <a:t>Click to edit Master text styles</a:t>
            </a:r>
          </a:p>
        </p:txBody>
      </p:sp>
      <p:sp>
        <p:nvSpPr>
          <p:cNvPr id="5" name="Content Placeholder 4"/>
          <p:cNvSpPr>
            <a:spLocks noGrp="1"/>
          </p:cNvSpPr>
          <p:nvPr>
            <p:ph sz="quarter" idx="2"/>
          </p:nvPr>
        </p:nvSpPr>
        <p:spPr>
          <a:xfrm>
            <a:off x="457200" y="1714500"/>
            <a:ext cx="4041648" cy="2914650"/>
          </a:xfrm>
        </p:spPr>
        <p:txBody>
          <a:bodyPr/>
          <a:lstStyle>
            <a:lvl1pPr>
              <a:defRPr sz="1500"/>
            </a:lvl1pPr>
            <a:lvl2pPr>
              <a:defRPr sz="1500"/>
            </a:lvl2pPr>
            <a:lvl3pPr>
              <a:defRPr sz="1350"/>
            </a:lvl3pPr>
            <a:lvl4pPr>
              <a:defRPr sz="1200"/>
            </a:lvl4pPr>
            <a:lvl5pPr>
              <a:defRPr sz="12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794505" y="1714500"/>
            <a:ext cx="3892296" cy="2914650"/>
          </a:xfrm>
        </p:spPr>
        <p:txBody>
          <a:bodyPr/>
          <a:lstStyle>
            <a:lvl1pPr>
              <a:defRPr sz="1500"/>
            </a:lvl1pPr>
            <a:lvl2pPr>
              <a:defRPr sz="1500"/>
            </a:lvl2pPr>
            <a:lvl3pPr>
              <a:defRPr sz="1350"/>
            </a:lvl3pPr>
            <a:lvl4pPr>
              <a:defRPr sz="1200"/>
            </a:lvl4pPr>
            <a:lvl5pPr>
              <a:defRPr sz="12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7" name="Slide Number Placeholder 26"/>
          <p:cNvSpPr>
            <a:spLocks noGrp="1"/>
          </p:cNvSpPr>
          <p:nvPr>
            <p:ph type="sldNum" sz="quarter" idx="11"/>
          </p:nvPr>
        </p:nvSpPr>
        <p:spPr/>
        <p:txBody>
          <a:bodyPr rtlCol="0"/>
          <a:lstStyle/>
          <a:p>
            <a:fld id="{0CFEC368-1D7A-4F81-ABF6-AE0E36BAF64C}" type="slidenum">
              <a:rPr lang="en-US" smtClean="0"/>
              <a:pPr/>
              <a:t>‹#›</a:t>
            </a:fld>
            <a:endParaRPr lang="en-US" dirty="0"/>
          </a:p>
        </p:txBody>
      </p:sp>
      <p:sp>
        <p:nvSpPr>
          <p:cNvPr id="11" name="Title 4">
            <a:extLst>
              <a:ext uri="{FF2B5EF4-FFF2-40B4-BE49-F238E27FC236}">
                <a16:creationId xmlns:a16="http://schemas.microsoft.com/office/drawing/2014/main" id="{C208A19E-B15A-4626-89BC-E8F4C04F87C6}"/>
              </a:ext>
            </a:extLst>
          </p:cNvPr>
          <p:cNvSpPr>
            <a:spLocks noGrp="1"/>
          </p:cNvSpPr>
          <p:nvPr>
            <p:ph type="title"/>
          </p:nvPr>
        </p:nvSpPr>
        <p:spPr>
          <a:xfrm>
            <a:off x="457200" y="533185"/>
            <a:ext cx="8229600" cy="800100"/>
          </a:xfrm>
        </p:spPr>
        <p:txBody>
          <a:bodyPr/>
          <a:lstStyle/>
          <a:p>
            <a:r>
              <a:rPr lang="en-US"/>
              <a:t>Click to edit Master title style</a:t>
            </a:r>
          </a:p>
        </p:txBody>
      </p:sp>
    </p:spTree>
    <p:extLst>
      <p:ext uri="{BB962C8B-B14F-4D97-AF65-F5344CB8AC3E}">
        <p14:creationId xmlns:p14="http://schemas.microsoft.com/office/powerpoint/2010/main" val="2624248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1_NO-LOGO">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dirty="0"/>
          </a:p>
        </p:txBody>
      </p:sp>
    </p:spTree>
    <p:extLst>
      <p:ext uri="{BB962C8B-B14F-4D97-AF65-F5344CB8AC3E}">
        <p14:creationId xmlns:p14="http://schemas.microsoft.com/office/powerpoint/2010/main" val="407039539"/>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Cover-pag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CB9D886-94ED-4671-B502-076535244772}"/>
              </a:ext>
            </a:extLst>
          </p:cNvPr>
          <p:cNvSpPr/>
          <p:nvPr userDrawn="1"/>
        </p:nvSpPr>
        <p:spPr>
          <a:xfrm>
            <a:off x="0" y="-170986"/>
            <a:ext cx="9144000" cy="5314486"/>
          </a:xfrm>
          <a:prstGeom prst="rect">
            <a:avLst/>
          </a:prstGeom>
          <a:blipFill>
            <a:blip r:embed="rId2" cstate="print">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pic>
        <p:nvPicPr>
          <p:cNvPr id="16" name="Picture 15" descr="A close up of a sign&#10;&#10;Description automatically generated">
            <a:extLst>
              <a:ext uri="{FF2B5EF4-FFF2-40B4-BE49-F238E27FC236}">
                <a16:creationId xmlns:a16="http://schemas.microsoft.com/office/drawing/2014/main" id="{C793D044-AC50-9949-8A0B-8B1F708865B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313131" y="2343356"/>
            <a:ext cx="4517745" cy="1320327"/>
          </a:xfrm>
          <a:prstGeom prst="rect">
            <a:avLst/>
          </a:prstGeom>
        </p:spPr>
      </p:pic>
      <p:pic>
        <p:nvPicPr>
          <p:cNvPr id="17" name="Picture 16" descr="A picture containing clock, drawing&#10;&#10;Description automatically generated">
            <a:extLst>
              <a:ext uri="{FF2B5EF4-FFF2-40B4-BE49-F238E27FC236}">
                <a16:creationId xmlns:a16="http://schemas.microsoft.com/office/drawing/2014/main" id="{145A6127-B237-AC40-B971-00F20C30277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753065" y="4297717"/>
            <a:ext cx="1637877" cy="485958"/>
          </a:xfrm>
          <a:prstGeom prst="rect">
            <a:avLst/>
          </a:prstGeom>
        </p:spPr>
      </p:pic>
      <p:sp>
        <p:nvSpPr>
          <p:cNvPr id="18" name="Content Placeholder 7">
            <a:extLst>
              <a:ext uri="{FF2B5EF4-FFF2-40B4-BE49-F238E27FC236}">
                <a16:creationId xmlns:a16="http://schemas.microsoft.com/office/drawing/2014/main" id="{FCF2A455-F551-C94E-95CD-E95086455975}"/>
              </a:ext>
            </a:extLst>
          </p:cNvPr>
          <p:cNvSpPr>
            <a:spLocks noGrp="1"/>
          </p:cNvSpPr>
          <p:nvPr>
            <p:ph sz="quarter" idx="15" hasCustomPrompt="1"/>
          </p:nvPr>
        </p:nvSpPr>
        <p:spPr>
          <a:xfrm>
            <a:off x="1" y="3884481"/>
            <a:ext cx="9144000" cy="192436"/>
          </a:xfrm>
        </p:spPr>
        <p:txBody>
          <a:bodyPr>
            <a:noAutofit/>
          </a:bodyPr>
          <a:lstStyle>
            <a:lvl1pPr marL="0" indent="0" algn="ctr">
              <a:spcBef>
                <a:spcPts val="0"/>
              </a:spcBef>
              <a:buNone/>
              <a:defRPr sz="800" i="1" spc="0" baseline="0">
                <a:solidFill>
                  <a:srgbClr val="0073B6"/>
                </a:solidFill>
                <a:latin typeface="Nirmala UI" panose="020B0502040204020203" pitchFamily="34" charset="0"/>
                <a:cs typeface="Nirmala UI" panose="020B0502040204020203" pitchFamily="34" charset="0"/>
              </a:defRPr>
            </a:lvl1pPr>
          </a:lstStyle>
          <a:p>
            <a:pPr lvl="0"/>
            <a:r>
              <a:rPr lang="en-US" dirty="0"/>
              <a:t>Program provided in collaboration with</a:t>
            </a:r>
          </a:p>
        </p:txBody>
      </p:sp>
    </p:spTree>
    <p:extLst>
      <p:ext uri="{BB962C8B-B14F-4D97-AF65-F5344CB8AC3E}">
        <p14:creationId xmlns:p14="http://schemas.microsoft.com/office/powerpoint/2010/main" val="3222757474"/>
      </p:ext>
    </p:extLst>
  </p:cSld>
  <p:clrMapOvr>
    <a:masterClrMapping/>
  </p:clrMapOvr>
  <p:extLst>
    <p:ext uri="{DCECCB84-F9BA-43D5-87BE-67443E8EF086}">
      <p15:sldGuideLst xmlns:p15="http://schemas.microsoft.com/office/powerpoint/2012/main">
        <p15:guide id="1" orient="horz" pos="1215" userDrawn="1">
          <p15:clr>
            <a:srgbClr val="FBAE40"/>
          </p15:clr>
        </p15:guide>
        <p15:guide id="2" pos="21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857250"/>
            <a:ext cx="8229600" cy="802386"/>
          </a:xfrm>
        </p:spPr>
        <p:txBody>
          <a:bodyPr anchor="ctr"/>
          <a:lstStyle>
            <a:lvl1pPr>
              <a:defRPr sz="3000">
                <a:solidFill>
                  <a:schemeClr val="tx2"/>
                </a:solidFill>
              </a:defRPr>
            </a:lvl1pPr>
          </a:lstStyle>
          <a:p>
            <a:r>
              <a:rPr kumimoji="0" lang="en-US" dirty="0"/>
              <a:t>Click to edit Master title style</a:t>
            </a:r>
          </a:p>
        </p:txBody>
      </p:sp>
    </p:spTree>
    <p:extLst>
      <p:ext uri="{BB962C8B-B14F-4D97-AF65-F5344CB8AC3E}">
        <p14:creationId xmlns:p14="http://schemas.microsoft.com/office/powerpoint/2010/main" val="13912934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31233-4FCE-479C-B835-C6226AC1B1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57FF33-8DB5-4E9E-901A-7ACE8DA31671}"/>
              </a:ext>
            </a:extLst>
          </p:cNvPr>
          <p:cNvSpPr>
            <a:spLocks noGrp="1"/>
          </p:cNvSpPr>
          <p:nvPr>
            <p:ph sz="half" idx="1"/>
          </p:nvPr>
        </p:nvSpPr>
        <p:spPr>
          <a:xfrm>
            <a:off x="6286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05C745C-1779-4552-B38D-E18124B75860}"/>
              </a:ext>
            </a:extLst>
          </p:cNvPr>
          <p:cNvSpPr>
            <a:spLocks noGrp="1"/>
          </p:cNvSpPr>
          <p:nvPr>
            <p:ph sz="half" idx="2"/>
          </p:nvPr>
        </p:nvSpPr>
        <p:spPr>
          <a:xfrm>
            <a:off x="46291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FB5C1E3-4957-4575-8BF2-2CCEC423EC9F}"/>
              </a:ext>
            </a:extLst>
          </p:cNvPr>
          <p:cNvSpPr>
            <a:spLocks noGrp="1"/>
          </p:cNvSpPr>
          <p:nvPr>
            <p:ph type="dt" sz="half" idx="10"/>
          </p:nvPr>
        </p:nvSpPr>
        <p:spPr/>
        <p:txBody>
          <a:bodyPr/>
          <a:lstStyle/>
          <a:p>
            <a:fld id="{130B49E9-1172-4910-9E30-61389CAA1E08}" type="datetimeFigureOut">
              <a:rPr lang="en-US" smtClean="0"/>
              <a:t>6/29/2023</a:t>
            </a:fld>
            <a:endParaRPr lang="en-US"/>
          </a:p>
        </p:txBody>
      </p:sp>
      <p:sp>
        <p:nvSpPr>
          <p:cNvPr id="6" name="Footer Placeholder 5">
            <a:extLst>
              <a:ext uri="{FF2B5EF4-FFF2-40B4-BE49-F238E27FC236}">
                <a16:creationId xmlns:a16="http://schemas.microsoft.com/office/drawing/2014/main" id="{3CD21BDB-6445-45AC-A588-77833BC1BE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C18F68-DC86-4FDA-9643-1BB77330149A}"/>
              </a:ext>
            </a:extLst>
          </p:cNvPr>
          <p:cNvSpPr>
            <a:spLocks noGrp="1"/>
          </p:cNvSpPr>
          <p:nvPr>
            <p:ph type="sldNum" sz="quarter" idx="12"/>
          </p:nvPr>
        </p:nvSpPr>
        <p:spPr/>
        <p:txBody>
          <a:bodyPr/>
          <a:lstStyle/>
          <a:p>
            <a:fld id="{EB57CAFF-288A-4D94-8D93-3C9A0AC74CAF}" type="slidenum">
              <a:rPr lang="en-US" smtClean="0"/>
              <a:t>‹#›</a:t>
            </a:fld>
            <a:endParaRPr lang="en-US"/>
          </a:p>
        </p:txBody>
      </p:sp>
    </p:spTree>
    <p:extLst>
      <p:ext uri="{BB962C8B-B14F-4D97-AF65-F5344CB8AC3E}">
        <p14:creationId xmlns:p14="http://schemas.microsoft.com/office/powerpoint/2010/main" val="3202868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6935"/>
            <a:ext cx="8229600" cy="3243834"/>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0" name="TextBox 9"/>
          <p:cNvSpPr txBox="1"/>
          <p:nvPr userDrawn="1"/>
        </p:nvSpPr>
        <p:spPr>
          <a:xfrm>
            <a:off x="5410200" y="3"/>
            <a:ext cx="3429000" cy="484748"/>
          </a:xfrm>
          <a:prstGeom prst="rect">
            <a:avLst/>
          </a:prstGeom>
          <a:noFill/>
        </p:spPr>
        <p:txBody>
          <a:bodyPr wrap="square" rtlCol="0" anchor="ctr" anchorCtr="0">
            <a:noAutofit/>
          </a:bodyPr>
          <a:lstStyle/>
          <a:p>
            <a:pPr algn="ctr"/>
            <a:endParaRPr lang="en-US" sz="1350" dirty="0">
              <a:solidFill>
                <a:schemeClr val="bg1"/>
              </a:solidFill>
            </a:endParaRPr>
          </a:p>
        </p:txBody>
      </p:sp>
      <p:sp>
        <p:nvSpPr>
          <p:cNvPr id="5" name="Title 4">
            <a:extLst>
              <a:ext uri="{FF2B5EF4-FFF2-40B4-BE49-F238E27FC236}">
                <a16:creationId xmlns:a16="http://schemas.microsoft.com/office/drawing/2014/main" id="{B45204D3-49D4-47AD-8A8A-F790D162A1D3}"/>
              </a:ext>
            </a:extLst>
          </p:cNvPr>
          <p:cNvSpPr>
            <a:spLocks noGrp="1"/>
          </p:cNvSpPr>
          <p:nvPr>
            <p:ph type="title"/>
          </p:nvPr>
        </p:nvSpPr>
        <p:spPr/>
        <p:txBody>
          <a:bodyPr/>
          <a:lstStyle/>
          <a:p>
            <a:r>
              <a:rPr lang="en-US"/>
              <a:t>Click to edit Master title style</a:t>
            </a:r>
          </a:p>
        </p:txBody>
      </p:sp>
      <p:sp>
        <p:nvSpPr>
          <p:cNvPr id="7" name="Slide Number Placeholder 3">
            <a:extLst>
              <a:ext uri="{FF2B5EF4-FFF2-40B4-BE49-F238E27FC236}">
                <a16:creationId xmlns:a16="http://schemas.microsoft.com/office/drawing/2014/main" id="{17E3AA4A-F9E6-4526-A8B9-55A0067CACA8}"/>
              </a:ext>
            </a:extLst>
          </p:cNvPr>
          <p:cNvSpPr>
            <a:spLocks noGrp="1"/>
          </p:cNvSpPr>
          <p:nvPr>
            <p:ph type="sldNum" sz="quarter" idx="12"/>
          </p:nvPr>
        </p:nvSpPr>
        <p:spPr>
          <a:xfrm>
            <a:off x="8309913" y="4859655"/>
            <a:ext cx="762000" cy="274320"/>
          </a:xfrm>
        </p:spPr>
        <p:txBody>
          <a:bodyPr/>
          <a:lstStyle>
            <a:lvl1pPr>
              <a:defRPr baseline="0">
                <a:solidFill>
                  <a:schemeClr val="bg1"/>
                </a:solidFill>
              </a:defRPr>
            </a:lvl1pPr>
          </a:lstStyle>
          <a:p>
            <a:fld id="{0CFEC368-1D7A-4F81-ABF6-AE0E36BAF64C}" type="slidenum">
              <a:rPr lang="en-US" smtClean="0"/>
              <a:pPr/>
              <a:t>‹#›</a:t>
            </a:fld>
            <a:endParaRPr lang="en-US" dirty="0"/>
          </a:p>
        </p:txBody>
      </p:sp>
    </p:spTree>
    <p:extLst>
      <p:ext uri="{BB962C8B-B14F-4D97-AF65-F5344CB8AC3E}">
        <p14:creationId xmlns:p14="http://schemas.microsoft.com/office/powerpoint/2010/main" val="3830456597"/>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71600"/>
            <a:ext cx="4041648" cy="342900"/>
          </a:xfrm>
          <a:solidFill>
            <a:schemeClr val="accent2">
              <a:satMod val="150000"/>
              <a:alpha val="25000"/>
            </a:schemeClr>
          </a:solidFill>
          <a:ln w="12700">
            <a:solidFill>
              <a:schemeClr val="accent2"/>
            </a:solidFill>
          </a:ln>
        </p:spPr>
        <p:txBody>
          <a:bodyPr anchor="ctr">
            <a:noAutofit/>
          </a:bodyPr>
          <a:lstStyle>
            <a:lvl1pPr marL="34289" indent="0">
              <a:buNone/>
              <a:defRPr sz="1425" b="1">
                <a:solidFill>
                  <a:schemeClr val="tx1">
                    <a:tint val="95000"/>
                  </a:schemeClr>
                </a:solidFill>
              </a:defRPr>
            </a:lvl1pPr>
            <a:lvl2pPr>
              <a:buNone/>
              <a:defRPr sz="1500" b="1"/>
            </a:lvl2pPr>
            <a:lvl3pPr>
              <a:buNone/>
              <a:defRPr sz="1350" b="1"/>
            </a:lvl3pPr>
            <a:lvl4pPr>
              <a:buNone/>
              <a:defRPr sz="1200" b="1"/>
            </a:lvl4pPr>
            <a:lvl5pPr>
              <a:buNone/>
              <a:defRPr sz="12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800600" y="1371600"/>
            <a:ext cx="3886200" cy="342900"/>
          </a:xfrm>
          <a:solidFill>
            <a:schemeClr val="accent2">
              <a:satMod val="150000"/>
              <a:alpha val="25000"/>
            </a:schemeClr>
          </a:solidFill>
          <a:ln w="12700">
            <a:solidFill>
              <a:schemeClr val="accent2"/>
            </a:solidFill>
          </a:ln>
        </p:spPr>
        <p:txBody>
          <a:bodyPr anchor="ctr">
            <a:noAutofit/>
          </a:bodyPr>
          <a:lstStyle>
            <a:lvl1pPr marL="34289" indent="0">
              <a:buNone/>
              <a:defRPr sz="1425" b="1">
                <a:solidFill>
                  <a:schemeClr val="tx1">
                    <a:tint val="95000"/>
                  </a:schemeClr>
                </a:solidFill>
              </a:defRPr>
            </a:lvl1pPr>
            <a:lvl2pPr>
              <a:buNone/>
              <a:defRPr sz="1500" b="1"/>
            </a:lvl2pPr>
            <a:lvl3pPr>
              <a:buNone/>
              <a:defRPr sz="1350" b="1"/>
            </a:lvl3pPr>
            <a:lvl4pPr>
              <a:buNone/>
              <a:defRPr sz="1200" b="1"/>
            </a:lvl4pPr>
            <a:lvl5pPr>
              <a:buNone/>
              <a:defRPr sz="1200" b="1"/>
            </a:lvl5pPr>
          </a:lstStyle>
          <a:p>
            <a:pPr lvl="0" eaLnBrk="1" latinLnBrk="0" hangingPunct="1"/>
            <a:r>
              <a:rPr kumimoji="0" lang="en-US" dirty="0"/>
              <a:t>Click to edit Master text styles</a:t>
            </a:r>
          </a:p>
        </p:txBody>
      </p:sp>
      <p:sp>
        <p:nvSpPr>
          <p:cNvPr id="5" name="Content Placeholder 4"/>
          <p:cNvSpPr>
            <a:spLocks noGrp="1"/>
          </p:cNvSpPr>
          <p:nvPr>
            <p:ph sz="quarter" idx="2"/>
          </p:nvPr>
        </p:nvSpPr>
        <p:spPr>
          <a:xfrm>
            <a:off x="457200" y="1714500"/>
            <a:ext cx="4041648" cy="2914650"/>
          </a:xfrm>
        </p:spPr>
        <p:txBody>
          <a:bodyPr/>
          <a:lstStyle>
            <a:lvl1pPr>
              <a:defRPr sz="1500"/>
            </a:lvl1pPr>
            <a:lvl2pPr>
              <a:defRPr sz="1500"/>
            </a:lvl2pPr>
            <a:lvl3pPr>
              <a:defRPr sz="1350"/>
            </a:lvl3pPr>
            <a:lvl4pPr>
              <a:defRPr sz="1200"/>
            </a:lvl4pPr>
            <a:lvl5pPr>
              <a:defRPr sz="12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794505" y="1714500"/>
            <a:ext cx="3892296" cy="2914650"/>
          </a:xfrm>
        </p:spPr>
        <p:txBody>
          <a:bodyPr/>
          <a:lstStyle>
            <a:lvl1pPr>
              <a:defRPr sz="1500"/>
            </a:lvl1pPr>
            <a:lvl2pPr>
              <a:defRPr sz="1500"/>
            </a:lvl2pPr>
            <a:lvl3pPr>
              <a:defRPr sz="1350"/>
            </a:lvl3pPr>
            <a:lvl4pPr>
              <a:defRPr sz="1200"/>
            </a:lvl4pPr>
            <a:lvl5pPr>
              <a:defRPr sz="12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7" name="Slide Number Placeholder 26"/>
          <p:cNvSpPr>
            <a:spLocks noGrp="1"/>
          </p:cNvSpPr>
          <p:nvPr>
            <p:ph type="sldNum" sz="quarter" idx="11"/>
          </p:nvPr>
        </p:nvSpPr>
        <p:spPr/>
        <p:txBody>
          <a:bodyPr rtlCol="0"/>
          <a:lstStyle/>
          <a:p>
            <a:fld id="{0CFEC368-1D7A-4F81-ABF6-AE0E36BAF64C}" type="slidenum">
              <a:rPr lang="en-US" smtClean="0"/>
              <a:pPr/>
              <a:t>‹#›</a:t>
            </a:fld>
            <a:endParaRPr lang="en-US" dirty="0"/>
          </a:p>
        </p:txBody>
      </p:sp>
      <p:sp>
        <p:nvSpPr>
          <p:cNvPr id="11" name="Title 4">
            <a:extLst>
              <a:ext uri="{FF2B5EF4-FFF2-40B4-BE49-F238E27FC236}">
                <a16:creationId xmlns:a16="http://schemas.microsoft.com/office/drawing/2014/main" id="{C208A19E-B15A-4626-89BC-E8F4C04F87C6}"/>
              </a:ext>
            </a:extLst>
          </p:cNvPr>
          <p:cNvSpPr>
            <a:spLocks noGrp="1"/>
          </p:cNvSpPr>
          <p:nvPr>
            <p:ph type="title"/>
          </p:nvPr>
        </p:nvSpPr>
        <p:spPr>
          <a:xfrm>
            <a:off x="457200" y="533185"/>
            <a:ext cx="8229600" cy="800100"/>
          </a:xfrm>
        </p:spPr>
        <p:txBody>
          <a:bodyPr/>
          <a:lstStyle/>
          <a:p>
            <a:r>
              <a:rPr lang="en-US"/>
              <a:t>Click to edit Master title style</a:t>
            </a:r>
          </a:p>
        </p:txBody>
      </p:sp>
    </p:spTree>
    <p:extLst>
      <p:ext uri="{BB962C8B-B14F-4D97-AF65-F5344CB8AC3E}">
        <p14:creationId xmlns:p14="http://schemas.microsoft.com/office/powerpoint/2010/main" val="299928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1_NO-LOGO">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dirty="0"/>
          </a:p>
        </p:txBody>
      </p:sp>
    </p:spTree>
    <p:extLst>
      <p:ext uri="{BB962C8B-B14F-4D97-AF65-F5344CB8AC3E}">
        <p14:creationId xmlns:p14="http://schemas.microsoft.com/office/powerpoint/2010/main" val="2893454587"/>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ver-pag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CB9D886-94ED-4671-B502-076535244772}"/>
              </a:ext>
            </a:extLst>
          </p:cNvPr>
          <p:cNvSpPr/>
          <p:nvPr userDrawn="1"/>
        </p:nvSpPr>
        <p:spPr>
          <a:xfrm>
            <a:off x="0" y="-170986"/>
            <a:ext cx="9144000" cy="5314486"/>
          </a:xfrm>
          <a:prstGeom prst="rect">
            <a:avLst/>
          </a:prstGeom>
          <a:blipFill>
            <a:blip r:embed="rId2" cstate="print">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pic>
        <p:nvPicPr>
          <p:cNvPr id="16" name="Picture 15" descr="A close up of a sign&#10;&#10;Description automatically generated">
            <a:extLst>
              <a:ext uri="{FF2B5EF4-FFF2-40B4-BE49-F238E27FC236}">
                <a16:creationId xmlns:a16="http://schemas.microsoft.com/office/drawing/2014/main" id="{C793D044-AC50-9949-8A0B-8B1F708865B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43200" y="1657350"/>
            <a:ext cx="3657600" cy="1239177"/>
          </a:xfrm>
          <a:prstGeom prst="rect">
            <a:avLst/>
          </a:prstGeom>
        </p:spPr>
      </p:pic>
      <p:pic>
        <p:nvPicPr>
          <p:cNvPr id="17" name="Picture 16" descr="A picture containing clock, drawing&#10;&#10;Description automatically generated">
            <a:extLst>
              <a:ext uri="{FF2B5EF4-FFF2-40B4-BE49-F238E27FC236}">
                <a16:creationId xmlns:a16="http://schemas.microsoft.com/office/drawing/2014/main" id="{145A6127-B237-AC40-B971-00F20C30277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748856" y="4210135"/>
            <a:ext cx="1646288" cy="560033"/>
          </a:xfrm>
          <a:prstGeom prst="rect">
            <a:avLst/>
          </a:prstGeom>
        </p:spPr>
      </p:pic>
      <p:sp>
        <p:nvSpPr>
          <p:cNvPr id="18" name="Content Placeholder 7">
            <a:extLst>
              <a:ext uri="{FF2B5EF4-FFF2-40B4-BE49-F238E27FC236}">
                <a16:creationId xmlns:a16="http://schemas.microsoft.com/office/drawing/2014/main" id="{FCF2A455-F551-C94E-95CD-E95086455975}"/>
              </a:ext>
            </a:extLst>
          </p:cNvPr>
          <p:cNvSpPr>
            <a:spLocks noGrp="1"/>
          </p:cNvSpPr>
          <p:nvPr>
            <p:ph sz="quarter" idx="15" hasCustomPrompt="1"/>
          </p:nvPr>
        </p:nvSpPr>
        <p:spPr>
          <a:xfrm>
            <a:off x="0" y="3577104"/>
            <a:ext cx="9144000" cy="192436"/>
          </a:xfrm>
        </p:spPr>
        <p:txBody>
          <a:bodyPr>
            <a:noAutofit/>
          </a:bodyPr>
          <a:lstStyle>
            <a:lvl1pPr marL="0" indent="0" algn="ctr">
              <a:spcBef>
                <a:spcPts val="0"/>
              </a:spcBef>
              <a:buNone/>
              <a:defRPr sz="800" i="1" spc="0" baseline="0">
                <a:solidFill>
                  <a:srgbClr val="0073B6"/>
                </a:solidFill>
                <a:latin typeface="Nirmala UI" panose="020B0502040204020203" pitchFamily="34" charset="0"/>
                <a:cs typeface="Nirmala UI" panose="020B0502040204020203" pitchFamily="34" charset="0"/>
              </a:defRPr>
            </a:lvl1pPr>
          </a:lstStyle>
          <a:p>
            <a:pPr lvl="0"/>
            <a:r>
              <a:rPr lang="en-US" dirty="0"/>
              <a:t>Program provided in collaboration with</a:t>
            </a:r>
          </a:p>
        </p:txBody>
      </p:sp>
    </p:spTree>
    <p:extLst>
      <p:ext uri="{BB962C8B-B14F-4D97-AF65-F5344CB8AC3E}">
        <p14:creationId xmlns:p14="http://schemas.microsoft.com/office/powerpoint/2010/main" val="1001286647"/>
      </p:ext>
    </p:extLst>
  </p:cSld>
  <p:clrMapOvr>
    <a:masterClrMapping/>
  </p:clrMapOvr>
  <p:extLst>
    <p:ext uri="{DCECCB84-F9BA-43D5-87BE-67443E8EF086}">
      <p15:sldGuideLst xmlns:p15="http://schemas.microsoft.com/office/powerpoint/2012/main">
        <p15:guide id="1" orient="horz" pos="1215" userDrawn="1">
          <p15:clr>
            <a:srgbClr val="FBAE40"/>
          </p15:clr>
        </p15:guide>
        <p15:guide id="2" pos="216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10.xml"/><Relationship Id="rId7" Type="http://schemas.openxmlformats.org/officeDocument/2006/relationships/image" Target="../media/image10.png"/><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image" Target="../media/image9.png"/><Relationship Id="rId5" Type="http://schemas.openxmlformats.org/officeDocument/2006/relationships/theme" Target="../theme/theme2.xml"/><Relationship Id="rId4"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2977D7F9-902C-5E42-90A7-D6F6C49810C6}"/>
              </a:ext>
            </a:extLst>
          </p:cNvPr>
          <p:cNvPicPr>
            <a:picLocks noChangeAspect="1"/>
          </p:cNvPicPr>
          <p:nvPr userDrawn="1"/>
        </p:nvPicPr>
        <p:blipFill>
          <a:blip r:embed="rId9" cstate="print">
            <a:extLst>
              <a:ext uri="{28A0092B-C50C-407E-A947-70E740481C1C}">
                <a14:useLocalDpi xmlns:a14="http://schemas.microsoft.com/office/drawing/2010/main" val="0"/>
              </a:ext>
            </a:extLst>
          </a:blip>
          <a:srcRect/>
          <a:stretch/>
        </p:blipFill>
        <p:spPr>
          <a:xfrm>
            <a:off x="3736661" y="4686469"/>
            <a:ext cx="5407339" cy="476081"/>
          </a:xfrm>
          <a:prstGeom prst="rect">
            <a:avLst/>
          </a:prstGeom>
        </p:spPr>
      </p:pic>
      <p:pic>
        <p:nvPicPr>
          <p:cNvPr id="14" name="Picture 13">
            <a:extLst>
              <a:ext uri="{FF2B5EF4-FFF2-40B4-BE49-F238E27FC236}">
                <a16:creationId xmlns:a16="http://schemas.microsoft.com/office/drawing/2014/main" id="{337A3535-FCC3-9F45-9167-04BA8BA99297}"/>
              </a:ext>
            </a:extLst>
          </p:cNvPr>
          <p:cNvPicPr>
            <a:picLocks noChangeAspect="1"/>
          </p:cNvPicPr>
          <p:nvPr userDrawn="1"/>
        </p:nvPicPr>
        <p:blipFill>
          <a:blip r:embed="rId9" cstate="print">
            <a:extLst>
              <a:ext uri="{28A0092B-C50C-407E-A947-70E740481C1C}">
                <a14:useLocalDpi xmlns:a14="http://schemas.microsoft.com/office/drawing/2010/main" val="0"/>
              </a:ext>
            </a:extLst>
          </a:blip>
          <a:srcRect/>
          <a:stretch/>
        </p:blipFill>
        <p:spPr>
          <a:xfrm>
            <a:off x="0" y="4686469"/>
            <a:ext cx="5407339" cy="476081"/>
          </a:xfrm>
          <a:prstGeom prst="rect">
            <a:avLst/>
          </a:prstGeom>
        </p:spPr>
      </p:pic>
      <p:sp>
        <p:nvSpPr>
          <p:cNvPr id="28" name="Rectangle 27"/>
          <p:cNvSpPr/>
          <p:nvPr/>
        </p:nvSpPr>
        <p:spPr>
          <a:xfrm>
            <a:off x="1" y="275118"/>
            <a:ext cx="9144000" cy="6330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dirty="0"/>
          </a:p>
        </p:txBody>
      </p:sp>
      <p:sp>
        <p:nvSpPr>
          <p:cNvPr id="29" name="Rectangle 28"/>
          <p:cNvSpPr/>
          <p:nvPr userDrawn="1"/>
        </p:nvSpPr>
        <p:spPr>
          <a:xfrm>
            <a:off x="0" y="5"/>
            <a:ext cx="9144000" cy="232997"/>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dirty="0"/>
          </a:p>
        </p:txBody>
      </p:sp>
      <p:sp>
        <p:nvSpPr>
          <p:cNvPr id="30" name="Rectangle 29"/>
          <p:cNvSpPr/>
          <p:nvPr/>
        </p:nvSpPr>
        <p:spPr>
          <a:xfrm>
            <a:off x="5" y="231211"/>
            <a:ext cx="9144001" cy="6858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dirty="0"/>
          </a:p>
        </p:txBody>
      </p:sp>
      <p:sp>
        <p:nvSpPr>
          <p:cNvPr id="31" name="Rectangle 30"/>
          <p:cNvSpPr/>
          <p:nvPr/>
        </p:nvSpPr>
        <p:spPr>
          <a:xfrm flipV="1">
            <a:off x="5410187" y="270189"/>
            <a:ext cx="3733819" cy="68315"/>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dirty="0"/>
          </a:p>
        </p:txBody>
      </p:sp>
      <p:sp>
        <p:nvSpPr>
          <p:cNvPr id="32" name="Rectangle 31"/>
          <p:cNvSpPr/>
          <p:nvPr userDrawn="1"/>
        </p:nvSpPr>
        <p:spPr>
          <a:xfrm flipV="1">
            <a:off x="5410205" y="330087"/>
            <a:ext cx="3733801" cy="135026"/>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dirty="0"/>
          </a:p>
        </p:txBody>
      </p:sp>
      <p:sp useBgFill="1">
        <p:nvSpPr>
          <p:cNvPr id="33" name="Rounded Rectangle 32"/>
          <p:cNvSpPr/>
          <p:nvPr/>
        </p:nvSpPr>
        <p:spPr bwMode="white">
          <a:xfrm>
            <a:off x="5407339" y="373128"/>
            <a:ext cx="3063240" cy="20574"/>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dirty="0"/>
          </a:p>
        </p:txBody>
      </p:sp>
      <p:sp useBgFill="1">
        <p:nvSpPr>
          <p:cNvPr id="34" name="Rounded Rectangle 33"/>
          <p:cNvSpPr/>
          <p:nvPr/>
        </p:nvSpPr>
        <p:spPr bwMode="white">
          <a:xfrm>
            <a:off x="7373646" y="441707"/>
            <a:ext cx="160020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dirty="0"/>
          </a:p>
        </p:txBody>
      </p:sp>
      <p:sp>
        <p:nvSpPr>
          <p:cNvPr id="22" name="Title Placeholder 21"/>
          <p:cNvSpPr>
            <a:spLocks noGrp="1"/>
          </p:cNvSpPr>
          <p:nvPr>
            <p:ph type="title"/>
          </p:nvPr>
        </p:nvSpPr>
        <p:spPr>
          <a:xfrm>
            <a:off x="457200" y="533185"/>
            <a:ext cx="8229600" cy="800100"/>
          </a:xfrm>
          <a:prstGeom prst="rect">
            <a:avLst/>
          </a:prstGeom>
        </p:spPr>
        <p:txBody>
          <a:bodyPr vert="horz" anchor="ctr">
            <a:normAutofit/>
          </a:bodyPr>
          <a:lstStyle/>
          <a:p>
            <a:r>
              <a:rPr kumimoji="0" lang="en-US"/>
              <a:t>Click to edit Master title style</a:t>
            </a:r>
            <a:endParaRPr kumimoji="0" lang="en-US" dirty="0"/>
          </a:p>
        </p:txBody>
      </p:sp>
      <p:sp>
        <p:nvSpPr>
          <p:cNvPr id="13" name="Text Placeholder 12"/>
          <p:cNvSpPr>
            <a:spLocks noGrp="1"/>
          </p:cNvSpPr>
          <p:nvPr>
            <p:ph type="body" idx="1"/>
          </p:nvPr>
        </p:nvSpPr>
        <p:spPr>
          <a:xfrm>
            <a:off x="457200" y="1385672"/>
            <a:ext cx="8229600" cy="3243834"/>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23" name="Slide Number Placeholder 22"/>
          <p:cNvSpPr>
            <a:spLocks noGrp="1"/>
          </p:cNvSpPr>
          <p:nvPr>
            <p:ph type="sldNum" sz="quarter" idx="4"/>
          </p:nvPr>
        </p:nvSpPr>
        <p:spPr>
          <a:xfrm>
            <a:off x="8309913" y="4859655"/>
            <a:ext cx="762000" cy="274320"/>
          </a:xfrm>
          <a:prstGeom prst="rect">
            <a:avLst/>
          </a:prstGeom>
        </p:spPr>
        <p:txBody>
          <a:bodyPr vert="horz" anchor="b"/>
          <a:lstStyle>
            <a:lvl1pPr algn="r" eaLnBrk="1" latinLnBrk="0" hangingPunct="1">
              <a:defRPr kumimoji="0" sz="750" baseline="0">
                <a:solidFill>
                  <a:schemeClr val="bg1"/>
                </a:solidFill>
                <a:latin typeface="Arial" panose="020B0604020202020204" pitchFamily="34" charset="0"/>
                <a:cs typeface="Arial" panose="020B0604020202020204" pitchFamily="34" charset="0"/>
              </a:defRPr>
            </a:lvl1pPr>
          </a:lstStyle>
          <a:p>
            <a:fld id="{0CFEC368-1D7A-4F81-ABF6-AE0E36BAF64C}" type="slidenum">
              <a:rPr lang="en-US" smtClean="0"/>
              <a:pPr/>
              <a:t>‹#›</a:t>
            </a:fld>
            <a:endParaRPr lang="en-US" dirty="0"/>
          </a:p>
        </p:txBody>
      </p:sp>
    </p:spTree>
    <p:extLst>
      <p:ext uri="{BB962C8B-B14F-4D97-AF65-F5344CB8AC3E}">
        <p14:creationId xmlns:p14="http://schemas.microsoft.com/office/powerpoint/2010/main" val="65190355"/>
      </p:ext>
    </p:extLst>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5" r:id="rId4"/>
    <p:sldLayoutId id="2147484040" r:id="rId5"/>
    <p:sldLayoutId id="2147484047" r:id="rId6"/>
    <p:sldLayoutId id="2147484048" r:id="rId7"/>
  </p:sldLayoutIdLst>
  <p:hf hdr="0" ftr="0" dt="0"/>
  <p:txStyles>
    <p:titleStyle>
      <a:lvl1pPr algn="l" rtl="0" eaLnBrk="1" latinLnBrk="0" hangingPunct="1">
        <a:spcBef>
          <a:spcPct val="0"/>
        </a:spcBef>
        <a:buNone/>
        <a:defRPr kumimoji="0" sz="2700" kern="1200">
          <a:solidFill>
            <a:schemeClr val="tx2"/>
          </a:solidFill>
          <a:latin typeface="+mn-lt"/>
          <a:ea typeface="+mj-ea"/>
          <a:cs typeface="+mj-cs"/>
        </a:defRPr>
      </a:lvl1pPr>
    </p:titleStyle>
    <p:bodyStyle>
      <a:lvl1pPr marL="274313" indent="-192020" algn="l" rtl="0" eaLnBrk="1" latinLnBrk="0" hangingPunct="1">
        <a:spcBef>
          <a:spcPts val="225"/>
        </a:spcBef>
        <a:buClr>
          <a:schemeClr val="accent3"/>
        </a:buClr>
        <a:buFont typeface="Georgia"/>
        <a:buChar char="•"/>
        <a:defRPr kumimoji="0" sz="2100" kern="1200">
          <a:solidFill>
            <a:schemeClr val="tx1"/>
          </a:solidFill>
          <a:latin typeface="+mn-lt"/>
          <a:ea typeface="+mn-ea"/>
          <a:cs typeface="+mn-cs"/>
        </a:defRPr>
      </a:lvl1pPr>
      <a:lvl2pPr marL="493764" indent="-185162" algn="l" rtl="0" eaLnBrk="1" latinLnBrk="0" hangingPunct="1">
        <a:spcBef>
          <a:spcPts val="225"/>
        </a:spcBef>
        <a:buClr>
          <a:schemeClr val="accent2"/>
        </a:buClr>
        <a:buFont typeface="Georgia"/>
        <a:buChar char="▫"/>
        <a:defRPr kumimoji="0" sz="1950" kern="1200">
          <a:solidFill>
            <a:srgbClr val="003F87"/>
          </a:solidFill>
          <a:latin typeface="+mn-lt"/>
          <a:ea typeface="+mn-ea"/>
          <a:cs typeface="+mn-cs"/>
        </a:defRPr>
      </a:lvl2pPr>
      <a:lvl3pPr marL="692641" indent="-164588" algn="l" rtl="0" eaLnBrk="1" latinLnBrk="0" hangingPunct="1">
        <a:spcBef>
          <a:spcPts val="225"/>
        </a:spcBef>
        <a:buClr>
          <a:schemeClr val="accent1"/>
        </a:buClr>
        <a:buFont typeface="Wingdings 2"/>
        <a:buChar char=""/>
        <a:defRPr kumimoji="0" sz="1800" kern="1200">
          <a:solidFill>
            <a:schemeClr val="accent1"/>
          </a:solidFill>
          <a:latin typeface="+mn-lt"/>
          <a:ea typeface="+mn-ea"/>
          <a:cs typeface="+mn-cs"/>
        </a:defRPr>
      </a:lvl3pPr>
      <a:lvl4pPr marL="884660" indent="-150872" algn="l" rtl="0" eaLnBrk="1" latinLnBrk="0" hangingPunct="1">
        <a:spcBef>
          <a:spcPts val="225"/>
        </a:spcBef>
        <a:buClr>
          <a:schemeClr val="accent1"/>
        </a:buClr>
        <a:buFont typeface="Wingdings 2"/>
        <a:buChar char=""/>
        <a:defRPr kumimoji="0" sz="1650" kern="1200">
          <a:solidFill>
            <a:schemeClr val="accent1"/>
          </a:solidFill>
          <a:latin typeface="+mn-lt"/>
          <a:ea typeface="+mn-ea"/>
          <a:cs typeface="+mn-cs"/>
        </a:defRPr>
      </a:lvl4pPr>
      <a:lvl5pPr marL="1042390" indent="-137156" algn="l" rtl="0" eaLnBrk="1" latinLnBrk="0" hangingPunct="1">
        <a:spcBef>
          <a:spcPts val="225"/>
        </a:spcBef>
        <a:buClr>
          <a:schemeClr val="accent3"/>
        </a:buClr>
        <a:buFont typeface="Georgia"/>
        <a:buChar char="▫"/>
        <a:defRPr kumimoji="0" sz="1500" kern="1200">
          <a:solidFill>
            <a:srgbClr val="003F87"/>
          </a:solidFill>
          <a:latin typeface="+mn-lt"/>
          <a:ea typeface="+mn-ea"/>
          <a:cs typeface="+mn-cs"/>
        </a:defRPr>
      </a:lvl5pPr>
      <a:lvl6pPr marL="1206978" indent="-137156" algn="l" rtl="0" eaLnBrk="1" latinLnBrk="0" hangingPunct="1">
        <a:spcBef>
          <a:spcPts val="225"/>
        </a:spcBef>
        <a:buClr>
          <a:schemeClr val="accent3"/>
        </a:buClr>
        <a:buFont typeface="Georgia"/>
        <a:buChar char="▫"/>
        <a:defRPr kumimoji="0" sz="1350" kern="1200">
          <a:solidFill>
            <a:schemeClr val="accent3"/>
          </a:solidFill>
          <a:latin typeface="+mn-lt"/>
          <a:ea typeface="+mn-ea"/>
          <a:cs typeface="+mn-cs"/>
        </a:defRPr>
      </a:lvl6pPr>
      <a:lvl7pPr marL="1371566" indent="-137156" algn="l" rtl="0" eaLnBrk="1" latinLnBrk="0" hangingPunct="1">
        <a:spcBef>
          <a:spcPts val="225"/>
        </a:spcBef>
        <a:buClr>
          <a:schemeClr val="accent3"/>
        </a:buClr>
        <a:buFont typeface="Georgia"/>
        <a:buChar char="▫"/>
        <a:defRPr kumimoji="0" sz="1200" kern="1200">
          <a:solidFill>
            <a:schemeClr val="accent3"/>
          </a:solidFill>
          <a:latin typeface="+mn-lt"/>
          <a:ea typeface="+mn-ea"/>
          <a:cs typeface="+mn-cs"/>
        </a:defRPr>
      </a:lvl7pPr>
      <a:lvl8pPr marL="1522438" indent="-137156" algn="l" rtl="0" eaLnBrk="1" latinLnBrk="0" hangingPunct="1">
        <a:spcBef>
          <a:spcPts val="225"/>
        </a:spcBef>
        <a:buClr>
          <a:schemeClr val="accent3"/>
        </a:buClr>
        <a:buFont typeface="Georgia"/>
        <a:buChar char="◦"/>
        <a:defRPr kumimoji="0" sz="1125" kern="1200">
          <a:solidFill>
            <a:schemeClr val="accent3"/>
          </a:solidFill>
          <a:latin typeface="+mn-lt"/>
          <a:ea typeface="+mn-ea"/>
          <a:cs typeface="+mn-cs"/>
        </a:defRPr>
      </a:lvl8pPr>
      <a:lvl9pPr marL="1680168" indent="-137156" algn="l" rtl="0" eaLnBrk="1" latinLnBrk="0" hangingPunct="1">
        <a:spcBef>
          <a:spcPts val="225"/>
        </a:spcBef>
        <a:buClr>
          <a:schemeClr val="accent3"/>
        </a:buClr>
        <a:buFont typeface="Georgia"/>
        <a:buChar char="◦"/>
        <a:defRPr kumimoji="0" sz="105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42892" algn="l" rtl="0" eaLnBrk="1" latinLnBrk="0" hangingPunct="1">
        <a:defRPr kumimoji="0" kern="1200">
          <a:solidFill>
            <a:schemeClr val="tx1"/>
          </a:solidFill>
          <a:latin typeface="+mn-lt"/>
          <a:ea typeface="+mn-ea"/>
          <a:cs typeface="+mn-cs"/>
        </a:defRPr>
      </a:lvl2pPr>
      <a:lvl3pPr marL="685783" algn="l" rtl="0" eaLnBrk="1" latinLnBrk="0" hangingPunct="1">
        <a:defRPr kumimoji="0" kern="1200">
          <a:solidFill>
            <a:schemeClr val="tx1"/>
          </a:solidFill>
          <a:latin typeface="+mn-lt"/>
          <a:ea typeface="+mn-ea"/>
          <a:cs typeface="+mn-cs"/>
        </a:defRPr>
      </a:lvl3pPr>
      <a:lvl4pPr marL="1028675" algn="l" rtl="0" eaLnBrk="1" latinLnBrk="0" hangingPunct="1">
        <a:defRPr kumimoji="0" kern="1200">
          <a:solidFill>
            <a:schemeClr val="tx1"/>
          </a:solidFill>
          <a:latin typeface="+mn-lt"/>
          <a:ea typeface="+mn-ea"/>
          <a:cs typeface="+mn-cs"/>
        </a:defRPr>
      </a:lvl4pPr>
      <a:lvl5pPr marL="1371566" algn="l" rtl="0" eaLnBrk="1" latinLnBrk="0" hangingPunct="1">
        <a:defRPr kumimoji="0" kern="1200">
          <a:solidFill>
            <a:schemeClr val="tx1"/>
          </a:solidFill>
          <a:latin typeface="+mn-lt"/>
          <a:ea typeface="+mn-ea"/>
          <a:cs typeface="+mn-cs"/>
        </a:defRPr>
      </a:lvl5pPr>
      <a:lvl6pPr marL="1714457" algn="l" rtl="0" eaLnBrk="1" latinLnBrk="0" hangingPunct="1">
        <a:defRPr kumimoji="0" kern="1200">
          <a:solidFill>
            <a:schemeClr val="tx1"/>
          </a:solidFill>
          <a:latin typeface="+mn-lt"/>
          <a:ea typeface="+mn-ea"/>
          <a:cs typeface="+mn-cs"/>
        </a:defRPr>
      </a:lvl6pPr>
      <a:lvl7pPr marL="2057348" algn="l" rtl="0" eaLnBrk="1" latinLnBrk="0" hangingPunct="1">
        <a:defRPr kumimoji="0" kern="1200">
          <a:solidFill>
            <a:schemeClr val="tx1"/>
          </a:solidFill>
          <a:latin typeface="+mn-lt"/>
          <a:ea typeface="+mn-ea"/>
          <a:cs typeface="+mn-cs"/>
        </a:defRPr>
      </a:lvl7pPr>
      <a:lvl8pPr marL="2400240" algn="l" rtl="0" eaLnBrk="1" latinLnBrk="0" hangingPunct="1">
        <a:defRPr kumimoji="0" kern="1200">
          <a:solidFill>
            <a:schemeClr val="tx1"/>
          </a:solidFill>
          <a:latin typeface="+mn-lt"/>
          <a:ea typeface="+mn-ea"/>
          <a:cs typeface="+mn-cs"/>
        </a:defRPr>
      </a:lvl8pPr>
      <a:lvl9pPr marL="2743132"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275118"/>
            <a:ext cx="9144000" cy="6330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dirty="0"/>
          </a:p>
        </p:txBody>
      </p:sp>
      <p:sp>
        <p:nvSpPr>
          <p:cNvPr id="29" name="Rectangle 28"/>
          <p:cNvSpPr/>
          <p:nvPr userDrawn="1"/>
        </p:nvSpPr>
        <p:spPr>
          <a:xfrm>
            <a:off x="0" y="5"/>
            <a:ext cx="9144000" cy="232997"/>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dirty="0"/>
          </a:p>
        </p:txBody>
      </p:sp>
      <p:sp>
        <p:nvSpPr>
          <p:cNvPr id="30" name="Rectangle 29"/>
          <p:cNvSpPr/>
          <p:nvPr/>
        </p:nvSpPr>
        <p:spPr>
          <a:xfrm>
            <a:off x="5" y="231211"/>
            <a:ext cx="9144001" cy="6858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dirty="0"/>
          </a:p>
        </p:txBody>
      </p:sp>
      <p:sp>
        <p:nvSpPr>
          <p:cNvPr id="31" name="Rectangle 30"/>
          <p:cNvSpPr/>
          <p:nvPr/>
        </p:nvSpPr>
        <p:spPr>
          <a:xfrm flipV="1">
            <a:off x="5410187" y="270189"/>
            <a:ext cx="3733819" cy="68315"/>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dirty="0"/>
          </a:p>
        </p:txBody>
      </p:sp>
      <p:sp>
        <p:nvSpPr>
          <p:cNvPr id="32" name="Rectangle 31"/>
          <p:cNvSpPr/>
          <p:nvPr userDrawn="1"/>
        </p:nvSpPr>
        <p:spPr>
          <a:xfrm flipV="1">
            <a:off x="5410205" y="330087"/>
            <a:ext cx="3733801" cy="135026"/>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dirty="0"/>
          </a:p>
        </p:txBody>
      </p:sp>
      <p:sp useBgFill="1">
        <p:nvSpPr>
          <p:cNvPr id="33" name="Rounded Rectangle 32"/>
          <p:cNvSpPr/>
          <p:nvPr/>
        </p:nvSpPr>
        <p:spPr bwMode="white">
          <a:xfrm>
            <a:off x="5407339" y="373128"/>
            <a:ext cx="3063240" cy="20574"/>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dirty="0"/>
          </a:p>
        </p:txBody>
      </p:sp>
      <p:sp useBgFill="1">
        <p:nvSpPr>
          <p:cNvPr id="34" name="Rounded Rectangle 33"/>
          <p:cNvSpPr/>
          <p:nvPr/>
        </p:nvSpPr>
        <p:spPr bwMode="white">
          <a:xfrm>
            <a:off x="7373646" y="441707"/>
            <a:ext cx="160020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dirty="0"/>
          </a:p>
        </p:txBody>
      </p:sp>
      <p:sp>
        <p:nvSpPr>
          <p:cNvPr id="22" name="Title Placeholder 21"/>
          <p:cNvSpPr>
            <a:spLocks noGrp="1"/>
          </p:cNvSpPr>
          <p:nvPr>
            <p:ph type="title"/>
          </p:nvPr>
        </p:nvSpPr>
        <p:spPr>
          <a:xfrm>
            <a:off x="457200" y="533185"/>
            <a:ext cx="8229600" cy="800100"/>
          </a:xfrm>
          <a:prstGeom prst="rect">
            <a:avLst/>
          </a:prstGeom>
        </p:spPr>
        <p:txBody>
          <a:bodyPr vert="horz" anchor="ctr">
            <a:normAutofit/>
          </a:bodyPr>
          <a:lstStyle/>
          <a:p>
            <a:r>
              <a:rPr kumimoji="0" lang="en-US"/>
              <a:t>Click to edit Master title style</a:t>
            </a:r>
            <a:endParaRPr kumimoji="0" lang="en-US" dirty="0"/>
          </a:p>
        </p:txBody>
      </p:sp>
      <p:sp>
        <p:nvSpPr>
          <p:cNvPr id="13" name="Text Placeholder 12"/>
          <p:cNvSpPr>
            <a:spLocks noGrp="1"/>
          </p:cNvSpPr>
          <p:nvPr>
            <p:ph type="body" idx="1"/>
          </p:nvPr>
        </p:nvSpPr>
        <p:spPr>
          <a:xfrm>
            <a:off x="457200" y="1385672"/>
            <a:ext cx="8229600" cy="3243834"/>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pic>
        <p:nvPicPr>
          <p:cNvPr id="3" name="Picture 2">
            <a:extLst>
              <a:ext uri="{FF2B5EF4-FFF2-40B4-BE49-F238E27FC236}">
                <a16:creationId xmlns:a16="http://schemas.microsoft.com/office/drawing/2014/main" id="{FD8E62A6-0462-CA47-ADB8-DF2AD115B198}"/>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l="41667"/>
          <a:stretch/>
        </p:blipFill>
        <p:spPr>
          <a:xfrm>
            <a:off x="-2" y="4539699"/>
            <a:ext cx="9144001" cy="603802"/>
          </a:xfrm>
          <a:prstGeom prst="rect">
            <a:avLst/>
          </a:prstGeom>
        </p:spPr>
      </p:pic>
      <p:sp>
        <p:nvSpPr>
          <p:cNvPr id="23" name="Slide Number Placeholder 22"/>
          <p:cNvSpPr>
            <a:spLocks noGrp="1"/>
          </p:cNvSpPr>
          <p:nvPr>
            <p:ph type="sldNum" sz="quarter" idx="4"/>
          </p:nvPr>
        </p:nvSpPr>
        <p:spPr>
          <a:xfrm>
            <a:off x="8309913" y="4859655"/>
            <a:ext cx="762000" cy="274320"/>
          </a:xfrm>
          <a:prstGeom prst="rect">
            <a:avLst/>
          </a:prstGeom>
        </p:spPr>
        <p:txBody>
          <a:bodyPr vert="horz" anchor="b"/>
          <a:lstStyle>
            <a:lvl1pPr algn="r" eaLnBrk="1" latinLnBrk="0" hangingPunct="1">
              <a:defRPr kumimoji="0" sz="750" baseline="0">
                <a:solidFill>
                  <a:schemeClr val="bg1"/>
                </a:solidFill>
                <a:latin typeface="Arial" panose="020B0604020202020204" pitchFamily="34" charset="0"/>
                <a:cs typeface="Arial" panose="020B0604020202020204" pitchFamily="34" charset="0"/>
              </a:defRPr>
            </a:lvl1pPr>
          </a:lstStyle>
          <a:p>
            <a:fld id="{0CFEC368-1D7A-4F81-ABF6-AE0E36BAF64C}" type="slidenum">
              <a:rPr lang="en-US" smtClean="0"/>
              <a:pPr/>
              <a:t>‹#›</a:t>
            </a:fld>
            <a:endParaRPr lang="en-US" dirty="0"/>
          </a:p>
        </p:txBody>
      </p:sp>
      <p:pic>
        <p:nvPicPr>
          <p:cNvPr id="14" name="Picture 13" descr="A picture containing drawing&#10;&#10;Description automatically generated">
            <a:extLst>
              <a:ext uri="{FF2B5EF4-FFF2-40B4-BE49-F238E27FC236}">
                <a16:creationId xmlns:a16="http://schemas.microsoft.com/office/drawing/2014/main" id="{339A3C8A-0E99-1847-B7BB-800AFD0B652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03658" y="4609213"/>
            <a:ext cx="1214567" cy="474344"/>
          </a:xfrm>
          <a:prstGeom prst="rect">
            <a:avLst/>
          </a:prstGeom>
        </p:spPr>
      </p:pic>
      <p:pic>
        <p:nvPicPr>
          <p:cNvPr id="15" name="Picture 14" descr="A black and white logo&#10;&#10;Description automatically generated with low confidence">
            <a:extLst>
              <a:ext uri="{FF2B5EF4-FFF2-40B4-BE49-F238E27FC236}">
                <a16:creationId xmlns:a16="http://schemas.microsoft.com/office/drawing/2014/main" id="{E80B5B96-3D8C-1749-9443-67A2791109DF}"/>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438400" y="4617735"/>
            <a:ext cx="1219200" cy="482321"/>
          </a:xfrm>
          <a:prstGeom prst="rect">
            <a:avLst/>
          </a:prstGeom>
        </p:spPr>
      </p:pic>
    </p:spTree>
    <p:extLst>
      <p:ext uri="{BB962C8B-B14F-4D97-AF65-F5344CB8AC3E}">
        <p14:creationId xmlns:p14="http://schemas.microsoft.com/office/powerpoint/2010/main" val="1059316511"/>
      </p:ext>
    </p:extLst>
  </p:cSld>
  <p:clrMap bg1="lt1" tx1="dk1" bg2="lt2" tx2="dk2" accent1="accent1" accent2="accent2" accent3="accent3" accent4="accent4" accent5="accent5" accent6="accent6" hlink="hlink" folHlink="folHlink"/>
  <p:sldLayoutIdLst>
    <p:sldLayoutId id="2147484043" r:id="rId1"/>
    <p:sldLayoutId id="2147484044" r:id="rId2"/>
    <p:sldLayoutId id="2147484045" r:id="rId3"/>
    <p:sldLayoutId id="2147484046" r:id="rId4"/>
  </p:sldLayoutIdLst>
  <p:hf hdr="0" ftr="0" dt="0"/>
  <p:txStyles>
    <p:titleStyle>
      <a:lvl1pPr algn="l" rtl="0" eaLnBrk="1" latinLnBrk="0" hangingPunct="1">
        <a:spcBef>
          <a:spcPct val="0"/>
        </a:spcBef>
        <a:buNone/>
        <a:defRPr kumimoji="0" sz="2700" kern="1200">
          <a:solidFill>
            <a:schemeClr val="tx2"/>
          </a:solidFill>
          <a:latin typeface="+mn-lt"/>
          <a:ea typeface="+mj-ea"/>
          <a:cs typeface="+mj-cs"/>
        </a:defRPr>
      </a:lvl1pPr>
    </p:titleStyle>
    <p:bodyStyle>
      <a:lvl1pPr marL="274313" indent="-192020" algn="l" rtl="0" eaLnBrk="1" latinLnBrk="0" hangingPunct="1">
        <a:spcBef>
          <a:spcPts val="225"/>
        </a:spcBef>
        <a:buClr>
          <a:schemeClr val="accent3"/>
        </a:buClr>
        <a:buFont typeface="Georgia"/>
        <a:buChar char="•"/>
        <a:defRPr kumimoji="0" sz="2100" kern="1200">
          <a:solidFill>
            <a:schemeClr val="tx1"/>
          </a:solidFill>
          <a:latin typeface="+mn-lt"/>
          <a:ea typeface="+mn-ea"/>
          <a:cs typeface="+mn-cs"/>
        </a:defRPr>
      </a:lvl1pPr>
      <a:lvl2pPr marL="493764" indent="-185162" algn="l" rtl="0" eaLnBrk="1" latinLnBrk="0" hangingPunct="1">
        <a:spcBef>
          <a:spcPts val="225"/>
        </a:spcBef>
        <a:buClr>
          <a:schemeClr val="accent2"/>
        </a:buClr>
        <a:buFont typeface="Georgia"/>
        <a:buChar char="▫"/>
        <a:defRPr kumimoji="0" sz="1950" kern="1200">
          <a:solidFill>
            <a:srgbClr val="003F87"/>
          </a:solidFill>
          <a:latin typeface="+mn-lt"/>
          <a:ea typeface="+mn-ea"/>
          <a:cs typeface="+mn-cs"/>
        </a:defRPr>
      </a:lvl2pPr>
      <a:lvl3pPr marL="692641" indent="-164588" algn="l" rtl="0" eaLnBrk="1" latinLnBrk="0" hangingPunct="1">
        <a:spcBef>
          <a:spcPts val="225"/>
        </a:spcBef>
        <a:buClr>
          <a:schemeClr val="accent1"/>
        </a:buClr>
        <a:buFont typeface="Wingdings 2"/>
        <a:buChar char=""/>
        <a:defRPr kumimoji="0" sz="1800" kern="1200">
          <a:solidFill>
            <a:schemeClr val="accent1"/>
          </a:solidFill>
          <a:latin typeface="+mn-lt"/>
          <a:ea typeface="+mn-ea"/>
          <a:cs typeface="+mn-cs"/>
        </a:defRPr>
      </a:lvl3pPr>
      <a:lvl4pPr marL="884660" indent="-150872" algn="l" rtl="0" eaLnBrk="1" latinLnBrk="0" hangingPunct="1">
        <a:spcBef>
          <a:spcPts val="225"/>
        </a:spcBef>
        <a:buClr>
          <a:schemeClr val="accent1"/>
        </a:buClr>
        <a:buFont typeface="Wingdings 2"/>
        <a:buChar char=""/>
        <a:defRPr kumimoji="0" sz="1650" kern="1200">
          <a:solidFill>
            <a:schemeClr val="accent1"/>
          </a:solidFill>
          <a:latin typeface="+mn-lt"/>
          <a:ea typeface="+mn-ea"/>
          <a:cs typeface="+mn-cs"/>
        </a:defRPr>
      </a:lvl4pPr>
      <a:lvl5pPr marL="1042390" indent="-137156" algn="l" rtl="0" eaLnBrk="1" latinLnBrk="0" hangingPunct="1">
        <a:spcBef>
          <a:spcPts val="225"/>
        </a:spcBef>
        <a:buClr>
          <a:schemeClr val="accent3"/>
        </a:buClr>
        <a:buFont typeface="Georgia"/>
        <a:buChar char="▫"/>
        <a:defRPr kumimoji="0" sz="1500" kern="1200">
          <a:solidFill>
            <a:srgbClr val="003F87"/>
          </a:solidFill>
          <a:latin typeface="+mn-lt"/>
          <a:ea typeface="+mn-ea"/>
          <a:cs typeface="+mn-cs"/>
        </a:defRPr>
      </a:lvl5pPr>
      <a:lvl6pPr marL="1206978" indent="-137156" algn="l" rtl="0" eaLnBrk="1" latinLnBrk="0" hangingPunct="1">
        <a:spcBef>
          <a:spcPts val="225"/>
        </a:spcBef>
        <a:buClr>
          <a:schemeClr val="accent3"/>
        </a:buClr>
        <a:buFont typeface="Georgia"/>
        <a:buChar char="▫"/>
        <a:defRPr kumimoji="0" sz="1350" kern="1200">
          <a:solidFill>
            <a:schemeClr val="accent3"/>
          </a:solidFill>
          <a:latin typeface="+mn-lt"/>
          <a:ea typeface="+mn-ea"/>
          <a:cs typeface="+mn-cs"/>
        </a:defRPr>
      </a:lvl6pPr>
      <a:lvl7pPr marL="1371566" indent="-137156" algn="l" rtl="0" eaLnBrk="1" latinLnBrk="0" hangingPunct="1">
        <a:spcBef>
          <a:spcPts val="225"/>
        </a:spcBef>
        <a:buClr>
          <a:schemeClr val="accent3"/>
        </a:buClr>
        <a:buFont typeface="Georgia"/>
        <a:buChar char="▫"/>
        <a:defRPr kumimoji="0" sz="1200" kern="1200">
          <a:solidFill>
            <a:schemeClr val="accent3"/>
          </a:solidFill>
          <a:latin typeface="+mn-lt"/>
          <a:ea typeface="+mn-ea"/>
          <a:cs typeface="+mn-cs"/>
        </a:defRPr>
      </a:lvl7pPr>
      <a:lvl8pPr marL="1522438" indent="-137156" algn="l" rtl="0" eaLnBrk="1" latinLnBrk="0" hangingPunct="1">
        <a:spcBef>
          <a:spcPts val="225"/>
        </a:spcBef>
        <a:buClr>
          <a:schemeClr val="accent3"/>
        </a:buClr>
        <a:buFont typeface="Georgia"/>
        <a:buChar char="◦"/>
        <a:defRPr kumimoji="0" sz="1125" kern="1200">
          <a:solidFill>
            <a:schemeClr val="accent3"/>
          </a:solidFill>
          <a:latin typeface="+mn-lt"/>
          <a:ea typeface="+mn-ea"/>
          <a:cs typeface="+mn-cs"/>
        </a:defRPr>
      </a:lvl8pPr>
      <a:lvl9pPr marL="1680168" indent="-137156" algn="l" rtl="0" eaLnBrk="1" latinLnBrk="0" hangingPunct="1">
        <a:spcBef>
          <a:spcPts val="225"/>
        </a:spcBef>
        <a:buClr>
          <a:schemeClr val="accent3"/>
        </a:buClr>
        <a:buFont typeface="Georgia"/>
        <a:buChar char="◦"/>
        <a:defRPr kumimoji="0" sz="105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42892" algn="l" rtl="0" eaLnBrk="1" latinLnBrk="0" hangingPunct="1">
        <a:defRPr kumimoji="0" kern="1200">
          <a:solidFill>
            <a:schemeClr val="tx1"/>
          </a:solidFill>
          <a:latin typeface="+mn-lt"/>
          <a:ea typeface="+mn-ea"/>
          <a:cs typeface="+mn-cs"/>
        </a:defRPr>
      </a:lvl2pPr>
      <a:lvl3pPr marL="685783" algn="l" rtl="0" eaLnBrk="1" latinLnBrk="0" hangingPunct="1">
        <a:defRPr kumimoji="0" kern="1200">
          <a:solidFill>
            <a:schemeClr val="tx1"/>
          </a:solidFill>
          <a:latin typeface="+mn-lt"/>
          <a:ea typeface="+mn-ea"/>
          <a:cs typeface="+mn-cs"/>
        </a:defRPr>
      </a:lvl3pPr>
      <a:lvl4pPr marL="1028675" algn="l" rtl="0" eaLnBrk="1" latinLnBrk="0" hangingPunct="1">
        <a:defRPr kumimoji="0" kern="1200">
          <a:solidFill>
            <a:schemeClr val="tx1"/>
          </a:solidFill>
          <a:latin typeface="+mn-lt"/>
          <a:ea typeface="+mn-ea"/>
          <a:cs typeface="+mn-cs"/>
        </a:defRPr>
      </a:lvl4pPr>
      <a:lvl5pPr marL="1371566" algn="l" rtl="0" eaLnBrk="1" latinLnBrk="0" hangingPunct="1">
        <a:defRPr kumimoji="0" kern="1200">
          <a:solidFill>
            <a:schemeClr val="tx1"/>
          </a:solidFill>
          <a:latin typeface="+mn-lt"/>
          <a:ea typeface="+mn-ea"/>
          <a:cs typeface="+mn-cs"/>
        </a:defRPr>
      </a:lvl5pPr>
      <a:lvl6pPr marL="1714457" algn="l" rtl="0" eaLnBrk="1" latinLnBrk="0" hangingPunct="1">
        <a:defRPr kumimoji="0" kern="1200">
          <a:solidFill>
            <a:schemeClr val="tx1"/>
          </a:solidFill>
          <a:latin typeface="+mn-lt"/>
          <a:ea typeface="+mn-ea"/>
          <a:cs typeface="+mn-cs"/>
        </a:defRPr>
      </a:lvl6pPr>
      <a:lvl7pPr marL="2057348" algn="l" rtl="0" eaLnBrk="1" latinLnBrk="0" hangingPunct="1">
        <a:defRPr kumimoji="0" kern="1200">
          <a:solidFill>
            <a:schemeClr val="tx1"/>
          </a:solidFill>
          <a:latin typeface="+mn-lt"/>
          <a:ea typeface="+mn-ea"/>
          <a:cs typeface="+mn-cs"/>
        </a:defRPr>
      </a:lvl7pPr>
      <a:lvl8pPr marL="2400240" algn="l" rtl="0" eaLnBrk="1" latinLnBrk="0" hangingPunct="1">
        <a:defRPr kumimoji="0" kern="1200">
          <a:solidFill>
            <a:schemeClr val="tx1"/>
          </a:solidFill>
          <a:latin typeface="+mn-lt"/>
          <a:ea typeface="+mn-ea"/>
          <a:cs typeface="+mn-cs"/>
        </a:defRPr>
      </a:lvl8pPr>
      <a:lvl9pPr marL="2743132"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info@khconline.org" TargetMode="Externa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34F8C36-2BE5-66AD-1FFE-6CE9C3BCF057}"/>
              </a:ext>
            </a:extLst>
          </p:cNvPr>
          <p:cNvSpPr>
            <a:spLocks noGrp="1"/>
          </p:cNvSpPr>
          <p:nvPr>
            <p:ph type="title"/>
          </p:nvPr>
        </p:nvSpPr>
        <p:spPr>
          <a:xfrm>
            <a:off x="282251" y="550164"/>
            <a:ext cx="8229600" cy="802386"/>
          </a:xfrm>
        </p:spPr>
        <p:txBody>
          <a:bodyPr>
            <a:normAutofit fontScale="90000"/>
          </a:bodyPr>
          <a:lstStyle/>
          <a:p>
            <a:pPr algn="ctr"/>
            <a:r>
              <a:rPr lang="en-US" b="1" dirty="0">
                <a:solidFill>
                  <a:srgbClr val="005A9C"/>
                </a:solidFill>
                <a:ea typeface="Cambria" panose="02040503050406030204" pitchFamily="18" charset="0"/>
              </a:rPr>
              <a:t>KHC Leadership in Quality Awards </a:t>
            </a:r>
            <a:br>
              <a:rPr lang="en-US" b="1" dirty="0">
                <a:solidFill>
                  <a:srgbClr val="005A9C"/>
                </a:solidFill>
                <a:ea typeface="Cambria" panose="02040503050406030204" pitchFamily="18" charset="0"/>
              </a:rPr>
            </a:br>
            <a:r>
              <a:rPr lang="en-US" b="1" dirty="0">
                <a:solidFill>
                  <a:srgbClr val="005A9C"/>
                </a:solidFill>
                <a:ea typeface="Cambria" panose="02040503050406030204" pitchFamily="18" charset="0"/>
              </a:rPr>
              <a:t>Storyboard Submission Template</a:t>
            </a:r>
            <a:endParaRPr lang="en-US" dirty="0"/>
          </a:p>
        </p:txBody>
      </p:sp>
      <p:sp>
        <p:nvSpPr>
          <p:cNvPr id="2" name="Slide Number Placeholder 1">
            <a:extLst>
              <a:ext uri="{FF2B5EF4-FFF2-40B4-BE49-F238E27FC236}">
                <a16:creationId xmlns:a16="http://schemas.microsoft.com/office/drawing/2014/main" id="{32634C62-DDAB-B9FC-4611-59F214A7EC17}"/>
              </a:ext>
            </a:extLst>
          </p:cNvPr>
          <p:cNvSpPr>
            <a:spLocks noGrp="1"/>
          </p:cNvSpPr>
          <p:nvPr>
            <p:ph type="sldNum" sz="quarter" idx="4294967295"/>
          </p:nvPr>
        </p:nvSpPr>
        <p:spPr>
          <a:xfrm>
            <a:off x="8382000" y="4860132"/>
            <a:ext cx="762000" cy="273844"/>
          </a:xfrm>
        </p:spPr>
        <p:txBody>
          <a:bodyPr/>
          <a:lstStyle/>
          <a:p>
            <a:fld id="{0CFEC368-1D7A-4F81-ABF6-AE0E36BAF64C}" type="slidenum">
              <a:rPr lang="en-US" smtClean="0"/>
              <a:pPr/>
              <a:t>1</a:t>
            </a:fld>
            <a:endParaRPr lang="en-US" dirty="0"/>
          </a:p>
        </p:txBody>
      </p:sp>
      <p:sp>
        <p:nvSpPr>
          <p:cNvPr id="4" name="Title 1">
            <a:extLst>
              <a:ext uri="{FF2B5EF4-FFF2-40B4-BE49-F238E27FC236}">
                <a16:creationId xmlns:a16="http://schemas.microsoft.com/office/drawing/2014/main" id="{FFF19909-5F0F-0370-19E8-C49095F7E8FE}"/>
              </a:ext>
            </a:extLst>
          </p:cNvPr>
          <p:cNvSpPr txBox="1">
            <a:spLocks/>
          </p:cNvSpPr>
          <p:nvPr/>
        </p:nvSpPr>
        <p:spPr>
          <a:xfrm>
            <a:off x="0" y="787271"/>
            <a:ext cx="9144000" cy="3568959"/>
          </a:xfrm>
          <a:prstGeom prst="rect">
            <a:avLst/>
          </a:prstGeom>
        </p:spPr>
        <p:txBody>
          <a:bodyPr vert="horz" anchor="t">
            <a:normAutofit fontScale="90000"/>
          </a:bodyPr>
          <a:lstStyle>
            <a:lvl1pPr algn="l" rtl="0" eaLnBrk="1" latinLnBrk="0" hangingPunct="1">
              <a:spcBef>
                <a:spcPct val="0"/>
              </a:spcBef>
              <a:buNone/>
              <a:defRPr kumimoji="0" sz="2700" kern="1200">
                <a:solidFill>
                  <a:schemeClr val="tx2"/>
                </a:solidFill>
                <a:latin typeface="+mn-lt"/>
                <a:ea typeface="+mj-ea"/>
                <a:cs typeface="+mj-cs"/>
              </a:defRPr>
            </a:lvl1pPr>
          </a:lstStyle>
          <a:p>
            <a:br>
              <a:rPr lang="en-US" sz="2644">
                <a:solidFill>
                  <a:srgbClr val="005A9C"/>
                </a:solidFill>
                <a:latin typeface="Franklin Gothic Medium" panose="020B0603020102020204" pitchFamily="34" charset="0"/>
                <a:ea typeface="Cambria" panose="02040503050406030204" pitchFamily="18" charset="0"/>
              </a:rPr>
            </a:br>
            <a:br>
              <a:rPr lang="en-US" sz="2644">
                <a:solidFill>
                  <a:srgbClr val="005A9C"/>
                </a:solidFill>
                <a:latin typeface="Franklin Gothic Medium" panose="020B0603020102020204" pitchFamily="34" charset="0"/>
                <a:ea typeface="Cambria" panose="02040503050406030204" pitchFamily="18" charset="0"/>
              </a:rPr>
            </a:br>
            <a:r>
              <a:rPr lang="en-US" sz="2025">
                <a:solidFill>
                  <a:srgbClr val="005A9C"/>
                </a:solidFill>
                <a:ea typeface="Cambria" panose="02040503050406030204" pitchFamily="18" charset="0"/>
              </a:rPr>
              <a:t>Please use this template to enter a submission for the 2023 KHC Leadership in Quality Awards. Winners will be honored at the KHC Summit on Quality, August 24</a:t>
            </a:r>
            <a:r>
              <a:rPr lang="en-US" sz="2025" baseline="30000">
                <a:solidFill>
                  <a:srgbClr val="005A9C"/>
                </a:solidFill>
                <a:ea typeface="Cambria" panose="02040503050406030204" pitchFamily="18" charset="0"/>
              </a:rPr>
              <a:t>th</a:t>
            </a:r>
            <a:r>
              <a:rPr lang="en-US" sz="2025">
                <a:solidFill>
                  <a:srgbClr val="005A9C"/>
                </a:solidFill>
                <a:ea typeface="Cambria" panose="02040503050406030204" pitchFamily="18" charset="0"/>
              </a:rPr>
              <a:t> in Wichita. Winners will be notified in advance and asked to attend the Summit to accept their award.</a:t>
            </a:r>
            <a:br>
              <a:rPr lang="en-US" sz="2025">
                <a:solidFill>
                  <a:srgbClr val="005A9C"/>
                </a:solidFill>
                <a:ea typeface="Cambria" panose="02040503050406030204" pitchFamily="18" charset="0"/>
              </a:rPr>
            </a:br>
            <a:br>
              <a:rPr lang="en-US" sz="2025">
                <a:solidFill>
                  <a:srgbClr val="005A9C"/>
                </a:solidFill>
                <a:ea typeface="Cambria" panose="02040503050406030204" pitchFamily="18" charset="0"/>
              </a:rPr>
            </a:br>
            <a:br>
              <a:rPr lang="en-US" sz="2025">
                <a:solidFill>
                  <a:srgbClr val="005A9C"/>
                </a:solidFill>
                <a:ea typeface="Cambria" panose="02040503050406030204" pitchFamily="18" charset="0"/>
              </a:rPr>
            </a:br>
            <a:r>
              <a:rPr lang="en-US" sz="2025" b="1">
                <a:solidFill>
                  <a:srgbClr val="005A9C"/>
                </a:solidFill>
                <a:ea typeface="Cambria" panose="02040503050406030204" pitchFamily="18" charset="0"/>
              </a:rPr>
              <a:t>Email completed Application and Storyboard Submission to </a:t>
            </a:r>
            <a:r>
              <a:rPr lang="en-US" sz="2025" b="1">
                <a:solidFill>
                  <a:srgbClr val="005A9C"/>
                </a:solidFill>
                <a:ea typeface="Cambria" panose="02040503050406030204" pitchFamily="18" charset="0"/>
                <a:hlinkClick r:id="rId2"/>
              </a:rPr>
              <a:t>info@khconline.org</a:t>
            </a:r>
            <a:r>
              <a:rPr lang="en-US" sz="2025" b="1">
                <a:solidFill>
                  <a:srgbClr val="005A9C"/>
                </a:solidFill>
                <a:ea typeface="Cambria" panose="02040503050406030204" pitchFamily="18" charset="0"/>
              </a:rPr>
              <a:t> by 5:00 p.m. on Tuesday, August 1</a:t>
            </a:r>
            <a:r>
              <a:rPr lang="en-US" sz="2025" b="1" baseline="30000">
                <a:solidFill>
                  <a:srgbClr val="005A9C"/>
                </a:solidFill>
                <a:ea typeface="Cambria" panose="02040503050406030204" pitchFamily="18" charset="0"/>
              </a:rPr>
              <a:t>st</a:t>
            </a:r>
            <a:r>
              <a:rPr lang="en-US" sz="2025" b="1">
                <a:solidFill>
                  <a:srgbClr val="005A9C"/>
                </a:solidFill>
                <a:ea typeface="Cambria" panose="02040503050406030204" pitchFamily="18" charset="0"/>
              </a:rPr>
              <a:t>, 2023, to considered for the Leadership in Quality Awards.</a:t>
            </a:r>
            <a:br>
              <a:rPr lang="en-US" sz="2025">
                <a:solidFill>
                  <a:srgbClr val="005A9C"/>
                </a:solidFill>
                <a:ea typeface="Cambria" panose="02040503050406030204" pitchFamily="18" charset="0"/>
              </a:rPr>
            </a:br>
            <a:br>
              <a:rPr lang="en-US" sz="1500">
                <a:solidFill>
                  <a:srgbClr val="005A9C"/>
                </a:solidFill>
                <a:ea typeface="Cambria" panose="02040503050406030204" pitchFamily="18" charset="0"/>
              </a:rPr>
            </a:br>
            <a:endParaRPr lang="en-US" sz="1800" dirty="0">
              <a:solidFill>
                <a:srgbClr val="005A9C"/>
              </a:solidFill>
              <a:ea typeface="Cambria" panose="02040503050406030204" pitchFamily="18" charset="0"/>
            </a:endParaRPr>
          </a:p>
        </p:txBody>
      </p:sp>
    </p:spTree>
    <p:extLst>
      <p:ext uri="{BB962C8B-B14F-4D97-AF65-F5344CB8AC3E}">
        <p14:creationId xmlns:p14="http://schemas.microsoft.com/office/powerpoint/2010/main" val="4086032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0928FD4-EDCC-8573-4C3F-251D48250A2E}"/>
              </a:ext>
            </a:extLst>
          </p:cNvPr>
          <p:cNvSpPr>
            <a:spLocks noGrp="1"/>
          </p:cNvSpPr>
          <p:nvPr>
            <p:ph type="sldNum" sz="quarter" idx="12"/>
          </p:nvPr>
        </p:nvSpPr>
        <p:spPr/>
        <p:txBody>
          <a:bodyPr/>
          <a:lstStyle/>
          <a:p>
            <a:fld id="{0CFEC368-1D7A-4F81-ABF6-AE0E36BAF64C}" type="slidenum">
              <a:rPr lang="en-US" smtClean="0"/>
              <a:pPr/>
              <a:t>2</a:t>
            </a:fld>
            <a:endParaRPr lang="en-US" dirty="0"/>
          </a:p>
        </p:txBody>
      </p:sp>
      <p:sp>
        <p:nvSpPr>
          <p:cNvPr id="4" name="TextBox 3">
            <a:extLst>
              <a:ext uri="{FF2B5EF4-FFF2-40B4-BE49-F238E27FC236}">
                <a16:creationId xmlns:a16="http://schemas.microsoft.com/office/drawing/2014/main" id="{A830B899-CE41-CFA3-C3D0-E42AB69E830F}"/>
              </a:ext>
            </a:extLst>
          </p:cNvPr>
          <p:cNvSpPr txBox="1"/>
          <p:nvPr/>
        </p:nvSpPr>
        <p:spPr>
          <a:xfrm>
            <a:off x="352455" y="356896"/>
            <a:ext cx="8614488" cy="3969292"/>
          </a:xfrm>
          <a:prstGeom prst="rect">
            <a:avLst/>
          </a:prstGeom>
          <a:noFill/>
        </p:spPr>
        <p:txBody>
          <a:bodyPr wrap="square">
            <a:spAutoFit/>
          </a:bodyPr>
          <a:lstStyle/>
          <a:p>
            <a:endParaRPr lang="en-US" dirty="0">
              <a:solidFill>
                <a:srgbClr val="005A9C"/>
              </a:solidFill>
              <a:ea typeface="Cambria" panose="02040503050406030204" pitchFamily="18" charset="0"/>
            </a:endParaRPr>
          </a:p>
          <a:p>
            <a:r>
              <a:rPr lang="en-US" dirty="0">
                <a:solidFill>
                  <a:srgbClr val="005A9C"/>
                </a:solidFill>
                <a:ea typeface="Cambria" panose="02040503050406030204" pitchFamily="18" charset="0"/>
              </a:rPr>
              <a:t>Modify this slide set as needed to tell the story of your improvement project. Projects will be judged based on the elements included in this template.  </a:t>
            </a:r>
          </a:p>
          <a:p>
            <a:endParaRPr lang="en-US" dirty="0">
              <a:solidFill>
                <a:srgbClr val="005A9C"/>
              </a:solidFill>
              <a:ea typeface="Cambria" panose="02040503050406030204" pitchFamily="18" charset="0"/>
            </a:endParaRPr>
          </a:p>
          <a:p>
            <a:pPr>
              <a:lnSpc>
                <a:spcPct val="101000"/>
              </a:lnSpc>
            </a:pPr>
            <a:r>
              <a:rPr lang="en-US" b="1" dirty="0">
                <a:solidFill>
                  <a:srgbClr val="005A9C"/>
                </a:solidFill>
                <a:latin typeface="Times New Roman" panose="02020603050405020304" pitchFamily="18" charset="0"/>
                <a:ea typeface="Cambria" panose="02040503050406030204" pitchFamily="18" charset="0"/>
                <a:cs typeface="Cambria" panose="02040503050406030204" pitchFamily="18" charset="0"/>
              </a:rPr>
              <a:t>Projects will be scored by a third-party organization, based on the following criteria:</a:t>
            </a:r>
            <a:endParaRPr lang="en-US" dirty="0">
              <a:solidFill>
                <a:srgbClr val="005A9C"/>
              </a:solidFill>
              <a:latin typeface="Cambria" panose="02040503050406030204" pitchFamily="18" charset="0"/>
              <a:ea typeface="Cambria" panose="02040503050406030204" pitchFamily="18" charset="0"/>
              <a:cs typeface="Cambria" panose="02040503050406030204" pitchFamily="18" charset="0"/>
            </a:endParaRPr>
          </a:p>
          <a:p>
            <a:pPr marL="257175" marR="55245" indent="-257175">
              <a:lnSpc>
                <a:spcPct val="101000"/>
              </a:lnSpc>
              <a:buFont typeface="+mj-lt"/>
              <a:buAutoNum type="arabicPeriod"/>
            </a:pPr>
            <a:r>
              <a:rPr lang="en-US" dirty="0">
                <a:solidFill>
                  <a:srgbClr val="005A9C"/>
                </a:solidFill>
                <a:latin typeface="Times New Roman" panose="02020603050405020304" pitchFamily="18" charset="0"/>
                <a:ea typeface="Cambria" panose="02040503050406030204" pitchFamily="18" charset="0"/>
                <a:cs typeface="Cambria" panose="02040503050406030204" pitchFamily="18" charset="0"/>
              </a:rPr>
              <a:t>Was the aim of the project clear?</a:t>
            </a:r>
            <a:endParaRPr lang="en-US" dirty="0">
              <a:solidFill>
                <a:srgbClr val="005A9C"/>
              </a:solidFill>
              <a:latin typeface="Cambria" panose="02040503050406030204" pitchFamily="18" charset="0"/>
              <a:ea typeface="Cambria" panose="02040503050406030204" pitchFamily="18" charset="0"/>
              <a:cs typeface="Cambria" panose="02040503050406030204" pitchFamily="18" charset="0"/>
            </a:endParaRPr>
          </a:p>
          <a:p>
            <a:pPr marL="257175" marR="55245" indent="-257175">
              <a:lnSpc>
                <a:spcPct val="101000"/>
              </a:lnSpc>
              <a:buFont typeface="+mj-lt"/>
              <a:buAutoNum type="arabicPeriod"/>
            </a:pPr>
            <a:r>
              <a:rPr lang="en-US" dirty="0">
                <a:solidFill>
                  <a:srgbClr val="005A9C"/>
                </a:solidFill>
                <a:latin typeface="Times New Roman" panose="02020603050405020304" pitchFamily="18" charset="0"/>
                <a:ea typeface="Cambria" panose="02040503050406030204" pitchFamily="18" charset="0"/>
                <a:cs typeface="Cambria" panose="02040503050406030204" pitchFamily="18" charset="0"/>
              </a:rPr>
              <a:t>Was the project well designed?</a:t>
            </a:r>
            <a:endParaRPr lang="en-US" dirty="0">
              <a:solidFill>
                <a:srgbClr val="005A9C"/>
              </a:solidFill>
              <a:latin typeface="Cambria" panose="02040503050406030204" pitchFamily="18" charset="0"/>
              <a:ea typeface="Cambria" panose="02040503050406030204" pitchFamily="18" charset="0"/>
              <a:cs typeface="Cambria" panose="02040503050406030204" pitchFamily="18" charset="0"/>
            </a:endParaRPr>
          </a:p>
          <a:p>
            <a:pPr marL="257175" marR="55245" indent="-257175">
              <a:lnSpc>
                <a:spcPct val="101000"/>
              </a:lnSpc>
              <a:buFont typeface="+mj-lt"/>
              <a:buAutoNum type="arabicPeriod"/>
            </a:pPr>
            <a:r>
              <a:rPr lang="en-US" dirty="0">
                <a:solidFill>
                  <a:srgbClr val="005A9C"/>
                </a:solidFill>
                <a:latin typeface="Times New Roman" panose="02020603050405020304" pitchFamily="18" charset="0"/>
                <a:ea typeface="Cambria" panose="02040503050406030204" pitchFamily="18" charset="0"/>
                <a:cs typeface="Cambria" panose="02040503050406030204" pitchFamily="18" charset="0"/>
              </a:rPr>
              <a:t>Were the changes being tested clearly described?</a:t>
            </a:r>
            <a:endParaRPr lang="en-US" dirty="0">
              <a:solidFill>
                <a:srgbClr val="005A9C"/>
              </a:solidFill>
              <a:latin typeface="Cambria" panose="02040503050406030204" pitchFamily="18" charset="0"/>
              <a:ea typeface="Cambria" panose="02040503050406030204" pitchFamily="18" charset="0"/>
              <a:cs typeface="Cambria" panose="02040503050406030204" pitchFamily="18" charset="0"/>
            </a:endParaRPr>
          </a:p>
          <a:p>
            <a:pPr marL="257175" marR="55245" indent="-257175">
              <a:lnSpc>
                <a:spcPct val="101000"/>
              </a:lnSpc>
              <a:buFont typeface="+mj-lt"/>
              <a:buAutoNum type="arabicPeriod"/>
            </a:pPr>
            <a:r>
              <a:rPr lang="en-US" dirty="0">
                <a:solidFill>
                  <a:srgbClr val="005A9C"/>
                </a:solidFill>
                <a:latin typeface="Times New Roman" panose="02020603050405020304" pitchFamily="18" charset="0"/>
                <a:ea typeface="Cambria" panose="02040503050406030204" pitchFamily="18" charset="0"/>
                <a:cs typeface="Cambria" panose="02040503050406030204" pitchFamily="18" charset="0"/>
              </a:rPr>
              <a:t>What were the results of the project?</a:t>
            </a:r>
            <a:endParaRPr lang="en-US" dirty="0">
              <a:solidFill>
                <a:srgbClr val="005A9C"/>
              </a:solidFill>
              <a:latin typeface="Cambria" panose="02040503050406030204" pitchFamily="18" charset="0"/>
              <a:ea typeface="Cambria" panose="02040503050406030204" pitchFamily="18" charset="0"/>
              <a:cs typeface="Cambria" panose="02040503050406030204" pitchFamily="18" charset="0"/>
            </a:endParaRPr>
          </a:p>
          <a:p>
            <a:pPr marL="257175" marR="55245" indent="-257175">
              <a:lnSpc>
                <a:spcPct val="101000"/>
              </a:lnSpc>
              <a:buFont typeface="+mj-lt"/>
              <a:buAutoNum type="arabicPeriod"/>
            </a:pPr>
            <a:r>
              <a:rPr lang="en-US" dirty="0">
                <a:solidFill>
                  <a:srgbClr val="005A9C"/>
                </a:solidFill>
                <a:latin typeface="Times New Roman" panose="02020603050405020304" pitchFamily="18" charset="0"/>
                <a:ea typeface="Cambria" panose="02040503050406030204" pitchFamily="18" charset="0"/>
                <a:cs typeface="Cambria" panose="02040503050406030204" pitchFamily="18" charset="0"/>
              </a:rPr>
              <a:t>Did the project result in an improvement?</a:t>
            </a:r>
            <a:endParaRPr lang="en-US" dirty="0">
              <a:solidFill>
                <a:srgbClr val="005A9C"/>
              </a:solidFill>
              <a:latin typeface="Cambria" panose="02040503050406030204" pitchFamily="18" charset="0"/>
              <a:ea typeface="Cambria" panose="02040503050406030204" pitchFamily="18" charset="0"/>
              <a:cs typeface="Cambria" panose="02040503050406030204" pitchFamily="18" charset="0"/>
            </a:endParaRPr>
          </a:p>
          <a:p>
            <a:pPr marL="257175" marR="55245" indent="-257175">
              <a:lnSpc>
                <a:spcPct val="101000"/>
              </a:lnSpc>
              <a:buFont typeface="+mj-lt"/>
              <a:buAutoNum type="arabicPeriod"/>
            </a:pPr>
            <a:r>
              <a:rPr lang="en-US" dirty="0">
                <a:solidFill>
                  <a:srgbClr val="005A9C"/>
                </a:solidFill>
                <a:latin typeface="Times New Roman" panose="02020603050405020304" pitchFamily="18" charset="0"/>
                <a:ea typeface="Cambria" panose="02040503050406030204" pitchFamily="18" charset="0"/>
                <a:cs typeface="Cambria" panose="02040503050406030204" pitchFamily="18" charset="0"/>
              </a:rPr>
              <a:t>How did these results impact the quality or safety of patient care in your organization as a result of this project? Do you have a plan for sustainability and/or spread?</a:t>
            </a:r>
            <a:endParaRPr lang="en-US" dirty="0">
              <a:solidFill>
                <a:srgbClr val="005A9C"/>
              </a:solidFill>
              <a:latin typeface="Cambria" panose="02040503050406030204" pitchFamily="18" charset="0"/>
              <a:ea typeface="Cambria" panose="02040503050406030204" pitchFamily="18" charset="0"/>
              <a:cs typeface="Cambria" panose="02040503050406030204" pitchFamily="18" charset="0"/>
            </a:endParaRPr>
          </a:p>
          <a:p>
            <a:endParaRPr lang="en-US" sz="1050" dirty="0">
              <a:solidFill>
                <a:srgbClr val="005A9C"/>
              </a:solidFill>
              <a:ea typeface="Cambria" panose="02040503050406030204" pitchFamily="18" charset="0"/>
            </a:endParaRPr>
          </a:p>
          <a:p>
            <a:br>
              <a:rPr lang="en-US" sz="1050" dirty="0">
                <a:solidFill>
                  <a:srgbClr val="005A9C"/>
                </a:solidFill>
                <a:ea typeface="Cambria" panose="02040503050406030204" pitchFamily="18" charset="0"/>
              </a:rPr>
            </a:br>
            <a:endParaRPr lang="en-US" sz="1350" dirty="0"/>
          </a:p>
        </p:txBody>
      </p:sp>
    </p:spTree>
    <p:extLst>
      <p:ext uri="{BB962C8B-B14F-4D97-AF65-F5344CB8AC3E}">
        <p14:creationId xmlns:p14="http://schemas.microsoft.com/office/powerpoint/2010/main" val="1824288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a:extLst>
              <a:ext uri="{FF2B5EF4-FFF2-40B4-BE49-F238E27FC236}">
                <a16:creationId xmlns:a16="http://schemas.microsoft.com/office/drawing/2014/main" id="{72A15ED3-AAA4-422B-8393-8BBE1ADDE6A3}"/>
              </a:ext>
            </a:extLst>
          </p:cNvPr>
          <p:cNvSpPr>
            <a:spLocks noChangeArrowheads="1"/>
          </p:cNvSpPr>
          <p:nvPr/>
        </p:nvSpPr>
        <p:spPr bwMode="auto">
          <a:xfrm>
            <a:off x="1143001" y="-207749"/>
            <a:ext cx="138564"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0" rIns="68580" bIns="0" numCol="1" anchor="ctr" anchorCtr="0" compatLnSpc="1">
            <a:prstTxWarp prst="textNoShape">
              <a:avLst/>
            </a:prstTxWarp>
            <a:spAutoFit/>
          </a:bodyPr>
          <a:lstStyle/>
          <a:p>
            <a:pPr eaLnBrk="0" fontAlgn="base" hangingPunct="0">
              <a:spcBef>
                <a:spcPct val="0"/>
              </a:spcBef>
              <a:spcAft>
                <a:spcPct val="0"/>
              </a:spcAft>
            </a:pPr>
            <a:endParaRPr lang="en-US" altLang="en-US" sz="1350" dirty="0">
              <a:latin typeface="Arial" panose="020B0604020202020204" pitchFamily="34" charset="0"/>
            </a:endParaRPr>
          </a:p>
          <a:p>
            <a:pPr eaLnBrk="0" fontAlgn="base" hangingPunct="0">
              <a:spcBef>
                <a:spcPct val="0"/>
              </a:spcBef>
              <a:spcAft>
                <a:spcPct val="0"/>
              </a:spcAft>
            </a:pPr>
            <a:endParaRPr lang="en-US" altLang="en-US" sz="1350" dirty="0">
              <a:latin typeface="Arial" panose="020B0604020202020204" pitchFamily="34" charset="0"/>
            </a:endParaRPr>
          </a:p>
        </p:txBody>
      </p:sp>
      <p:sp>
        <p:nvSpPr>
          <p:cNvPr id="45" name="Title 3">
            <a:extLst>
              <a:ext uri="{FF2B5EF4-FFF2-40B4-BE49-F238E27FC236}">
                <a16:creationId xmlns:a16="http://schemas.microsoft.com/office/drawing/2014/main" id="{CC600087-F041-814A-BB9B-C4301F962A9F}"/>
              </a:ext>
            </a:extLst>
          </p:cNvPr>
          <p:cNvSpPr>
            <a:spLocks noGrp="1"/>
          </p:cNvSpPr>
          <p:nvPr>
            <p:ph type="title"/>
          </p:nvPr>
        </p:nvSpPr>
        <p:spPr>
          <a:xfrm>
            <a:off x="953550" y="746848"/>
            <a:ext cx="6858000" cy="754214"/>
          </a:xfrm>
        </p:spPr>
        <p:txBody>
          <a:bodyPr rtlCol="0" anchor="t">
            <a:noAutofit/>
          </a:bodyPr>
          <a:lstStyle/>
          <a:p>
            <a:pPr algn="ctr" defTabSz="665665">
              <a:defRPr/>
            </a:pPr>
            <a:r>
              <a:rPr lang="en-US" b="1" dirty="0">
                <a:solidFill>
                  <a:srgbClr val="005A9C"/>
                </a:solidFill>
              </a:rPr>
              <a:t>[Organization Name]</a:t>
            </a:r>
            <a:br>
              <a:rPr lang="en-US" b="1" dirty="0">
                <a:solidFill>
                  <a:srgbClr val="005A9C"/>
                </a:solidFill>
              </a:rPr>
            </a:br>
            <a:r>
              <a:rPr lang="en-US" b="1" dirty="0">
                <a:solidFill>
                  <a:srgbClr val="005A9C"/>
                </a:solidFill>
              </a:rPr>
              <a:t>[City]</a:t>
            </a:r>
            <a:endParaRPr lang="en-US" dirty="0">
              <a:solidFill>
                <a:srgbClr val="005A9C"/>
              </a:solidFill>
            </a:endParaRPr>
          </a:p>
        </p:txBody>
      </p:sp>
      <p:sp>
        <p:nvSpPr>
          <p:cNvPr id="2" name="TextBox 1">
            <a:extLst>
              <a:ext uri="{FF2B5EF4-FFF2-40B4-BE49-F238E27FC236}">
                <a16:creationId xmlns:a16="http://schemas.microsoft.com/office/drawing/2014/main" id="{97ED4BA6-B11E-01EA-B094-F1362AB12F30}"/>
              </a:ext>
            </a:extLst>
          </p:cNvPr>
          <p:cNvSpPr txBox="1"/>
          <p:nvPr/>
        </p:nvSpPr>
        <p:spPr>
          <a:xfrm>
            <a:off x="2827176" y="2393302"/>
            <a:ext cx="3324031" cy="300082"/>
          </a:xfrm>
          <a:prstGeom prst="rect">
            <a:avLst/>
          </a:prstGeom>
          <a:noFill/>
        </p:spPr>
        <p:txBody>
          <a:bodyPr wrap="square" rtlCol="0">
            <a:spAutoFit/>
          </a:bodyPr>
          <a:lstStyle/>
          <a:p>
            <a:pPr algn="ctr"/>
            <a:r>
              <a:rPr lang="en-US" sz="1350" b="1" dirty="0">
                <a:solidFill>
                  <a:srgbClr val="005A9C"/>
                </a:solidFill>
              </a:rPr>
              <a:t>[Insert Your Logo Here]</a:t>
            </a:r>
          </a:p>
        </p:txBody>
      </p:sp>
    </p:spTree>
    <p:extLst>
      <p:ext uri="{BB962C8B-B14F-4D97-AF65-F5344CB8AC3E}">
        <p14:creationId xmlns:p14="http://schemas.microsoft.com/office/powerpoint/2010/main" val="2217792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8B990-FDCF-441D-B20E-B075D3BD516B}"/>
              </a:ext>
            </a:extLst>
          </p:cNvPr>
          <p:cNvSpPr>
            <a:spLocks noGrp="1"/>
          </p:cNvSpPr>
          <p:nvPr>
            <p:ph type="title"/>
          </p:nvPr>
        </p:nvSpPr>
        <p:spPr>
          <a:xfrm>
            <a:off x="453701" y="269909"/>
            <a:ext cx="3480510" cy="913101"/>
          </a:xfrm>
        </p:spPr>
        <p:txBody>
          <a:bodyPr>
            <a:noAutofit/>
          </a:bodyPr>
          <a:lstStyle/>
          <a:p>
            <a:r>
              <a:rPr lang="en-US" b="1" dirty="0"/>
              <a:t>[Organization Name</a:t>
            </a:r>
            <a:br>
              <a:rPr lang="en-US" b="1" dirty="0"/>
            </a:br>
            <a:r>
              <a:rPr lang="en-US" b="1" dirty="0"/>
              <a:t>City]</a:t>
            </a:r>
          </a:p>
        </p:txBody>
      </p:sp>
      <p:sp>
        <p:nvSpPr>
          <p:cNvPr id="3" name="Content Placeholder 2">
            <a:extLst>
              <a:ext uri="{FF2B5EF4-FFF2-40B4-BE49-F238E27FC236}">
                <a16:creationId xmlns:a16="http://schemas.microsoft.com/office/drawing/2014/main" id="{8DF001E5-49BB-4E61-B048-EE60402EEFCF}"/>
              </a:ext>
            </a:extLst>
          </p:cNvPr>
          <p:cNvSpPr>
            <a:spLocks noGrp="1"/>
          </p:cNvSpPr>
          <p:nvPr>
            <p:ph sz="half" idx="1"/>
          </p:nvPr>
        </p:nvSpPr>
        <p:spPr>
          <a:xfrm>
            <a:off x="453702" y="1183010"/>
            <a:ext cx="3390424" cy="3188349"/>
          </a:xfrm>
        </p:spPr>
        <p:txBody>
          <a:bodyPr>
            <a:normAutofit fontScale="92500" lnSpcReduction="10000"/>
          </a:bodyPr>
          <a:lstStyle/>
          <a:p>
            <a:pPr marL="0" indent="0">
              <a:buNone/>
            </a:pPr>
            <a:r>
              <a:rPr lang="en-US" dirty="0"/>
              <a:t> </a:t>
            </a:r>
          </a:p>
          <a:p>
            <a:pPr>
              <a:buClr>
                <a:srgbClr val="005A9C"/>
              </a:buClr>
            </a:pPr>
            <a:r>
              <a:rPr lang="en-US" sz="2250" dirty="0"/>
              <a:t>Tell us about your organization</a:t>
            </a:r>
          </a:p>
          <a:p>
            <a:pPr>
              <a:buClr>
                <a:srgbClr val="005A9C"/>
              </a:buClr>
            </a:pPr>
            <a:r>
              <a:rPr lang="en-US" sz="2250" dirty="0"/>
              <a:t>Example: types of services provided, number of providers, hospital beds, patients served, challenges, unique population served, years in business</a:t>
            </a:r>
          </a:p>
          <a:p>
            <a:pPr marL="61720" indent="0">
              <a:buClr>
                <a:srgbClr val="005A9C"/>
              </a:buClr>
              <a:buNone/>
            </a:pPr>
            <a:endParaRPr lang="en-US" dirty="0"/>
          </a:p>
          <a:p>
            <a:pPr marL="0" indent="0">
              <a:buNone/>
            </a:pPr>
            <a:endParaRPr lang="en-US" dirty="0"/>
          </a:p>
          <a:p>
            <a:endParaRPr lang="en-US" dirty="0"/>
          </a:p>
          <a:p>
            <a:pPr lvl="1"/>
            <a:endParaRPr lang="en-US" dirty="0"/>
          </a:p>
        </p:txBody>
      </p:sp>
      <p:sp>
        <p:nvSpPr>
          <p:cNvPr id="4" name="Content Placeholder 3">
            <a:extLst>
              <a:ext uri="{FF2B5EF4-FFF2-40B4-BE49-F238E27FC236}">
                <a16:creationId xmlns:a16="http://schemas.microsoft.com/office/drawing/2014/main" id="{5F3A5ECA-DCBE-4108-8042-72CEB32EA7ED}"/>
              </a:ext>
            </a:extLst>
          </p:cNvPr>
          <p:cNvSpPr>
            <a:spLocks noGrp="1"/>
          </p:cNvSpPr>
          <p:nvPr>
            <p:ph sz="half" idx="2"/>
          </p:nvPr>
        </p:nvSpPr>
        <p:spPr>
          <a:xfrm>
            <a:off x="4604147" y="1652707"/>
            <a:ext cx="2185988" cy="2447628"/>
          </a:xfrm>
        </p:spPr>
        <p:txBody>
          <a:bodyPr>
            <a:normAutofit fontScale="92500" lnSpcReduction="10000"/>
          </a:bodyPr>
          <a:lstStyle/>
          <a:p>
            <a:pPr marL="0" indent="0">
              <a:buNone/>
            </a:pPr>
            <a:r>
              <a:rPr lang="en-US" dirty="0"/>
              <a:t> </a:t>
            </a:r>
          </a:p>
        </p:txBody>
      </p:sp>
      <p:grpSp>
        <p:nvGrpSpPr>
          <p:cNvPr id="6" name="Group 5">
            <a:extLst>
              <a:ext uri="{FF2B5EF4-FFF2-40B4-BE49-F238E27FC236}">
                <a16:creationId xmlns:a16="http://schemas.microsoft.com/office/drawing/2014/main" id="{57A47E26-889B-B438-6CB7-E4BC28EF6C20}"/>
              </a:ext>
            </a:extLst>
          </p:cNvPr>
          <p:cNvGrpSpPr/>
          <p:nvPr/>
        </p:nvGrpSpPr>
        <p:grpSpPr>
          <a:xfrm>
            <a:off x="4539854" y="1043166"/>
            <a:ext cx="4269363" cy="2100928"/>
            <a:chOff x="5894581" y="627763"/>
            <a:chExt cx="5692484" cy="2801237"/>
          </a:xfrm>
        </p:grpSpPr>
        <p:pic>
          <p:nvPicPr>
            <p:cNvPr id="7" name="Picture 6">
              <a:extLst>
                <a:ext uri="{FF2B5EF4-FFF2-40B4-BE49-F238E27FC236}">
                  <a16:creationId xmlns:a16="http://schemas.microsoft.com/office/drawing/2014/main" id="{BDC12479-2492-49F8-8AF7-84CDE055E47B}"/>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4581" y="627763"/>
              <a:ext cx="5692484" cy="2801237"/>
            </a:xfrm>
            <a:prstGeom prst="rect">
              <a:avLst/>
            </a:prstGeom>
          </p:spPr>
        </p:pic>
        <p:sp>
          <p:nvSpPr>
            <p:cNvPr id="5" name="TextBox 4">
              <a:extLst>
                <a:ext uri="{FF2B5EF4-FFF2-40B4-BE49-F238E27FC236}">
                  <a16:creationId xmlns:a16="http://schemas.microsoft.com/office/drawing/2014/main" id="{6834F040-F177-ABB5-E310-1376081ED965}"/>
                </a:ext>
              </a:extLst>
            </p:cNvPr>
            <p:cNvSpPr txBox="1"/>
            <p:nvPr/>
          </p:nvSpPr>
          <p:spPr>
            <a:xfrm>
              <a:off x="7252852" y="968612"/>
              <a:ext cx="3202501" cy="400109"/>
            </a:xfrm>
            <a:prstGeom prst="rect">
              <a:avLst/>
            </a:prstGeom>
            <a:noFill/>
          </p:spPr>
          <p:txBody>
            <a:bodyPr wrap="none" rtlCol="0">
              <a:spAutoFit/>
            </a:bodyPr>
            <a:lstStyle/>
            <a:p>
              <a:r>
                <a:rPr lang="en-US" sz="1350" dirty="0"/>
                <a:t>[Add a picture of your facility]</a:t>
              </a:r>
            </a:p>
          </p:txBody>
        </p:sp>
      </p:grpSp>
    </p:spTree>
    <p:extLst>
      <p:ext uri="{BB962C8B-B14F-4D97-AF65-F5344CB8AC3E}">
        <p14:creationId xmlns:p14="http://schemas.microsoft.com/office/powerpoint/2010/main" val="1637301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a:extLst>
              <a:ext uri="{FF2B5EF4-FFF2-40B4-BE49-F238E27FC236}">
                <a16:creationId xmlns:a16="http://schemas.microsoft.com/office/drawing/2014/main" id="{72A15ED3-AAA4-422B-8393-8BBE1ADDE6A3}"/>
              </a:ext>
            </a:extLst>
          </p:cNvPr>
          <p:cNvSpPr>
            <a:spLocks noChangeArrowheads="1"/>
          </p:cNvSpPr>
          <p:nvPr/>
        </p:nvSpPr>
        <p:spPr bwMode="auto">
          <a:xfrm>
            <a:off x="1143001" y="-207749"/>
            <a:ext cx="138564"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0" rIns="68580" bIns="0" numCol="1" anchor="ctr" anchorCtr="0" compatLnSpc="1">
            <a:prstTxWarp prst="textNoShape">
              <a:avLst/>
            </a:prstTxWarp>
            <a:spAutoFit/>
          </a:bodyPr>
          <a:lstStyle/>
          <a:p>
            <a:pPr eaLnBrk="0" fontAlgn="base" hangingPunct="0">
              <a:spcBef>
                <a:spcPct val="0"/>
              </a:spcBef>
              <a:spcAft>
                <a:spcPct val="0"/>
              </a:spcAft>
            </a:pPr>
            <a:endParaRPr lang="en-US" altLang="en-US" sz="1350" dirty="0">
              <a:latin typeface="Arial" panose="020B0604020202020204" pitchFamily="34" charset="0"/>
            </a:endParaRPr>
          </a:p>
          <a:p>
            <a:pPr eaLnBrk="0" fontAlgn="base" hangingPunct="0">
              <a:spcBef>
                <a:spcPct val="0"/>
              </a:spcBef>
              <a:spcAft>
                <a:spcPct val="0"/>
              </a:spcAft>
            </a:pPr>
            <a:endParaRPr lang="en-US" altLang="en-US" sz="1350" dirty="0">
              <a:latin typeface="Arial" panose="020B0604020202020204" pitchFamily="34" charset="0"/>
            </a:endParaRPr>
          </a:p>
        </p:txBody>
      </p:sp>
      <p:sp>
        <p:nvSpPr>
          <p:cNvPr id="12" name="TextBox 11" title="Aim Statement">
            <a:extLst>
              <a:ext uri="{FF2B5EF4-FFF2-40B4-BE49-F238E27FC236}">
                <a16:creationId xmlns:a16="http://schemas.microsoft.com/office/drawing/2014/main" id="{7E4E8299-D012-DC4D-BFD5-06133E2BFE1D}"/>
              </a:ext>
            </a:extLst>
          </p:cNvPr>
          <p:cNvSpPr txBox="1"/>
          <p:nvPr/>
        </p:nvSpPr>
        <p:spPr>
          <a:xfrm>
            <a:off x="1459319" y="1562398"/>
            <a:ext cx="6220046" cy="606644"/>
          </a:xfrm>
          <a:prstGeom prst="rect">
            <a:avLst/>
          </a:prstGeom>
          <a:noFill/>
        </p:spPr>
        <p:txBody>
          <a:bodyPr/>
          <a:lstStyle/>
          <a:p>
            <a:pPr algn="ctr" defTabSz="605150">
              <a:defRPr/>
            </a:pPr>
            <a:r>
              <a:rPr lang="en-US" sz="2700" b="1" dirty="0">
                <a:solidFill>
                  <a:srgbClr val="4472C4">
                    <a:lumMod val="75000"/>
                  </a:srgbClr>
                </a:solidFill>
              </a:rPr>
              <a:t>Project Name</a:t>
            </a:r>
          </a:p>
          <a:p>
            <a:pPr algn="ctr" defTabSz="605150">
              <a:lnSpc>
                <a:spcPct val="95000"/>
              </a:lnSpc>
              <a:defRPr/>
            </a:pPr>
            <a:endParaRPr lang="en-US" sz="728" dirty="0">
              <a:solidFill>
                <a:prstClr val="black"/>
              </a:solidFill>
              <a:latin typeface="Calibri" panose="020F0502020204030204"/>
            </a:endParaRPr>
          </a:p>
          <a:p>
            <a:pPr defTabSz="605150">
              <a:lnSpc>
                <a:spcPct val="95000"/>
              </a:lnSpc>
              <a:defRPr/>
            </a:pPr>
            <a:endParaRPr lang="en-US" sz="728" dirty="0">
              <a:solidFill>
                <a:prstClr val="black"/>
              </a:solidFill>
              <a:latin typeface="Calibri" panose="020F0502020204030204"/>
            </a:endParaRPr>
          </a:p>
          <a:p>
            <a:pPr defTabSz="605150">
              <a:lnSpc>
                <a:spcPct val="95000"/>
              </a:lnSpc>
              <a:defRPr/>
            </a:pPr>
            <a:endParaRPr lang="en-US" sz="728" dirty="0">
              <a:solidFill>
                <a:prstClr val="black"/>
              </a:solidFill>
              <a:latin typeface="Calibri" panose="020F0502020204030204"/>
            </a:endParaRPr>
          </a:p>
          <a:p>
            <a:pPr defTabSz="605150">
              <a:lnSpc>
                <a:spcPct val="95000"/>
              </a:lnSpc>
              <a:defRPr/>
            </a:pPr>
            <a:endParaRPr lang="en-US" sz="728" dirty="0">
              <a:solidFill>
                <a:prstClr val="black"/>
              </a:solidFill>
              <a:latin typeface="Calibri" panose="020F0502020204030204"/>
            </a:endParaRPr>
          </a:p>
          <a:p>
            <a:pPr defTabSz="605150">
              <a:lnSpc>
                <a:spcPct val="95000"/>
              </a:lnSpc>
              <a:defRPr/>
            </a:pPr>
            <a:endParaRPr lang="en-US" sz="728" dirty="0">
              <a:solidFill>
                <a:prstClr val="black"/>
              </a:solidFill>
              <a:latin typeface="Calibri" panose="020F0502020204030204"/>
            </a:endParaRPr>
          </a:p>
          <a:p>
            <a:pPr defTabSz="605150">
              <a:lnSpc>
                <a:spcPct val="95000"/>
              </a:lnSpc>
              <a:defRPr/>
            </a:pPr>
            <a:endParaRPr lang="en-US" sz="728" dirty="0">
              <a:solidFill>
                <a:prstClr val="black"/>
              </a:solidFill>
              <a:latin typeface="Calibri" panose="020F0502020204030204"/>
            </a:endParaRPr>
          </a:p>
          <a:p>
            <a:pPr defTabSz="605150">
              <a:defRPr/>
            </a:pPr>
            <a:endParaRPr lang="en-US" sz="1191" dirty="0">
              <a:solidFill>
                <a:srgbClr val="4472C4">
                  <a:lumMod val="75000"/>
                </a:srgbClr>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AFA370C0-DC00-7C4C-A629-7DE02B7AA4A1}"/>
              </a:ext>
            </a:extLst>
          </p:cNvPr>
          <p:cNvSpPr txBox="1">
            <a:spLocks/>
          </p:cNvSpPr>
          <p:nvPr/>
        </p:nvSpPr>
        <p:spPr>
          <a:xfrm>
            <a:off x="1459319" y="2394994"/>
            <a:ext cx="6220046" cy="1839422"/>
          </a:xfrm>
          <a:prstGeom prst="rect">
            <a:avLst/>
          </a:prstGeom>
          <a:noFill/>
        </p:spPr>
        <p:txBody>
          <a:bodyPr anchor="ctr"/>
          <a:lstStyle/>
          <a:p>
            <a:pPr algn="ctr" defTabSz="605150" eaLnBrk="0" fontAlgn="base" hangingPunct="0">
              <a:spcBef>
                <a:spcPct val="0"/>
              </a:spcBef>
              <a:spcAft>
                <a:spcPct val="0"/>
              </a:spcAft>
              <a:defRPr/>
            </a:pPr>
            <a:r>
              <a:rPr lang="en-US" dirty="0">
                <a:solidFill>
                  <a:prstClr val="black"/>
                </a:solidFill>
              </a:rPr>
              <a:t>[Summarize the project in a sentence or two.]</a:t>
            </a:r>
          </a:p>
        </p:txBody>
      </p:sp>
    </p:spTree>
    <p:extLst>
      <p:ext uri="{BB962C8B-B14F-4D97-AF65-F5344CB8AC3E}">
        <p14:creationId xmlns:p14="http://schemas.microsoft.com/office/powerpoint/2010/main" val="1590751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title="Aim Statement">
            <a:extLst>
              <a:ext uri="{FF2B5EF4-FFF2-40B4-BE49-F238E27FC236}">
                <a16:creationId xmlns:a16="http://schemas.microsoft.com/office/drawing/2014/main" id="{9E90309C-C60A-6B05-9A68-EBA9859AC7A4}"/>
              </a:ext>
            </a:extLst>
          </p:cNvPr>
          <p:cNvSpPr txBox="1"/>
          <p:nvPr/>
        </p:nvSpPr>
        <p:spPr>
          <a:xfrm>
            <a:off x="228600" y="1568383"/>
            <a:ext cx="2719283" cy="558933"/>
          </a:xfrm>
          <a:prstGeom prst="rect">
            <a:avLst/>
          </a:prstGeom>
          <a:noFill/>
        </p:spPr>
        <p:txBody>
          <a:bodyPr/>
          <a:lstStyle/>
          <a:p>
            <a:pPr algn="ctr" defTabSz="605150">
              <a:defRPr/>
            </a:pPr>
            <a:r>
              <a:rPr lang="en-US" sz="2400" b="1" dirty="0">
                <a:solidFill>
                  <a:srgbClr val="4472C4">
                    <a:lumMod val="75000"/>
                  </a:srgbClr>
                </a:solidFill>
              </a:rPr>
              <a:t>Project Team Members</a:t>
            </a:r>
          </a:p>
          <a:p>
            <a:pPr defTabSz="605150">
              <a:defRPr/>
            </a:pPr>
            <a:endParaRPr lang="en-US" sz="1191" dirty="0">
              <a:solidFill>
                <a:srgbClr val="4472C4">
                  <a:lumMod val="75000"/>
                </a:srgbClr>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F120F2C5-A9B2-ADD0-9B26-8707BB831655}"/>
              </a:ext>
            </a:extLst>
          </p:cNvPr>
          <p:cNvSpPr txBox="1">
            <a:spLocks/>
          </p:cNvSpPr>
          <p:nvPr/>
        </p:nvSpPr>
        <p:spPr>
          <a:xfrm>
            <a:off x="3352800" y="1383540"/>
            <a:ext cx="5479946" cy="1266702"/>
          </a:xfrm>
          <a:prstGeom prst="rect">
            <a:avLst/>
          </a:prstGeom>
          <a:noFill/>
        </p:spPr>
        <p:txBody>
          <a:bodyPr anchor="ctr"/>
          <a:lstStyle/>
          <a:p>
            <a:pPr algn="ctr" defTabSz="605150" eaLnBrk="0" fontAlgn="base" hangingPunct="0">
              <a:spcBef>
                <a:spcPct val="0"/>
              </a:spcBef>
              <a:spcAft>
                <a:spcPct val="0"/>
              </a:spcAft>
              <a:defRPr/>
            </a:pPr>
            <a:endParaRPr lang="en-US" sz="1191" dirty="0">
              <a:solidFill>
                <a:prstClr val="black"/>
              </a:solidFill>
              <a:latin typeface="Calibri" panose="020F0502020204030204" pitchFamily="34" charset="0"/>
            </a:endParaRPr>
          </a:p>
          <a:p>
            <a:pPr algn="ctr" defTabSz="605150" eaLnBrk="0" fontAlgn="base" hangingPunct="0">
              <a:spcBef>
                <a:spcPct val="0"/>
              </a:spcBef>
              <a:spcAft>
                <a:spcPct val="0"/>
              </a:spcAft>
              <a:defRPr/>
            </a:pPr>
            <a:r>
              <a:rPr lang="en-US" sz="1350" dirty="0">
                <a:solidFill>
                  <a:prstClr val="black"/>
                </a:solidFill>
              </a:rPr>
              <a:t>[List Team Member Names and Roles]</a:t>
            </a:r>
          </a:p>
          <a:p>
            <a:pPr algn="ctr" defTabSz="605150" eaLnBrk="0" fontAlgn="base" hangingPunct="0">
              <a:spcBef>
                <a:spcPct val="0"/>
              </a:spcBef>
              <a:spcAft>
                <a:spcPct val="0"/>
              </a:spcAft>
              <a:defRPr/>
            </a:pPr>
            <a:endParaRPr lang="en-US" sz="1191" dirty="0">
              <a:solidFill>
                <a:prstClr val="black"/>
              </a:solidFill>
              <a:latin typeface="Franklin Gothic Demi" panose="020B0703020102020204" pitchFamily="34" charset="0"/>
            </a:endParaRPr>
          </a:p>
        </p:txBody>
      </p:sp>
      <p:sp>
        <p:nvSpPr>
          <p:cNvPr id="5" name="Title 3">
            <a:extLst>
              <a:ext uri="{FF2B5EF4-FFF2-40B4-BE49-F238E27FC236}">
                <a16:creationId xmlns:a16="http://schemas.microsoft.com/office/drawing/2014/main" id="{A87D27C4-89B4-4090-122B-D02D3BE30F76}"/>
              </a:ext>
            </a:extLst>
          </p:cNvPr>
          <p:cNvSpPr>
            <a:spLocks noGrp="1"/>
          </p:cNvSpPr>
          <p:nvPr>
            <p:ph type="title"/>
          </p:nvPr>
        </p:nvSpPr>
        <p:spPr>
          <a:xfrm>
            <a:off x="1452341" y="339551"/>
            <a:ext cx="5973027" cy="1012999"/>
          </a:xfrm>
        </p:spPr>
        <p:txBody>
          <a:bodyPr rtlCol="0" anchor="t">
            <a:noAutofit/>
          </a:bodyPr>
          <a:lstStyle/>
          <a:p>
            <a:pPr algn="ctr" defTabSz="665665">
              <a:defRPr/>
            </a:pPr>
            <a:r>
              <a:rPr lang="en-US" sz="2700" b="1" dirty="0">
                <a:solidFill>
                  <a:srgbClr val="005A9C"/>
                </a:solidFill>
              </a:rPr>
              <a:t>[Organization Name]</a:t>
            </a:r>
            <a:br>
              <a:rPr lang="en-US" sz="2700" b="1" dirty="0">
                <a:solidFill>
                  <a:srgbClr val="005A9C"/>
                </a:solidFill>
              </a:rPr>
            </a:br>
            <a:r>
              <a:rPr lang="en-US" sz="2700" b="1" dirty="0">
                <a:solidFill>
                  <a:srgbClr val="005A9C"/>
                </a:solidFill>
              </a:rPr>
              <a:t>[City]</a:t>
            </a:r>
            <a:endParaRPr lang="en-US" sz="2700" dirty="0">
              <a:solidFill>
                <a:srgbClr val="005A9C"/>
              </a:solidFill>
            </a:endParaRPr>
          </a:p>
        </p:txBody>
      </p:sp>
      <p:sp>
        <p:nvSpPr>
          <p:cNvPr id="2" name="TextBox 1">
            <a:extLst>
              <a:ext uri="{FF2B5EF4-FFF2-40B4-BE49-F238E27FC236}">
                <a16:creationId xmlns:a16="http://schemas.microsoft.com/office/drawing/2014/main" id="{29DDDFBA-7389-4D74-9D30-6BDEDA428478}"/>
              </a:ext>
            </a:extLst>
          </p:cNvPr>
          <p:cNvSpPr txBox="1"/>
          <p:nvPr/>
        </p:nvSpPr>
        <p:spPr>
          <a:xfrm>
            <a:off x="2971800" y="2724150"/>
            <a:ext cx="3352800" cy="369332"/>
          </a:xfrm>
          <a:prstGeom prst="rect">
            <a:avLst/>
          </a:prstGeom>
          <a:noFill/>
        </p:spPr>
        <p:txBody>
          <a:bodyPr wrap="square" rtlCol="0">
            <a:spAutoFit/>
          </a:bodyPr>
          <a:lstStyle/>
          <a:p>
            <a:pPr algn="ctr"/>
            <a:r>
              <a:rPr lang="en-US" dirty="0"/>
              <a:t>[Insert Team Photo (Optional)]</a:t>
            </a:r>
          </a:p>
        </p:txBody>
      </p:sp>
    </p:spTree>
    <p:extLst>
      <p:ext uri="{BB962C8B-B14F-4D97-AF65-F5344CB8AC3E}">
        <p14:creationId xmlns:p14="http://schemas.microsoft.com/office/powerpoint/2010/main" val="912409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a:extLst>
              <a:ext uri="{FF2B5EF4-FFF2-40B4-BE49-F238E27FC236}">
                <a16:creationId xmlns:a16="http://schemas.microsoft.com/office/drawing/2014/main" id="{72A15ED3-AAA4-422B-8393-8BBE1ADDE6A3}"/>
              </a:ext>
            </a:extLst>
          </p:cNvPr>
          <p:cNvSpPr>
            <a:spLocks noChangeArrowheads="1"/>
          </p:cNvSpPr>
          <p:nvPr/>
        </p:nvSpPr>
        <p:spPr bwMode="auto">
          <a:xfrm>
            <a:off x="1143001" y="-207749"/>
            <a:ext cx="138564"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0" rIns="68580" bIns="0" numCol="1" anchor="ctr" anchorCtr="0" compatLnSpc="1">
            <a:prstTxWarp prst="textNoShape">
              <a:avLst/>
            </a:prstTxWarp>
            <a:spAutoFit/>
          </a:bodyPr>
          <a:lstStyle/>
          <a:p>
            <a:pPr eaLnBrk="0" fontAlgn="base" hangingPunct="0">
              <a:spcBef>
                <a:spcPct val="0"/>
              </a:spcBef>
              <a:spcAft>
                <a:spcPct val="0"/>
              </a:spcAft>
            </a:pPr>
            <a:endParaRPr lang="en-US" altLang="en-US" sz="1350" dirty="0">
              <a:latin typeface="Arial" panose="020B0604020202020204" pitchFamily="34" charset="0"/>
            </a:endParaRPr>
          </a:p>
          <a:p>
            <a:pPr eaLnBrk="0" fontAlgn="base" hangingPunct="0">
              <a:spcBef>
                <a:spcPct val="0"/>
              </a:spcBef>
              <a:spcAft>
                <a:spcPct val="0"/>
              </a:spcAft>
            </a:pPr>
            <a:endParaRPr lang="en-US" altLang="en-US" sz="1350" dirty="0">
              <a:latin typeface="Arial" panose="020B0604020202020204" pitchFamily="34" charset="0"/>
            </a:endParaRPr>
          </a:p>
        </p:txBody>
      </p:sp>
      <p:sp>
        <p:nvSpPr>
          <p:cNvPr id="10" name="Title 3">
            <a:extLst>
              <a:ext uri="{FF2B5EF4-FFF2-40B4-BE49-F238E27FC236}">
                <a16:creationId xmlns:a16="http://schemas.microsoft.com/office/drawing/2014/main" id="{2495CE0B-3434-AB44-9887-B317368EEE20}"/>
              </a:ext>
            </a:extLst>
          </p:cNvPr>
          <p:cNvSpPr>
            <a:spLocks noGrp="1"/>
          </p:cNvSpPr>
          <p:nvPr>
            <p:ph type="title"/>
          </p:nvPr>
        </p:nvSpPr>
        <p:spPr>
          <a:xfrm>
            <a:off x="1143000" y="415751"/>
            <a:ext cx="6858000" cy="1012999"/>
          </a:xfrm>
        </p:spPr>
        <p:txBody>
          <a:bodyPr rtlCol="0" anchor="t">
            <a:noAutofit/>
          </a:bodyPr>
          <a:lstStyle/>
          <a:p>
            <a:pPr algn="ctr" defTabSz="665665">
              <a:defRPr/>
            </a:pPr>
            <a:r>
              <a:rPr lang="en-US" sz="2700" b="1" dirty="0">
                <a:solidFill>
                  <a:srgbClr val="005A9C"/>
                </a:solidFill>
              </a:rPr>
              <a:t>[Organization Name]</a:t>
            </a:r>
            <a:br>
              <a:rPr lang="en-US" sz="2700" b="1" dirty="0">
                <a:solidFill>
                  <a:srgbClr val="005A9C"/>
                </a:solidFill>
              </a:rPr>
            </a:br>
            <a:r>
              <a:rPr lang="en-US" sz="2700" b="1" dirty="0">
                <a:solidFill>
                  <a:srgbClr val="005A9C"/>
                </a:solidFill>
              </a:rPr>
              <a:t>[City]</a:t>
            </a:r>
            <a:endParaRPr lang="en-US" sz="2700" dirty="0">
              <a:solidFill>
                <a:srgbClr val="005A9C"/>
              </a:solidFill>
            </a:endParaRPr>
          </a:p>
        </p:txBody>
      </p:sp>
      <p:sp>
        <p:nvSpPr>
          <p:cNvPr id="12" name="TextBox 11" title="Aim Statement">
            <a:extLst>
              <a:ext uri="{FF2B5EF4-FFF2-40B4-BE49-F238E27FC236}">
                <a16:creationId xmlns:a16="http://schemas.microsoft.com/office/drawing/2014/main" id="{7E4E8299-D012-DC4D-BFD5-06133E2BFE1D}"/>
              </a:ext>
            </a:extLst>
          </p:cNvPr>
          <p:cNvSpPr txBox="1"/>
          <p:nvPr/>
        </p:nvSpPr>
        <p:spPr>
          <a:xfrm>
            <a:off x="451692" y="1435427"/>
            <a:ext cx="2719283" cy="415499"/>
          </a:xfrm>
          <a:prstGeom prst="rect">
            <a:avLst/>
          </a:prstGeom>
          <a:noFill/>
        </p:spPr>
        <p:txBody>
          <a:bodyPr/>
          <a:lstStyle/>
          <a:p>
            <a:pPr algn="ctr" defTabSz="605150">
              <a:defRPr/>
            </a:pPr>
            <a:r>
              <a:rPr lang="en-US" b="1" dirty="0">
                <a:solidFill>
                  <a:srgbClr val="4472C4">
                    <a:lumMod val="75000"/>
                  </a:srgbClr>
                </a:solidFill>
              </a:rPr>
              <a:t>Project Aim Statement</a:t>
            </a:r>
          </a:p>
          <a:p>
            <a:pPr defTabSz="605150">
              <a:lnSpc>
                <a:spcPct val="95000"/>
              </a:lnSpc>
              <a:defRPr/>
            </a:pPr>
            <a:endParaRPr lang="en-US" sz="728" dirty="0">
              <a:solidFill>
                <a:prstClr val="black"/>
              </a:solidFill>
              <a:latin typeface="Calibri" panose="020F0502020204030204"/>
            </a:endParaRPr>
          </a:p>
          <a:p>
            <a:pPr defTabSz="605150">
              <a:lnSpc>
                <a:spcPct val="95000"/>
              </a:lnSpc>
              <a:defRPr/>
            </a:pPr>
            <a:endParaRPr lang="en-US" sz="728" dirty="0">
              <a:solidFill>
                <a:prstClr val="black"/>
              </a:solidFill>
              <a:latin typeface="Calibri" panose="020F0502020204030204"/>
            </a:endParaRPr>
          </a:p>
          <a:p>
            <a:pPr defTabSz="605150">
              <a:lnSpc>
                <a:spcPct val="95000"/>
              </a:lnSpc>
              <a:defRPr/>
            </a:pPr>
            <a:endParaRPr lang="en-US" sz="728" dirty="0">
              <a:solidFill>
                <a:prstClr val="black"/>
              </a:solidFill>
              <a:latin typeface="Calibri" panose="020F0502020204030204"/>
            </a:endParaRPr>
          </a:p>
          <a:p>
            <a:pPr defTabSz="605150">
              <a:lnSpc>
                <a:spcPct val="95000"/>
              </a:lnSpc>
              <a:defRPr/>
            </a:pPr>
            <a:endParaRPr lang="en-US" sz="728" dirty="0">
              <a:solidFill>
                <a:prstClr val="black"/>
              </a:solidFill>
              <a:latin typeface="Calibri" panose="020F0502020204030204"/>
            </a:endParaRPr>
          </a:p>
          <a:p>
            <a:pPr defTabSz="605150">
              <a:lnSpc>
                <a:spcPct val="95000"/>
              </a:lnSpc>
              <a:defRPr/>
            </a:pPr>
            <a:endParaRPr lang="en-US" sz="728" dirty="0">
              <a:solidFill>
                <a:prstClr val="black"/>
              </a:solidFill>
              <a:latin typeface="Calibri" panose="020F0502020204030204"/>
            </a:endParaRPr>
          </a:p>
          <a:p>
            <a:pPr defTabSz="605150">
              <a:lnSpc>
                <a:spcPct val="95000"/>
              </a:lnSpc>
              <a:defRPr/>
            </a:pPr>
            <a:endParaRPr lang="en-US" sz="728" dirty="0">
              <a:solidFill>
                <a:prstClr val="black"/>
              </a:solidFill>
              <a:latin typeface="Calibri" panose="020F0502020204030204"/>
            </a:endParaRPr>
          </a:p>
          <a:p>
            <a:pPr defTabSz="605150">
              <a:defRPr/>
            </a:pPr>
            <a:endParaRPr lang="en-US" sz="1191" dirty="0">
              <a:solidFill>
                <a:srgbClr val="4472C4">
                  <a:lumMod val="75000"/>
                </a:srgbClr>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AFA370C0-DC00-7C4C-A629-7DE02B7AA4A1}"/>
              </a:ext>
            </a:extLst>
          </p:cNvPr>
          <p:cNvSpPr txBox="1">
            <a:spLocks/>
          </p:cNvSpPr>
          <p:nvPr/>
        </p:nvSpPr>
        <p:spPr>
          <a:xfrm>
            <a:off x="3170975" y="1195017"/>
            <a:ext cx="5521334" cy="1376733"/>
          </a:xfrm>
          <a:prstGeom prst="rect">
            <a:avLst/>
          </a:prstGeom>
          <a:noFill/>
        </p:spPr>
        <p:txBody>
          <a:bodyPr anchor="ctr"/>
          <a:lstStyle/>
          <a:p>
            <a:pPr algn="ctr" defTabSz="605150" eaLnBrk="0" fontAlgn="base" hangingPunct="0">
              <a:spcBef>
                <a:spcPct val="0"/>
              </a:spcBef>
              <a:spcAft>
                <a:spcPct val="0"/>
              </a:spcAft>
              <a:defRPr/>
            </a:pPr>
            <a:r>
              <a:rPr lang="en-US" sz="1350" dirty="0">
                <a:solidFill>
                  <a:prstClr val="black"/>
                </a:solidFill>
              </a:rPr>
              <a:t>[Specific, measurable, achievable, realistic goal for the current project period…</a:t>
            </a:r>
            <a:r>
              <a:rPr lang="en-US" sz="1350" dirty="0" err="1">
                <a:solidFill>
                  <a:prstClr val="black"/>
                </a:solidFill>
              </a:rPr>
              <a:t>ie</a:t>
            </a:r>
            <a:r>
              <a:rPr lang="en-US" sz="1350" dirty="0">
                <a:solidFill>
                  <a:prstClr val="black"/>
                </a:solidFill>
              </a:rPr>
              <a:t>. What was your goal and how were you planning to measure success?]</a:t>
            </a:r>
          </a:p>
        </p:txBody>
      </p:sp>
      <p:sp>
        <p:nvSpPr>
          <p:cNvPr id="16" name="TextBox 15" title="Aim Statement">
            <a:extLst>
              <a:ext uri="{FF2B5EF4-FFF2-40B4-BE49-F238E27FC236}">
                <a16:creationId xmlns:a16="http://schemas.microsoft.com/office/drawing/2014/main" id="{9DC17C92-EDA9-A046-8E13-6305DCCC3CA0}"/>
              </a:ext>
            </a:extLst>
          </p:cNvPr>
          <p:cNvSpPr txBox="1"/>
          <p:nvPr/>
        </p:nvSpPr>
        <p:spPr>
          <a:xfrm>
            <a:off x="451690" y="2974733"/>
            <a:ext cx="2719283" cy="501695"/>
          </a:xfrm>
          <a:prstGeom prst="rect">
            <a:avLst/>
          </a:prstGeom>
          <a:noFill/>
        </p:spPr>
        <p:txBody>
          <a:bodyPr/>
          <a:lstStyle/>
          <a:p>
            <a:pPr algn="ctr" defTabSz="605150">
              <a:defRPr/>
            </a:pPr>
            <a:r>
              <a:rPr lang="en-US" b="1" dirty="0">
                <a:solidFill>
                  <a:srgbClr val="4472C4">
                    <a:lumMod val="75000"/>
                  </a:srgbClr>
                </a:solidFill>
              </a:rPr>
              <a:t>Why is this important?</a:t>
            </a:r>
          </a:p>
          <a:p>
            <a:pPr defTabSz="605150">
              <a:defRPr/>
            </a:pPr>
            <a:endParaRPr lang="en-US" sz="1191" dirty="0">
              <a:solidFill>
                <a:srgbClr val="4472C4">
                  <a:lumMod val="75000"/>
                </a:srgbClr>
              </a:solidFill>
            </a:endParaRPr>
          </a:p>
        </p:txBody>
      </p:sp>
      <p:sp>
        <p:nvSpPr>
          <p:cNvPr id="17" name="TextBox 16">
            <a:extLst>
              <a:ext uri="{FF2B5EF4-FFF2-40B4-BE49-F238E27FC236}">
                <a16:creationId xmlns:a16="http://schemas.microsoft.com/office/drawing/2014/main" id="{9AD29672-2253-4A44-9029-745B5D67F799}"/>
              </a:ext>
            </a:extLst>
          </p:cNvPr>
          <p:cNvSpPr txBox="1">
            <a:spLocks/>
          </p:cNvSpPr>
          <p:nvPr/>
        </p:nvSpPr>
        <p:spPr>
          <a:xfrm>
            <a:off x="3170974" y="2722206"/>
            <a:ext cx="5521334" cy="1784479"/>
          </a:xfrm>
          <a:prstGeom prst="rect">
            <a:avLst/>
          </a:prstGeom>
          <a:noFill/>
        </p:spPr>
        <p:txBody>
          <a:bodyPr anchor="ctr"/>
          <a:lstStyle/>
          <a:p>
            <a:pPr algn="ctr" defTabSz="605150" eaLnBrk="0" fontAlgn="base" hangingPunct="0">
              <a:spcBef>
                <a:spcPct val="0"/>
              </a:spcBef>
              <a:spcAft>
                <a:spcPct val="0"/>
              </a:spcAft>
              <a:defRPr/>
            </a:pPr>
            <a:endParaRPr lang="en-US" sz="1191" dirty="0">
              <a:solidFill>
                <a:prstClr val="black"/>
              </a:solidFill>
              <a:latin typeface="Calibri" panose="020F0502020204030204" pitchFamily="34" charset="0"/>
            </a:endParaRPr>
          </a:p>
          <a:p>
            <a:pPr algn="ctr" defTabSz="605150" eaLnBrk="0" fontAlgn="base" hangingPunct="0">
              <a:spcBef>
                <a:spcPct val="0"/>
              </a:spcBef>
              <a:spcAft>
                <a:spcPct val="0"/>
              </a:spcAft>
              <a:defRPr/>
            </a:pPr>
            <a:r>
              <a:rPr lang="en-US" sz="1350" dirty="0">
                <a:solidFill>
                  <a:prstClr val="black"/>
                </a:solidFill>
              </a:rPr>
              <a:t>[Statement of why the project is important. How does it improve the quality or safety of patient health care?]</a:t>
            </a:r>
          </a:p>
          <a:p>
            <a:pPr algn="ctr" defTabSz="605150" eaLnBrk="0" fontAlgn="base" hangingPunct="0">
              <a:spcBef>
                <a:spcPct val="0"/>
              </a:spcBef>
              <a:spcAft>
                <a:spcPct val="0"/>
              </a:spcAft>
              <a:defRPr/>
            </a:pPr>
            <a:endParaRPr lang="en-US" sz="1191" dirty="0">
              <a:solidFill>
                <a:prstClr val="black"/>
              </a:solidFill>
              <a:latin typeface="Franklin Gothic Demi" panose="020B0703020102020204" pitchFamily="34" charset="0"/>
            </a:endParaRPr>
          </a:p>
        </p:txBody>
      </p:sp>
    </p:spTree>
    <p:extLst>
      <p:ext uri="{BB962C8B-B14F-4D97-AF65-F5344CB8AC3E}">
        <p14:creationId xmlns:p14="http://schemas.microsoft.com/office/powerpoint/2010/main" val="3970188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a:extLst>
              <a:ext uri="{FF2B5EF4-FFF2-40B4-BE49-F238E27FC236}">
                <a16:creationId xmlns:a16="http://schemas.microsoft.com/office/drawing/2014/main" id="{72A15ED3-AAA4-422B-8393-8BBE1ADDE6A3}"/>
              </a:ext>
            </a:extLst>
          </p:cNvPr>
          <p:cNvSpPr>
            <a:spLocks noChangeArrowheads="1"/>
          </p:cNvSpPr>
          <p:nvPr/>
        </p:nvSpPr>
        <p:spPr bwMode="auto">
          <a:xfrm>
            <a:off x="1143001" y="-207749"/>
            <a:ext cx="138564"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0" rIns="68580" bIns="0" numCol="1" anchor="ctr" anchorCtr="0" compatLnSpc="1">
            <a:prstTxWarp prst="textNoShape">
              <a:avLst/>
            </a:prstTxWarp>
            <a:spAutoFit/>
          </a:bodyPr>
          <a:lstStyle/>
          <a:p>
            <a:pPr eaLnBrk="0" fontAlgn="base" hangingPunct="0">
              <a:spcBef>
                <a:spcPct val="0"/>
              </a:spcBef>
              <a:spcAft>
                <a:spcPct val="0"/>
              </a:spcAft>
            </a:pPr>
            <a:endParaRPr lang="en-US" altLang="en-US" sz="1350" dirty="0">
              <a:latin typeface="Arial" panose="020B0604020202020204" pitchFamily="34" charset="0"/>
            </a:endParaRPr>
          </a:p>
          <a:p>
            <a:pPr eaLnBrk="0" fontAlgn="base" hangingPunct="0">
              <a:spcBef>
                <a:spcPct val="0"/>
              </a:spcBef>
              <a:spcAft>
                <a:spcPct val="0"/>
              </a:spcAft>
            </a:pPr>
            <a:endParaRPr lang="en-US" altLang="en-US" sz="1350" dirty="0">
              <a:latin typeface="Arial" panose="020B0604020202020204" pitchFamily="34" charset="0"/>
            </a:endParaRPr>
          </a:p>
        </p:txBody>
      </p:sp>
      <p:sp>
        <p:nvSpPr>
          <p:cNvPr id="10" name="Title 3">
            <a:extLst>
              <a:ext uri="{FF2B5EF4-FFF2-40B4-BE49-F238E27FC236}">
                <a16:creationId xmlns:a16="http://schemas.microsoft.com/office/drawing/2014/main" id="{2495CE0B-3434-AB44-9887-B317368EEE20}"/>
              </a:ext>
            </a:extLst>
          </p:cNvPr>
          <p:cNvSpPr>
            <a:spLocks noGrp="1"/>
          </p:cNvSpPr>
          <p:nvPr>
            <p:ph type="title"/>
          </p:nvPr>
        </p:nvSpPr>
        <p:spPr>
          <a:xfrm>
            <a:off x="1143000" y="415751"/>
            <a:ext cx="6858000" cy="1012999"/>
          </a:xfrm>
        </p:spPr>
        <p:txBody>
          <a:bodyPr rtlCol="0" anchor="t">
            <a:noAutofit/>
          </a:bodyPr>
          <a:lstStyle/>
          <a:p>
            <a:pPr algn="ctr" defTabSz="665665">
              <a:defRPr/>
            </a:pPr>
            <a:r>
              <a:rPr lang="en-US" sz="2700" b="1" dirty="0">
                <a:solidFill>
                  <a:srgbClr val="005A9C"/>
                </a:solidFill>
              </a:rPr>
              <a:t>[Organization Name]</a:t>
            </a:r>
            <a:br>
              <a:rPr lang="en-US" sz="2700" b="1" dirty="0">
                <a:solidFill>
                  <a:srgbClr val="005A9C"/>
                </a:solidFill>
              </a:rPr>
            </a:br>
            <a:r>
              <a:rPr lang="en-US" sz="2700" b="1" dirty="0">
                <a:solidFill>
                  <a:srgbClr val="005A9C"/>
                </a:solidFill>
              </a:rPr>
              <a:t>[City]</a:t>
            </a:r>
            <a:endParaRPr lang="en-US" sz="2700" dirty="0">
              <a:solidFill>
                <a:srgbClr val="005A9C"/>
              </a:solidFill>
            </a:endParaRPr>
          </a:p>
        </p:txBody>
      </p:sp>
      <p:sp>
        <p:nvSpPr>
          <p:cNvPr id="13" name="TextBox 12" title="Aim Statement">
            <a:extLst>
              <a:ext uri="{FF2B5EF4-FFF2-40B4-BE49-F238E27FC236}">
                <a16:creationId xmlns:a16="http://schemas.microsoft.com/office/drawing/2014/main" id="{F08B1B67-ADBA-9048-B784-5AFA35FD86F3}"/>
              </a:ext>
            </a:extLst>
          </p:cNvPr>
          <p:cNvSpPr txBox="1"/>
          <p:nvPr/>
        </p:nvSpPr>
        <p:spPr>
          <a:xfrm>
            <a:off x="164775" y="2085819"/>
            <a:ext cx="2273626" cy="558933"/>
          </a:xfrm>
          <a:prstGeom prst="rect">
            <a:avLst/>
          </a:prstGeom>
          <a:noFill/>
        </p:spPr>
        <p:txBody>
          <a:bodyPr/>
          <a:lstStyle/>
          <a:p>
            <a:pPr algn="ctr" defTabSz="605150">
              <a:defRPr/>
            </a:pPr>
            <a:r>
              <a:rPr lang="en-US" sz="2400" b="1" dirty="0">
                <a:solidFill>
                  <a:srgbClr val="4472C4">
                    <a:lumMod val="75000"/>
                  </a:srgbClr>
                </a:solidFill>
              </a:rPr>
              <a:t>Changes Being Tested</a:t>
            </a:r>
          </a:p>
          <a:p>
            <a:pPr defTabSz="605150">
              <a:defRPr/>
            </a:pPr>
            <a:endParaRPr lang="en-US" sz="1191" dirty="0">
              <a:solidFill>
                <a:srgbClr val="4472C4">
                  <a:lumMod val="75000"/>
                </a:srgbClr>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5820C607-096D-824F-9EFB-E8945DFF55E3}"/>
              </a:ext>
            </a:extLst>
          </p:cNvPr>
          <p:cNvSpPr txBox="1">
            <a:spLocks/>
          </p:cNvSpPr>
          <p:nvPr/>
        </p:nvSpPr>
        <p:spPr>
          <a:xfrm>
            <a:off x="3128386" y="1676047"/>
            <a:ext cx="5479946" cy="2431755"/>
          </a:xfrm>
          <a:prstGeom prst="rect">
            <a:avLst/>
          </a:prstGeom>
          <a:noFill/>
        </p:spPr>
        <p:txBody>
          <a:bodyPr anchor="ctr"/>
          <a:lstStyle/>
          <a:p>
            <a:pPr algn="ctr" defTabSz="605150" eaLnBrk="0" fontAlgn="base" hangingPunct="0">
              <a:spcBef>
                <a:spcPct val="0"/>
              </a:spcBef>
              <a:spcAft>
                <a:spcPct val="0"/>
              </a:spcAft>
              <a:defRPr/>
            </a:pPr>
            <a:endParaRPr lang="en-US" sz="1191" dirty="0">
              <a:solidFill>
                <a:prstClr val="black"/>
              </a:solidFill>
              <a:latin typeface="Calibri" panose="020F0502020204030204" pitchFamily="34" charset="0"/>
            </a:endParaRPr>
          </a:p>
          <a:p>
            <a:pPr algn="ctr" defTabSz="605150" eaLnBrk="0" fontAlgn="base" hangingPunct="0">
              <a:spcBef>
                <a:spcPct val="0"/>
              </a:spcBef>
              <a:spcAft>
                <a:spcPct val="0"/>
              </a:spcAft>
              <a:defRPr/>
            </a:pPr>
            <a:r>
              <a:rPr lang="en-US" sz="1350" dirty="0">
                <a:solidFill>
                  <a:prstClr val="black"/>
                </a:solidFill>
              </a:rPr>
              <a:t>[Provide one or more changes you are testing in order to achieve your goal. What improvements or changes were made during the project? Describe the results of those tests of change. How did these tests of change impact your project?]</a:t>
            </a:r>
          </a:p>
          <a:p>
            <a:pPr algn="ctr" defTabSz="605150" eaLnBrk="0" fontAlgn="base" hangingPunct="0">
              <a:spcBef>
                <a:spcPct val="0"/>
              </a:spcBef>
              <a:spcAft>
                <a:spcPct val="0"/>
              </a:spcAft>
              <a:defRPr/>
            </a:pPr>
            <a:endParaRPr lang="en-US" sz="1191" dirty="0">
              <a:solidFill>
                <a:prstClr val="black"/>
              </a:solidFill>
              <a:latin typeface="Franklin Gothic Demi" panose="020B0703020102020204" pitchFamily="34" charset="0"/>
            </a:endParaRPr>
          </a:p>
        </p:txBody>
      </p:sp>
    </p:spTree>
    <p:extLst>
      <p:ext uri="{BB962C8B-B14F-4D97-AF65-F5344CB8AC3E}">
        <p14:creationId xmlns:p14="http://schemas.microsoft.com/office/powerpoint/2010/main" val="1940044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a:extLst>
              <a:ext uri="{FF2B5EF4-FFF2-40B4-BE49-F238E27FC236}">
                <a16:creationId xmlns:a16="http://schemas.microsoft.com/office/drawing/2014/main" id="{72A15ED3-AAA4-422B-8393-8BBE1ADDE6A3}"/>
              </a:ext>
            </a:extLst>
          </p:cNvPr>
          <p:cNvSpPr>
            <a:spLocks noChangeArrowheads="1"/>
          </p:cNvSpPr>
          <p:nvPr/>
        </p:nvSpPr>
        <p:spPr bwMode="auto">
          <a:xfrm>
            <a:off x="1143001" y="-207749"/>
            <a:ext cx="138564"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0" rIns="68580" bIns="0" numCol="1" anchor="ctr" anchorCtr="0" compatLnSpc="1">
            <a:prstTxWarp prst="textNoShape">
              <a:avLst/>
            </a:prstTxWarp>
            <a:spAutoFit/>
          </a:bodyPr>
          <a:lstStyle/>
          <a:p>
            <a:pPr eaLnBrk="0" fontAlgn="base" hangingPunct="0">
              <a:spcBef>
                <a:spcPct val="0"/>
              </a:spcBef>
              <a:spcAft>
                <a:spcPct val="0"/>
              </a:spcAft>
            </a:pPr>
            <a:endParaRPr lang="en-US" altLang="en-US" sz="1350" dirty="0">
              <a:latin typeface="Arial" panose="020B0604020202020204" pitchFamily="34" charset="0"/>
            </a:endParaRPr>
          </a:p>
          <a:p>
            <a:pPr eaLnBrk="0" fontAlgn="base" hangingPunct="0">
              <a:spcBef>
                <a:spcPct val="0"/>
              </a:spcBef>
              <a:spcAft>
                <a:spcPct val="0"/>
              </a:spcAft>
            </a:pPr>
            <a:endParaRPr lang="en-US" altLang="en-US" sz="1350" dirty="0">
              <a:latin typeface="Arial" panose="020B0604020202020204" pitchFamily="34" charset="0"/>
            </a:endParaRPr>
          </a:p>
        </p:txBody>
      </p:sp>
      <p:sp>
        <p:nvSpPr>
          <p:cNvPr id="10" name="Title 3">
            <a:extLst>
              <a:ext uri="{FF2B5EF4-FFF2-40B4-BE49-F238E27FC236}">
                <a16:creationId xmlns:a16="http://schemas.microsoft.com/office/drawing/2014/main" id="{2495CE0B-3434-AB44-9887-B317368EEE20}"/>
              </a:ext>
            </a:extLst>
          </p:cNvPr>
          <p:cNvSpPr>
            <a:spLocks noGrp="1"/>
          </p:cNvSpPr>
          <p:nvPr>
            <p:ph type="title"/>
          </p:nvPr>
        </p:nvSpPr>
        <p:spPr>
          <a:xfrm>
            <a:off x="1361003" y="347119"/>
            <a:ext cx="6169446" cy="754214"/>
          </a:xfrm>
        </p:spPr>
        <p:txBody>
          <a:bodyPr rtlCol="0" anchor="t">
            <a:noAutofit/>
          </a:bodyPr>
          <a:lstStyle/>
          <a:p>
            <a:pPr algn="ctr" defTabSz="665665">
              <a:defRPr/>
            </a:pPr>
            <a:r>
              <a:rPr lang="en-US" sz="2700" b="1" dirty="0">
                <a:solidFill>
                  <a:srgbClr val="005A9C"/>
                </a:solidFill>
              </a:rPr>
              <a:t>[Organization Name]</a:t>
            </a:r>
            <a:br>
              <a:rPr lang="en-US" sz="2700" b="1" dirty="0">
                <a:solidFill>
                  <a:srgbClr val="005A9C"/>
                </a:solidFill>
              </a:rPr>
            </a:br>
            <a:r>
              <a:rPr lang="en-US" sz="2700" b="1" dirty="0">
                <a:solidFill>
                  <a:srgbClr val="005A9C"/>
                </a:solidFill>
              </a:rPr>
              <a:t>[City]</a:t>
            </a:r>
            <a:endParaRPr lang="en-US" sz="2700" dirty="0">
              <a:solidFill>
                <a:srgbClr val="005A9C"/>
              </a:solidFill>
            </a:endParaRPr>
          </a:p>
        </p:txBody>
      </p:sp>
      <p:sp>
        <p:nvSpPr>
          <p:cNvPr id="12" name="TextBox 11" title="Aim Statement">
            <a:extLst>
              <a:ext uri="{FF2B5EF4-FFF2-40B4-BE49-F238E27FC236}">
                <a16:creationId xmlns:a16="http://schemas.microsoft.com/office/drawing/2014/main" id="{7E4E8299-D012-DC4D-BFD5-06133E2BFE1D}"/>
              </a:ext>
            </a:extLst>
          </p:cNvPr>
          <p:cNvSpPr txBox="1"/>
          <p:nvPr/>
        </p:nvSpPr>
        <p:spPr>
          <a:xfrm>
            <a:off x="0" y="2090451"/>
            <a:ext cx="1734320" cy="1371600"/>
          </a:xfrm>
          <a:prstGeom prst="rect">
            <a:avLst/>
          </a:prstGeom>
          <a:noFill/>
        </p:spPr>
        <p:txBody>
          <a:bodyPr/>
          <a:lstStyle/>
          <a:p>
            <a:pPr algn="ctr" defTabSz="605150">
              <a:defRPr/>
            </a:pPr>
            <a:r>
              <a:rPr lang="en-US" sz="2700" b="1" dirty="0">
                <a:solidFill>
                  <a:srgbClr val="4472C4">
                    <a:lumMod val="75000"/>
                  </a:srgbClr>
                </a:solidFill>
              </a:rPr>
              <a:t>Project Results</a:t>
            </a:r>
          </a:p>
          <a:p>
            <a:pPr defTabSz="605150">
              <a:lnSpc>
                <a:spcPct val="95000"/>
              </a:lnSpc>
              <a:defRPr/>
            </a:pPr>
            <a:endParaRPr lang="en-US" sz="728" dirty="0">
              <a:solidFill>
                <a:prstClr val="black"/>
              </a:solidFill>
              <a:latin typeface="Calibri" panose="020F0502020204030204"/>
            </a:endParaRPr>
          </a:p>
          <a:p>
            <a:pPr defTabSz="605150">
              <a:lnSpc>
                <a:spcPct val="95000"/>
              </a:lnSpc>
              <a:defRPr/>
            </a:pPr>
            <a:endParaRPr lang="en-US" sz="728" dirty="0">
              <a:solidFill>
                <a:prstClr val="black"/>
              </a:solidFill>
              <a:latin typeface="Calibri" panose="020F0502020204030204"/>
            </a:endParaRPr>
          </a:p>
          <a:p>
            <a:pPr defTabSz="605150">
              <a:lnSpc>
                <a:spcPct val="95000"/>
              </a:lnSpc>
              <a:defRPr/>
            </a:pPr>
            <a:endParaRPr lang="en-US" sz="728" dirty="0">
              <a:solidFill>
                <a:prstClr val="black"/>
              </a:solidFill>
              <a:latin typeface="Calibri" panose="020F0502020204030204"/>
            </a:endParaRPr>
          </a:p>
          <a:p>
            <a:pPr defTabSz="605150">
              <a:lnSpc>
                <a:spcPct val="95000"/>
              </a:lnSpc>
              <a:defRPr/>
            </a:pPr>
            <a:endParaRPr lang="en-US" sz="728" dirty="0">
              <a:solidFill>
                <a:prstClr val="black"/>
              </a:solidFill>
              <a:latin typeface="Calibri" panose="020F0502020204030204"/>
            </a:endParaRPr>
          </a:p>
          <a:p>
            <a:pPr defTabSz="605150">
              <a:lnSpc>
                <a:spcPct val="95000"/>
              </a:lnSpc>
              <a:defRPr/>
            </a:pPr>
            <a:endParaRPr lang="en-US" sz="728" dirty="0">
              <a:solidFill>
                <a:prstClr val="black"/>
              </a:solidFill>
              <a:latin typeface="Calibri" panose="020F0502020204030204"/>
            </a:endParaRPr>
          </a:p>
          <a:p>
            <a:pPr defTabSz="605150">
              <a:lnSpc>
                <a:spcPct val="95000"/>
              </a:lnSpc>
              <a:defRPr/>
            </a:pPr>
            <a:endParaRPr lang="en-US" sz="728" dirty="0">
              <a:solidFill>
                <a:prstClr val="black"/>
              </a:solidFill>
              <a:latin typeface="Calibri" panose="020F0502020204030204"/>
            </a:endParaRPr>
          </a:p>
          <a:p>
            <a:pPr defTabSz="605150">
              <a:defRPr/>
            </a:pPr>
            <a:endParaRPr lang="en-US" sz="1191" dirty="0">
              <a:solidFill>
                <a:srgbClr val="4472C4">
                  <a:lumMod val="75000"/>
                </a:srgbClr>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AFA370C0-DC00-7C4C-A629-7DE02B7AA4A1}"/>
              </a:ext>
            </a:extLst>
          </p:cNvPr>
          <p:cNvSpPr txBox="1">
            <a:spLocks/>
          </p:cNvSpPr>
          <p:nvPr/>
        </p:nvSpPr>
        <p:spPr>
          <a:xfrm>
            <a:off x="1834309" y="1133228"/>
            <a:ext cx="6855246" cy="3286047"/>
          </a:xfrm>
          <a:prstGeom prst="rect">
            <a:avLst/>
          </a:prstGeom>
          <a:noFill/>
        </p:spPr>
        <p:txBody>
          <a:bodyPr anchor="ctr"/>
          <a:lstStyle/>
          <a:p>
            <a:pPr algn="ctr" defTabSz="605150" eaLnBrk="0" fontAlgn="base" hangingPunct="0">
              <a:spcBef>
                <a:spcPct val="0"/>
              </a:spcBef>
              <a:spcAft>
                <a:spcPct val="0"/>
              </a:spcAft>
              <a:defRPr/>
            </a:pPr>
            <a:r>
              <a:rPr lang="en-US" dirty="0">
                <a:solidFill>
                  <a:prstClr val="black"/>
                </a:solidFill>
              </a:rPr>
              <a:t>[Place project results, i.e. run charts, PDSAs, policies, workflow diagrams, work products or other data displays here.  Add additional slides if needed.]</a:t>
            </a:r>
          </a:p>
        </p:txBody>
      </p:sp>
    </p:spTree>
    <p:extLst>
      <p:ext uri="{BB962C8B-B14F-4D97-AF65-F5344CB8AC3E}">
        <p14:creationId xmlns:p14="http://schemas.microsoft.com/office/powerpoint/2010/main" val="3966581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a:extLst>
              <a:ext uri="{FF2B5EF4-FFF2-40B4-BE49-F238E27FC236}">
                <a16:creationId xmlns:a16="http://schemas.microsoft.com/office/drawing/2014/main" id="{72A15ED3-AAA4-422B-8393-8BBE1ADDE6A3}"/>
              </a:ext>
            </a:extLst>
          </p:cNvPr>
          <p:cNvSpPr>
            <a:spLocks noChangeArrowheads="1"/>
          </p:cNvSpPr>
          <p:nvPr/>
        </p:nvSpPr>
        <p:spPr bwMode="auto">
          <a:xfrm>
            <a:off x="1143001" y="-207749"/>
            <a:ext cx="138564"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0" rIns="68580" bIns="0" numCol="1" anchor="ctr" anchorCtr="0" compatLnSpc="1">
            <a:prstTxWarp prst="textNoShape">
              <a:avLst/>
            </a:prstTxWarp>
            <a:spAutoFit/>
          </a:bodyPr>
          <a:lstStyle/>
          <a:p>
            <a:pPr eaLnBrk="0" fontAlgn="base" hangingPunct="0">
              <a:spcBef>
                <a:spcPct val="0"/>
              </a:spcBef>
              <a:spcAft>
                <a:spcPct val="0"/>
              </a:spcAft>
            </a:pPr>
            <a:endParaRPr lang="en-US" altLang="en-US" sz="1350" dirty="0">
              <a:latin typeface="Arial" panose="020B0604020202020204" pitchFamily="34" charset="0"/>
            </a:endParaRPr>
          </a:p>
          <a:p>
            <a:pPr eaLnBrk="0" fontAlgn="base" hangingPunct="0">
              <a:spcBef>
                <a:spcPct val="0"/>
              </a:spcBef>
              <a:spcAft>
                <a:spcPct val="0"/>
              </a:spcAft>
            </a:pPr>
            <a:endParaRPr lang="en-US" altLang="en-US" sz="1350" dirty="0">
              <a:latin typeface="Arial" panose="020B0604020202020204" pitchFamily="34" charset="0"/>
            </a:endParaRPr>
          </a:p>
        </p:txBody>
      </p:sp>
      <p:sp>
        <p:nvSpPr>
          <p:cNvPr id="10" name="Title 3">
            <a:extLst>
              <a:ext uri="{FF2B5EF4-FFF2-40B4-BE49-F238E27FC236}">
                <a16:creationId xmlns:a16="http://schemas.microsoft.com/office/drawing/2014/main" id="{2495CE0B-3434-AB44-9887-B317368EEE20}"/>
              </a:ext>
            </a:extLst>
          </p:cNvPr>
          <p:cNvSpPr>
            <a:spLocks noGrp="1"/>
          </p:cNvSpPr>
          <p:nvPr>
            <p:ph type="title"/>
          </p:nvPr>
        </p:nvSpPr>
        <p:spPr>
          <a:xfrm>
            <a:off x="1452341" y="339551"/>
            <a:ext cx="5973027" cy="1012999"/>
          </a:xfrm>
        </p:spPr>
        <p:txBody>
          <a:bodyPr rtlCol="0" anchor="t">
            <a:noAutofit/>
          </a:bodyPr>
          <a:lstStyle/>
          <a:p>
            <a:pPr algn="ctr" defTabSz="665665">
              <a:defRPr/>
            </a:pPr>
            <a:r>
              <a:rPr lang="en-US" sz="2700" b="1" dirty="0">
                <a:solidFill>
                  <a:srgbClr val="005A9C"/>
                </a:solidFill>
              </a:rPr>
              <a:t>[Organization Name]</a:t>
            </a:r>
            <a:br>
              <a:rPr lang="en-US" sz="2700" b="1" dirty="0">
                <a:solidFill>
                  <a:srgbClr val="005A9C"/>
                </a:solidFill>
              </a:rPr>
            </a:br>
            <a:r>
              <a:rPr lang="en-US" sz="2700" b="1" dirty="0">
                <a:solidFill>
                  <a:srgbClr val="005A9C"/>
                </a:solidFill>
              </a:rPr>
              <a:t>[City]</a:t>
            </a:r>
            <a:endParaRPr lang="en-US" sz="2700" dirty="0">
              <a:solidFill>
                <a:srgbClr val="005A9C"/>
              </a:solidFill>
            </a:endParaRPr>
          </a:p>
        </p:txBody>
      </p:sp>
      <p:sp>
        <p:nvSpPr>
          <p:cNvPr id="12" name="TextBox 11" title="Aim Statement">
            <a:extLst>
              <a:ext uri="{FF2B5EF4-FFF2-40B4-BE49-F238E27FC236}">
                <a16:creationId xmlns:a16="http://schemas.microsoft.com/office/drawing/2014/main" id="{7E4E8299-D012-DC4D-BFD5-06133E2BFE1D}"/>
              </a:ext>
            </a:extLst>
          </p:cNvPr>
          <p:cNvSpPr txBox="1"/>
          <p:nvPr/>
        </p:nvSpPr>
        <p:spPr>
          <a:xfrm>
            <a:off x="228601" y="1435427"/>
            <a:ext cx="2514600" cy="415499"/>
          </a:xfrm>
          <a:prstGeom prst="rect">
            <a:avLst/>
          </a:prstGeom>
          <a:noFill/>
        </p:spPr>
        <p:txBody>
          <a:bodyPr/>
          <a:lstStyle/>
          <a:p>
            <a:pPr algn="ctr" defTabSz="605150">
              <a:defRPr/>
            </a:pPr>
            <a:r>
              <a:rPr lang="en-US" b="1" dirty="0">
                <a:solidFill>
                  <a:srgbClr val="4472C4">
                    <a:lumMod val="75000"/>
                  </a:srgbClr>
                </a:solidFill>
              </a:rPr>
              <a:t>Lessons Learned</a:t>
            </a:r>
          </a:p>
          <a:p>
            <a:pPr defTabSz="605150">
              <a:lnSpc>
                <a:spcPct val="95000"/>
              </a:lnSpc>
              <a:defRPr/>
            </a:pPr>
            <a:endParaRPr lang="en-US" sz="728" dirty="0">
              <a:solidFill>
                <a:prstClr val="black"/>
              </a:solidFill>
              <a:latin typeface="Calibri" panose="020F0502020204030204"/>
            </a:endParaRPr>
          </a:p>
          <a:p>
            <a:pPr defTabSz="605150">
              <a:lnSpc>
                <a:spcPct val="95000"/>
              </a:lnSpc>
              <a:defRPr/>
            </a:pPr>
            <a:endParaRPr lang="en-US" sz="728" dirty="0">
              <a:solidFill>
                <a:prstClr val="black"/>
              </a:solidFill>
              <a:latin typeface="Calibri" panose="020F0502020204030204"/>
            </a:endParaRPr>
          </a:p>
          <a:p>
            <a:pPr defTabSz="605150">
              <a:lnSpc>
                <a:spcPct val="95000"/>
              </a:lnSpc>
              <a:defRPr/>
            </a:pPr>
            <a:endParaRPr lang="en-US" sz="728" dirty="0">
              <a:solidFill>
                <a:prstClr val="black"/>
              </a:solidFill>
              <a:latin typeface="Calibri" panose="020F0502020204030204"/>
            </a:endParaRPr>
          </a:p>
          <a:p>
            <a:pPr defTabSz="605150">
              <a:lnSpc>
                <a:spcPct val="95000"/>
              </a:lnSpc>
              <a:defRPr/>
            </a:pPr>
            <a:endParaRPr lang="en-US" sz="728" dirty="0">
              <a:solidFill>
                <a:prstClr val="black"/>
              </a:solidFill>
              <a:latin typeface="Calibri" panose="020F0502020204030204"/>
            </a:endParaRPr>
          </a:p>
          <a:p>
            <a:pPr defTabSz="605150">
              <a:lnSpc>
                <a:spcPct val="95000"/>
              </a:lnSpc>
              <a:defRPr/>
            </a:pPr>
            <a:endParaRPr lang="en-US" sz="728" dirty="0">
              <a:solidFill>
                <a:prstClr val="black"/>
              </a:solidFill>
              <a:latin typeface="Calibri" panose="020F0502020204030204"/>
            </a:endParaRPr>
          </a:p>
          <a:p>
            <a:pPr defTabSz="605150">
              <a:lnSpc>
                <a:spcPct val="95000"/>
              </a:lnSpc>
              <a:defRPr/>
            </a:pPr>
            <a:endParaRPr lang="en-US" sz="728" dirty="0">
              <a:solidFill>
                <a:prstClr val="black"/>
              </a:solidFill>
              <a:latin typeface="Calibri" panose="020F0502020204030204"/>
            </a:endParaRPr>
          </a:p>
          <a:p>
            <a:pPr defTabSz="605150">
              <a:defRPr/>
            </a:pPr>
            <a:endParaRPr lang="en-US" sz="1191" dirty="0">
              <a:solidFill>
                <a:srgbClr val="4472C4">
                  <a:lumMod val="75000"/>
                </a:srgbClr>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AFA370C0-DC00-7C4C-A629-7DE02B7AA4A1}"/>
              </a:ext>
            </a:extLst>
          </p:cNvPr>
          <p:cNvSpPr txBox="1">
            <a:spLocks/>
          </p:cNvSpPr>
          <p:nvPr/>
        </p:nvSpPr>
        <p:spPr>
          <a:xfrm>
            <a:off x="3170975" y="1195017"/>
            <a:ext cx="5521334" cy="936747"/>
          </a:xfrm>
          <a:prstGeom prst="rect">
            <a:avLst/>
          </a:prstGeom>
          <a:noFill/>
        </p:spPr>
        <p:txBody>
          <a:bodyPr anchor="ctr"/>
          <a:lstStyle/>
          <a:p>
            <a:pPr algn="ctr" defTabSz="605150" eaLnBrk="0" fontAlgn="base" hangingPunct="0">
              <a:spcBef>
                <a:spcPct val="0"/>
              </a:spcBef>
              <a:spcAft>
                <a:spcPct val="0"/>
              </a:spcAft>
              <a:defRPr/>
            </a:pPr>
            <a:r>
              <a:rPr lang="en-US" sz="1350" dirty="0">
                <a:solidFill>
                  <a:prstClr val="black"/>
                </a:solidFill>
              </a:rPr>
              <a:t>[Did you achieve your aim? What worked and what didn’t and why?]</a:t>
            </a:r>
          </a:p>
        </p:txBody>
      </p:sp>
      <p:sp>
        <p:nvSpPr>
          <p:cNvPr id="16" name="TextBox 15" title="Aim Statement">
            <a:extLst>
              <a:ext uri="{FF2B5EF4-FFF2-40B4-BE49-F238E27FC236}">
                <a16:creationId xmlns:a16="http://schemas.microsoft.com/office/drawing/2014/main" id="{9DC17C92-EDA9-A046-8E13-6305DCCC3CA0}"/>
              </a:ext>
            </a:extLst>
          </p:cNvPr>
          <p:cNvSpPr txBox="1"/>
          <p:nvPr/>
        </p:nvSpPr>
        <p:spPr>
          <a:xfrm>
            <a:off x="451692" y="2533855"/>
            <a:ext cx="2671336" cy="501695"/>
          </a:xfrm>
          <a:prstGeom prst="rect">
            <a:avLst/>
          </a:prstGeom>
          <a:noFill/>
        </p:spPr>
        <p:txBody>
          <a:bodyPr/>
          <a:lstStyle/>
          <a:p>
            <a:pPr algn="ctr" defTabSz="605150">
              <a:defRPr/>
            </a:pPr>
            <a:r>
              <a:rPr lang="en-US" b="1" dirty="0">
                <a:solidFill>
                  <a:srgbClr val="4472C4">
                    <a:lumMod val="75000"/>
                  </a:srgbClr>
                </a:solidFill>
              </a:rPr>
              <a:t>Next Steps</a:t>
            </a:r>
          </a:p>
          <a:p>
            <a:pPr defTabSz="605150">
              <a:defRPr/>
            </a:pPr>
            <a:endParaRPr lang="en-US" sz="1191" dirty="0">
              <a:solidFill>
                <a:srgbClr val="4472C4">
                  <a:lumMod val="75000"/>
                </a:srgbClr>
              </a:solidFill>
            </a:endParaRPr>
          </a:p>
        </p:txBody>
      </p:sp>
      <p:sp>
        <p:nvSpPr>
          <p:cNvPr id="17" name="TextBox 16">
            <a:extLst>
              <a:ext uri="{FF2B5EF4-FFF2-40B4-BE49-F238E27FC236}">
                <a16:creationId xmlns:a16="http://schemas.microsoft.com/office/drawing/2014/main" id="{9AD29672-2253-4A44-9029-745B5D67F799}"/>
              </a:ext>
            </a:extLst>
          </p:cNvPr>
          <p:cNvSpPr txBox="1">
            <a:spLocks/>
          </p:cNvSpPr>
          <p:nvPr/>
        </p:nvSpPr>
        <p:spPr>
          <a:xfrm>
            <a:off x="3170974" y="2272229"/>
            <a:ext cx="5521334" cy="1020347"/>
          </a:xfrm>
          <a:prstGeom prst="rect">
            <a:avLst/>
          </a:prstGeom>
          <a:noFill/>
        </p:spPr>
        <p:txBody>
          <a:bodyPr anchor="ctr"/>
          <a:lstStyle/>
          <a:p>
            <a:pPr algn="ctr" defTabSz="605150" eaLnBrk="0" fontAlgn="base" hangingPunct="0">
              <a:spcBef>
                <a:spcPct val="0"/>
              </a:spcBef>
              <a:spcAft>
                <a:spcPct val="0"/>
              </a:spcAft>
              <a:defRPr/>
            </a:pPr>
            <a:endParaRPr lang="en-US" sz="1191" dirty="0">
              <a:solidFill>
                <a:prstClr val="black"/>
              </a:solidFill>
              <a:latin typeface="Calibri" panose="020F0502020204030204" pitchFamily="34" charset="0"/>
            </a:endParaRPr>
          </a:p>
          <a:p>
            <a:pPr algn="ctr" defTabSz="605150" eaLnBrk="0" fontAlgn="base" hangingPunct="0">
              <a:spcBef>
                <a:spcPct val="0"/>
              </a:spcBef>
              <a:spcAft>
                <a:spcPct val="0"/>
              </a:spcAft>
              <a:defRPr/>
            </a:pPr>
            <a:r>
              <a:rPr lang="en-US" sz="1350" dirty="0">
                <a:solidFill>
                  <a:prstClr val="black"/>
                </a:solidFill>
              </a:rPr>
              <a:t>[Based on the results of the project, what will you do next?]</a:t>
            </a:r>
          </a:p>
          <a:p>
            <a:pPr algn="ctr" defTabSz="605150" eaLnBrk="0" fontAlgn="base" hangingPunct="0">
              <a:spcBef>
                <a:spcPct val="0"/>
              </a:spcBef>
              <a:spcAft>
                <a:spcPct val="0"/>
              </a:spcAft>
              <a:defRPr/>
            </a:pPr>
            <a:endParaRPr lang="en-US" sz="1191" dirty="0">
              <a:solidFill>
                <a:prstClr val="black"/>
              </a:solidFill>
              <a:latin typeface="Franklin Gothic Demi" panose="020B0703020102020204" pitchFamily="34" charset="0"/>
            </a:endParaRPr>
          </a:p>
        </p:txBody>
      </p:sp>
    </p:spTree>
    <p:extLst>
      <p:ext uri="{BB962C8B-B14F-4D97-AF65-F5344CB8AC3E}">
        <p14:creationId xmlns:p14="http://schemas.microsoft.com/office/powerpoint/2010/main" val="36224161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a:extLst>
              <a:ext uri="{FF2B5EF4-FFF2-40B4-BE49-F238E27FC236}">
                <a16:creationId xmlns:a16="http://schemas.microsoft.com/office/drawing/2014/main" id="{72A15ED3-AAA4-422B-8393-8BBE1ADDE6A3}"/>
              </a:ext>
            </a:extLst>
          </p:cNvPr>
          <p:cNvSpPr>
            <a:spLocks noChangeArrowheads="1"/>
          </p:cNvSpPr>
          <p:nvPr/>
        </p:nvSpPr>
        <p:spPr bwMode="auto">
          <a:xfrm>
            <a:off x="1143001" y="-207749"/>
            <a:ext cx="138564"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0" rIns="68580" bIns="0" numCol="1" anchor="ctr" anchorCtr="0" compatLnSpc="1">
            <a:prstTxWarp prst="textNoShape">
              <a:avLst/>
            </a:prstTxWarp>
            <a:spAutoFit/>
          </a:bodyPr>
          <a:lstStyle/>
          <a:p>
            <a:pPr eaLnBrk="0" fontAlgn="base" hangingPunct="0">
              <a:spcBef>
                <a:spcPct val="0"/>
              </a:spcBef>
              <a:spcAft>
                <a:spcPct val="0"/>
              </a:spcAft>
            </a:pPr>
            <a:endParaRPr lang="en-US" altLang="en-US" sz="1350" dirty="0">
              <a:latin typeface="Arial" panose="020B0604020202020204" pitchFamily="34" charset="0"/>
            </a:endParaRPr>
          </a:p>
          <a:p>
            <a:pPr eaLnBrk="0" fontAlgn="base" hangingPunct="0">
              <a:spcBef>
                <a:spcPct val="0"/>
              </a:spcBef>
              <a:spcAft>
                <a:spcPct val="0"/>
              </a:spcAft>
            </a:pPr>
            <a:endParaRPr lang="en-US" altLang="en-US" sz="1350" dirty="0">
              <a:latin typeface="Arial" panose="020B0604020202020204" pitchFamily="34" charset="0"/>
            </a:endParaRPr>
          </a:p>
        </p:txBody>
      </p:sp>
      <p:sp>
        <p:nvSpPr>
          <p:cNvPr id="10" name="Title 3">
            <a:extLst>
              <a:ext uri="{FF2B5EF4-FFF2-40B4-BE49-F238E27FC236}">
                <a16:creationId xmlns:a16="http://schemas.microsoft.com/office/drawing/2014/main" id="{2495CE0B-3434-AB44-9887-B317368EEE20}"/>
              </a:ext>
            </a:extLst>
          </p:cNvPr>
          <p:cNvSpPr>
            <a:spLocks noGrp="1"/>
          </p:cNvSpPr>
          <p:nvPr>
            <p:ph type="title"/>
          </p:nvPr>
        </p:nvSpPr>
        <p:spPr>
          <a:xfrm>
            <a:off x="1452341" y="339551"/>
            <a:ext cx="5973027" cy="1012999"/>
          </a:xfrm>
        </p:spPr>
        <p:txBody>
          <a:bodyPr rtlCol="0" anchor="t">
            <a:noAutofit/>
          </a:bodyPr>
          <a:lstStyle/>
          <a:p>
            <a:pPr algn="ctr" defTabSz="665665">
              <a:defRPr/>
            </a:pPr>
            <a:r>
              <a:rPr lang="en-US" sz="2700" b="1" dirty="0">
                <a:solidFill>
                  <a:srgbClr val="005A9C"/>
                </a:solidFill>
              </a:rPr>
              <a:t>[Organization Name]</a:t>
            </a:r>
            <a:br>
              <a:rPr lang="en-US" sz="2700" b="1" dirty="0">
                <a:solidFill>
                  <a:srgbClr val="005A9C"/>
                </a:solidFill>
              </a:rPr>
            </a:br>
            <a:r>
              <a:rPr lang="en-US" sz="2700" b="1" dirty="0">
                <a:solidFill>
                  <a:srgbClr val="005A9C"/>
                </a:solidFill>
              </a:rPr>
              <a:t>[City]</a:t>
            </a:r>
            <a:endParaRPr lang="en-US" sz="2700" dirty="0">
              <a:solidFill>
                <a:srgbClr val="005A9C"/>
              </a:solidFill>
            </a:endParaRPr>
          </a:p>
        </p:txBody>
      </p:sp>
      <p:sp>
        <p:nvSpPr>
          <p:cNvPr id="13" name="TextBox 12" title="Aim Statement">
            <a:extLst>
              <a:ext uri="{FF2B5EF4-FFF2-40B4-BE49-F238E27FC236}">
                <a16:creationId xmlns:a16="http://schemas.microsoft.com/office/drawing/2014/main" id="{F08B1B67-ADBA-9048-B784-5AFA35FD86F3}"/>
              </a:ext>
            </a:extLst>
          </p:cNvPr>
          <p:cNvSpPr txBox="1"/>
          <p:nvPr/>
        </p:nvSpPr>
        <p:spPr>
          <a:xfrm>
            <a:off x="493079" y="3013109"/>
            <a:ext cx="2719283" cy="558933"/>
          </a:xfrm>
          <a:prstGeom prst="rect">
            <a:avLst/>
          </a:prstGeom>
          <a:noFill/>
        </p:spPr>
        <p:txBody>
          <a:bodyPr/>
          <a:lstStyle/>
          <a:p>
            <a:pPr algn="ctr" defTabSz="605150">
              <a:defRPr/>
            </a:pPr>
            <a:r>
              <a:rPr lang="en-US" b="1" dirty="0">
                <a:solidFill>
                  <a:srgbClr val="4472C4">
                    <a:lumMod val="75000"/>
                  </a:srgbClr>
                </a:solidFill>
              </a:rPr>
              <a:t>Spread</a:t>
            </a:r>
          </a:p>
          <a:p>
            <a:pPr defTabSz="605150">
              <a:defRPr/>
            </a:pPr>
            <a:endParaRPr lang="en-US" sz="1191" dirty="0">
              <a:solidFill>
                <a:srgbClr val="4472C4">
                  <a:lumMod val="75000"/>
                </a:srgbClr>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5820C607-096D-824F-9EFB-E8945DFF55E3}"/>
              </a:ext>
            </a:extLst>
          </p:cNvPr>
          <p:cNvSpPr txBox="1">
            <a:spLocks/>
          </p:cNvSpPr>
          <p:nvPr/>
        </p:nvSpPr>
        <p:spPr>
          <a:xfrm>
            <a:off x="3268346" y="2571750"/>
            <a:ext cx="5479946" cy="1266702"/>
          </a:xfrm>
          <a:prstGeom prst="rect">
            <a:avLst/>
          </a:prstGeom>
          <a:noFill/>
        </p:spPr>
        <p:txBody>
          <a:bodyPr anchor="ctr"/>
          <a:lstStyle/>
          <a:p>
            <a:pPr algn="ctr" defTabSz="605150" eaLnBrk="0" fontAlgn="base" hangingPunct="0">
              <a:spcBef>
                <a:spcPct val="0"/>
              </a:spcBef>
              <a:spcAft>
                <a:spcPct val="0"/>
              </a:spcAft>
              <a:defRPr/>
            </a:pPr>
            <a:endParaRPr lang="en-US" sz="1191" dirty="0">
              <a:solidFill>
                <a:prstClr val="black"/>
              </a:solidFill>
              <a:latin typeface="Calibri" panose="020F0502020204030204" pitchFamily="34" charset="0"/>
            </a:endParaRPr>
          </a:p>
          <a:p>
            <a:pPr algn="ctr" defTabSz="605150" eaLnBrk="0" fontAlgn="base" hangingPunct="0">
              <a:spcBef>
                <a:spcPct val="0"/>
              </a:spcBef>
              <a:spcAft>
                <a:spcPct val="0"/>
              </a:spcAft>
              <a:defRPr/>
            </a:pPr>
            <a:r>
              <a:rPr lang="en-US" sz="1350" dirty="0">
                <a:solidFill>
                  <a:prstClr val="black"/>
                </a:solidFill>
              </a:rPr>
              <a:t>[Can the project be replicated?  Could you expand the project with a larger patient population or additional providers/locations/hospital units?]</a:t>
            </a:r>
          </a:p>
          <a:p>
            <a:pPr algn="ctr" defTabSz="605150" eaLnBrk="0" fontAlgn="base" hangingPunct="0">
              <a:spcBef>
                <a:spcPct val="0"/>
              </a:spcBef>
              <a:spcAft>
                <a:spcPct val="0"/>
              </a:spcAft>
              <a:defRPr/>
            </a:pPr>
            <a:endParaRPr lang="en-US" sz="1191" dirty="0">
              <a:solidFill>
                <a:prstClr val="black"/>
              </a:solidFill>
              <a:latin typeface="Franklin Gothic Demi" panose="020B0703020102020204" pitchFamily="34" charset="0"/>
            </a:endParaRPr>
          </a:p>
        </p:txBody>
      </p:sp>
      <p:sp>
        <p:nvSpPr>
          <p:cNvPr id="16" name="TextBox 15" title="Aim Statement">
            <a:extLst>
              <a:ext uri="{FF2B5EF4-FFF2-40B4-BE49-F238E27FC236}">
                <a16:creationId xmlns:a16="http://schemas.microsoft.com/office/drawing/2014/main" id="{9DC17C92-EDA9-A046-8E13-6305DCCC3CA0}"/>
              </a:ext>
            </a:extLst>
          </p:cNvPr>
          <p:cNvSpPr txBox="1"/>
          <p:nvPr/>
        </p:nvSpPr>
        <p:spPr>
          <a:xfrm>
            <a:off x="451690" y="1504135"/>
            <a:ext cx="2719283" cy="501695"/>
          </a:xfrm>
          <a:prstGeom prst="rect">
            <a:avLst/>
          </a:prstGeom>
          <a:noFill/>
        </p:spPr>
        <p:txBody>
          <a:bodyPr/>
          <a:lstStyle/>
          <a:p>
            <a:pPr algn="ctr" defTabSz="605150">
              <a:defRPr/>
            </a:pPr>
            <a:r>
              <a:rPr lang="en-US" b="1" dirty="0">
                <a:solidFill>
                  <a:srgbClr val="4472C4">
                    <a:lumMod val="75000"/>
                  </a:srgbClr>
                </a:solidFill>
              </a:rPr>
              <a:t>Sustainability</a:t>
            </a:r>
          </a:p>
          <a:p>
            <a:pPr defTabSz="605150">
              <a:defRPr/>
            </a:pPr>
            <a:endParaRPr lang="en-US" sz="1191" dirty="0">
              <a:solidFill>
                <a:srgbClr val="4472C4">
                  <a:lumMod val="75000"/>
                </a:srgbClr>
              </a:solidFill>
            </a:endParaRPr>
          </a:p>
        </p:txBody>
      </p:sp>
      <p:sp>
        <p:nvSpPr>
          <p:cNvPr id="17" name="TextBox 16">
            <a:extLst>
              <a:ext uri="{FF2B5EF4-FFF2-40B4-BE49-F238E27FC236}">
                <a16:creationId xmlns:a16="http://schemas.microsoft.com/office/drawing/2014/main" id="{9AD29672-2253-4A44-9029-745B5D67F799}"/>
              </a:ext>
            </a:extLst>
          </p:cNvPr>
          <p:cNvSpPr txBox="1">
            <a:spLocks/>
          </p:cNvSpPr>
          <p:nvPr/>
        </p:nvSpPr>
        <p:spPr>
          <a:xfrm>
            <a:off x="3170974" y="1340752"/>
            <a:ext cx="5521334" cy="1020347"/>
          </a:xfrm>
          <a:prstGeom prst="rect">
            <a:avLst/>
          </a:prstGeom>
          <a:noFill/>
        </p:spPr>
        <p:txBody>
          <a:bodyPr anchor="ctr"/>
          <a:lstStyle/>
          <a:p>
            <a:pPr algn="ctr" defTabSz="605150" eaLnBrk="0" fontAlgn="base" hangingPunct="0">
              <a:spcBef>
                <a:spcPct val="0"/>
              </a:spcBef>
              <a:spcAft>
                <a:spcPct val="0"/>
              </a:spcAft>
              <a:defRPr/>
            </a:pPr>
            <a:endParaRPr lang="en-US" sz="1191" dirty="0">
              <a:solidFill>
                <a:prstClr val="black"/>
              </a:solidFill>
              <a:latin typeface="Calibri" panose="020F0502020204030204" pitchFamily="34" charset="0"/>
            </a:endParaRPr>
          </a:p>
          <a:p>
            <a:pPr algn="ctr" defTabSz="605150" eaLnBrk="0" fontAlgn="base" hangingPunct="0">
              <a:spcBef>
                <a:spcPct val="0"/>
              </a:spcBef>
              <a:spcAft>
                <a:spcPct val="0"/>
              </a:spcAft>
              <a:defRPr/>
            </a:pPr>
            <a:r>
              <a:rPr lang="en-US" sz="1350" dirty="0">
                <a:solidFill>
                  <a:prstClr val="black"/>
                </a:solidFill>
              </a:rPr>
              <a:t>[Is this change sustainable? If your current project is not sustainable in its current state, what would you need to sustain change? Did your project result in permanent change in patient safety or quality?]</a:t>
            </a:r>
          </a:p>
          <a:p>
            <a:pPr algn="ctr" defTabSz="605150" eaLnBrk="0" fontAlgn="base" hangingPunct="0">
              <a:spcBef>
                <a:spcPct val="0"/>
              </a:spcBef>
              <a:spcAft>
                <a:spcPct val="0"/>
              </a:spcAft>
              <a:defRPr/>
            </a:pPr>
            <a:endParaRPr lang="en-US" sz="1191" dirty="0">
              <a:solidFill>
                <a:prstClr val="black"/>
              </a:solidFill>
              <a:latin typeface="Franklin Gothic Demi" panose="020B0703020102020204" pitchFamily="34" charset="0"/>
            </a:endParaRPr>
          </a:p>
        </p:txBody>
      </p:sp>
    </p:spTree>
    <p:extLst>
      <p:ext uri="{BB962C8B-B14F-4D97-AF65-F5344CB8AC3E}">
        <p14:creationId xmlns:p14="http://schemas.microsoft.com/office/powerpoint/2010/main" val="10513956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Urban">
  <a:themeElements>
    <a:clrScheme name="Custom 5">
      <a:dk1>
        <a:sysClr val="windowText" lastClr="000000"/>
      </a:dk1>
      <a:lt1>
        <a:sysClr val="window" lastClr="FFFFFF"/>
      </a:lt1>
      <a:dk2>
        <a:srgbClr val="003F87"/>
      </a:dk2>
      <a:lt2>
        <a:srgbClr val="003F87"/>
      </a:lt2>
      <a:accent1>
        <a:srgbClr val="003F87"/>
      </a:accent1>
      <a:accent2>
        <a:srgbClr val="A5998C"/>
      </a:accent2>
      <a:accent3>
        <a:srgbClr val="F96A1B"/>
      </a:accent3>
      <a:accent4>
        <a:srgbClr val="C4652D"/>
      </a:accent4>
      <a:accent5>
        <a:srgbClr val="8B5D3D"/>
      </a:accent5>
      <a:accent6>
        <a:srgbClr val="5C92B5"/>
      </a:accent6>
      <a:hlink>
        <a:srgbClr val="67AFBD"/>
      </a:hlink>
      <a:folHlink>
        <a:srgbClr val="C2A874"/>
      </a:folHlink>
    </a:clrScheme>
    <a:fontScheme name="Custom 3">
      <a:majorFont>
        <a:latin typeface="Century Schoolbook"/>
        <a:ea typeface=""/>
        <a:cs typeface=""/>
      </a:majorFont>
      <a:minorFont>
        <a:latin typeface="Cambria"/>
        <a:ea typeface=""/>
        <a:cs typeface=""/>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2_Urban">
  <a:themeElements>
    <a:clrScheme name="Custom 5">
      <a:dk1>
        <a:sysClr val="windowText" lastClr="000000"/>
      </a:dk1>
      <a:lt1>
        <a:sysClr val="window" lastClr="FFFFFF"/>
      </a:lt1>
      <a:dk2>
        <a:srgbClr val="003F87"/>
      </a:dk2>
      <a:lt2>
        <a:srgbClr val="003F87"/>
      </a:lt2>
      <a:accent1>
        <a:srgbClr val="003F87"/>
      </a:accent1>
      <a:accent2>
        <a:srgbClr val="A5998C"/>
      </a:accent2>
      <a:accent3>
        <a:srgbClr val="F96A1B"/>
      </a:accent3>
      <a:accent4>
        <a:srgbClr val="C4652D"/>
      </a:accent4>
      <a:accent5>
        <a:srgbClr val="8B5D3D"/>
      </a:accent5>
      <a:accent6>
        <a:srgbClr val="5C92B5"/>
      </a:accent6>
      <a:hlink>
        <a:srgbClr val="67AFBD"/>
      </a:hlink>
      <a:folHlink>
        <a:srgbClr val="C2A874"/>
      </a:folHlink>
    </a:clrScheme>
    <a:fontScheme name="Custom 3">
      <a:majorFont>
        <a:latin typeface="Century Schoolbook"/>
        <a:ea typeface=""/>
        <a:cs typeface=""/>
      </a:majorFont>
      <a:minorFont>
        <a:latin typeface="Cambria"/>
        <a:ea typeface=""/>
        <a:cs typeface=""/>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13366</TotalTime>
  <Words>672</Words>
  <Application>Microsoft Office PowerPoint</Application>
  <PresentationFormat>On-screen Show (16:9)</PresentationFormat>
  <Paragraphs>100</Paragraphs>
  <Slides>11</Slides>
  <Notes>7</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11</vt:i4>
      </vt:variant>
    </vt:vector>
  </HeadingPairs>
  <TitlesOfParts>
    <vt:vector size="22" baseType="lpstr">
      <vt:lpstr>Arial</vt:lpstr>
      <vt:lpstr>Calibri</vt:lpstr>
      <vt:lpstr>Cambria</vt:lpstr>
      <vt:lpstr>Franklin Gothic Demi</vt:lpstr>
      <vt:lpstr>Franklin Gothic Medium</vt:lpstr>
      <vt:lpstr>Georgia</vt:lpstr>
      <vt:lpstr>Nirmala UI</vt:lpstr>
      <vt:lpstr>Times New Roman</vt:lpstr>
      <vt:lpstr>Wingdings 2</vt:lpstr>
      <vt:lpstr>1_Urban</vt:lpstr>
      <vt:lpstr>2_Urban</vt:lpstr>
      <vt:lpstr>KHC Leadership in Quality Awards  Storyboard Submission Template</vt:lpstr>
      <vt:lpstr>PowerPoint Presentation</vt:lpstr>
      <vt:lpstr>[Organization Name] [City]</vt:lpstr>
      <vt:lpstr>[Organization Name City]</vt:lpstr>
      <vt:lpstr>PowerPoint Presentation</vt:lpstr>
      <vt:lpstr>[Organization Name] [City]</vt:lpstr>
      <vt:lpstr>[Organization Name] [City]</vt:lpstr>
      <vt:lpstr>[Organization Name] [City]</vt:lpstr>
      <vt:lpstr>[Organization Name] [City]</vt:lpstr>
      <vt:lpstr>[Organization Name] [City]</vt:lpstr>
      <vt:lpstr>[Organization Name] [City]</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 Rutherford</dc:creator>
  <cp:lastModifiedBy>Jill Daughhetee - Kansas Healthcare Collaborative</cp:lastModifiedBy>
  <cp:revision>228</cp:revision>
  <cp:lastPrinted>2020-02-21T18:13:36Z</cp:lastPrinted>
  <dcterms:created xsi:type="dcterms:W3CDTF">2017-01-18T15:35:08Z</dcterms:created>
  <dcterms:modified xsi:type="dcterms:W3CDTF">2023-06-30T19:08:11Z</dcterms:modified>
</cp:coreProperties>
</file>