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3" d="100"/>
          <a:sy n="73" d="100"/>
        </p:scale>
        <p:origin x="66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5F147E-0E84-BDD7-42B5-A2C94A2FBD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A58E48-0ED4-E318-63C5-EF8CD8A663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C7AC85-9F12-9387-799C-9FBE477942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010C9-5A59-4DEB-8103-42B407C8FFF2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806B5E-5040-FB61-7EF4-8CF43D9CD1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E9E211-A201-9877-FF35-044F117BD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08543-69C7-4CA1-9EF7-A446B9C94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196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D84AD5-510A-CDE3-297F-8D013C2507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B04E719-994E-E666-5C9F-5BBA98FC03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D764D4-C811-2A1C-ACA2-7A5484ED9C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010C9-5A59-4DEB-8103-42B407C8FFF2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5E6B4D-01BC-1E33-E275-B830A53E24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A53AD4-07F5-1A7A-4F6B-25B091428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08543-69C7-4CA1-9EF7-A446B9C94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053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06B3D60-FA3D-6273-EF44-CDB1ECC240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9CDEAD-CB11-88CE-221F-03464CD698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D58652-96BF-3662-19A1-4F984667EA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010C9-5A59-4DEB-8103-42B407C8FFF2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96734F-0022-89E1-0753-34E3230BB8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531ED7-7AA2-92D6-7F18-6339823BE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08543-69C7-4CA1-9EF7-A446B9C94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491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779087-45DE-39FE-FFF0-809B21013C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035644-3A46-E961-87A1-9B3025BB44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138704-F052-61BE-019A-B9D694B3A0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010C9-5A59-4DEB-8103-42B407C8FFF2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564A3C-BE05-842A-462E-9A8CEF811C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E6F062-1599-8A42-DE97-542AC78E7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08543-69C7-4CA1-9EF7-A446B9C94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00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6398F1-89C7-68F2-27DA-78F33570E2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7AD714-957F-CD14-3126-591CCC44E5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BE3848-EB69-163F-3240-8B5E7E8D29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010C9-5A59-4DEB-8103-42B407C8FFF2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60212A-D347-A19D-C32A-A824987A53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1E3CB6-15BD-41DC-E65D-C3AC8E68DF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08543-69C7-4CA1-9EF7-A446B9C94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7632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4A9214-8EFE-5B7A-11AA-BCEE649906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8B7CA8-45EF-1C9F-A7FC-70F0AF0353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0CAA6A-7226-F01C-F0A6-88A74193D8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CAFF12-193D-A416-370A-4D2C4C62A5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010C9-5A59-4DEB-8103-42B407C8FFF2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8F92D5-8FEA-7381-3F32-F3E8054AFD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F23D28-66B9-D45E-AF1B-95439BB2A2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08543-69C7-4CA1-9EF7-A446B9C94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043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C7F3CC-CA6D-FCCD-B274-F67AC12C8A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05D168-2760-CE79-3E6E-6054FBE9FA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399473-2866-33C5-EA7C-F012787C66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CEDC446-41B0-CF84-158D-07D5BF7A9F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92D3E55-54DD-4CAB-2C08-E077FC9AAD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DA7BEBC-B8CC-1970-6325-7CF77DCAAF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010C9-5A59-4DEB-8103-42B407C8FFF2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1417347-6BF9-1469-297F-67EE4142BB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165B45C-FE76-BBE6-2FDE-E519C5663F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08543-69C7-4CA1-9EF7-A446B9C94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932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432E1-230E-2D98-0C1B-04C58926D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844D596-CCB8-09E7-78EA-05C3688981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010C9-5A59-4DEB-8103-42B407C8FFF2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5D6DC3-7189-7C15-C76F-FD1771D2E9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749A83-02F2-1177-6418-B086DB541A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08543-69C7-4CA1-9EF7-A446B9C94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269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3DD4A24-D418-D87A-715E-76A0FEC88E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010C9-5A59-4DEB-8103-42B407C8FFF2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5F781B-9D06-4286-43E3-C325F5083A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7225FC-FFEB-CCF0-B226-5D5B4D9746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08543-69C7-4CA1-9EF7-A446B9C94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9468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FD27CA-6395-7B12-D96D-B15A365FD3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62258D-B24B-41C1-9C61-434AC50551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9F8B68-B6E8-B8F8-DFE6-5D031A35ED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B1387E-A971-DAFE-6583-874A7660E3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010C9-5A59-4DEB-8103-42B407C8FFF2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856680-3850-90C6-CD20-B1E7809AA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3B3486-4968-6A6B-1E7F-6AEAA33E70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08543-69C7-4CA1-9EF7-A446B9C94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734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D7D307-F1B2-5CED-579D-5A80217345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190D2D8-2BE8-AFBF-AA4F-72C44AF009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19299F-05B6-82E5-01BA-2CABC24219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052A40-2860-D6D3-9470-941D4619A7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010C9-5A59-4DEB-8103-42B407C8FFF2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A5821C-3063-6966-8F97-43DD1B4DD0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C8F0BF-B942-4FCC-2999-6147617D8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08543-69C7-4CA1-9EF7-A446B9C94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988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DC302D6-4EA4-5D02-33A6-7D05DB754C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6A4B71-E6AA-852D-3E53-9A0C645D0D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BC84D5-4851-631B-A555-965BB88F04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010C9-5A59-4DEB-8103-42B407C8FFF2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482C63-4A33-19F3-AFA9-36CA576807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60C9B5-D70D-42D7-378E-4C73608E49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208543-69C7-4CA1-9EF7-A446B9C94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673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761B3A-56F1-3648-4B54-FC9CC19CBFF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665862-73EB-A047-BD4A-FDF4457F358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6" descr="Qr code&#10;&#10;Description automatically generated">
            <a:extLst>
              <a:ext uri="{FF2B5EF4-FFF2-40B4-BE49-F238E27FC236}">
                <a16:creationId xmlns:a16="http://schemas.microsoft.com/office/drawing/2014/main" id="{30F520BC-CE7B-EE09-EC89-3951CC2665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23233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Marina Acevedo</dc:creator>
  <cp:lastModifiedBy>Marina Acevedo</cp:lastModifiedBy>
  <cp:revision>1</cp:revision>
  <dcterms:created xsi:type="dcterms:W3CDTF">2023-01-24T14:07:34Z</dcterms:created>
  <dcterms:modified xsi:type="dcterms:W3CDTF">2023-01-24T14:10:34Z</dcterms:modified>
</cp:coreProperties>
</file>