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897B-DACB-429A-8440-21159DFFF074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A0637-4E3C-49FD-8067-D8C97D6BA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997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897B-DACB-429A-8440-21159DFFF074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A0637-4E3C-49FD-8067-D8C97D6BA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56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897B-DACB-429A-8440-21159DFFF074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A0637-4E3C-49FD-8067-D8C97D6BA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50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897B-DACB-429A-8440-21159DFFF074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A0637-4E3C-49FD-8067-D8C97D6BA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103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897B-DACB-429A-8440-21159DFFF074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A0637-4E3C-49FD-8067-D8C97D6BA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90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897B-DACB-429A-8440-21159DFFF074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A0637-4E3C-49FD-8067-D8C97D6BA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129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897B-DACB-429A-8440-21159DFFF074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A0637-4E3C-49FD-8067-D8C97D6BA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66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897B-DACB-429A-8440-21159DFFF074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A0637-4E3C-49FD-8067-D8C97D6BA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28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897B-DACB-429A-8440-21159DFFF074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A0637-4E3C-49FD-8067-D8C97D6BA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137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897B-DACB-429A-8440-21159DFFF074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A0637-4E3C-49FD-8067-D8C97D6BA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84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897B-DACB-429A-8440-21159DFFF074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A0637-4E3C-49FD-8067-D8C97D6BA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441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B897B-DACB-429A-8440-21159DFFF074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A0637-4E3C-49FD-8067-D8C97D6BA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881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09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Acevedo</dc:creator>
  <cp:lastModifiedBy>Marina Acevedo</cp:lastModifiedBy>
  <cp:revision>2</cp:revision>
  <dcterms:created xsi:type="dcterms:W3CDTF">2022-02-28T16:03:43Z</dcterms:created>
  <dcterms:modified xsi:type="dcterms:W3CDTF">2022-02-28T22:19:43Z</dcterms:modified>
</cp:coreProperties>
</file>