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6"/>
  </p:notesMasterIdLst>
  <p:sldIdLst>
    <p:sldId id="256" r:id="rId2"/>
    <p:sldId id="291" r:id="rId3"/>
    <p:sldId id="290" r:id="rId4"/>
    <p:sldId id="294" r:id="rId5"/>
    <p:sldId id="307" r:id="rId6"/>
    <p:sldId id="293" r:id="rId7"/>
    <p:sldId id="319" r:id="rId8"/>
    <p:sldId id="320" r:id="rId9"/>
    <p:sldId id="321" r:id="rId10"/>
    <p:sldId id="262" r:id="rId11"/>
    <p:sldId id="308" r:id="rId12"/>
    <p:sldId id="315" r:id="rId13"/>
    <p:sldId id="302" r:id="rId14"/>
    <p:sldId id="316" r:id="rId15"/>
    <p:sldId id="310" r:id="rId16"/>
    <p:sldId id="283" r:id="rId17"/>
    <p:sldId id="272" r:id="rId18"/>
    <p:sldId id="273" r:id="rId19"/>
    <p:sldId id="287" r:id="rId20"/>
    <p:sldId id="311" r:id="rId21"/>
    <p:sldId id="309" r:id="rId22"/>
    <p:sldId id="322" r:id="rId23"/>
    <p:sldId id="298" r:id="rId24"/>
    <p:sldId id="323" r:id="rId25"/>
    <p:sldId id="299" r:id="rId26"/>
    <p:sldId id="300" r:id="rId27"/>
    <p:sldId id="324" r:id="rId28"/>
    <p:sldId id="325" r:id="rId29"/>
    <p:sldId id="318" r:id="rId30"/>
    <p:sldId id="296" r:id="rId31"/>
    <p:sldId id="313" r:id="rId32"/>
    <p:sldId id="317" r:id="rId33"/>
    <p:sldId id="292" r:id="rId34"/>
    <p:sldId id="271" r:id="rId35"/>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88"/>
    <p:restoredTop sz="94622"/>
  </p:normalViewPr>
  <p:slideViewPr>
    <p:cSldViewPr snapToGrid="0" snapToObjects="1">
      <p:cViewPr varScale="1">
        <p:scale>
          <a:sx n="153" d="100"/>
          <a:sy n="153" d="100"/>
        </p:scale>
        <p:origin x="184" y="4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106F4-5D7A-9440-BAC2-90C6E0A23FE9}"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sv-SE"/>
        </a:p>
      </dgm:t>
    </dgm:pt>
    <dgm:pt modelId="{07A02474-33FA-664B-B6DF-2CA31B591DB3}">
      <dgm:prSet phldrT="[Text]"/>
      <dgm:spPr/>
      <dgm:t>
        <a:bodyPr/>
        <a:lstStyle/>
        <a:p>
          <a:r>
            <a:rPr lang="sv-SE" dirty="0" err="1"/>
            <a:t>Finance</a:t>
          </a:r>
          <a:r>
            <a:rPr lang="sv-SE" dirty="0"/>
            <a:t> </a:t>
          </a:r>
          <a:r>
            <a:rPr lang="sv-SE" dirty="0" err="1"/>
            <a:t>Committee</a:t>
          </a:r>
          <a:r>
            <a:rPr lang="sv-SE" dirty="0"/>
            <a:t> (FIC)</a:t>
          </a:r>
        </a:p>
      </dgm:t>
    </dgm:pt>
    <dgm:pt modelId="{1985E917-2000-1041-9404-21F21D0B62C7}" type="parTrans" cxnId="{38628F31-594E-5F45-9223-D695674F5453}">
      <dgm:prSet/>
      <dgm:spPr/>
      <dgm:t>
        <a:bodyPr/>
        <a:lstStyle/>
        <a:p>
          <a:endParaRPr lang="sv-SE"/>
        </a:p>
      </dgm:t>
    </dgm:pt>
    <dgm:pt modelId="{4E4CF7B6-B15C-A846-9A6F-D33B28CF0B7E}" type="sibTrans" cxnId="{38628F31-594E-5F45-9223-D695674F5453}">
      <dgm:prSet/>
      <dgm:spPr/>
      <dgm:t>
        <a:bodyPr/>
        <a:lstStyle/>
        <a:p>
          <a:endParaRPr lang="sv-SE"/>
        </a:p>
      </dgm:t>
    </dgm:pt>
    <dgm:pt modelId="{A390DD24-356A-2143-8B77-5BFD2F468715}">
      <dgm:prSet phldrT="[Text]"/>
      <dgm:spPr/>
      <dgm:t>
        <a:bodyPr/>
        <a:lstStyle/>
        <a:p>
          <a:r>
            <a:rPr lang="sv-SE" dirty="0" err="1"/>
            <a:t>Constitutional</a:t>
          </a:r>
          <a:r>
            <a:rPr lang="sv-SE" dirty="0"/>
            <a:t> and Administrative </a:t>
          </a:r>
          <a:r>
            <a:rPr lang="sv-SE" dirty="0" err="1"/>
            <a:t>Committee</a:t>
          </a:r>
          <a:r>
            <a:rPr lang="sv-SE" dirty="0"/>
            <a:t> (CAC)</a:t>
          </a:r>
        </a:p>
      </dgm:t>
    </dgm:pt>
    <dgm:pt modelId="{31926D0E-0693-2F45-A67B-2F849446E041}" type="parTrans" cxnId="{74B08FCE-C533-DE4A-B71C-B4E1A12BE015}">
      <dgm:prSet/>
      <dgm:spPr/>
      <dgm:t>
        <a:bodyPr/>
        <a:lstStyle/>
        <a:p>
          <a:endParaRPr lang="sv-SE"/>
        </a:p>
      </dgm:t>
    </dgm:pt>
    <dgm:pt modelId="{E5187E4A-0C9F-BC44-9A5D-57AB9EAAB830}" type="sibTrans" cxnId="{74B08FCE-C533-DE4A-B71C-B4E1A12BE015}">
      <dgm:prSet/>
      <dgm:spPr/>
      <dgm:t>
        <a:bodyPr/>
        <a:lstStyle/>
        <a:p>
          <a:endParaRPr lang="sv-SE"/>
        </a:p>
      </dgm:t>
    </dgm:pt>
    <dgm:pt modelId="{DCF30E2D-BDF8-AD45-AB56-2364C102AB62}">
      <dgm:prSet phldrT="[Text]"/>
      <dgm:spPr/>
      <dgm:t>
        <a:bodyPr/>
        <a:lstStyle/>
        <a:p>
          <a:r>
            <a:rPr lang="sv-SE" dirty="0" err="1"/>
            <a:t>Technical</a:t>
          </a:r>
          <a:r>
            <a:rPr lang="sv-SE" dirty="0"/>
            <a:t> and Operations </a:t>
          </a:r>
          <a:r>
            <a:rPr lang="sv-SE" dirty="0" err="1"/>
            <a:t>Committee</a:t>
          </a:r>
          <a:r>
            <a:rPr lang="sv-SE" dirty="0"/>
            <a:t> (TOC)</a:t>
          </a:r>
        </a:p>
      </dgm:t>
    </dgm:pt>
    <dgm:pt modelId="{B7F30222-3DBE-344D-B680-20CDCC5041B3}" type="parTrans" cxnId="{552182D9-1945-3140-89B3-EB5CEA5AA680}">
      <dgm:prSet/>
      <dgm:spPr/>
      <dgm:t>
        <a:bodyPr/>
        <a:lstStyle/>
        <a:p>
          <a:endParaRPr lang="sv-SE"/>
        </a:p>
      </dgm:t>
    </dgm:pt>
    <dgm:pt modelId="{785895D6-B5F4-DD43-BEE2-AF4EDFD28A18}" type="sibTrans" cxnId="{552182D9-1945-3140-89B3-EB5CEA5AA680}">
      <dgm:prSet/>
      <dgm:spPr/>
      <dgm:t>
        <a:bodyPr/>
        <a:lstStyle/>
        <a:p>
          <a:endParaRPr lang="sv-SE"/>
        </a:p>
      </dgm:t>
    </dgm:pt>
    <dgm:pt modelId="{6AD53709-6283-D247-B0B7-6402DE2C4FFE}">
      <dgm:prSet phldrT="[Text]"/>
      <dgm:spPr/>
      <dgm:t>
        <a:bodyPr/>
        <a:lstStyle/>
        <a:p>
          <a:r>
            <a:rPr lang="sv-SE" dirty="0" err="1"/>
            <a:t>Professional</a:t>
          </a:r>
          <a:r>
            <a:rPr lang="sv-SE" dirty="0"/>
            <a:t> and Legal </a:t>
          </a:r>
          <a:r>
            <a:rPr lang="sv-SE" dirty="0" err="1"/>
            <a:t>Committee</a:t>
          </a:r>
          <a:r>
            <a:rPr lang="sv-SE" dirty="0"/>
            <a:t> (PLC)</a:t>
          </a:r>
        </a:p>
      </dgm:t>
    </dgm:pt>
    <dgm:pt modelId="{6E4D32A2-9682-5B47-8EB8-ABE9D0A4F72C}" type="parTrans" cxnId="{1A99DD30-D70F-E047-9405-C96289FAAE56}">
      <dgm:prSet/>
      <dgm:spPr/>
      <dgm:t>
        <a:bodyPr/>
        <a:lstStyle/>
        <a:p>
          <a:endParaRPr lang="sv-SE"/>
        </a:p>
      </dgm:t>
    </dgm:pt>
    <dgm:pt modelId="{5171BC74-3128-A64F-B610-DB4C1610AEEF}" type="sibTrans" cxnId="{1A99DD30-D70F-E047-9405-C96289FAAE56}">
      <dgm:prSet/>
      <dgm:spPr/>
      <dgm:t>
        <a:bodyPr/>
        <a:lstStyle/>
        <a:p>
          <a:endParaRPr lang="sv-SE"/>
        </a:p>
      </dgm:t>
    </dgm:pt>
    <dgm:pt modelId="{D51D5A60-1A97-994D-BE92-8CC85C771804}" type="pres">
      <dgm:prSet presAssocID="{D8C106F4-5D7A-9440-BAC2-90C6E0A23FE9}" presName="matrix" presStyleCnt="0">
        <dgm:presLayoutVars>
          <dgm:chMax val="1"/>
          <dgm:dir/>
          <dgm:resizeHandles val="exact"/>
        </dgm:presLayoutVars>
      </dgm:prSet>
      <dgm:spPr/>
    </dgm:pt>
    <dgm:pt modelId="{34F4D4F2-2E78-0C47-A935-03B9E19674A6}" type="pres">
      <dgm:prSet presAssocID="{D8C106F4-5D7A-9440-BAC2-90C6E0A23FE9}" presName="axisShape" presStyleLbl="bgShp" presStyleIdx="0" presStyleCnt="1"/>
      <dgm:spPr/>
    </dgm:pt>
    <dgm:pt modelId="{CF607E47-AC32-CA4B-B558-16FC77596C86}" type="pres">
      <dgm:prSet presAssocID="{D8C106F4-5D7A-9440-BAC2-90C6E0A23FE9}" presName="rect1" presStyleLbl="node1" presStyleIdx="0" presStyleCnt="4">
        <dgm:presLayoutVars>
          <dgm:chMax val="0"/>
          <dgm:chPref val="0"/>
          <dgm:bulletEnabled val="1"/>
        </dgm:presLayoutVars>
      </dgm:prSet>
      <dgm:spPr/>
    </dgm:pt>
    <dgm:pt modelId="{ED5B0B10-9401-F846-B8A2-0F2F6C6803EC}" type="pres">
      <dgm:prSet presAssocID="{D8C106F4-5D7A-9440-BAC2-90C6E0A23FE9}" presName="rect2" presStyleLbl="node1" presStyleIdx="1" presStyleCnt="4">
        <dgm:presLayoutVars>
          <dgm:chMax val="0"/>
          <dgm:chPref val="0"/>
          <dgm:bulletEnabled val="1"/>
        </dgm:presLayoutVars>
      </dgm:prSet>
      <dgm:spPr/>
    </dgm:pt>
    <dgm:pt modelId="{21A9A6DB-6AF6-884D-B936-DF12C342ADDF}" type="pres">
      <dgm:prSet presAssocID="{D8C106F4-5D7A-9440-BAC2-90C6E0A23FE9}" presName="rect3" presStyleLbl="node1" presStyleIdx="2" presStyleCnt="4">
        <dgm:presLayoutVars>
          <dgm:chMax val="0"/>
          <dgm:chPref val="0"/>
          <dgm:bulletEnabled val="1"/>
        </dgm:presLayoutVars>
      </dgm:prSet>
      <dgm:spPr/>
    </dgm:pt>
    <dgm:pt modelId="{A02F7AA8-65D7-4A46-B605-75CB33311F13}" type="pres">
      <dgm:prSet presAssocID="{D8C106F4-5D7A-9440-BAC2-90C6E0A23FE9}" presName="rect4" presStyleLbl="node1" presStyleIdx="3" presStyleCnt="4">
        <dgm:presLayoutVars>
          <dgm:chMax val="0"/>
          <dgm:chPref val="0"/>
          <dgm:bulletEnabled val="1"/>
        </dgm:presLayoutVars>
      </dgm:prSet>
      <dgm:spPr/>
    </dgm:pt>
  </dgm:ptLst>
  <dgm:cxnLst>
    <dgm:cxn modelId="{B1066C2E-FD1D-3347-8EB2-4B4991051585}" type="presOf" srcId="{07A02474-33FA-664B-B6DF-2CA31B591DB3}" destId="{CF607E47-AC32-CA4B-B558-16FC77596C86}" srcOrd="0" destOrd="0" presId="urn:microsoft.com/office/officeart/2005/8/layout/matrix2"/>
    <dgm:cxn modelId="{1A99DD30-D70F-E047-9405-C96289FAAE56}" srcId="{D8C106F4-5D7A-9440-BAC2-90C6E0A23FE9}" destId="{6AD53709-6283-D247-B0B7-6402DE2C4FFE}" srcOrd="3" destOrd="0" parTransId="{6E4D32A2-9682-5B47-8EB8-ABE9D0A4F72C}" sibTransId="{5171BC74-3128-A64F-B610-DB4C1610AEEF}"/>
    <dgm:cxn modelId="{38628F31-594E-5F45-9223-D695674F5453}" srcId="{D8C106F4-5D7A-9440-BAC2-90C6E0A23FE9}" destId="{07A02474-33FA-664B-B6DF-2CA31B591DB3}" srcOrd="0" destOrd="0" parTransId="{1985E917-2000-1041-9404-21F21D0B62C7}" sibTransId="{4E4CF7B6-B15C-A846-9A6F-D33B28CF0B7E}"/>
    <dgm:cxn modelId="{1E1FDCAF-5BE1-E54D-AEE5-0907E5300B9F}" type="presOf" srcId="{6AD53709-6283-D247-B0B7-6402DE2C4FFE}" destId="{A02F7AA8-65D7-4A46-B605-75CB33311F13}" srcOrd="0" destOrd="0" presId="urn:microsoft.com/office/officeart/2005/8/layout/matrix2"/>
    <dgm:cxn modelId="{E69047B6-EC47-7A4E-BB4F-B9F06012AB2B}" type="presOf" srcId="{D8C106F4-5D7A-9440-BAC2-90C6E0A23FE9}" destId="{D51D5A60-1A97-994D-BE92-8CC85C771804}" srcOrd="0" destOrd="0" presId="urn:microsoft.com/office/officeart/2005/8/layout/matrix2"/>
    <dgm:cxn modelId="{74B08FCE-C533-DE4A-B71C-B4E1A12BE015}" srcId="{D8C106F4-5D7A-9440-BAC2-90C6E0A23FE9}" destId="{A390DD24-356A-2143-8B77-5BFD2F468715}" srcOrd="1" destOrd="0" parTransId="{31926D0E-0693-2F45-A67B-2F849446E041}" sibTransId="{E5187E4A-0C9F-BC44-9A5D-57AB9EAAB830}"/>
    <dgm:cxn modelId="{552182D9-1945-3140-89B3-EB5CEA5AA680}" srcId="{D8C106F4-5D7A-9440-BAC2-90C6E0A23FE9}" destId="{DCF30E2D-BDF8-AD45-AB56-2364C102AB62}" srcOrd="2" destOrd="0" parTransId="{B7F30222-3DBE-344D-B680-20CDCC5041B3}" sibTransId="{785895D6-B5F4-DD43-BEE2-AF4EDFD28A18}"/>
    <dgm:cxn modelId="{EF70C3DA-67B1-BF4C-942D-4B7E6624A4BC}" type="presOf" srcId="{DCF30E2D-BDF8-AD45-AB56-2364C102AB62}" destId="{21A9A6DB-6AF6-884D-B936-DF12C342ADDF}" srcOrd="0" destOrd="0" presId="urn:microsoft.com/office/officeart/2005/8/layout/matrix2"/>
    <dgm:cxn modelId="{8DFF90F7-12EC-A346-BDDF-DE2362E2E723}" type="presOf" srcId="{A390DD24-356A-2143-8B77-5BFD2F468715}" destId="{ED5B0B10-9401-F846-B8A2-0F2F6C6803EC}" srcOrd="0" destOrd="0" presId="urn:microsoft.com/office/officeart/2005/8/layout/matrix2"/>
    <dgm:cxn modelId="{83CCDBCE-2835-6D42-8573-B9EE410C87D9}" type="presParOf" srcId="{D51D5A60-1A97-994D-BE92-8CC85C771804}" destId="{34F4D4F2-2E78-0C47-A935-03B9E19674A6}" srcOrd="0" destOrd="0" presId="urn:microsoft.com/office/officeart/2005/8/layout/matrix2"/>
    <dgm:cxn modelId="{1979E211-A7C1-554B-8FD0-26BBDE54BF7F}" type="presParOf" srcId="{D51D5A60-1A97-994D-BE92-8CC85C771804}" destId="{CF607E47-AC32-CA4B-B558-16FC77596C86}" srcOrd="1" destOrd="0" presId="urn:microsoft.com/office/officeart/2005/8/layout/matrix2"/>
    <dgm:cxn modelId="{72B48352-9CE6-BB49-A6FF-CD6C476A5EBB}" type="presParOf" srcId="{D51D5A60-1A97-994D-BE92-8CC85C771804}" destId="{ED5B0B10-9401-F846-B8A2-0F2F6C6803EC}" srcOrd="2" destOrd="0" presId="urn:microsoft.com/office/officeart/2005/8/layout/matrix2"/>
    <dgm:cxn modelId="{ED115E1B-EBA9-7647-B88A-CDB518026A2E}" type="presParOf" srcId="{D51D5A60-1A97-994D-BE92-8CC85C771804}" destId="{21A9A6DB-6AF6-884D-B936-DF12C342ADDF}" srcOrd="3" destOrd="0" presId="urn:microsoft.com/office/officeart/2005/8/layout/matrix2"/>
    <dgm:cxn modelId="{57FFF7D1-9B86-5A49-A7EC-B1E2F91309DA}" type="presParOf" srcId="{D51D5A60-1A97-994D-BE92-8CC85C771804}" destId="{A02F7AA8-65D7-4A46-B605-75CB33311F1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C4CC5-8BCA-0743-AE1D-55ABBCDF2778}"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sv-SE"/>
        </a:p>
      </dgm:t>
    </dgm:pt>
    <dgm:pt modelId="{4FF468FB-8418-3743-B4E0-451FBAF2D3DA}">
      <dgm:prSet phldrT="[Text]"/>
      <dgm:spPr/>
      <dgm:t>
        <a:bodyPr/>
        <a:lstStyle/>
        <a:p>
          <a:r>
            <a:rPr lang="sv-SE" dirty="0"/>
            <a:t>UASTF</a:t>
          </a:r>
        </a:p>
      </dgm:t>
    </dgm:pt>
    <dgm:pt modelId="{E930D9A8-51E0-9143-9230-19E98592C6CE}" type="parTrans" cxnId="{053D134B-0677-844B-B24B-A0961B56D334}">
      <dgm:prSet/>
      <dgm:spPr/>
      <dgm:t>
        <a:bodyPr/>
        <a:lstStyle/>
        <a:p>
          <a:endParaRPr lang="sv-SE"/>
        </a:p>
      </dgm:t>
    </dgm:pt>
    <dgm:pt modelId="{9FC9F3FA-FCA0-FA43-B74E-F97572F05313}" type="sibTrans" cxnId="{053D134B-0677-844B-B24B-A0961B56D334}">
      <dgm:prSet/>
      <dgm:spPr/>
      <dgm:t>
        <a:bodyPr/>
        <a:lstStyle/>
        <a:p>
          <a:endParaRPr lang="sv-SE"/>
        </a:p>
      </dgm:t>
    </dgm:pt>
    <dgm:pt modelId="{F9FCBDB2-1E00-A24D-9FB2-7704FD5C5FAA}">
      <dgm:prSet phldrT="[Text]"/>
      <dgm:spPr/>
      <dgm:t>
        <a:bodyPr/>
        <a:lstStyle/>
        <a:p>
          <a:r>
            <a:rPr lang="sv-SE" dirty="0"/>
            <a:t>RTTF</a:t>
          </a:r>
        </a:p>
      </dgm:t>
    </dgm:pt>
    <dgm:pt modelId="{42D59DBA-81D0-6246-9523-FE9E4F04E1B2}" type="parTrans" cxnId="{09120344-6F6A-964D-98BB-22FA96D58703}">
      <dgm:prSet/>
      <dgm:spPr/>
      <dgm:t>
        <a:bodyPr/>
        <a:lstStyle/>
        <a:p>
          <a:endParaRPr lang="sv-SE"/>
        </a:p>
      </dgm:t>
    </dgm:pt>
    <dgm:pt modelId="{66F1E24A-2598-2147-8A1C-314F822B9BD3}" type="sibTrans" cxnId="{09120344-6F6A-964D-98BB-22FA96D58703}">
      <dgm:prSet/>
      <dgm:spPr/>
      <dgm:t>
        <a:bodyPr/>
        <a:lstStyle/>
        <a:p>
          <a:endParaRPr lang="sv-SE"/>
        </a:p>
      </dgm:t>
    </dgm:pt>
    <dgm:pt modelId="{D77770DE-278A-5D47-9C2F-596DCF90E5E1}">
      <dgm:prSet phldrT="[Text]"/>
      <dgm:spPr/>
      <dgm:t>
        <a:bodyPr/>
        <a:lstStyle/>
        <a:p>
          <a:r>
            <a:rPr lang="sv-SE" dirty="0"/>
            <a:t>IFATCA2030+</a:t>
          </a:r>
        </a:p>
      </dgm:t>
    </dgm:pt>
    <dgm:pt modelId="{4FD092B3-866B-8347-B20F-C6311C5A086E}" type="parTrans" cxnId="{F8E62410-7865-6648-A6A8-3A12B00B2D74}">
      <dgm:prSet/>
      <dgm:spPr/>
      <dgm:t>
        <a:bodyPr/>
        <a:lstStyle/>
        <a:p>
          <a:endParaRPr lang="sv-SE"/>
        </a:p>
      </dgm:t>
    </dgm:pt>
    <dgm:pt modelId="{B97942D5-40FF-6A46-8E56-83AB8E24BAD1}" type="sibTrans" cxnId="{F8E62410-7865-6648-A6A8-3A12B00B2D74}">
      <dgm:prSet/>
      <dgm:spPr/>
      <dgm:t>
        <a:bodyPr/>
        <a:lstStyle/>
        <a:p>
          <a:endParaRPr lang="sv-SE"/>
        </a:p>
      </dgm:t>
    </dgm:pt>
    <dgm:pt modelId="{89AF7C56-D0C7-B54C-B1C5-0AE57B5D8339}">
      <dgm:prSet phldrT="[Text]"/>
      <dgm:spPr/>
      <dgm:t>
        <a:bodyPr/>
        <a:lstStyle/>
        <a:p>
          <a:r>
            <a:rPr lang="sv-SE" dirty="0"/>
            <a:t>EDITF</a:t>
          </a:r>
        </a:p>
      </dgm:t>
    </dgm:pt>
    <dgm:pt modelId="{F92407A4-A5E3-6947-84AB-4ACD0E017007}" type="parTrans" cxnId="{C2C86A54-B508-2A4C-925D-429D00F2295E}">
      <dgm:prSet/>
      <dgm:spPr/>
      <dgm:t>
        <a:bodyPr/>
        <a:lstStyle/>
        <a:p>
          <a:endParaRPr lang="sv-SE"/>
        </a:p>
      </dgm:t>
    </dgm:pt>
    <dgm:pt modelId="{8FD359CE-1060-D344-91E4-B393399DED34}" type="sibTrans" cxnId="{C2C86A54-B508-2A4C-925D-429D00F2295E}">
      <dgm:prSet/>
      <dgm:spPr/>
      <dgm:t>
        <a:bodyPr/>
        <a:lstStyle/>
        <a:p>
          <a:endParaRPr lang="sv-SE"/>
        </a:p>
      </dgm:t>
    </dgm:pt>
    <dgm:pt modelId="{FDD5C921-889C-7C4D-9711-3BA8EC030F3A}">
      <dgm:prSet phldrT="[Text]"/>
      <dgm:spPr/>
      <dgm:t>
        <a:bodyPr/>
        <a:lstStyle/>
        <a:p>
          <a:r>
            <a:rPr lang="sv-SE" dirty="0"/>
            <a:t>100YATC</a:t>
          </a:r>
        </a:p>
      </dgm:t>
    </dgm:pt>
    <dgm:pt modelId="{51064B20-9148-E54E-B311-14C6C94A353E}" type="parTrans" cxnId="{FBD966DD-2998-0E47-8EA0-F97F5610BA6C}">
      <dgm:prSet/>
      <dgm:spPr/>
      <dgm:t>
        <a:bodyPr/>
        <a:lstStyle/>
        <a:p>
          <a:endParaRPr lang="sv-SE"/>
        </a:p>
      </dgm:t>
    </dgm:pt>
    <dgm:pt modelId="{75BC0235-C0AD-C940-A608-9881ED44D86C}" type="sibTrans" cxnId="{FBD966DD-2998-0E47-8EA0-F97F5610BA6C}">
      <dgm:prSet/>
      <dgm:spPr/>
      <dgm:t>
        <a:bodyPr/>
        <a:lstStyle/>
        <a:p>
          <a:endParaRPr lang="sv-SE"/>
        </a:p>
      </dgm:t>
    </dgm:pt>
    <dgm:pt modelId="{DB088461-A369-E149-9BE0-13B8D28B1C3E}" type="pres">
      <dgm:prSet presAssocID="{B7AC4CC5-8BCA-0743-AE1D-55ABBCDF2778}" presName="cycle" presStyleCnt="0">
        <dgm:presLayoutVars>
          <dgm:dir/>
          <dgm:resizeHandles val="exact"/>
        </dgm:presLayoutVars>
      </dgm:prSet>
      <dgm:spPr/>
    </dgm:pt>
    <dgm:pt modelId="{FCF986EC-F665-474F-90AD-019D23DF2F88}" type="pres">
      <dgm:prSet presAssocID="{4FF468FB-8418-3743-B4E0-451FBAF2D3DA}" presName="node" presStyleLbl="node1" presStyleIdx="0" presStyleCnt="5">
        <dgm:presLayoutVars>
          <dgm:bulletEnabled val="1"/>
        </dgm:presLayoutVars>
      </dgm:prSet>
      <dgm:spPr/>
    </dgm:pt>
    <dgm:pt modelId="{1B77E571-7615-EE4C-A64F-C753ECDA71E1}" type="pres">
      <dgm:prSet presAssocID="{4FF468FB-8418-3743-B4E0-451FBAF2D3DA}" presName="spNode" presStyleCnt="0"/>
      <dgm:spPr/>
    </dgm:pt>
    <dgm:pt modelId="{ECB0C85F-0A31-854C-926B-871A8A12083E}" type="pres">
      <dgm:prSet presAssocID="{9FC9F3FA-FCA0-FA43-B74E-F97572F05313}" presName="sibTrans" presStyleLbl="sibTrans1D1" presStyleIdx="0" presStyleCnt="5"/>
      <dgm:spPr/>
    </dgm:pt>
    <dgm:pt modelId="{D2F0CD24-A15D-2C49-81A2-BCF24A52D6E5}" type="pres">
      <dgm:prSet presAssocID="{F9FCBDB2-1E00-A24D-9FB2-7704FD5C5FAA}" presName="node" presStyleLbl="node1" presStyleIdx="1" presStyleCnt="5">
        <dgm:presLayoutVars>
          <dgm:bulletEnabled val="1"/>
        </dgm:presLayoutVars>
      </dgm:prSet>
      <dgm:spPr/>
    </dgm:pt>
    <dgm:pt modelId="{6516BCB6-6FB2-E443-8B4E-046AC1C96E6C}" type="pres">
      <dgm:prSet presAssocID="{F9FCBDB2-1E00-A24D-9FB2-7704FD5C5FAA}" presName="spNode" presStyleCnt="0"/>
      <dgm:spPr/>
    </dgm:pt>
    <dgm:pt modelId="{24D9AF68-3CAA-9843-A4FA-B9AEF8D8E313}" type="pres">
      <dgm:prSet presAssocID="{66F1E24A-2598-2147-8A1C-314F822B9BD3}" presName="sibTrans" presStyleLbl="sibTrans1D1" presStyleIdx="1" presStyleCnt="5"/>
      <dgm:spPr/>
    </dgm:pt>
    <dgm:pt modelId="{4EF8181A-DDB1-6547-A85E-ECBFF5FBC3B1}" type="pres">
      <dgm:prSet presAssocID="{D77770DE-278A-5D47-9C2F-596DCF90E5E1}" presName="node" presStyleLbl="node1" presStyleIdx="2" presStyleCnt="5">
        <dgm:presLayoutVars>
          <dgm:bulletEnabled val="1"/>
        </dgm:presLayoutVars>
      </dgm:prSet>
      <dgm:spPr/>
    </dgm:pt>
    <dgm:pt modelId="{9FBD27C0-B645-F945-A7DC-E682CECA25F8}" type="pres">
      <dgm:prSet presAssocID="{D77770DE-278A-5D47-9C2F-596DCF90E5E1}" presName="spNode" presStyleCnt="0"/>
      <dgm:spPr/>
    </dgm:pt>
    <dgm:pt modelId="{E2BFAD17-3E9B-574A-BCB3-79A3A7874294}" type="pres">
      <dgm:prSet presAssocID="{B97942D5-40FF-6A46-8E56-83AB8E24BAD1}" presName="sibTrans" presStyleLbl="sibTrans1D1" presStyleIdx="2" presStyleCnt="5"/>
      <dgm:spPr/>
    </dgm:pt>
    <dgm:pt modelId="{351A09FF-4E22-AE4D-A271-6E789A70D3B7}" type="pres">
      <dgm:prSet presAssocID="{89AF7C56-D0C7-B54C-B1C5-0AE57B5D8339}" presName="node" presStyleLbl="node1" presStyleIdx="3" presStyleCnt="5">
        <dgm:presLayoutVars>
          <dgm:bulletEnabled val="1"/>
        </dgm:presLayoutVars>
      </dgm:prSet>
      <dgm:spPr/>
    </dgm:pt>
    <dgm:pt modelId="{16B7058B-BF2B-AA48-B320-B12AC75472E5}" type="pres">
      <dgm:prSet presAssocID="{89AF7C56-D0C7-B54C-B1C5-0AE57B5D8339}" presName="spNode" presStyleCnt="0"/>
      <dgm:spPr/>
    </dgm:pt>
    <dgm:pt modelId="{8E1690B6-EF3E-3B40-BABF-1A18CF1235D7}" type="pres">
      <dgm:prSet presAssocID="{8FD359CE-1060-D344-91E4-B393399DED34}" presName="sibTrans" presStyleLbl="sibTrans1D1" presStyleIdx="3" presStyleCnt="5"/>
      <dgm:spPr/>
    </dgm:pt>
    <dgm:pt modelId="{178E39BF-E477-054C-B6DE-9FF203E96B67}" type="pres">
      <dgm:prSet presAssocID="{FDD5C921-889C-7C4D-9711-3BA8EC030F3A}" presName="node" presStyleLbl="node1" presStyleIdx="4" presStyleCnt="5">
        <dgm:presLayoutVars>
          <dgm:bulletEnabled val="1"/>
        </dgm:presLayoutVars>
      </dgm:prSet>
      <dgm:spPr/>
    </dgm:pt>
    <dgm:pt modelId="{B1EFB945-67D1-3641-BC73-64C7D2C76050}" type="pres">
      <dgm:prSet presAssocID="{FDD5C921-889C-7C4D-9711-3BA8EC030F3A}" presName="spNode" presStyleCnt="0"/>
      <dgm:spPr/>
    </dgm:pt>
    <dgm:pt modelId="{64C4A42D-A1D4-EB45-92AB-A5CBDCFBDA0F}" type="pres">
      <dgm:prSet presAssocID="{75BC0235-C0AD-C940-A608-9881ED44D86C}" presName="sibTrans" presStyleLbl="sibTrans1D1" presStyleIdx="4" presStyleCnt="5"/>
      <dgm:spPr/>
    </dgm:pt>
  </dgm:ptLst>
  <dgm:cxnLst>
    <dgm:cxn modelId="{F8E62410-7865-6648-A6A8-3A12B00B2D74}" srcId="{B7AC4CC5-8BCA-0743-AE1D-55ABBCDF2778}" destId="{D77770DE-278A-5D47-9C2F-596DCF90E5E1}" srcOrd="2" destOrd="0" parTransId="{4FD092B3-866B-8347-B20F-C6311C5A086E}" sibTransId="{B97942D5-40FF-6A46-8E56-83AB8E24BAD1}"/>
    <dgm:cxn modelId="{B771A01D-8642-5448-8615-85B9B620A951}" type="presOf" srcId="{D77770DE-278A-5D47-9C2F-596DCF90E5E1}" destId="{4EF8181A-DDB1-6547-A85E-ECBFF5FBC3B1}" srcOrd="0" destOrd="0" presId="urn:microsoft.com/office/officeart/2005/8/layout/cycle6"/>
    <dgm:cxn modelId="{820E0727-1EEE-C943-9AEE-AE900D08CA05}" type="presOf" srcId="{F9FCBDB2-1E00-A24D-9FB2-7704FD5C5FAA}" destId="{D2F0CD24-A15D-2C49-81A2-BCF24A52D6E5}" srcOrd="0" destOrd="0" presId="urn:microsoft.com/office/officeart/2005/8/layout/cycle6"/>
    <dgm:cxn modelId="{49875E32-849F-E24C-B80A-50B44E401539}" type="presOf" srcId="{9FC9F3FA-FCA0-FA43-B74E-F97572F05313}" destId="{ECB0C85F-0A31-854C-926B-871A8A12083E}" srcOrd="0" destOrd="0" presId="urn:microsoft.com/office/officeart/2005/8/layout/cycle6"/>
    <dgm:cxn modelId="{09120344-6F6A-964D-98BB-22FA96D58703}" srcId="{B7AC4CC5-8BCA-0743-AE1D-55ABBCDF2778}" destId="{F9FCBDB2-1E00-A24D-9FB2-7704FD5C5FAA}" srcOrd="1" destOrd="0" parTransId="{42D59DBA-81D0-6246-9523-FE9E4F04E1B2}" sibTransId="{66F1E24A-2598-2147-8A1C-314F822B9BD3}"/>
    <dgm:cxn modelId="{053D134B-0677-844B-B24B-A0961B56D334}" srcId="{B7AC4CC5-8BCA-0743-AE1D-55ABBCDF2778}" destId="{4FF468FB-8418-3743-B4E0-451FBAF2D3DA}" srcOrd="0" destOrd="0" parTransId="{E930D9A8-51E0-9143-9230-19E98592C6CE}" sibTransId="{9FC9F3FA-FCA0-FA43-B74E-F97572F05313}"/>
    <dgm:cxn modelId="{B5CB2951-0AAC-614B-B0C2-CEBC4A57B889}" type="presOf" srcId="{B7AC4CC5-8BCA-0743-AE1D-55ABBCDF2778}" destId="{DB088461-A369-E149-9BE0-13B8D28B1C3E}" srcOrd="0" destOrd="0" presId="urn:microsoft.com/office/officeart/2005/8/layout/cycle6"/>
    <dgm:cxn modelId="{C2C86A54-B508-2A4C-925D-429D00F2295E}" srcId="{B7AC4CC5-8BCA-0743-AE1D-55ABBCDF2778}" destId="{89AF7C56-D0C7-B54C-B1C5-0AE57B5D8339}" srcOrd="3" destOrd="0" parTransId="{F92407A4-A5E3-6947-84AB-4ACD0E017007}" sibTransId="{8FD359CE-1060-D344-91E4-B393399DED34}"/>
    <dgm:cxn modelId="{436C546A-6EB6-A248-BD0A-1923A724B4B1}" type="presOf" srcId="{FDD5C921-889C-7C4D-9711-3BA8EC030F3A}" destId="{178E39BF-E477-054C-B6DE-9FF203E96B67}" srcOrd="0" destOrd="0" presId="urn:microsoft.com/office/officeart/2005/8/layout/cycle6"/>
    <dgm:cxn modelId="{0A467F6B-4BFA-E842-A370-EA8B7DE640F5}" type="presOf" srcId="{66F1E24A-2598-2147-8A1C-314F822B9BD3}" destId="{24D9AF68-3CAA-9843-A4FA-B9AEF8D8E313}" srcOrd="0" destOrd="0" presId="urn:microsoft.com/office/officeart/2005/8/layout/cycle6"/>
    <dgm:cxn modelId="{F59BDF72-B4A1-0D4D-AC94-7BEE8878B03C}" type="presOf" srcId="{75BC0235-C0AD-C940-A608-9881ED44D86C}" destId="{64C4A42D-A1D4-EB45-92AB-A5CBDCFBDA0F}" srcOrd="0" destOrd="0" presId="urn:microsoft.com/office/officeart/2005/8/layout/cycle6"/>
    <dgm:cxn modelId="{F1443876-4512-4240-9AD7-301D7C367AA8}" type="presOf" srcId="{B97942D5-40FF-6A46-8E56-83AB8E24BAD1}" destId="{E2BFAD17-3E9B-574A-BCB3-79A3A7874294}" srcOrd="0" destOrd="0" presId="urn:microsoft.com/office/officeart/2005/8/layout/cycle6"/>
    <dgm:cxn modelId="{47B6ED80-C35F-5A41-A5F1-542961B6BF71}" type="presOf" srcId="{8FD359CE-1060-D344-91E4-B393399DED34}" destId="{8E1690B6-EF3E-3B40-BABF-1A18CF1235D7}" srcOrd="0" destOrd="0" presId="urn:microsoft.com/office/officeart/2005/8/layout/cycle6"/>
    <dgm:cxn modelId="{09B9E98A-0EF7-1E45-9591-E58D62BAB0E2}" type="presOf" srcId="{89AF7C56-D0C7-B54C-B1C5-0AE57B5D8339}" destId="{351A09FF-4E22-AE4D-A271-6E789A70D3B7}" srcOrd="0" destOrd="0" presId="urn:microsoft.com/office/officeart/2005/8/layout/cycle6"/>
    <dgm:cxn modelId="{3C4466C8-A634-4C45-AE1C-FD809EB7C380}" type="presOf" srcId="{4FF468FB-8418-3743-B4E0-451FBAF2D3DA}" destId="{FCF986EC-F665-474F-90AD-019D23DF2F88}" srcOrd="0" destOrd="0" presId="urn:microsoft.com/office/officeart/2005/8/layout/cycle6"/>
    <dgm:cxn modelId="{FBD966DD-2998-0E47-8EA0-F97F5610BA6C}" srcId="{B7AC4CC5-8BCA-0743-AE1D-55ABBCDF2778}" destId="{FDD5C921-889C-7C4D-9711-3BA8EC030F3A}" srcOrd="4" destOrd="0" parTransId="{51064B20-9148-E54E-B311-14C6C94A353E}" sibTransId="{75BC0235-C0AD-C940-A608-9881ED44D86C}"/>
    <dgm:cxn modelId="{0E570512-E9E1-CC45-8642-55C9984796CA}" type="presParOf" srcId="{DB088461-A369-E149-9BE0-13B8D28B1C3E}" destId="{FCF986EC-F665-474F-90AD-019D23DF2F88}" srcOrd="0" destOrd="0" presId="urn:microsoft.com/office/officeart/2005/8/layout/cycle6"/>
    <dgm:cxn modelId="{8890BB2B-C945-3049-A965-E75DA0662CFA}" type="presParOf" srcId="{DB088461-A369-E149-9BE0-13B8D28B1C3E}" destId="{1B77E571-7615-EE4C-A64F-C753ECDA71E1}" srcOrd="1" destOrd="0" presId="urn:microsoft.com/office/officeart/2005/8/layout/cycle6"/>
    <dgm:cxn modelId="{ECAB09DD-F063-A340-9DAE-E56EB8284DC6}" type="presParOf" srcId="{DB088461-A369-E149-9BE0-13B8D28B1C3E}" destId="{ECB0C85F-0A31-854C-926B-871A8A12083E}" srcOrd="2" destOrd="0" presId="urn:microsoft.com/office/officeart/2005/8/layout/cycle6"/>
    <dgm:cxn modelId="{55DF756A-51DB-3B4D-B34F-6A17FF2D007E}" type="presParOf" srcId="{DB088461-A369-E149-9BE0-13B8D28B1C3E}" destId="{D2F0CD24-A15D-2C49-81A2-BCF24A52D6E5}" srcOrd="3" destOrd="0" presId="urn:microsoft.com/office/officeart/2005/8/layout/cycle6"/>
    <dgm:cxn modelId="{CF9220B4-FAA3-B548-B5E2-C99D95123D54}" type="presParOf" srcId="{DB088461-A369-E149-9BE0-13B8D28B1C3E}" destId="{6516BCB6-6FB2-E443-8B4E-046AC1C96E6C}" srcOrd="4" destOrd="0" presId="urn:microsoft.com/office/officeart/2005/8/layout/cycle6"/>
    <dgm:cxn modelId="{D174286B-B402-C54F-B100-5ECA50864045}" type="presParOf" srcId="{DB088461-A369-E149-9BE0-13B8D28B1C3E}" destId="{24D9AF68-3CAA-9843-A4FA-B9AEF8D8E313}" srcOrd="5" destOrd="0" presId="urn:microsoft.com/office/officeart/2005/8/layout/cycle6"/>
    <dgm:cxn modelId="{0AA7EACE-B58A-F148-9D18-F9E49610063E}" type="presParOf" srcId="{DB088461-A369-E149-9BE0-13B8D28B1C3E}" destId="{4EF8181A-DDB1-6547-A85E-ECBFF5FBC3B1}" srcOrd="6" destOrd="0" presId="urn:microsoft.com/office/officeart/2005/8/layout/cycle6"/>
    <dgm:cxn modelId="{D7F6AAF0-8EB1-1040-B5DB-7C2715FDB4EE}" type="presParOf" srcId="{DB088461-A369-E149-9BE0-13B8D28B1C3E}" destId="{9FBD27C0-B645-F945-A7DC-E682CECA25F8}" srcOrd="7" destOrd="0" presId="urn:microsoft.com/office/officeart/2005/8/layout/cycle6"/>
    <dgm:cxn modelId="{6F99DF14-9D65-5B45-B4CD-9B2E4C654C4C}" type="presParOf" srcId="{DB088461-A369-E149-9BE0-13B8D28B1C3E}" destId="{E2BFAD17-3E9B-574A-BCB3-79A3A7874294}" srcOrd="8" destOrd="0" presId="urn:microsoft.com/office/officeart/2005/8/layout/cycle6"/>
    <dgm:cxn modelId="{7741410F-1817-754D-B72F-EAD0A7B2F022}" type="presParOf" srcId="{DB088461-A369-E149-9BE0-13B8D28B1C3E}" destId="{351A09FF-4E22-AE4D-A271-6E789A70D3B7}" srcOrd="9" destOrd="0" presId="urn:microsoft.com/office/officeart/2005/8/layout/cycle6"/>
    <dgm:cxn modelId="{E711DF2A-695A-584C-9B6B-630746356490}" type="presParOf" srcId="{DB088461-A369-E149-9BE0-13B8D28B1C3E}" destId="{16B7058B-BF2B-AA48-B320-B12AC75472E5}" srcOrd="10" destOrd="0" presId="urn:microsoft.com/office/officeart/2005/8/layout/cycle6"/>
    <dgm:cxn modelId="{CD85EE2D-D3A6-4746-A97E-3529FF0973D9}" type="presParOf" srcId="{DB088461-A369-E149-9BE0-13B8D28B1C3E}" destId="{8E1690B6-EF3E-3B40-BABF-1A18CF1235D7}" srcOrd="11" destOrd="0" presId="urn:microsoft.com/office/officeart/2005/8/layout/cycle6"/>
    <dgm:cxn modelId="{7E673F5A-93EB-6941-B89C-1351E2D13BB8}" type="presParOf" srcId="{DB088461-A369-E149-9BE0-13B8D28B1C3E}" destId="{178E39BF-E477-054C-B6DE-9FF203E96B67}" srcOrd="12" destOrd="0" presId="urn:microsoft.com/office/officeart/2005/8/layout/cycle6"/>
    <dgm:cxn modelId="{634419D3-76E6-9048-9905-A68BBB3C9689}" type="presParOf" srcId="{DB088461-A369-E149-9BE0-13B8D28B1C3E}" destId="{B1EFB945-67D1-3641-BC73-64C7D2C76050}" srcOrd="13" destOrd="0" presId="urn:microsoft.com/office/officeart/2005/8/layout/cycle6"/>
    <dgm:cxn modelId="{4D7AB765-700F-B94A-BAA4-AAEC3D818216}" type="presParOf" srcId="{DB088461-A369-E149-9BE0-13B8D28B1C3E}" destId="{64C4A42D-A1D4-EB45-92AB-A5CBDCFBDA0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C4CC5-8BCA-0743-AE1D-55ABBCDF2778}"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sv-SE"/>
        </a:p>
      </dgm:t>
    </dgm:pt>
    <dgm:pt modelId="{4FF468FB-8418-3743-B4E0-451FBAF2D3DA}">
      <dgm:prSet phldrT="[Text]"/>
      <dgm:spPr/>
      <dgm:t>
        <a:bodyPr/>
        <a:lstStyle/>
        <a:p>
          <a:r>
            <a:rPr lang="sv-SE" dirty="0"/>
            <a:t>COMMS</a:t>
          </a:r>
        </a:p>
      </dgm:t>
    </dgm:pt>
    <dgm:pt modelId="{E930D9A8-51E0-9143-9230-19E98592C6CE}" type="parTrans" cxnId="{053D134B-0677-844B-B24B-A0961B56D334}">
      <dgm:prSet/>
      <dgm:spPr/>
      <dgm:t>
        <a:bodyPr/>
        <a:lstStyle/>
        <a:p>
          <a:endParaRPr lang="sv-SE"/>
        </a:p>
      </dgm:t>
    </dgm:pt>
    <dgm:pt modelId="{9FC9F3FA-FCA0-FA43-B74E-F97572F05313}" type="sibTrans" cxnId="{053D134B-0677-844B-B24B-A0961B56D334}">
      <dgm:prSet/>
      <dgm:spPr/>
      <dgm:t>
        <a:bodyPr/>
        <a:lstStyle/>
        <a:p>
          <a:endParaRPr lang="sv-SE"/>
        </a:p>
      </dgm:t>
    </dgm:pt>
    <dgm:pt modelId="{F9FCBDB2-1E00-A24D-9FB2-7704FD5C5FAA}">
      <dgm:prSet phldrT="[Text]"/>
      <dgm:spPr/>
      <dgm:t>
        <a:bodyPr/>
        <a:lstStyle/>
        <a:p>
          <a:r>
            <a:rPr lang="sv-SE" dirty="0" err="1"/>
            <a:t>Speak</a:t>
          </a:r>
          <a:r>
            <a:rPr lang="sv-SE" dirty="0"/>
            <a:t> English Program (SEP) </a:t>
          </a:r>
          <a:r>
            <a:rPr lang="sv-SE" dirty="0" err="1"/>
            <a:t>Secretariat</a:t>
          </a:r>
          <a:endParaRPr lang="sv-SE" dirty="0"/>
        </a:p>
      </dgm:t>
    </dgm:pt>
    <dgm:pt modelId="{42D59DBA-81D0-6246-9523-FE9E4F04E1B2}" type="parTrans" cxnId="{09120344-6F6A-964D-98BB-22FA96D58703}">
      <dgm:prSet/>
      <dgm:spPr/>
      <dgm:t>
        <a:bodyPr/>
        <a:lstStyle/>
        <a:p>
          <a:endParaRPr lang="sv-SE"/>
        </a:p>
      </dgm:t>
    </dgm:pt>
    <dgm:pt modelId="{66F1E24A-2598-2147-8A1C-314F822B9BD3}" type="sibTrans" cxnId="{09120344-6F6A-964D-98BB-22FA96D58703}">
      <dgm:prSet/>
      <dgm:spPr/>
      <dgm:t>
        <a:bodyPr/>
        <a:lstStyle/>
        <a:p>
          <a:endParaRPr lang="sv-SE"/>
        </a:p>
      </dgm:t>
    </dgm:pt>
    <dgm:pt modelId="{D77770DE-278A-5D47-9C2F-596DCF90E5E1}">
      <dgm:prSet phldrT="[Text]"/>
      <dgm:spPr/>
      <dgm:t>
        <a:bodyPr/>
        <a:lstStyle/>
        <a:p>
          <a:r>
            <a:rPr lang="sv-SE" dirty="0"/>
            <a:t>??</a:t>
          </a:r>
        </a:p>
      </dgm:t>
    </dgm:pt>
    <dgm:pt modelId="{4FD092B3-866B-8347-B20F-C6311C5A086E}" type="parTrans" cxnId="{F8E62410-7865-6648-A6A8-3A12B00B2D74}">
      <dgm:prSet/>
      <dgm:spPr/>
      <dgm:t>
        <a:bodyPr/>
        <a:lstStyle/>
        <a:p>
          <a:endParaRPr lang="sv-SE"/>
        </a:p>
      </dgm:t>
    </dgm:pt>
    <dgm:pt modelId="{B97942D5-40FF-6A46-8E56-83AB8E24BAD1}" type="sibTrans" cxnId="{F8E62410-7865-6648-A6A8-3A12B00B2D74}">
      <dgm:prSet/>
      <dgm:spPr/>
      <dgm:t>
        <a:bodyPr/>
        <a:lstStyle/>
        <a:p>
          <a:endParaRPr lang="sv-SE"/>
        </a:p>
      </dgm:t>
    </dgm:pt>
    <dgm:pt modelId="{89AF7C56-D0C7-B54C-B1C5-0AE57B5D8339}">
      <dgm:prSet phldrT="[Text]"/>
      <dgm:spPr/>
      <dgm:t>
        <a:bodyPr/>
        <a:lstStyle/>
        <a:p>
          <a:r>
            <a:rPr lang="sv-SE" dirty="0"/>
            <a:t>IFATCA Course </a:t>
          </a:r>
          <a:r>
            <a:rPr lang="sv-SE" dirty="0" err="1"/>
            <a:t>Instructors</a:t>
          </a:r>
          <a:endParaRPr lang="sv-SE" dirty="0"/>
        </a:p>
      </dgm:t>
    </dgm:pt>
    <dgm:pt modelId="{F92407A4-A5E3-6947-84AB-4ACD0E017007}" type="parTrans" cxnId="{C2C86A54-B508-2A4C-925D-429D00F2295E}">
      <dgm:prSet/>
      <dgm:spPr/>
      <dgm:t>
        <a:bodyPr/>
        <a:lstStyle/>
        <a:p>
          <a:endParaRPr lang="sv-SE"/>
        </a:p>
      </dgm:t>
    </dgm:pt>
    <dgm:pt modelId="{8FD359CE-1060-D344-91E4-B393399DED34}" type="sibTrans" cxnId="{C2C86A54-B508-2A4C-925D-429D00F2295E}">
      <dgm:prSet/>
      <dgm:spPr/>
      <dgm:t>
        <a:bodyPr/>
        <a:lstStyle/>
        <a:p>
          <a:endParaRPr lang="sv-SE"/>
        </a:p>
      </dgm:t>
    </dgm:pt>
    <dgm:pt modelId="{FDD5C921-889C-7C4D-9711-3BA8EC030F3A}">
      <dgm:prSet phldrT="[Text]"/>
      <dgm:spPr/>
      <dgm:t>
        <a:bodyPr/>
        <a:lstStyle/>
        <a:p>
          <a:r>
            <a:rPr lang="sv-SE" dirty="0"/>
            <a:t>TRAINING* </a:t>
          </a:r>
        </a:p>
      </dgm:t>
    </dgm:pt>
    <dgm:pt modelId="{51064B20-9148-E54E-B311-14C6C94A353E}" type="parTrans" cxnId="{FBD966DD-2998-0E47-8EA0-F97F5610BA6C}">
      <dgm:prSet/>
      <dgm:spPr/>
      <dgm:t>
        <a:bodyPr/>
        <a:lstStyle/>
        <a:p>
          <a:endParaRPr lang="sv-SE"/>
        </a:p>
      </dgm:t>
    </dgm:pt>
    <dgm:pt modelId="{75BC0235-C0AD-C940-A608-9881ED44D86C}" type="sibTrans" cxnId="{FBD966DD-2998-0E47-8EA0-F97F5610BA6C}">
      <dgm:prSet/>
      <dgm:spPr/>
      <dgm:t>
        <a:bodyPr/>
        <a:lstStyle/>
        <a:p>
          <a:endParaRPr lang="sv-SE"/>
        </a:p>
      </dgm:t>
    </dgm:pt>
    <dgm:pt modelId="{DB088461-A369-E149-9BE0-13B8D28B1C3E}" type="pres">
      <dgm:prSet presAssocID="{B7AC4CC5-8BCA-0743-AE1D-55ABBCDF2778}" presName="cycle" presStyleCnt="0">
        <dgm:presLayoutVars>
          <dgm:dir/>
          <dgm:resizeHandles val="exact"/>
        </dgm:presLayoutVars>
      </dgm:prSet>
      <dgm:spPr/>
    </dgm:pt>
    <dgm:pt modelId="{FCF986EC-F665-474F-90AD-019D23DF2F88}" type="pres">
      <dgm:prSet presAssocID="{4FF468FB-8418-3743-B4E0-451FBAF2D3DA}" presName="node" presStyleLbl="node1" presStyleIdx="0" presStyleCnt="5">
        <dgm:presLayoutVars>
          <dgm:bulletEnabled val="1"/>
        </dgm:presLayoutVars>
      </dgm:prSet>
      <dgm:spPr/>
    </dgm:pt>
    <dgm:pt modelId="{1B77E571-7615-EE4C-A64F-C753ECDA71E1}" type="pres">
      <dgm:prSet presAssocID="{4FF468FB-8418-3743-B4E0-451FBAF2D3DA}" presName="spNode" presStyleCnt="0"/>
      <dgm:spPr/>
    </dgm:pt>
    <dgm:pt modelId="{ECB0C85F-0A31-854C-926B-871A8A12083E}" type="pres">
      <dgm:prSet presAssocID="{9FC9F3FA-FCA0-FA43-B74E-F97572F05313}" presName="sibTrans" presStyleLbl="sibTrans1D1" presStyleIdx="0" presStyleCnt="5"/>
      <dgm:spPr/>
    </dgm:pt>
    <dgm:pt modelId="{D2F0CD24-A15D-2C49-81A2-BCF24A52D6E5}" type="pres">
      <dgm:prSet presAssocID="{F9FCBDB2-1E00-A24D-9FB2-7704FD5C5FAA}" presName="node" presStyleLbl="node1" presStyleIdx="1" presStyleCnt="5">
        <dgm:presLayoutVars>
          <dgm:bulletEnabled val="1"/>
        </dgm:presLayoutVars>
      </dgm:prSet>
      <dgm:spPr/>
    </dgm:pt>
    <dgm:pt modelId="{6516BCB6-6FB2-E443-8B4E-046AC1C96E6C}" type="pres">
      <dgm:prSet presAssocID="{F9FCBDB2-1E00-A24D-9FB2-7704FD5C5FAA}" presName="spNode" presStyleCnt="0"/>
      <dgm:spPr/>
    </dgm:pt>
    <dgm:pt modelId="{24D9AF68-3CAA-9843-A4FA-B9AEF8D8E313}" type="pres">
      <dgm:prSet presAssocID="{66F1E24A-2598-2147-8A1C-314F822B9BD3}" presName="sibTrans" presStyleLbl="sibTrans1D1" presStyleIdx="1" presStyleCnt="5"/>
      <dgm:spPr/>
    </dgm:pt>
    <dgm:pt modelId="{4EF8181A-DDB1-6547-A85E-ECBFF5FBC3B1}" type="pres">
      <dgm:prSet presAssocID="{D77770DE-278A-5D47-9C2F-596DCF90E5E1}" presName="node" presStyleLbl="node1" presStyleIdx="2" presStyleCnt="5">
        <dgm:presLayoutVars>
          <dgm:bulletEnabled val="1"/>
        </dgm:presLayoutVars>
      </dgm:prSet>
      <dgm:spPr/>
    </dgm:pt>
    <dgm:pt modelId="{9FBD27C0-B645-F945-A7DC-E682CECA25F8}" type="pres">
      <dgm:prSet presAssocID="{D77770DE-278A-5D47-9C2F-596DCF90E5E1}" presName="spNode" presStyleCnt="0"/>
      <dgm:spPr/>
    </dgm:pt>
    <dgm:pt modelId="{E2BFAD17-3E9B-574A-BCB3-79A3A7874294}" type="pres">
      <dgm:prSet presAssocID="{B97942D5-40FF-6A46-8E56-83AB8E24BAD1}" presName="sibTrans" presStyleLbl="sibTrans1D1" presStyleIdx="2" presStyleCnt="5"/>
      <dgm:spPr/>
    </dgm:pt>
    <dgm:pt modelId="{351A09FF-4E22-AE4D-A271-6E789A70D3B7}" type="pres">
      <dgm:prSet presAssocID="{89AF7C56-D0C7-B54C-B1C5-0AE57B5D8339}" presName="node" presStyleLbl="node1" presStyleIdx="3" presStyleCnt="5">
        <dgm:presLayoutVars>
          <dgm:bulletEnabled val="1"/>
        </dgm:presLayoutVars>
      </dgm:prSet>
      <dgm:spPr/>
    </dgm:pt>
    <dgm:pt modelId="{16B7058B-BF2B-AA48-B320-B12AC75472E5}" type="pres">
      <dgm:prSet presAssocID="{89AF7C56-D0C7-B54C-B1C5-0AE57B5D8339}" presName="spNode" presStyleCnt="0"/>
      <dgm:spPr/>
    </dgm:pt>
    <dgm:pt modelId="{8E1690B6-EF3E-3B40-BABF-1A18CF1235D7}" type="pres">
      <dgm:prSet presAssocID="{8FD359CE-1060-D344-91E4-B393399DED34}" presName="sibTrans" presStyleLbl="sibTrans1D1" presStyleIdx="3" presStyleCnt="5"/>
      <dgm:spPr/>
    </dgm:pt>
    <dgm:pt modelId="{178E39BF-E477-054C-B6DE-9FF203E96B67}" type="pres">
      <dgm:prSet presAssocID="{FDD5C921-889C-7C4D-9711-3BA8EC030F3A}" presName="node" presStyleLbl="node1" presStyleIdx="4" presStyleCnt="5">
        <dgm:presLayoutVars>
          <dgm:bulletEnabled val="1"/>
        </dgm:presLayoutVars>
      </dgm:prSet>
      <dgm:spPr/>
    </dgm:pt>
    <dgm:pt modelId="{B1EFB945-67D1-3641-BC73-64C7D2C76050}" type="pres">
      <dgm:prSet presAssocID="{FDD5C921-889C-7C4D-9711-3BA8EC030F3A}" presName="spNode" presStyleCnt="0"/>
      <dgm:spPr/>
    </dgm:pt>
    <dgm:pt modelId="{64C4A42D-A1D4-EB45-92AB-A5CBDCFBDA0F}" type="pres">
      <dgm:prSet presAssocID="{75BC0235-C0AD-C940-A608-9881ED44D86C}" presName="sibTrans" presStyleLbl="sibTrans1D1" presStyleIdx="4" presStyleCnt="5"/>
      <dgm:spPr/>
    </dgm:pt>
  </dgm:ptLst>
  <dgm:cxnLst>
    <dgm:cxn modelId="{F8E62410-7865-6648-A6A8-3A12B00B2D74}" srcId="{B7AC4CC5-8BCA-0743-AE1D-55ABBCDF2778}" destId="{D77770DE-278A-5D47-9C2F-596DCF90E5E1}" srcOrd="2" destOrd="0" parTransId="{4FD092B3-866B-8347-B20F-C6311C5A086E}" sibTransId="{B97942D5-40FF-6A46-8E56-83AB8E24BAD1}"/>
    <dgm:cxn modelId="{B771A01D-8642-5448-8615-85B9B620A951}" type="presOf" srcId="{D77770DE-278A-5D47-9C2F-596DCF90E5E1}" destId="{4EF8181A-DDB1-6547-A85E-ECBFF5FBC3B1}" srcOrd="0" destOrd="0" presId="urn:microsoft.com/office/officeart/2005/8/layout/cycle6"/>
    <dgm:cxn modelId="{820E0727-1EEE-C943-9AEE-AE900D08CA05}" type="presOf" srcId="{F9FCBDB2-1E00-A24D-9FB2-7704FD5C5FAA}" destId="{D2F0CD24-A15D-2C49-81A2-BCF24A52D6E5}" srcOrd="0" destOrd="0" presId="urn:microsoft.com/office/officeart/2005/8/layout/cycle6"/>
    <dgm:cxn modelId="{49875E32-849F-E24C-B80A-50B44E401539}" type="presOf" srcId="{9FC9F3FA-FCA0-FA43-B74E-F97572F05313}" destId="{ECB0C85F-0A31-854C-926B-871A8A12083E}" srcOrd="0" destOrd="0" presId="urn:microsoft.com/office/officeart/2005/8/layout/cycle6"/>
    <dgm:cxn modelId="{09120344-6F6A-964D-98BB-22FA96D58703}" srcId="{B7AC4CC5-8BCA-0743-AE1D-55ABBCDF2778}" destId="{F9FCBDB2-1E00-A24D-9FB2-7704FD5C5FAA}" srcOrd="1" destOrd="0" parTransId="{42D59DBA-81D0-6246-9523-FE9E4F04E1B2}" sibTransId="{66F1E24A-2598-2147-8A1C-314F822B9BD3}"/>
    <dgm:cxn modelId="{053D134B-0677-844B-B24B-A0961B56D334}" srcId="{B7AC4CC5-8BCA-0743-AE1D-55ABBCDF2778}" destId="{4FF468FB-8418-3743-B4E0-451FBAF2D3DA}" srcOrd="0" destOrd="0" parTransId="{E930D9A8-51E0-9143-9230-19E98592C6CE}" sibTransId="{9FC9F3FA-FCA0-FA43-B74E-F97572F05313}"/>
    <dgm:cxn modelId="{B5CB2951-0AAC-614B-B0C2-CEBC4A57B889}" type="presOf" srcId="{B7AC4CC5-8BCA-0743-AE1D-55ABBCDF2778}" destId="{DB088461-A369-E149-9BE0-13B8D28B1C3E}" srcOrd="0" destOrd="0" presId="urn:microsoft.com/office/officeart/2005/8/layout/cycle6"/>
    <dgm:cxn modelId="{C2C86A54-B508-2A4C-925D-429D00F2295E}" srcId="{B7AC4CC5-8BCA-0743-AE1D-55ABBCDF2778}" destId="{89AF7C56-D0C7-B54C-B1C5-0AE57B5D8339}" srcOrd="3" destOrd="0" parTransId="{F92407A4-A5E3-6947-84AB-4ACD0E017007}" sibTransId="{8FD359CE-1060-D344-91E4-B393399DED34}"/>
    <dgm:cxn modelId="{436C546A-6EB6-A248-BD0A-1923A724B4B1}" type="presOf" srcId="{FDD5C921-889C-7C4D-9711-3BA8EC030F3A}" destId="{178E39BF-E477-054C-B6DE-9FF203E96B67}" srcOrd="0" destOrd="0" presId="urn:microsoft.com/office/officeart/2005/8/layout/cycle6"/>
    <dgm:cxn modelId="{0A467F6B-4BFA-E842-A370-EA8B7DE640F5}" type="presOf" srcId="{66F1E24A-2598-2147-8A1C-314F822B9BD3}" destId="{24D9AF68-3CAA-9843-A4FA-B9AEF8D8E313}" srcOrd="0" destOrd="0" presId="urn:microsoft.com/office/officeart/2005/8/layout/cycle6"/>
    <dgm:cxn modelId="{F59BDF72-B4A1-0D4D-AC94-7BEE8878B03C}" type="presOf" srcId="{75BC0235-C0AD-C940-A608-9881ED44D86C}" destId="{64C4A42D-A1D4-EB45-92AB-A5CBDCFBDA0F}" srcOrd="0" destOrd="0" presId="urn:microsoft.com/office/officeart/2005/8/layout/cycle6"/>
    <dgm:cxn modelId="{F1443876-4512-4240-9AD7-301D7C367AA8}" type="presOf" srcId="{B97942D5-40FF-6A46-8E56-83AB8E24BAD1}" destId="{E2BFAD17-3E9B-574A-BCB3-79A3A7874294}" srcOrd="0" destOrd="0" presId="urn:microsoft.com/office/officeart/2005/8/layout/cycle6"/>
    <dgm:cxn modelId="{47B6ED80-C35F-5A41-A5F1-542961B6BF71}" type="presOf" srcId="{8FD359CE-1060-D344-91E4-B393399DED34}" destId="{8E1690B6-EF3E-3B40-BABF-1A18CF1235D7}" srcOrd="0" destOrd="0" presId="urn:microsoft.com/office/officeart/2005/8/layout/cycle6"/>
    <dgm:cxn modelId="{09B9E98A-0EF7-1E45-9591-E58D62BAB0E2}" type="presOf" srcId="{89AF7C56-D0C7-B54C-B1C5-0AE57B5D8339}" destId="{351A09FF-4E22-AE4D-A271-6E789A70D3B7}" srcOrd="0" destOrd="0" presId="urn:microsoft.com/office/officeart/2005/8/layout/cycle6"/>
    <dgm:cxn modelId="{3C4466C8-A634-4C45-AE1C-FD809EB7C380}" type="presOf" srcId="{4FF468FB-8418-3743-B4E0-451FBAF2D3DA}" destId="{FCF986EC-F665-474F-90AD-019D23DF2F88}" srcOrd="0" destOrd="0" presId="urn:microsoft.com/office/officeart/2005/8/layout/cycle6"/>
    <dgm:cxn modelId="{FBD966DD-2998-0E47-8EA0-F97F5610BA6C}" srcId="{B7AC4CC5-8BCA-0743-AE1D-55ABBCDF2778}" destId="{FDD5C921-889C-7C4D-9711-3BA8EC030F3A}" srcOrd="4" destOrd="0" parTransId="{51064B20-9148-E54E-B311-14C6C94A353E}" sibTransId="{75BC0235-C0AD-C940-A608-9881ED44D86C}"/>
    <dgm:cxn modelId="{0E570512-E9E1-CC45-8642-55C9984796CA}" type="presParOf" srcId="{DB088461-A369-E149-9BE0-13B8D28B1C3E}" destId="{FCF986EC-F665-474F-90AD-019D23DF2F88}" srcOrd="0" destOrd="0" presId="urn:microsoft.com/office/officeart/2005/8/layout/cycle6"/>
    <dgm:cxn modelId="{8890BB2B-C945-3049-A965-E75DA0662CFA}" type="presParOf" srcId="{DB088461-A369-E149-9BE0-13B8D28B1C3E}" destId="{1B77E571-7615-EE4C-A64F-C753ECDA71E1}" srcOrd="1" destOrd="0" presId="urn:microsoft.com/office/officeart/2005/8/layout/cycle6"/>
    <dgm:cxn modelId="{ECAB09DD-F063-A340-9DAE-E56EB8284DC6}" type="presParOf" srcId="{DB088461-A369-E149-9BE0-13B8D28B1C3E}" destId="{ECB0C85F-0A31-854C-926B-871A8A12083E}" srcOrd="2" destOrd="0" presId="urn:microsoft.com/office/officeart/2005/8/layout/cycle6"/>
    <dgm:cxn modelId="{55DF756A-51DB-3B4D-B34F-6A17FF2D007E}" type="presParOf" srcId="{DB088461-A369-E149-9BE0-13B8D28B1C3E}" destId="{D2F0CD24-A15D-2C49-81A2-BCF24A52D6E5}" srcOrd="3" destOrd="0" presId="urn:microsoft.com/office/officeart/2005/8/layout/cycle6"/>
    <dgm:cxn modelId="{CF9220B4-FAA3-B548-B5E2-C99D95123D54}" type="presParOf" srcId="{DB088461-A369-E149-9BE0-13B8D28B1C3E}" destId="{6516BCB6-6FB2-E443-8B4E-046AC1C96E6C}" srcOrd="4" destOrd="0" presId="urn:microsoft.com/office/officeart/2005/8/layout/cycle6"/>
    <dgm:cxn modelId="{D174286B-B402-C54F-B100-5ECA50864045}" type="presParOf" srcId="{DB088461-A369-E149-9BE0-13B8D28B1C3E}" destId="{24D9AF68-3CAA-9843-A4FA-B9AEF8D8E313}" srcOrd="5" destOrd="0" presId="urn:microsoft.com/office/officeart/2005/8/layout/cycle6"/>
    <dgm:cxn modelId="{0AA7EACE-B58A-F148-9D18-F9E49610063E}" type="presParOf" srcId="{DB088461-A369-E149-9BE0-13B8D28B1C3E}" destId="{4EF8181A-DDB1-6547-A85E-ECBFF5FBC3B1}" srcOrd="6" destOrd="0" presId="urn:microsoft.com/office/officeart/2005/8/layout/cycle6"/>
    <dgm:cxn modelId="{D7F6AAF0-8EB1-1040-B5DB-7C2715FDB4EE}" type="presParOf" srcId="{DB088461-A369-E149-9BE0-13B8D28B1C3E}" destId="{9FBD27C0-B645-F945-A7DC-E682CECA25F8}" srcOrd="7" destOrd="0" presId="urn:microsoft.com/office/officeart/2005/8/layout/cycle6"/>
    <dgm:cxn modelId="{6F99DF14-9D65-5B45-B4CD-9B2E4C654C4C}" type="presParOf" srcId="{DB088461-A369-E149-9BE0-13B8D28B1C3E}" destId="{E2BFAD17-3E9B-574A-BCB3-79A3A7874294}" srcOrd="8" destOrd="0" presId="urn:microsoft.com/office/officeart/2005/8/layout/cycle6"/>
    <dgm:cxn modelId="{7741410F-1817-754D-B72F-EAD0A7B2F022}" type="presParOf" srcId="{DB088461-A369-E149-9BE0-13B8D28B1C3E}" destId="{351A09FF-4E22-AE4D-A271-6E789A70D3B7}" srcOrd="9" destOrd="0" presId="urn:microsoft.com/office/officeart/2005/8/layout/cycle6"/>
    <dgm:cxn modelId="{E711DF2A-695A-584C-9B6B-630746356490}" type="presParOf" srcId="{DB088461-A369-E149-9BE0-13B8D28B1C3E}" destId="{16B7058B-BF2B-AA48-B320-B12AC75472E5}" srcOrd="10" destOrd="0" presId="urn:microsoft.com/office/officeart/2005/8/layout/cycle6"/>
    <dgm:cxn modelId="{CD85EE2D-D3A6-4746-A97E-3529FF0973D9}" type="presParOf" srcId="{DB088461-A369-E149-9BE0-13B8D28B1C3E}" destId="{8E1690B6-EF3E-3B40-BABF-1A18CF1235D7}" srcOrd="11" destOrd="0" presId="urn:microsoft.com/office/officeart/2005/8/layout/cycle6"/>
    <dgm:cxn modelId="{7E673F5A-93EB-6941-B89C-1351E2D13BB8}" type="presParOf" srcId="{DB088461-A369-E149-9BE0-13B8D28B1C3E}" destId="{178E39BF-E477-054C-B6DE-9FF203E96B67}" srcOrd="12" destOrd="0" presId="urn:microsoft.com/office/officeart/2005/8/layout/cycle6"/>
    <dgm:cxn modelId="{634419D3-76E6-9048-9905-A68BBB3C9689}" type="presParOf" srcId="{DB088461-A369-E149-9BE0-13B8D28B1C3E}" destId="{B1EFB945-67D1-3641-BC73-64C7D2C76050}" srcOrd="13" destOrd="0" presId="urn:microsoft.com/office/officeart/2005/8/layout/cycle6"/>
    <dgm:cxn modelId="{4D7AB765-700F-B94A-BAA4-AAEC3D818216}" type="presParOf" srcId="{DB088461-A369-E149-9BE0-13B8D28B1C3E}" destId="{64C4A42D-A1D4-EB45-92AB-A5CBDCFBDA0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E818BD-4FB7-2240-9D31-6CBE954651AC}" type="doc">
      <dgm:prSet loTypeId="urn:microsoft.com/office/officeart/2005/8/layout/vList3" loCatId="" qsTypeId="urn:microsoft.com/office/officeart/2005/8/quickstyle/simple1" qsCatId="simple" csTypeId="urn:microsoft.com/office/officeart/2005/8/colors/accent0_3" csCatId="mainScheme" phldr="1"/>
      <dgm:spPr/>
    </dgm:pt>
    <dgm:pt modelId="{5ADF3605-C748-8547-B21C-F4CB22D119D2}">
      <dgm:prSet phldrT="[Text]"/>
      <dgm:spPr/>
      <dgm:t>
        <a:bodyPr/>
        <a:lstStyle/>
        <a:p>
          <a:r>
            <a:rPr lang="en-US" dirty="0"/>
            <a:t>Just Culture</a:t>
          </a:r>
        </a:p>
      </dgm:t>
    </dgm:pt>
    <dgm:pt modelId="{2D54AD65-D021-5F40-AFD3-382756C9B8BB}" type="parTrans" cxnId="{B379F7F5-647A-424A-A317-D66547384317}">
      <dgm:prSet/>
      <dgm:spPr/>
      <dgm:t>
        <a:bodyPr/>
        <a:lstStyle/>
        <a:p>
          <a:endParaRPr lang="en-US"/>
        </a:p>
      </dgm:t>
    </dgm:pt>
    <dgm:pt modelId="{5D47C94A-B118-2742-8A93-3BF0BFB0403D}" type="sibTrans" cxnId="{B379F7F5-647A-424A-A317-D66547384317}">
      <dgm:prSet/>
      <dgm:spPr/>
      <dgm:t>
        <a:bodyPr/>
        <a:lstStyle/>
        <a:p>
          <a:endParaRPr lang="en-US"/>
        </a:p>
      </dgm:t>
    </dgm:pt>
    <dgm:pt modelId="{BE1AA638-D7BD-764B-96FC-F930ACF197AC}">
      <dgm:prSet phldrT="[Text]"/>
      <dgm:spPr/>
      <dgm:t>
        <a:bodyPr/>
        <a:lstStyle/>
        <a:p>
          <a:r>
            <a:rPr lang="en-US" dirty="0"/>
            <a:t>Educational Issues on Distractions</a:t>
          </a:r>
        </a:p>
      </dgm:t>
    </dgm:pt>
    <dgm:pt modelId="{D8C0DB19-3DA5-BB4F-82F4-6B2057406569}" type="parTrans" cxnId="{7DA5B5D2-45A6-CB4C-B3F5-C1192B45CF92}">
      <dgm:prSet/>
      <dgm:spPr/>
      <dgm:t>
        <a:bodyPr/>
        <a:lstStyle/>
        <a:p>
          <a:endParaRPr lang="en-US"/>
        </a:p>
      </dgm:t>
    </dgm:pt>
    <dgm:pt modelId="{6A2ED3FE-F9D5-B145-BA7C-BBB75A2FF4DC}" type="sibTrans" cxnId="{7DA5B5D2-45A6-CB4C-B3F5-C1192B45CF92}">
      <dgm:prSet/>
      <dgm:spPr/>
      <dgm:t>
        <a:bodyPr/>
        <a:lstStyle/>
        <a:p>
          <a:endParaRPr lang="en-US"/>
        </a:p>
      </dgm:t>
    </dgm:pt>
    <dgm:pt modelId="{23358C82-3EE9-4A49-A2D2-CEEF462F837C}">
      <dgm:prSet phldrT="[Text]"/>
      <dgm:spPr/>
      <dgm:t>
        <a:bodyPr/>
        <a:lstStyle/>
        <a:p>
          <a:r>
            <a:rPr lang="en-US" dirty="0"/>
            <a:t>Unstable Approaches</a:t>
          </a:r>
        </a:p>
      </dgm:t>
    </dgm:pt>
    <dgm:pt modelId="{BD6FF54C-1286-CE4B-B7A5-BF99A5F90CBF}" type="parTrans" cxnId="{3D691FC2-6A40-474B-AD89-8E2DC8AE8C31}">
      <dgm:prSet/>
      <dgm:spPr/>
      <dgm:t>
        <a:bodyPr/>
        <a:lstStyle/>
        <a:p>
          <a:endParaRPr lang="en-US"/>
        </a:p>
      </dgm:t>
    </dgm:pt>
    <dgm:pt modelId="{1676AEEF-2502-5040-AAEB-211441DEE3D6}" type="sibTrans" cxnId="{3D691FC2-6A40-474B-AD89-8E2DC8AE8C31}">
      <dgm:prSet/>
      <dgm:spPr/>
      <dgm:t>
        <a:bodyPr/>
        <a:lstStyle/>
        <a:p>
          <a:endParaRPr lang="en-US"/>
        </a:p>
      </dgm:t>
    </dgm:pt>
    <dgm:pt modelId="{523FAE0D-C278-4A4C-8B34-97D6BAE82CEE}">
      <dgm:prSet/>
      <dgm:spPr/>
      <dgm:t>
        <a:bodyPr/>
        <a:lstStyle/>
        <a:p>
          <a:r>
            <a:rPr lang="en-US" dirty="0"/>
            <a:t>Accident/Incident Investigation</a:t>
          </a:r>
        </a:p>
      </dgm:t>
    </dgm:pt>
    <dgm:pt modelId="{EF05344D-4716-FE45-9B87-E681AB805963}" type="parTrans" cxnId="{B816B2DD-76F4-534A-B2B5-98A7BF5ED247}">
      <dgm:prSet/>
      <dgm:spPr/>
      <dgm:t>
        <a:bodyPr/>
        <a:lstStyle/>
        <a:p>
          <a:endParaRPr lang="en-US"/>
        </a:p>
      </dgm:t>
    </dgm:pt>
    <dgm:pt modelId="{9437B94E-43A7-AB4A-A32D-D4F9EED32A02}" type="sibTrans" cxnId="{B816B2DD-76F4-534A-B2B5-98A7BF5ED247}">
      <dgm:prSet/>
      <dgm:spPr/>
      <dgm:t>
        <a:bodyPr/>
        <a:lstStyle/>
        <a:p>
          <a:endParaRPr lang="en-US"/>
        </a:p>
      </dgm:t>
    </dgm:pt>
    <dgm:pt modelId="{9CDE1DCA-533D-EF42-8110-3F68C335EC79}">
      <dgm:prSet/>
      <dgm:spPr/>
      <dgm:t>
        <a:bodyPr/>
        <a:lstStyle/>
        <a:p>
          <a:r>
            <a:rPr lang="en-US" dirty="0"/>
            <a:t>Fatigue (IFATCA and joint w/ ICAO)</a:t>
          </a:r>
        </a:p>
      </dgm:t>
    </dgm:pt>
    <dgm:pt modelId="{B6BD55C4-6041-7A42-B8C3-64BC84E1F71B}" type="parTrans" cxnId="{54EBF5F8-BDC5-1B40-A481-F888DB48AD28}">
      <dgm:prSet/>
      <dgm:spPr/>
      <dgm:t>
        <a:bodyPr/>
        <a:lstStyle/>
        <a:p>
          <a:endParaRPr lang="en-US"/>
        </a:p>
      </dgm:t>
    </dgm:pt>
    <dgm:pt modelId="{D03DD40D-F406-D640-A003-30E6BAC6FAE0}" type="sibTrans" cxnId="{54EBF5F8-BDC5-1B40-A481-F888DB48AD28}">
      <dgm:prSet/>
      <dgm:spPr/>
      <dgm:t>
        <a:bodyPr/>
        <a:lstStyle/>
        <a:p>
          <a:endParaRPr lang="en-US"/>
        </a:p>
      </dgm:t>
    </dgm:pt>
    <dgm:pt modelId="{1CAAE466-853B-4C41-8C9A-E54859021D34}">
      <dgm:prSet/>
      <dgm:spPr/>
      <dgm:t>
        <a:bodyPr/>
        <a:lstStyle/>
        <a:p>
          <a:r>
            <a:rPr lang="en-US" dirty="0"/>
            <a:t>Critical Incident Stress Management (CISM)</a:t>
          </a:r>
        </a:p>
      </dgm:t>
    </dgm:pt>
    <dgm:pt modelId="{D7391C7F-632D-624C-B7C6-EB23ED473931}" type="parTrans" cxnId="{502A3A90-6BF3-DF4A-AEDB-306CFBBBA84F}">
      <dgm:prSet/>
      <dgm:spPr/>
      <dgm:t>
        <a:bodyPr/>
        <a:lstStyle/>
        <a:p>
          <a:endParaRPr lang="en-US"/>
        </a:p>
      </dgm:t>
    </dgm:pt>
    <dgm:pt modelId="{CFCB69EB-6FD3-0E43-98E6-62B1AE31A490}" type="sibTrans" cxnId="{502A3A90-6BF3-DF4A-AEDB-306CFBBBA84F}">
      <dgm:prSet/>
      <dgm:spPr/>
      <dgm:t>
        <a:bodyPr/>
        <a:lstStyle/>
        <a:p>
          <a:endParaRPr lang="en-US"/>
        </a:p>
      </dgm:t>
    </dgm:pt>
    <dgm:pt modelId="{71D963F0-48AE-1C43-A777-31969FFDEB37}">
      <dgm:prSet/>
      <dgm:spPr/>
      <dgm:t>
        <a:bodyPr/>
        <a:lstStyle/>
        <a:p>
          <a:r>
            <a:rPr lang="en-US" dirty="0"/>
            <a:t>Crisis Management</a:t>
          </a:r>
        </a:p>
      </dgm:t>
    </dgm:pt>
    <dgm:pt modelId="{08EAE68C-684B-9044-855F-7D40E6319DD9}" type="parTrans" cxnId="{C062CFA8-C41E-3140-85B4-47127BA45093}">
      <dgm:prSet/>
      <dgm:spPr/>
      <dgm:t>
        <a:bodyPr/>
        <a:lstStyle/>
        <a:p>
          <a:endParaRPr lang="en-US"/>
        </a:p>
      </dgm:t>
    </dgm:pt>
    <dgm:pt modelId="{B6C078E2-4341-064F-8D59-17F48E2983BC}" type="sibTrans" cxnId="{C062CFA8-C41E-3140-85B4-47127BA45093}">
      <dgm:prSet/>
      <dgm:spPr/>
      <dgm:t>
        <a:bodyPr/>
        <a:lstStyle/>
        <a:p>
          <a:endParaRPr lang="en-US"/>
        </a:p>
      </dgm:t>
    </dgm:pt>
    <dgm:pt modelId="{99B8C7AC-D8DB-1D44-8084-D4B9DB8F223C}">
      <dgm:prSet/>
      <dgm:spPr/>
      <dgm:t>
        <a:bodyPr/>
        <a:lstStyle/>
        <a:p>
          <a:r>
            <a:rPr lang="en-US" dirty="0"/>
            <a:t>Training</a:t>
          </a:r>
        </a:p>
      </dgm:t>
    </dgm:pt>
    <dgm:pt modelId="{09ECACC0-B460-DB40-9AD2-69320AE748A4}" type="parTrans" cxnId="{7DDA94F9-227B-3B44-BB56-7F60A3812F51}">
      <dgm:prSet/>
      <dgm:spPr/>
      <dgm:t>
        <a:bodyPr/>
        <a:lstStyle/>
        <a:p>
          <a:endParaRPr lang="en-US"/>
        </a:p>
      </dgm:t>
    </dgm:pt>
    <dgm:pt modelId="{6B2A3888-02BD-D746-9DEE-3671A031B1B5}" type="sibTrans" cxnId="{7DDA94F9-227B-3B44-BB56-7F60A3812F51}">
      <dgm:prSet/>
      <dgm:spPr/>
      <dgm:t>
        <a:bodyPr/>
        <a:lstStyle/>
        <a:p>
          <a:endParaRPr lang="en-US"/>
        </a:p>
      </dgm:t>
    </dgm:pt>
    <dgm:pt modelId="{09D8FFA7-AAE6-A142-9AAF-76AEF5E409B5}" type="pres">
      <dgm:prSet presAssocID="{A4E818BD-4FB7-2240-9D31-6CBE954651AC}" presName="linearFlow" presStyleCnt="0">
        <dgm:presLayoutVars>
          <dgm:dir/>
          <dgm:resizeHandles val="exact"/>
        </dgm:presLayoutVars>
      </dgm:prSet>
      <dgm:spPr/>
    </dgm:pt>
    <dgm:pt modelId="{9E9CF194-A250-D446-84DF-414856342139}" type="pres">
      <dgm:prSet presAssocID="{5ADF3605-C748-8547-B21C-F4CB22D119D2}" presName="composite" presStyleCnt="0"/>
      <dgm:spPr/>
    </dgm:pt>
    <dgm:pt modelId="{228F15CA-587C-C140-8E05-1C1C49EAE476}" type="pres">
      <dgm:prSet presAssocID="{5ADF3605-C748-8547-B21C-F4CB22D119D2}" presName="imgShp" presStyleLbl="fgImgPlace1" presStyleIdx="0" presStyleCnt="8"/>
      <dgm:spPr/>
    </dgm:pt>
    <dgm:pt modelId="{366F47D0-1C1A-B54B-ABC3-5AC98FDF08C4}" type="pres">
      <dgm:prSet presAssocID="{5ADF3605-C748-8547-B21C-F4CB22D119D2}" presName="txShp" presStyleLbl="node1" presStyleIdx="0" presStyleCnt="8" custLinFactNeighborX="-264" custLinFactNeighborY="5893">
        <dgm:presLayoutVars>
          <dgm:bulletEnabled val="1"/>
        </dgm:presLayoutVars>
      </dgm:prSet>
      <dgm:spPr/>
    </dgm:pt>
    <dgm:pt modelId="{2D412A98-3DE0-3846-9D78-EAB7FAF25A6A}" type="pres">
      <dgm:prSet presAssocID="{5D47C94A-B118-2742-8A93-3BF0BFB0403D}" presName="spacing" presStyleCnt="0"/>
      <dgm:spPr/>
    </dgm:pt>
    <dgm:pt modelId="{81AFB45E-351D-2C4C-A417-96D3F0F2E296}" type="pres">
      <dgm:prSet presAssocID="{99B8C7AC-D8DB-1D44-8084-D4B9DB8F223C}" presName="composite" presStyleCnt="0"/>
      <dgm:spPr/>
    </dgm:pt>
    <dgm:pt modelId="{5BAC32BD-8A26-694B-85AB-F1F88707BF35}" type="pres">
      <dgm:prSet presAssocID="{99B8C7AC-D8DB-1D44-8084-D4B9DB8F223C}" presName="imgShp" presStyleLbl="fgImgPlace1" presStyleIdx="1" presStyleCnt="8"/>
      <dgm:spPr/>
    </dgm:pt>
    <dgm:pt modelId="{2CEF35EA-5BFF-5D49-9FF9-127EA19448CD}" type="pres">
      <dgm:prSet presAssocID="{99B8C7AC-D8DB-1D44-8084-D4B9DB8F223C}" presName="txShp" presStyleLbl="node1" presStyleIdx="1" presStyleCnt="8">
        <dgm:presLayoutVars>
          <dgm:bulletEnabled val="1"/>
        </dgm:presLayoutVars>
      </dgm:prSet>
      <dgm:spPr/>
    </dgm:pt>
    <dgm:pt modelId="{571F1DE9-2AC3-8E4D-9A88-4F0E961ED66F}" type="pres">
      <dgm:prSet presAssocID="{6B2A3888-02BD-D746-9DEE-3671A031B1B5}" presName="spacing" presStyleCnt="0"/>
      <dgm:spPr/>
    </dgm:pt>
    <dgm:pt modelId="{CA66CE84-97FA-8F48-97C4-26A536F20455}" type="pres">
      <dgm:prSet presAssocID="{523FAE0D-C278-4A4C-8B34-97D6BAE82CEE}" presName="composite" presStyleCnt="0"/>
      <dgm:spPr/>
    </dgm:pt>
    <dgm:pt modelId="{B922BCFF-403E-5C4A-81AF-EBCE287C145A}" type="pres">
      <dgm:prSet presAssocID="{523FAE0D-C278-4A4C-8B34-97D6BAE82CEE}" presName="imgShp" presStyleLbl="fgImgPlace1" presStyleIdx="2" presStyleCnt="8"/>
      <dgm:spPr/>
    </dgm:pt>
    <dgm:pt modelId="{12EA7830-5651-4C47-B28B-D7D11DBF1616}" type="pres">
      <dgm:prSet presAssocID="{523FAE0D-C278-4A4C-8B34-97D6BAE82CEE}" presName="txShp" presStyleLbl="node1" presStyleIdx="2" presStyleCnt="8">
        <dgm:presLayoutVars>
          <dgm:bulletEnabled val="1"/>
        </dgm:presLayoutVars>
      </dgm:prSet>
      <dgm:spPr/>
    </dgm:pt>
    <dgm:pt modelId="{DFA08F0F-7E30-A545-A134-8FC0E37EF409}" type="pres">
      <dgm:prSet presAssocID="{9437B94E-43A7-AB4A-A32D-D4F9EED32A02}" presName="spacing" presStyleCnt="0"/>
      <dgm:spPr/>
    </dgm:pt>
    <dgm:pt modelId="{E0DD66D8-18DB-BA42-964A-1BA3A82903C0}" type="pres">
      <dgm:prSet presAssocID="{9CDE1DCA-533D-EF42-8110-3F68C335EC79}" presName="composite" presStyleCnt="0"/>
      <dgm:spPr/>
    </dgm:pt>
    <dgm:pt modelId="{1E6ADA05-5E52-4944-B6BB-8CE6DCB036FE}" type="pres">
      <dgm:prSet presAssocID="{9CDE1DCA-533D-EF42-8110-3F68C335EC79}" presName="imgShp" presStyleLbl="fgImgPlace1" presStyleIdx="3" presStyleCnt="8"/>
      <dgm:spPr/>
    </dgm:pt>
    <dgm:pt modelId="{AB36CF8F-1CE0-3241-A75E-257F73541E5A}" type="pres">
      <dgm:prSet presAssocID="{9CDE1DCA-533D-EF42-8110-3F68C335EC79}" presName="txShp" presStyleLbl="node1" presStyleIdx="3" presStyleCnt="8">
        <dgm:presLayoutVars>
          <dgm:bulletEnabled val="1"/>
        </dgm:presLayoutVars>
      </dgm:prSet>
      <dgm:spPr/>
    </dgm:pt>
    <dgm:pt modelId="{91383457-03D4-F944-AAAD-4B44F82260D5}" type="pres">
      <dgm:prSet presAssocID="{D03DD40D-F406-D640-A003-30E6BAC6FAE0}" presName="spacing" presStyleCnt="0"/>
      <dgm:spPr/>
    </dgm:pt>
    <dgm:pt modelId="{D592426B-B657-B344-B439-FDD266E8BA21}" type="pres">
      <dgm:prSet presAssocID="{1CAAE466-853B-4C41-8C9A-E54859021D34}" presName="composite" presStyleCnt="0"/>
      <dgm:spPr/>
    </dgm:pt>
    <dgm:pt modelId="{F9C44B46-E49E-6945-A9FE-F098B5915A81}" type="pres">
      <dgm:prSet presAssocID="{1CAAE466-853B-4C41-8C9A-E54859021D34}" presName="imgShp" presStyleLbl="fgImgPlace1" presStyleIdx="4" presStyleCnt="8"/>
      <dgm:spPr/>
    </dgm:pt>
    <dgm:pt modelId="{C350695E-5974-8348-89AF-D1022A63D881}" type="pres">
      <dgm:prSet presAssocID="{1CAAE466-853B-4C41-8C9A-E54859021D34}" presName="txShp" presStyleLbl="node1" presStyleIdx="4" presStyleCnt="8">
        <dgm:presLayoutVars>
          <dgm:bulletEnabled val="1"/>
        </dgm:presLayoutVars>
      </dgm:prSet>
      <dgm:spPr/>
    </dgm:pt>
    <dgm:pt modelId="{27FEADF2-25A9-A146-BDB2-342F8CB8FBDF}" type="pres">
      <dgm:prSet presAssocID="{CFCB69EB-6FD3-0E43-98E6-62B1AE31A490}" presName="spacing" presStyleCnt="0"/>
      <dgm:spPr/>
    </dgm:pt>
    <dgm:pt modelId="{29F79FEF-2840-294F-92F1-1B61092D205F}" type="pres">
      <dgm:prSet presAssocID="{71D963F0-48AE-1C43-A777-31969FFDEB37}" presName="composite" presStyleCnt="0"/>
      <dgm:spPr/>
    </dgm:pt>
    <dgm:pt modelId="{A8F715D3-0369-E249-A261-69596051B048}" type="pres">
      <dgm:prSet presAssocID="{71D963F0-48AE-1C43-A777-31969FFDEB37}" presName="imgShp" presStyleLbl="fgImgPlace1" presStyleIdx="5" presStyleCnt="8"/>
      <dgm:spPr/>
    </dgm:pt>
    <dgm:pt modelId="{0BB13E58-3505-8F48-83AC-4395033C8180}" type="pres">
      <dgm:prSet presAssocID="{71D963F0-48AE-1C43-A777-31969FFDEB37}" presName="txShp" presStyleLbl="node1" presStyleIdx="5" presStyleCnt="8">
        <dgm:presLayoutVars>
          <dgm:bulletEnabled val="1"/>
        </dgm:presLayoutVars>
      </dgm:prSet>
      <dgm:spPr/>
    </dgm:pt>
    <dgm:pt modelId="{AB634102-1A41-F44F-938C-5268C3BB8819}" type="pres">
      <dgm:prSet presAssocID="{B6C078E2-4341-064F-8D59-17F48E2983BC}" presName="spacing" presStyleCnt="0"/>
      <dgm:spPr/>
    </dgm:pt>
    <dgm:pt modelId="{F85740CE-C2FA-4242-A75B-B0C9EEAE6F0A}" type="pres">
      <dgm:prSet presAssocID="{BE1AA638-D7BD-764B-96FC-F930ACF197AC}" presName="composite" presStyleCnt="0"/>
      <dgm:spPr/>
    </dgm:pt>
    <dgm:pt modelId="{D2FA5175-34EA-AA42-AC3F-BF2E1D11BC1B}" type="pres">
      <dgm:prSet presAssocID="{BE1AA638-D7BD-764B-96FC-F930ACF197AC}" presName="imgShp" presStyleLbl="fgImgPlace1" presStyleIdx="6" presStyleCnt="8"/>
      <dgm:spPr/>
    </dgm:pt>
    <dgm:pt modelId="{2D3BE5ED-768B-7843-B375-FDEFBAC99B6D}" type="pres">
      <dgm:prSet presAssocID="{BE1AA638-D7BD-764B-96FC-F930ACF197AC}" presName="txShp" presStyleLbl="node1" presStyleIdx="6" presStyleCnt="8" custLinFactNeighborX="-187" custLinFactNeighborY="-2653">
        <dgm:presLayoutVars>
          <dgm:bulletEnabled val="1"/>
        </dgm:presLayoutVars>
      </dgm:prSet>
      <dgm:spPr/>
    </dgm:pt>
    <dgm:pt modelId="{6F67FBA1-BA90-384F-B8A2-01D5BCAB3F85}" type="pres">
      <dgm:prSet presAssocID="{6A2ED3FE-F9D5-B145-BA7C-BBB75A2FF4DC}" presName="spacing" presStyleCnt="0"/>
      <dgm:spPr/>
    </dgm:pt>
    <dgm:pt modelId="{4395FD8C-68B9-674B-A3D8-7321BA332C80}" type="pres">
      <dgm:prSet presAssocID="{23358C82-3EE9-4A49-A2D2-CEEF462F837C}" presName="composite" presStyleCnt="0"/>
      <dgm:spPr/>
    </dgm:pt>
    <dgm:pt modelId="{913C49E0-83F2-0B41-91EE-D6B4D3CCC19D}" type="pres">
      <dgm:prSet presAssocID="{23358C82-3EE9-4A49-A2D2-CEEF462F837C}" presName="imgShp" presStyleLbl="fgImgPlace1" presStyleIdx="7" presStyleCnt="8"/>
      <dgm:spPr/>
    </dgm:pt>
    <dgm:pt modelId="{DFEE8B4C-9D15-6742-893E-0FCB44DB14CB}" type="pres">
      <dgm:prSet presAssocID="{23358C82-3EE9-4A49-A2D2-CEEF462F837C}" presName="txShp" presStyleLbl="node1" presStyleIdx="7" presStyleCnt="8">
        <dgm:presLayoutVars>
          <dgm:bulletEnabled val="1"/>
        </dgm:presLayoutVars>
      </dgm:prSet>
      <dgm:spPr/>
    </dgm:pt>
  </dgm:ptLst>
  <dgm:cxnLst>
    <dgm:cxn modelId="{E325751A-EFF5-E343-95E6-494B6A2CB7E5}" type="presOf" srcId="{BE1AA638-D7BD-764B-96FC-F930ACF197AC}" destId="{2D3BE5ED-768B-7843-B375-FDEFBAC99B6D}" srcOrd="0" destOrd="0" presId="urn:microsoft.com/office/officeart/2005/8/layout/vList3"/>
    <dgm:cxn modelId="{00DA3E2D-C2CE-664E-8040-1C6BE3E6561C}" type="presOf" srcId="{5ADF3605-C748-8547-B21C-F4CB22D119D2}" destId="{366F47D0-1C1A-B54B-ABC3-5AC98FDF08C4}" srcOrd="0" destOrd="0" presId="urn:microsoft.com/office/officeart/2005/8/layout/vList3"/>
    <dgm:cxn modelId="{D7B60D3E-7B8C-0B4D-9C9F-6C8783D8E60B}" type="presOf" srcId="{99B8C7AC-D8DB-1D44-8084-D4B9DB8F223C}" destId="{2CEF35EA-5BFF-5D49-9FF9-127EA19448CD}" srcOrd="0" destOrd="0" presId="urn:microsoft.com/office/officeart/2005/8/layout/vList3"/>
    <dgm:cxn modelId="{465DDF71-9E69-FD44-AB48-A125A0A95959}" type="presOf" srcId="{1CAAE466-853B-4C41-8C9A-E54859021D34}" destId="{C350695E-5974-8348-89AF-D1022A63D881}" srcOrd="0" destOrd="0" presId="urn:microsoft.com/office/officeart/2005/8/layout/vList3"/>
    <dgm:cxn modelId="{6DBEC47F-47F2-3148-8932-E1894034FEBA}" type="presOf" srcId="{71D963F0-48AE-1C43-A777-31969FFDEB37}" destId="{0BB13E58-3505-8F48-83AC-4395033C8180}" srcOrd="0" destOrd="0" presId="urn:microsoft.com/office/officeart/2005/8/layout/vList3"/>
    <dgm:cxn modelId="{502A3A90-6BF3-DF4A-AEDB-306CFBBBA84F}" srcId="{A4E818BD-4FB7-2240-9D31-6CBE954651AC}" destId="{1CAAE466-853B-4C41-8C9A-E54859021D34}" srcOrd="4" destOrd="0" parTransId="{D7391C7F-632D-624C-B7C6-EB23ED473931}" sibTransId="{CFCB69EB-6FD3-0E43-98E6-62B1AE31A490}"/>
    <dgm:cxn modelId="{3B38999D-CDE5-D94E-8DFD-FD071B57727F}" type="presOf" srcId="{523FAE0D-C278-4A4C-8B34-97D6BAE82CEE}" destId="{12EA7830-5651-4C47-B28B-D7D11DBF1616}" srcOrd="0" destOrd="0" presId="urn:microsoft.com/office/officeart/2005/8/layout/vList3"/>
    <dgm:cxn modelId="{C062CFA8-C41E-3140-85B4-47127BA45093}" srcId="{A4E818BD-4FB7-2240-9D31-6CBE954651AC}" destId="{71D963F0-48AE-1C43-A777-31969FFDEB37}" srcOrd="5" destOrd="0" parTransId="{08EAE68C-684B-9044-855F-7D40E6319DD9}" sibTransId="{B6C078E2-4341-064F-8D59-17F48E2983BC}"/>
    <dgm:cxn modelId="{5663F1B8-C35E-094E-AD63-853871858242}" type="presOf" srcId="{9CDE1DCA-533D-EF42-8110-3F68C335EC79}" destId="{AB36CF8F-1CE0-3241-A75E-257F73541E5A}" srcOrd="0" destOrd="0" presId="urn:microsoft.com/office/officeart/2005/8/layout/vList3"/>
    <dgm:cxn modelId="{3D691FC2-6A40-474B-AD89-8E2DC8AE8C31}" srcId="{A4E818BD-4FB7-2240-9D31-6CBE954651AC}" destId="{23358C82-3EE9-4A49-A2D2-CEEF462F837C}" srcOrd="7" destOrd="0" parTransId="{BD6FF54C-1286-CE4B-B7A5-BF99A5F90CBF}" sibTransId="{1676AEEF-2502-5040-AAEB-211441DEE3D6}"/>
    <dgm:cxn modelId="{839905CC-367B-CF4D-A902-2AE3B7F14567}" type="presOf" srcId="{23358C82-3EE9-4A49-A2D2-CEEF462F837C}" destId="{DFEE8B4C-9D15-6742-893E-0FCB44DB14CB}" srcOrd="0" destOrd="0" presId="urn:microsoft.com/office/officeart/2005/8/layout/vList3"/>
    <dgm:cxn modelId="{7DA5B5D2-45A6-CB4C-B3F5-C1192B45CF92}" srcId="{A4E818BD-4FB7-2240-9D31-6CBE954651AC}" destId="{BE1AA638-D7BD-764B-96FC-F930ACF197AC}" srcOrd="6" destOrd="0" parTransId="{D8C0DB19-3DA5-BB4F-82F4-6B2057406569}" sibTransId="{6A2ED3FE-F9D5-B145-BA7C-BBB75A2FF4DC}"/>
    <dgm:cxn modelId="{B816B2DD-76F4-534A-B2B5-98A7BF5ED247}" srcId="{A4E818BD-4FB7-2240-9D31-6CBE954651AC}" destId="{523FAE0D-C278-4A4C-8B34-97D6BAE82CEE}" srcOrd="2" destOrd="0" parTransId="{EF05344D-4716-FE45-9B87-E681AB805963}" sibTransId="{9437B94E-43A7-AB4A-A32D-D4F9EED32A02}"/>
    <dgm:cxn modelId="{599B3BF2-18FE-F347-B7C6-E69A7033D19B}" type="presOf" srcId="{A4E818BD-4FB7-2240-9D31-6CBE954651AC}" destId="{09D8FFA7-AAE6-A142-9AAF-76AEF5E409B5}" srcOrd="0" destOrd="0" presId="urn:microsoft.com/office/officeart/2005/8/layout/vList3"/>
    <dgm:cxn modelId="{B379F7F5-647A-424A-A317-D66547384317}" srcId="{A4E818BD-4FB7-2240-9D31-6CBE954651AC}" destId="{5ADF3605-C748-8547-B21C-F4CB22D119D2}" srcOrd="0" destOrd="0" parTransId="{2D54AD65-D021-5F40-AFD3-382756C9B8BB}" sibTransId="{5D47C94A-B118-2742-8A93-3BF0BFB0403D}"/>
    <dgm:cxn modelId="{54EBF5F8-BDC5-1B40-A481-F888DB48AD28}" srcId="{A4E818BD-4FB7-2240-9D31-6CBE954651AC}" destId="{9CDE1DCA-533D-EF42-8110-3F68C335EC79}" srcOrd="3" destOrd="0" parTransId="{B6BD55C4-6041-7A42-B8C3-64BC84E1F71B}" sibTransId="{D03DD40D-F406-D640-A003-30E6BAC6FAE0}"/>
    <dgm:cxn modelId="{7DDA94F9-227B-3B44-BB56-7F60A3812F51}" srcId="{A4E818BD-4FB7-2240-9D31-6CBE954651AC}" destId="{99B8C7AC-D8DB-1D44-8084-D4B9DB8F223C}" srcOrd="1" destOrd="0" parTransId="{09ECACC0-B460-DB40-9AD2-69320AE748A4}" sibTransId="{6B2A3888-02BD-D746-9DEE-3671A031B1B5}"/>
    <dgm:cxn modelId="{A7D7ECE0-3A2B-514F-A085-E438E3AE1E77}" type="presParOf" srcId="{09D8FFA7-AAE6-A142-9AAF-76AEF5E409B5}" destId="{9E9CF194-A250-D446-84DF-414856342139}" srcOrd="0" destOrd="0" presId="urn:microsoft.com/office/officeart/2005/8/layout/vList3"/>
    <dgm:cxn modelId="{1CF9CA8E-4FB7-5E49-A815-29F98AA4E8FB}" type="presParOf" srcId="{9E9CF194-A250-D446-84DF-414856342139}" destId="{228F15CA-587C-C140-8E05-1C1C49EAE476}" srcOrd="0" destOrd="0" presId="urn:microsoft.com/office/officeart/2005/8/layout/vList3"/>
    <dgm:cxn modelId="{C3D2A740-C771-AB49-A72C-C6D54670FFCC}" type="presParOf" srcId="{9E9CF194-A250-D446-84DF-414856342139}" destId="{366F47D0-1C1A-B54B-ABC3-5AC98FDF08C4}" srcOrd="1" destOrd="0" presId="urn:microsoft.com/office/officeart/2005/8/layout/vList3"/>
    <dgm:cxn modelId="{2555F74E-822E-8243-B4DD-8F71386D57E3}" type="presParOf" srcId="{09D8FFA7-AAE6-A142-9AAF-76AEF5E409B5}" destId="{2D412A98-3DE0-3846-9D78-EAB7FAF25A6A}" srcOrd="1" destOrd="0" presId="urn:microsoft.com/office/officeart/2005/8/layout/vList3"/>
    <dgm:cxn modelId="{CEFED0CA-821F-D245-BA04-0663B7783693}" type="presParOf" srcId="{09D8FFA7-AAE6-A142-9AAF-76AEF5E409B5}" destId="{81AFB45E-351D-2C4C-A417-96D3F0F2E296}" srcOrd="2" destOrd="0" presId="urn:microsoft.com/office/officeart/2005/8/layout/vList3"/>
    <dgm:cxn modelId="{5FAD4B6B-6212-B045-9D0D-DE121DCA6327}" type="presParOf" srcId="{81AFB45E-351D-2C4C-A417-96D3F0F2E296}" destId="{5BAC32BD-8A26-694B-85AB-F1F88707BF35}" srcOrd="0" destOrd="0" presId="urn:microsoft.com/office/officeart/2005/8/layout/vList3"/>
    <dgm:cxn modelId="{86E3E685-F067-014E-A3BB-826B5442AF88}" type="presParOf" srcId="{81AFB45E-351D-2C4C-A417-96D3F0F2E296}" destId="{2CEF35EA-5BFF-5D49-9FF9-127EA19448CD}" srcOrd="1" destOrd="0" presId="urn:microsoft.com/office/officeart/2005/8/layout/vList3"/>
    <dgm:cxn modelId="{AAA891FC-674A-C64B-8C77-00961D4D5E97}" type="presParOf" srcId="{09D8FFA7-AAE6-A142-9AAF-76AEF5E409B5}" destId="{571F1DE9-2AC3-8E4D-9A88-4F0E961ED66F}" srcOrd="3" destOrd="0" presId="urn:microsoft.com/office/officeart/2005/8/layout/vList3"/>
    <dgm:cxn modelId="{B62AB5A0-7D1B-1345-A988-8CA456A7FCF0}" type="presParOf" srcId="{09D8FFA7-AAE6-A142-9AAF-76AEF5E409B5}" destId="{CA66CE84-97FA-8F48-97C4-26A536F20455}" srcOrd="4" destOrd="0" presId="urn:microsoft.com/office/officeart/2005/8/layout/vList3"/>
    <dgm:cxn modelId="{725FE390-256A-3440-B735-DD608126C136}" type="presParOf" srcId="{CA66CE84-97FA-8F48-97C4-26A536F20455}" destId="{B922BCFF-403E-5C4A-81AF-EBCE287C145A}" srcOrd="0" destOrd="0" presId="urn:microsoft.com/office/officeart/2005/8/layout/vList3"/>
    <dgm:cxn modelId="{9A643C48-49C1-3D44-990B-7367B134056A}" type="presParOf" srcId="{CA66CE84-97FA-8F48-97C4-26A536F20455}" destId="{12EA7830-5651-4C47-B28B-D7D11DBF1616}" srcOrd="1" destOrd="0" presId="urn:microsoft.com/office/officeart/2005/8/layout/vList3"/>
    <dgm:cxn modelId="{EFDCD9B5-7A45-F84D-888D-EA7F117F64CD}" type="presParOf" srcId="{09D8FFA7-AAE6-A142-9AAF-76AEF5E409B5}" destId="{DFA08F0F-7E30-A545-A134-8FC0E37EF409}" srcOrd="5" destOrd="0" presId="urn:microsoft.com/office/officeart/2005/8/layout/vList3"/>
    <dgm:cxn modelId="{3B8428C5-6F7C-864A-A5C1-0D3ECDD51CFD}" type="presParOf" srcId="{09D8FFA7-AAE6-A142-9AAF-76AEF5E409B5}" destId="{E0DD66D8-18DB-BA42-964A-1BA3A82903C0}" srcOrd="6" destOrd="0" presId="urn:microsoft.com/office/officeart/2005/8/layout/vList3"/>
    <dgm:cxn modelId="{052E3C28-811C-3940-A8C7-1D352C7ED098}" type="presParOf" srcId="{E0DD66D8-18DB-BA42-964A-1BA3A82903C0}" destId="{1E6ADA05-5E52-4944-B6BB-8CE6DCB036FE}" srcOrd="0" destOrd="0" presId="urn:microsoft.com/office/officeart/2005/8/layout/vList3"/>
    <dgm:cxn modelId="{F4116341-0D90-714D-95C4-50BE6A073A00}" type="presParOf" srcId="{E0DD66D8-18DB-BA42-964A-1BA3A82903C0}" destId="{AB36CF8F-1CE0-3241-A75E-257F73541E5A}" srcOrd="1" destOrd="0" presId="urn:microsoft.com/office/officeart/2005/8/layout/vList3"/>
    <dgm:cxn modelId="{27DCAA24-C27F-BB4F-9E9D-D5A43170266B}" type="presParOf" srcId="{09D8FFA7-AAE6-A142-9AAF-76AEF5E409B5}" destId="{91383457-03D4-F944-AAAD-4B44F82260D5}" srcOrd="7" destOrd="0" presId="urn:microsoft.com/office/officeart/2005/8/layout/vList3"/>
    <dgm:cxn modelId="{9FBBD575-EC14-2647-9CF7-78A1C4810367}" type="presParOf" srcId="{09D8FFA7-AAE6-A142-9AAF-76AEF5E409B5}" destId="{D592426B-B657-B344-B439-FDD266E8BA21}" srcOrd="8" destOrd="0" presId="urn:microsoft.com/office/officeart/2005/8/layout/vList3"/>
    <dgm:cxn modelId="{23FB3724-2E01-2446-A410-784C50D1F136}" type="presParOf" srcId="{D592426B-B657-B344-B439-FDD266E8BA21}" destId="{F9C44B46-E49E-6945-A9FE-F098B5915A81}" srcOrd="0" destOrd="0" presId="urn:microsoft.com/office/officeart/2005/8/layout/vList3"/>
    <dgm:cxn modelId="{93F0F3E4-1300-8045-AACE-3EF8A6FCCAC8}" type="presParOf" srcId="{D592426B-B657-B344-B439-FDD266E8BA21}" destId="{C350695E-5974-8348-89AF-D1022A63D881}" srcOrd="1" destOrd="0" presId="urn:microsoft.com/office/officeart/2005/8/layout/vList3"/>
    <dgm:cxn modelId="{BF85F106-B900-684A-918A-AA9D05C2C4FD}" type="presParOf" srcId="{09D8FFA7-AAE6-A142-9AAF-76AEF5E409B5}" destId="{27FEADF2-25A9-A146-BDB2-342F8CB8FBDF}" srcOrd="9" destOrd="0" presId="urn:microsoft.com/office/officeart/2005/8/layout/vList3"/>
    <dgm:cxn modelId="{21DDB008-1B86-AA47-9FD0-F9BCE2A0B881}" type="presParOf" srcId="{09D8FFA7-AAE6-A142-9AAF-76AEF5E409B5}" destId="{29F79FEF-2840-294F-92F1-1B61092D205F}" srcOrd="10" destOrd="0" presId="urn:microsoft.com/office/officeart/2005/8/layout/vList3"/>
    <dgm:cxn modelId="{2A2C20F7-F746-0B49-846B-E4943F7E32D6}" type="presParOf" srcId="{29F79FEF-2840-294F-92F1-1B61092D205F}" destId="{A8F715D3-0369-E249-A261-69596051B048}" srcOrd="0" destOrd="0" presId="urn:microsoft.com/office/officeart/2005/8/layout/vList3"/>
    <dgm:cxn modelId="{4487EA72-423B-9A4F-98AB-C3572BB71523}" type="presParOf" srcId="{29F79FEF-2840-294F-92F1-1B61092D205F}" destId="{0BB13E58-3505-8F48-83AC-4395033C8180}" srcOrd="1" destOrd="0" presId="urn:microsoft.com/office/officeart/2005/8/layout/vList3"/>
    <dgm:cxn modelId="{21F85C50-C774-D940-8C8D-A071360E926B}" type="presParOf" srcId="{09D8FFA7-AAE6-A142-9AAF-76AEF5E409B5}" destId="{AB634102-1A41-F44F-938C-5268C3BB8819}" srcOrd="11" destOrd="0" presId="urn:microsoft.com/office/officeart/2005/8/layout/vList3"/>
    <dgm:cxn modelId="{295E55C4-CF02-0948-8245-88BAFAC7C0F0}" type="presParOf" srcId="{09D8FFA7-AAE6-A142-9AAF-76AEF5E409B5}" destId="{F85740CE-C2FA-4242-A75B-B0C9EEAE6F0A}" srcOrd="12" destOrd="0" presId="urn:microsoft.com/office/officeart/2005/8/layout/vList3"/>
    <dgm:cxn modelId="{9D205752-0C1A-8B4B-9EC0-DFA953B5065B}" type="presParOf" srcId="{F85740CE-C2FA-4242-A75B-B0C9EEAE6F0A}" destId="{D2FA5175-34EA-AA42-AC3F-BF2E1D11BC1B}" srcOrd="0" destOrd="0" presId="urn:microsoft.com/office/officeart/2005/8/layout/vList3"/>
    <dgm:cxn modelId="{2B328D61-5511-DA40-81C1-DBDF825D5A6D}" type="presParOf" srcId="{F85740CE-C2FA-4242-A75B-B0C9EEAE6F0A}" destId="{2D3BE5ED-768B-7843-B375-FDEFBAC99B6D}" srcOrd="1" destOrd="0" presId="urn:microsoft.com/office/officeart/2005/8/layout/vList3"/>
    <dgm:cxn modelId="{761DE22D-0319-BF49-81F2-FCE0BF648315}" type="presParOf" srcId="{09D8FFA7-AAE6-A142-9AAF-76AEF5E409B5}" destId="{6F67FBA1-BA90-384F-B8A2-01D5BCAB3F85}" srcOrd="13" destOrd="0" presId="urn:microsoft.com/office/officeart/2005/8/layout/vList3"/>
    <dgm:cxn modelId="{4DF30C2C-BBF7-E145-B792-9BFE51C37AB8}" type="presParOf" srcId="{09D8FFA7-AAE6-A142-9AAF-76AEF5E409B5}" destId="{4395FD8C-68B9-674B-A3D8-7321BA332C80}" srcOrd="14" destOrd="0" presId="urn:microsoft.com/office/officeart/2005/8/layout/vList3"/>
    <dgm:cxn modelId="{FF6C10BD-507F-2E4A-BD30-D4BB37EB68C2}" type="presParOf" srcId="{4395FD8C-68B9-674B-A3D8-7321BA332C80}" destId="{913C49E0-83F2-0B41-91EE-D6B4D3CCC19D}" srcOrd="0" destOrd="0" presId="urn:microsoft.com/office/officeart/2005/8/layout/vList3"/>
    <dgm:cxn modelId="{88FDAE1B-E52A-E54C-A2F1-2735D9A1B251}" type="presParOf" srcId="{4395FD8C-68B9-674B-A3D8-7321BA332C80}" destId="{DFEE8B4C-9D15-6742-893E-0FCB44DB14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E818BD-4FB7-2240-9D31-6CBE954651AC}" type="doc">
      <dgm:prSet loTypeId="urn:microsoft.com/office/officeart/2005/8/layout/vList3" loCatId="" qsTypeId="urn:microsoft.com/office/officeart/2005/8/quickstyle/simple1" qsCatId="simple" csTypeId="urn:microsoft.com/office/officeart/2005/8/colors/accent0_3" csCatId="mainScheme" phldr="1"/>
      <dgm:spPr/>
    </dgm:pt>
    <dgm:pt modelId="{5ADF3605-C748-8547-B21C-F4CB22D119D2}">
      <dgm:prSet phldrT="[Text]"/>
      <dgm:spPr/>
      <dgm:t>
        <a:bodyPr/>
        <a:lstStyle/>
        <a:p>
          <a:r>
            <a:rPr lang="en-US" dirty="0"/>
            <a:t>Icing</a:t>
          </a:r>
        </a:p>
      </dgm:t>
    </dgm:pt>
    <dgm:pt modelId="{2D54AD65-D021-5F40-AFD3-382756C9B8BB}" type="parTrans" cxnId="{B379F7F5-647A-424A-A317-D66547384317}">
      <dgm:prSet/>
      <dgm:spPr/>
      <dgm:t>
        <a:bodyPr/>
        <a:lstStyle/>
        <a:p>
          <a:endParaRPr lang="en-US"/>
        </a:p>
      </dgm:t>
    </dgm:pt>
    <dgm:pt modelId="{5D47C94A-B118-2742-8A93-3BF0BFB0403D}" type="sibTrans" cxnId="{B379F7F5-647A-424A-A317-D66547384317}">
      <dgm:prSet/>
      <dgm:spPr/>
      <dgm:t>
        <a:bodyPr/>
        <a:lstStyle/>
        <a:p>
          <a:endParaRPr lang="en-US"/>
        </a:p>
      </dgm:t>
    </dgm:pt>
    <dgm:pt modelId="{BE1AA638-D7BD-764B-96FC-F930ACF197AC}">
      <dgm:prSet phldrT="[Text]"/>
      <dgm:spPr/>
      <dgm:t>
        <a:bodyPr/>
        <a:lstStyle/>
        <a:p>
          <a:r>
            <a:rPr lang="en-US" dirty="0"/>
            <a:t>Remote Tower</a:t>
          </a:r>
        </a:p>
      </dgm:t>
    </dgm:pt>
    <dgm:pt modelId="{D8C0DB19-3DA5-BB4F-82F4-6B2057406569}" type="parTrans" cxnId="{7DA5B5D2-45A6-CB4C-B3F5-C1192B45CF92}">
      <dgm:prSet/>
      <dgm:spPr/>
      <dgm:t>
        <a:bodyPr/>
        <a:lstStyle/>
        <a:p>
          <a:endParaRPr lang="en-US"/>
        </a:p>
      </dgm:t>
    </dgm:pt>
    <dgm:pt modelId="{6A2ED3FE-F9D5-B145-BA7C-BBB75A2FF4DC}" type="sibTrans" cxnId="{7DA5B5D2-45A6-CB4C-B3F5-C1192B45CF92}">
      <dgm:prSet/>
      <dgm:spPr/>
      <dgm:t>
        <a:bodyPr/>
        <a:lstStyle/>
        <a:p>
          <a:endParaRPr lang="en-US"/>
        </a:p>
      </dgm:t>
    </dgm:pt>
    <dgm:pt modelId="{23358C82-3EE9-4A49-A2D2-CEEF462F837C}">
      <dgm:prSet phldrT="[Text]"/>
      <dgm:spPr/>
      <dgm:t>
        <a:bodyPr/>
        <a:lstStyle/>
        <a:p>
          <a:r>
            <a:rPr lang="en-US" dirty="0"/>
            <a:t>ICAO SID/STAR Phraseology</a:t>
          </a:r>
        </a:p>
      </dgm:t>
    </dgm:pt>
    <dgm:pt modelId="{BD6FF54C-1286-CE4B-B7A5-BF99A5F90CBF}" type="parTrans" cxnId="{3D691FC2-6A40-474B-AD89-8E2DC8AE8C31}">
      <dgm:prSet/>
      <dgm:spPr/>
      <dgm:t>
        <a:bodyPr/>
        <a:lstStyle/>
        <a:p>
          <a:endParaRPr lang="en-US"/>
        </a:p>
      </dgm:t>
    </dgm:pt>
    <dgm:pt modelId="{1676AEEF-2502-5040-AAEB-211441DEE3D6}" type="sibTrans" cxnId="{3D691FC2-6A40-474B-AD89-8E2DC8AE8C31}">
      <dgm:prSet/>
      <dgm:spPr/>
      <dgm:t>
        <a:bodyPr/>
        <a:lstStyle/>
        <a:p>
          <a:endParaRPr lang="en-US"/>
        </a:p>
      </dgm:t>
    </dgm:pt>
    <dgm:pt modelId="{523FAE0D-C278-4A4C-8B34-97D6BAE82CEE}">
      <dgm:prSet/>
      <dgm:spPr/>
      <dgm:t>
        <a:bodyPr/>
        <a:lstStyle/>
        <a:p>
          <a:r>
            <a:rPr lang="en-US" dirty="0"/>
            <a:t>Volcanic Ash</a:t>
          </a:r>
        </a:p>
      </dgm:t>
    </dgm:pt>
    <dgm:pt modelId="{EF05344D-4716-FE45-9B87-E681AB805963}" type="parTrans" cxnId="{B816B2DD-76F4-534A-B2B5-98A7BF5ED247}">
      <dgm:prSet/>
      <dgm:spPr/>
      <dgm:t>
        <a:bodyPr/>
        <a:lstStyle/>
        <a:p>
          <a:endParaRPr lang="en-US"/>
        </a:p>
      </dgm:t>
    </dgm:pt>
    <dgm:pt modelId="{9437B94E-43A7-AB4A-A32D-D4F9EED32A02}" type="sibTrans" cxnId="{B816B2DD-76F4-534A-B2B5-98A7BF5ED247}">
      <dgm:prSet/>
      <dgm:spPr/>
      <dgm:t>
        <a:bodyPr/>
        <a:lstStyle/>
        <a:p>
          <a:endParaRPr lang="en-US"/>
        </a:p>
      </dgm:t>
    </dgm:pt>
    <dgm:pt modelId="{1CAAE466-853B-4C41-8C9A-E54859021D34}">
      <dgm:prSet/>
      <dgm:spPr/>
      <dgm:t>
        <a:bodyPr/>
        <a:lstStyle/>
        <a:p>
          <a:r>
            <a:rPr lang="en-US" dirty="0"/>
            <a:t>Low level drone ops. near controlled airports</a:t>
          </a:r>
        </a:p>
      </dgm:t>
    </dgm:pt>
    <dgm:pt modelId="{D7391C7F-632D-624C-B7C6-EB23ED473931}" type="parTrans" cxnId="{502A3A90-6BF3-DF4A-AEDB-306CFBBBA84F}">
      <dgm:prSet/>
      <dgm:spPr/>
      <dgm:t>
        <a:bodyPr/>
        <a:lstStyle/>
        <a:p>
          <a:endParaRPr lang="en-US"/>
        </a:p>
      </dgm:t>
    </dgm:pt>
    <dgm:pt modelId="{CFCB69EB-6FD3-0E43-98E6-62B1AE31A490}" type="sibTrans" cxnId="{502A3A90-6BF3-DF4A-AEDB-306CFBBBA84F}">
      <dgm:prSet/>
      <dgm:spPr/>
      <dgm:t>
        <a:bodyPr/>
        <a:lstStyle/>
        <a:p>
          <a:endParaRPr lang="en-US"/>
        </a:p>
      </dgm:t>
    </dgm:pt>
    <dgm:pt modelId="{71D963F0-48AE-1C43-A777-31969FFDEB37}">
      <dgm:prSet/>
      <dgm:spPr/>
      <dgm:t>
        <a:bodyPr/>
        <a:lstStyle/>
        <a:p>
          <a:r>
            <a:rPr lang="en-US" dirty="0"/>
            <a:t>TCAS Procedures</a:t>
          </a:r>
        </a:p>
      </dgm:t>
    </dgm:pt>
    <dgm:pt modelId="{08EAE68C-684B-9044-855F-7D40E6319DD9}" type="parTrans" cxnId="{C062CFA8-C41E-3140-85B4-47127BA45093}">
      <dgm:prSet/>
      <dgm:spPr/>
      <dgm:t>
        <a:bodyPr/>
        <a:lstStyle/>
        <a:p>
          <a:endParaRPr lang="en-US"/>
        </a:p>
      </dgm:t>
    </dgm:pt>
    <dgm:pt modelId="{B6C078E2-4341-064F-8D59-17F48E2983BC}" type="sibTrans" cxnId="{C062CFA8-C41E-3140-85B4-47127BA45093}">
      <dgm:prSet/>
      <dgm:spPr/>
      <dgm:t>
        <a:bodyPr/>
        <a:lstStyle/>
        <a:p>
          <a:endParaRPr lang="en-US"/>
        </a:p>
      </dgm:t>
    </dgm:pt>
    <dgm:pt modelId="{9CDE1DCA-533D-EF42-8110-3F68C335EC79}">
      <dgm:prSet/>
      <dgm:spPr/>
      <dgm:t>
        <a:bodyPr/>
        <a:lstStyle/>
        <a:p>
          <a:r>
            <a:rPr lang="en-US" dirty="0"/>
            <a:t>Model of Employment Agreement</a:t>
          </a:r>
        </a:p>
      </dgm:t>
    </dgm:pt>
    <dgm:pt modelId="{D03DD40D-F406-D640-A003-30E6BAC6FAE0}" type="sibTrans" cxnId="{54EBF5F8-BDC5-1B40-A481-F888DB48AD28}">
      <dgm:prSet/>
      <dgm:spPr/>
      <dgm:t>
        <a:bodyPr/>
        <a:lstStyle/>
        <a:p>
          <a:endParaRPr lang="en-US"/>
        </a:p>
      </dgm:t>
    </dgm:pt>
    <dgm:pt modelId="{B6BD55C4-6041-7A42-B8C3-64BC84E1F71B}" type="parTrans" cxnId="{54EBF5F8-BDC5-1B40-A481-F888DB48AD28}">
      <dgm:prSet/>
      <dgm:spPr/>
      <dgm:t>
        <a:bodyPr/>
        <a:lstStyle/>
        <a:p>
          <a:endParaRPr lang="en-US"/>
        </a:p>
      </dgm:t>
    </dgm:pt>
    <dgm:pt modelId="{6412C409-18B5-5F44-A9EC-817ACBBC88B4}">
      <dgm:prSet/>
      <dgm:spPr/>
      <dgm:t>
        <a:bodyPr/>
        <a:lstStyle/>
        <a:p>
          <a:r>
            <a:rPr lang="en-US" b="0" i="0" dirty="0"/>
            <a:t>Unlawful Seizure of Aircraft and with Civil Aviation &amp; Facilities</a:t>
          </a:r>
          <a:endParaRPr lang="en-US" b="0" dirty="0"/>
        </a:p>
      </dgm:t>
    </dgm:pt>
    <dgm:pt modelId="{F1238462-490B-5D41-AEDC-648197B7009F}" type="parTrans" cxnId="{7785F7C1-529F-2543-9D20-D7A17441FCDF}">
      <dgm:prSet/>
      <dgm:spPr/>
    </dgm:pt>
    <dgm:pt modelId="{345CDDAF-0834-9242-87E1-36B6ACDA552A}" type="sibTrans" cxnId="{7785F7C1-529F-2543-9D20-D7A17441FCDF}">
      <dgm:prSet/>
      <dgm:spPr/>
    </dgm:pt>
    <dgm:pt modelId="{09D8FFA7-AAE6-A142-9AAF-76AEF5E409B5}" type="pres">
      <dgm:prSet presAssocID="{A4E818BD-4FB7-2240-9D31-6CBE954651AC}" presName="linearFlow" presStyleCnt="0">
        <dgm:presLayoutVars>
          <dgm:dir/>
          <dgm:resizeHandles val="exact"/>
        </dgm:presLayoutVars>
      </dgm:prSet>
      <dgm:spPr/>
    </dgm:pt>
    <dgm:pt modelId="{E0DD66D8-18DB-BA42-964A-1BA3A82903C0}" type="pres">
      <dgm:prSet presAssocID="{9CDE1DCA-533D-EF42-8110-3F68C335EC79}" presName="composite" presStyleCnt="0"/>
      <dgm:spPr/>
    </dgm:pt>
    <dgm:pt modelId="{1E6ADA05-5E52-4944-B6BB-8CE6DCB036FE}" type="pres">
      <dgm:prSet presAssocID="{9CDE1DCA-533D-EF42-8110-3F68C335EC79}" presName="imgShp" presStyleLbl="fgImgPlace1" presStyleIdx="0" presStyleCnt="8"/>
      <dgm:spPr/>
    </dgm:pt>
    <dgm:pt modelId="{AB36CF8F-1CE0-3241-A75E-257F73541E5A}" type="pres">
      <dgm:prSet presAssocID="{9CDE1DCA-533D-EF42-8110-3F68C335EC79}" presName="txShp" presStyleLbl="node1" presStyleIdx="0" presStyleCnt="8" custLinFactNeighborX="187" custLinFactNeighborY="5306">
        <dgm:presLayoutVars>
          <dgm:bulletEnabled val="1"/>
        </dgm:presLayoutVars>
      </dgm:prSet>
      <dgm:spPr/>
    </dgm:pt>
    <dgm:pt modelId="{91383457-03D4-F944-AAAD-4B44F82260D5}" type="pres">
      <dgm:prSet presAssocID="{D03DD40D-F406-D640-A003-30E6BAC6FAE0}" presName="spacing" presStyleCnt="0"/>
      <dgm:spPr/>
    </dgm:pt>
    <dgm:pt modelId="{EBAC9259-78D9-074F-AF7E-9C963EE5F6B2}" type="pres">
      <dgm:prSet presAssocID="{6412C409-18B5-5F44-A9EC-817ACBBC88B4}" presName="composite" presStyleCnt="0"/>
      <dgm:spPr/>
    </dgm:pt>
    <dgm:pt modelId="{6912C0F7-A922-F14A-B4B5-1FC99B8C324B}" type="pres">
      <dgm:prSet presAssocID="{6412C409-18B5-5F44-A9EC-817ACBBC88B4}" presName="imgShp" presStyleLbl="fgImgPlace1" presStyleIdx="1" presStyleCnt="8"/>
      <dgm:spPr/>
    </dgm:pt>
    <dgm:pt modelId="{FA21AE3F-44CF-8048-89A6-AB185C1B6707}" type="pres">
      <dgm:prSet presAssocID="{6412C409-18B5-5F44-A9EC-817ACBBC88B4}" presName="txShp" presStyleLbl="node1" presStyleIdx="1" presStyleCnt="8">
        <dgm:presLayoutVars>
          <dgm:bulletEnabled val="1"/>
        </dgm:presLayoutVars>
      </dgm:prSet>
      <dgm:spPr/>
    </dgm:pt>
    <dgm:pt modelId="{73D75EB5-205F-8942-B987-9679F6C5B995}" type="pres">
      <dgm:prSet presAssocID="{345CDDAF-0834-9242-87E1-36B6ACDA552A}" presName="spacing" presStyleCnt="0"/>
      <dgm:spPr/>
    </dgm:pt>
    <dgm:pt modelId="{D592426B-B657-B344-B439-FDD266E8BA21}" type="pres">
      <dgm:prSet presAssocID="{1CAAE466-853B-4C41-8C9A-E54859021D34}" presName="composite" presStyleCnt="0"/>
      <dgm:spPr/>
    </dgm:pt>
    <dgm:pt modelId="{F9C44B46-E49E-6945-A9FE-F098B5915A81}" type="pres">
      <dgm:prSet presAssocID="{1CAAE466-853B-4C41-8C9A-E54859021D34}" presName="imgShp" presStyleLbl="fgImgPlace1" presStyleIdx="2" presStyleCnt="8"/>
      <dgm:spPr/>
    </dgm:pt>
    <dgm:pt modelId="{C350695E-5974-8348-89AF-D1022A63D881}" type="pres">
      <dgm:prSet presAssocID="{1CAAE466-853B-4C41-8C9A-E54859021D34}" presName="txShp" presStyleLbl="node1" presStyleIdx="2" presStyleCnt="8">
        <dgm:presLayoutVars>
          <dgm:bulletEnabled val="1"/>
        </dgm:presLayoutVars>
      </dgm:prSet>
      <dgm:spPr/>
    </dgm:pt>
    <dgm:pt modelId="{27FEADF2-25A9-A146-BDB2-342F8CB8FBDF}" type="pres">
      <dgm:prSet presAssocID="{CFCB69EB-6FD3-0E43-98E6-62B1AE31A490}" presName="spacing" presStyleCnt="0"/>
      <dgm:spPr/>
    </dgm:pt>
    <dgm:pt modelId="{29F79FEF-2840-294F-92F1-1B61092D205F}" type="pres">
      <dgm:prSet presAssocID="{71D963F0-48AE-1C43-A777-31969FFDEB37}" presName="composite" presStyleCnt="0"/>
      <dgm:spPr/>
    </dgm:pt>
    <dgm:pt modelId="{A8F715D3-0369-E249-A261-69596051B048}" type="pres">
      <dgm:prSet presAssocID="{71D963F0-48AE-1C43-A777-31969FFDEB37}" presName="imgShp" presStyleLbl="fgImgPlace1" presStyleIdx="3" presStyleCnt="8"/>
      <dgm:spPr/>
    </dgm:pt>
    <dgm:pt modelId="{0BB13E58-3505-8F48-83AC-4395033C8180}" type="pres">
      <dgm:prSet presAssocID="{71D963F0-48AE-1C43-A777-31969FFDEB37}" presName="txShp" presStyleLbl="node1" presStyleIdx="3" presStyleCnt="8">
        <dgm:presLayoutVars>
          <dgm:bulletEnabled val="1"/>
        </dgm:presLayoutVars>
      </dgm:prSet>
      <dgm:spPr/>
    </dgm:pt>
    <dgm:pt modelId="{AB634102-1A41-F44F-938C-5268C3BB8819}" type="pres">
      <dgm:prSet presAssocID="{B6C078E2-4341-064F-8D59-17F48E2983BC}" presName="spacing" presStyleCnt="0"/>
      <dgm:spPr/>
    </dgm:pt>
    <dgm:pt modelId="{F85740CE-C2FA-4242-A75B-B0C9EEAE6F0A}" type="pres">
      <dgm:prSet presAssocID="{BE1AA638-D7BD-764B-96FC-F930ACF197AC}" presName="composite" presStyleCnt="0"/>
      <dgm:spPr/>
    </dgm:pt>
    <dgm:pt modelId="{D2FA5175-34EA-AA42-AC3F-BF2E1D11BC1B}" type="pres">
      <dgm:prSet presAssocID="{BE1AA638-D7BD-764B-96FC-F930ACF197AC}" presName="imgShp" presStyleLbl="fgImgPlace1" presStyleIdx="4" presStyleCnt="8"/>
      <dgm:spPr/>
    </dgm:pt>
    <dgm:pt modelId="{2D3BE5ED-768B-7843-B375-FDEFBAC99B6D}" type="pres">
      <dgm:prSet presAssocID="{BE1AA638-D7BD-764B-96FC-F930ACF197AC}" presName="txShp" presStyleLbl="node1" presStyleIdx="4" presStyleCnt="8">
        <dgm:presLayoutVars>
          <dgm:bulletEnabled val="1"/>
        </dgm:presLayoutVars>
      </dgm:prSet>
      <dgm:spPr/>
    </dgm:pt>
    <dgm:pt modelId="{6F67FBA1-BA90-384F-B8A2-01D5BCAB3F85}" type="pres">
      <dgm:prSet presAssocID="{6A2ED3FE-F9D5-B145-BA7C-BBB75A2FF4DC}" presName="spacing" presStyleCnt="0"/>
      <dgm:spPr/>
    </dgm:pt>
    <dgm:pt modelId="{4395FD8C-68B9-674B-A3D8-7321BA332C80}" type="pres">
      <dgm:prSet presAssocID="{23358C82-3EE9-4A49-A2D2-CEEF462F837C}" presName="composite" presStyleCnt="0"/>
      <dgm:spPr/>
    </dgm:pt>
    <dgm:pt modelId="{913C49E0-83F2-0B41-91EE-D6B4D3CCC19D}" type="pres">
      <dgm:prSet presAssocID="{23358C82-3EE9-4A49-A2D2-CEEF462F837C}" presName="imgShp" presStyleLbl="fgImgPlace1" presStyleIdx="5" presStyleCnt="8"/>
      <dgm:spPr/>
    </dgm:pt>
    <dgm:pt modelId="{DFEE8B4C-9D15-6742-893E-0FCB44DB14CB}" type="pres">
      <dgm:prSet presAssocID="{23358C82-3EE9-4A49-A2D2-CEEF462F837C}" presName="txShp" presStyleLbl="node1" presStyleIdx="5" presStyleCnt="8">
        <dgm:presLayoutVars>
          <dgm:bulletEnabled val="1"/>
        </dgm:presLayoutVars>
      </dgm:prSet>
      <dgm:spPr/>
    </dgm:pt>
    <dgm:pt modelId="{7734DFCF-9121-C842-8145-88271EFD1461}" type="pres">
      <dgm:prSet presAssocID="{1676AEEF-2502-5040-AAEB-211441DEE3D6}" presName="spacing" presStyleCnt="0"/>
      <dgm:spPr/>
    </dgm:pt>
    <dgm:pt modelId="{9E9CF194-A250-D446-84DF-414856342139}" type="pres">
      <dgm:prSet presAssocID="{5ADF3605-C748-8547-B21C-F4CB22D119D2}" presName="composite" presStyleCnt="0"/>
      <dgm:spPr/>
    </dgm:pt>
    <dgm:pt modelId="{228F15CA-587C-C140-8E05-1C1C49EAE476}" type="pres">
      <dgm:prSet presAssocID="{5ADF3605-C748-8547-B21C-F4CB22D119D2}" presName="imgShp" presStyleLbl="fgImgPlace1" presStyleIdx="6" presStyleCnt="8"/>
      <dgm:spPr/>
    </dgm:pt>
    <dgm:pt modelId="{366F47D0-1C1A-B54B-ABC3-5AC98FDF08C4}" type="pres">
      <dgm:prSet presAssocID="{5ADF3605-C748-8547-B21C-F4CB22D119D2}" presName="txShp" presStyleLbl="node1" presStyleIdx="6" presStyleCnt="8" custLinFactNeighborX="276" custLinFactNeighborY="2654">
        <dgm:presLayoutVars>
          <dgm:bulletEnabled val="1"/>
        </dgm:presLayoutVars>
      </dgm:prSet>
      <dgm:spPr/>
    </dgm:pt>
    <dgm:pt modelId="{9A924F96-FD92-9F40-9419-3D6A15EFADC9}" type="pres">
      <dgm:prSet presAssocID="{5D47C94A-B118-2742-8A93-3BF0BFB0403D}" presName="spacing" presStyleCnt="0"/>
      <dgm:spPr/>
    </dgm:pt>
    <dgm:pt modelId="{CA66CE84-97FA-8F48-97C4-26A536F20455}" type="pres">
      <dgm:prSet presAssocID="{523FAE0D-C278-4A4C-8B34-97D6BAE82CEE}" presName="composite" presStyleCnt="0"/>
      <dgm:spPr/>
    </dgm:pt>
    <dgm:pt modelId="{B922BCFF-403E-5C4A-81AF-EBCE287C145A}" type="pres">
      <dgm:prSet presAssocID="{523FAE0D-C278-4A4C-8B34-97D6BAE82CEE}" presName="imgShp" presStyleLbl="fgImgPlace1" presStyleIdx="7" presStyleCnt="8"/>
      <dgm:spPr/>
    </dgm:pt>
    <dgm:pt modelId="{12EA7830-5651-4C47-B28B-D7D11DBF1616}" type="pres">
      <dgm:prSet presAssocID="{523FAE0D-C278-4A4C-8B34-97D6BAE82CEE}" presName="txShp" presStyleLbl="node1" presStyleIdx="7" presStyleCnt="8">
        <dgm:presLayoutVars>
          <dgm:bulletEnabled val="1"/>
        </dgm:presLayoutVars>
      </dgm:prSet>
      <dgm:spPr/>
    </dgm:pt>
  </dgm:ptLst>
  <dgm:cxnLst>
    <dgm:cxn modelId="{BE696713-9B33-9C4D-B993-AE9489BD1032}" type="presOf" srcId="{5ADF3605-C748-8547-B21C-F4CB22D119D2}" destId="{366F47D0-1C1A-B54B-ABC3-5AC98FDF08C4}" srcOrd="0" destOrd="0" presId="urn:microsoft.com/office/officeart/2005/8/layout/vList3"/>
    <dgm:cxn modelId="{CB25AB46-D884-3441-964F-C68C22A2B7D7}" type="presOf" srcId="{BE1AA638-D7BD-764B-96FC-F930ACF197AC}" destId="{2D3BE5ED-768B-7843-B375-FDEFBAC99B6D}" srcOrd="0" destOrd="0" presId="urn:microsoft.com/office/officeart/2005/8/layout/vList3"/>
    <dgm:cxn modelId="{4E8DF866-FF8C-4B4F-AE97-DF7E79BF67BE}" type="presOf" srcId="{71D963F0-48AE-1C43-A777-31969FFDEB37}" destId="{0BB13E58-3505-8F48-83AC-4395033C8180}" srcOrd="0" destOrd="0" presId="urn:microsoft.com/office/officeart/2005/8/layout/vList3"/>
    <dgm:cxn modelId="{62D38C73-26B7-9D41-BD8D-C056D4BB4D29}" type="presOf" srcId="{23358C82-3EE9-4A49-A2D2-CEEF462F837C}" destId="{DFEE8B4C-9D15-6742-893E-0FCB44DB14CB}" srcOrd="0" destOrd="0" presId="urn:microsoft.com/office/officeart/2005/8/layout/vList3"/>
    <dgm:cxn modelId="{502A3A90-6BF3-DF4A-AEDB-306CFBBBA84F}" srcId="{A4E818BD-4FB7-2240-9D31-6CBE954651AC}" destId="{1CAAE466-853B-4C41-8C9A-E54859021D34}" srcOrd="2" destOrd="0" parTransId="{D7391C7F-632D-624C-B7C6-EB23ED473931}" sibTransId="{CFCB69EB-6FD3-0E43-98E6-62B1AE31A490}"/>
    <dgm:cxn modelId="{C062CFA8-C41E-3140-85B4-47127BA45093}" srcId="{A4E818BD-4FB7-2240-9D31-6CBE954651AC}" destId="{71D963F0-48AE-1C43-A777-31969FFDEB37}" srcOrd="3" destOrd="0" parTransId="{08EAE68C-684B-9044-855F-7D40E6319DD9}" sibTransId="{B6C078E2-4341-064F-8D59-17F48E2983BC}"/>
    <dgm:cxn modelId="{16187AA9-01AD-E746-991E-74AFCB5F6763}" type="presOf" srcId="{1CAAE466-853B-4C41-8C9A-E54859021D34}" destId="{C350695E-5974-8348-89AF-D1022A63D881}" srcOrd="0" destOrd="0" presId="urn:microsoft.com/office/officeart/2005/8/layout/vList3"/>
    <dgm:cxn modelId="{B358ACBA-9375-5149-AD37-BA57E693FBC9}" type="presOf" srcId="{9CDE1DCA-533D-EF42-8110-3F68C335EC79}" destId="{AB36CF8F-1CE0-3241-A75E-257F73541E5A}" srcOrd="0" destOrd="0" presId="urn:microsoft.com/office/officeart/2005/8/layout/vList3"/>
    <dgm:cxn modelId="{7785F7C1-529F-2543-9D20-D7A17441FCDF}" srcId="{A4E818BD-4FB7-2240-9D31-6CBE954651AC}" destId="{6412C409-18B5-5F44-A9EC-817ACBBC88B4}" srcOrd="1" destOrd="0" parTransId="{F1238462-490B-5D41-AEDC-648197B7009F}" sibTransId="{345CDDAF-0834-9242-87E1-36B6ACDA552A}"/>
    <dgm:cxn modelId="{3D691FC2-6A40-474B-AD89-8E2DC8AE8C31}" srcId="{A4E818BD-4FB7-2240-9D31-6CBE954651AC}" destId="{23358C82-3EE9-4A49-A2D2-CEEF462F837C}" srcOrd="5" destOrd="0" parTransId="{BD6FF54C-1286-CE4B-B7A5-BF99A5F90CBF}" sibTransId="{1676AEEF-2502-5040-AAEB-211441DEE3D6}"/>
    <dgm:cxn modelId="{F4CBFAC6-9074-6642-816F-DC967DA47B00}" type="presOf" srcId="{6412C409-18B5-5F44-A9EC-817ACBBC88B4}" destId="{FA21AE3F-44CF-8048-89A6-AB185C1B6707}" srcOrd="0" destOrd="0" presId="urn:microsoft.com/office/officeart/2005/8/layout/vList3"/>
    <dgm:cxn modelId="{7DA5B5D2-45A6-CB4C-B3F5-C1192B45CF92}" srcId="{A4E818BD-4FB7-2240-9D31-6CBE954651AC}" destId="{BE1AA638-D7BD-764B-96FC-F930ACF197AC}" srcOrd="4" destOrd="0" parTransId="{D8C0DB19-3DA5-BB4F-82F4-6B2057406569}" sibTransId="{6A2ED3FE-F9D5-B145-BA7C-BBB75A2FF4DC}"/>
    <dgm:cxn modelId="{B816B2DD-76F4-534A-B2B5-98A7BF5ED247}" srcId="{A4E818BD-4FB7-2240-9D31-6CBE954651AC}" destId="{523FAE0D-C278-4A4C-8B34-97D6BAE82CEE}" srcOrd="7" destOrd="0" parTransId="{EF05344D-4716-FE45-9B87-E681AB805963}" sibTransId="{9437B94E-43A7-AB4A-A32D-D4F9EED32A02}"/>
    <dgm:cxn modelId="{4B579FEC-664B-514A-8DA0-30C68020714C}" type="presOf" srcId="{523FAE0D-C278-4A4C-8B34-97D6BAE82CEE}" destId="{12EA7830-5651-4C47-B28B-D7D11DBF1616}" srcOrd="0" destOrd="0" presId="urn:microsoft.com/office/officeart/2005/8/layout/vList3"/>
    <dgm:cxn modelId="{599B3BF2-18FE-F347-B7C6-E69A7033D19B}" type="presOf" srcId="{A4E818BD-4FB7-2240-9D31-6CBE954651AC}" destId="{09D8FFA7-AAE6-A142-9AAF-76AEF5E409B5}" srcOrd="0" destOrd="0" presId="urn:microsoft.com/office/officeart/2005/8/layout/vList3"/>
    <dgm:cxn modelId="{B379F7F5-647A-424A-A317-D66547384317}" srcId="{A4E818BD-4FB7-2240-9D31-6CBE954651AC}" destId="{5ADF3605-C748-8547-B21C-F4CB22D119D2}" srcOrd="6" destOrd="0" parTransId="{2D54AD65-D021-5F40-AFD3-382756C9B8BB}" sibTransId="{5D47C94A-B118-2742-8A93-3BF0BFB0403D}"/>
    <dgm:cxn modelId="{54EBF5F8-BDC5-1B40-A481-F888DB48AD28}" srcId="{A4E818BD-4FB7-2240-9D31-6CBE954651AC}" destId="{9CDE1DCA-533D-EF42-8110-3F68C335EC79}" srcOrd="0" destOrd="0" parTransId="{B6BD55C4-6041-7A42-B8C3-64BC84E1F71B}" sibTransId="{D03DD40D-F406-D640-A003-30E6BAC6FAE0}"/>
    <dgm:cxn modelId="{0F0A494D-9944-6649-8DB3-10FCACF97313}" type="presParOf" srcId="{09D8FFA7-AAE6-A142-9AAF-76AEF5E409B5}" destId="{E0DD66D8-18DB-BA42-964A-1BA3A82903C0}" srcOrd="0" destOrd="0" presId="urn:microsoft.com/office/officeart/2005/8/layout/vList3"/>
    <dgm:cxn modelId="{0E90512F-5865-9647-9A3C-E62ABE84E010}" type="presParOf" srcId="{E0DD66D8-18DB-BA42-964A-1BA3A82903C0}" destId="{1E6ADA05-5E52-4944-B6BB-8CE6DCB036FE}" srcOrd="0" destOrd="0" presId="urn:microsoft.com/office/officeart/2005/8/layout/vList3"/>
    <dgm:cxn modelId="{874AB411-D24E-314E-BE13-EE8CA8AF5A41}" type="presParOf" srcId="{E0DD66D8-18DB-BA42-964A-1BA3A82903C0}" destId="{AB36CF8F-1CE0-3241-A75E-257F73541E5A}" srcOrd="1" destOrd="0" presId="urn:microsoft.com/office/officeart/2005/8/layout/vList3"/>
    <dgm:cxn modelId="{9391FF38-946F-9A4B-852D-302ADAF4D719}" type="presParOf" srcId="{09D8FFA7-AAE6-A142-9AAF-76AEF5E409B5}" destId="{91383457-03D4-F944-AAAD-4B44F82260D5}" srcOrd="1" destOrd="0" presId="urn:microsoft.com/office/officeart/2005/8/layout/vList3"/>
    <dgm:cxn modelId="{30FE1CCD-C460-A54B-A3DA-1EFF481C9419}" type="presParOf" srcId="{09D8FFA7-AAE6-A142-9AAF-76AEF5E409B5}" destId="{EBAC9259-78D9-074F-AF7E-9C963EE5F6B2}" srcOrd="2" destOrd="0" presId="urn:microsoft.com/office/officeart/2005/8/layout/vList3"/>
    <dgm:cxn modelId="{C7AFC2F7-6981-2B46-A543-F1AC6209B26A}" type="presParOf" srcId="{EBAC9259-78D9-074F-AF7E-9C963EE5F6B2}" destId="{6912C0F7-A922-F14A-B4B5-1FC99B8C324B}" srcOrd="0" destOrd="0" presId="urn:microsoft.com/office/officeart/2005/8/layout/vList3"/>
    <dgm:cxn modelId="{AC2C2055-6BEC-0345-806E-501D06C7F856}" type="presParOf" srcId="{EBAC9259-78D9-074F-AF7E-9C963EE5F6B2}" destId="{FA21AE3F-44CF-8048-89A6-AB185C1B6707}" srcOrd="1" destOrd="0" presId="urn:microsoft.com/office/officeart/2005/8/layout/vList3"/>
    <dgm:cxn modelId="{B71A2FF6-FAF3-1546-AFE2-47A9B0CD40A3}" type="presParOf" srcId="{09D8FFA7-AAE6-A142-9AAF-76AEF5E409B5}" destId="{73D75EB5-205F-8942-B987-9679F6C5B995}" srcOrd="3" destOrd="0" presId="urn:microsoft.com/office/officeart/2005/8/layout/vList3"/>
    <dgm:cxn modelId="{F2D45603-9882-004C-B419-B483FA38DDF3}" type="presParOf" srcId="{09D8FFA7-AAE6-A142-9AAF-76AEF5E409B5}" destId="{D592426B-B657-B344-B439-FDD266E8BA21}" srcOrd="4" destOrd="0" presId="urn:microsoft.com/office/officeart/2005/8/layout/vList3"/>
    <dgm:cxn modelId="{4F35A303-DFE0-2F43-AA06-1A220E4827D5}" type="presParOf" srcId="{D592426B-B657-B344-B439-FDD266E8BA21}" destId="{F9C44B46-E49E-6945-A9FE-F098B5915A81}" srcOrd="0" destOrd="0" presId="urn:microsoft.com/office/officeart/2005/8/layout/vList3"/>
    <dgm:cxn modelId="{16D1F039-B889-654C-91E7-65D7BA3DCA38}" type="presParOf" srcId="{D592426B-B657-B344-B439-FDD266E8BA21}" destId="{C350695E-5974-8348-89AF-D1022A63D881}" srcOrd="1" destOrd="0" presId="urn:microsoft.com/office/officeart/2005/8/layout/vList3"/>
    <dgm:cxn modelId="{5F56AAC4-EA13-8146-81E8-F80EF7EE95C4}" type="presParOf" srcId="{09D8FFA7-AAE6-A142-9AAF-76AEF5E409B5}" destId="{27FEADF2-25A9-A146-BDB2-342F8CB8FBDF}" srcOrd="5" destOrd="0" presId="urn:microsoft.com/office/officeart/2005/8/layout/vList3"/>
    <dgm:cxn modelId="{37755E4E-8BF4-484E-BA57-F6FBF3A2FE92}" type="presParOf" srcId="{09D8FFA7-AAE6-A142-9AAF-76AEF5E409B5}" destId="{29F79FEF-2840-294F-92F1-1B61092D205F}" srcOrd="6" destOrd="0" presId="urn:microsoft.com/office/officeart/2005/8/layout/vList3"/>
    <dgm:cxn modelId="{5FE1A26A-48E9-7C4B-B5B5-28621AF10F4E}" type="presParOf" srcId="{29F79FEF-2840-294F-92F1-1B61092D205F}" destId="{A8F715D3-0369-E249-A261-69596051B048}" srcOrd="0" destOrd="0" presId="urn:microsoft.com/office/officeart/2005/8/layout/vList3"/>
    <dgm:cxn modelId="{A7B69C56-7ED4-8D4F-9A3B-05D6A3DC72B0}" type="presParOf" srcId="{29F79FEF-2840-294F-92F1-1B61092D205F}" destId="{0BB13E58-3505-8F48-83AC-4395033C8180}" srcOrd="1" destOrd="0" presId="urn:microsoft.com/office/officeart/2005/8/layout/vList3"/>
    <dgm:cxn modelId="{B8F8F20C-67F1-1944-9929-C1245C201780}" type="presParOf" srcId="{09D8FFA7-AAE6-A142-9AAF-76AEF5E409B5}" destId="{AB634102-1A41-F44F-938C-5268C3BB8819}" srcOrd="7" destOrd="0" presId="urn:microsoft.com/office/officeart/2005/8/layout/vList3"/>
    <dgm:cxn modelId="{813F10EA-C91D-5542-A370-DA75DAE840E5}" type="presParOf" srcId="{09D8FFA7-AAE6-A142-9AAF-76AEF5E409B5}" destId="{F85740CE-C2FA-4242-A75B-B0C9EEAE6F0A}" srcOrd="8" destOrd="0" presId="urn:microsoft.com/office/officeart/2005/8/layout/vList3"/>
    <dgm:cxn modelId="{77A75E43-300F-674A-980E-8512A058E713}" type="presParOf" srcId="{F85740CE-C2FA-4242-A75B-B0C9EEAE6F0A}" destId="{D2FA5175-34EA-AA42-AC3F-BF2E1D11BC1B}" srcOrd="0" destOrd="0" presId="urn:microsoft.com/office/officeart/2005/8/layout/vList3"/>
    <dgm:cxn modelId="{01AF1165-3D6B-1E4A-B202-BC17B1D5419E}" type="presParOf" srcId="{F85740CE-C2FA-4242-A75B-B0C9EEAE6F0A}" destId="{2D3BE5ED-768B-7843-B375-FDEFBAC99B6D}" srcOrd="1" destOrd="0" presId="urn:microsoft.com/office/officeart/2005/8/layout/vList3"/>
    <dgm:cxn modelId="{CF2946C0-0124-6345-B0A8-5721AF84FFD5}" type="presParOf" srcId="{09D8FFA7-AAE6-A142-9AAF-76AEF5E409B5}" destId="{6F67FBA1-BA90-384F-B8A2-01D5BCAB3F85}" srcOrd="9" destOrd="0" presId="urn:microsoft.com/office/officeart/2005/8/layout/vList3"/>
    <dgm:cxn modelId="{31473FC7-4699-3144-BC88-D0DD9EA466AA}" type="presParOf" srcId="{09D8FFA7-AAE6-A142-9AAF-76AEF5E409B5}" destId="{4395FD8C-68B9-674B-A3D8-7321BA332C80}" srcOrd="10" destOrd="0" presId="urn:microsoft.com/office/officeart/2005/8/layout/vList3"/>
    <dgm:cxn modelId="{2B0EC199-BD80-FB41-BD3A-1DB412895B08}" type="presParOf" srcId="{4395FD8C-68B9-674B-A3D8-7321BA332C80}" destId="{913C49E0-83F2-0B41-91EE-D6B4D3CCC19D}" srcOrd="0" destOrd="0" presId="urn:microsoft.com/office/officeart/2005/8/layout/vList3"/>
    <dgm:cxn modelId="{AF26683B-769B-CE40-8705-AB077F2056E6}" type="presParOf" srcId="{4395FD8C-68B9-674B-A3D8-7321BA332C80}" destId="{DFEE8B4C-9D15-6742-893E-0FCB44DB14CB}" srcOrd="1" destOrd="0" presId="urn:microsoft.com/office/officeart/2005/8/layout/vList3"/>
    <dgm:cxn modelId="{1DCA4084-7255-2646-AC0D-8BE8CECF9F9C}" type="presParOf" srcId="{09D8FFA7-AAE6-A142-9AAF-76AEF5E409B5}" destId="{7734DFCF-9121-C842-8145-88271EFD1461}" srcOrd="11" destOrd="0" presId="urn:microsoft.com/office/officeart/2005/8/layout/vList3"/>
    <dgm:cxn modelId="{4D765601-6EEA-1645-8515-B298B99AFC56}" type="presParOf" srcId="{09D8FFA7-AAE6-A142-9AAF-76AEF5E409B5}" destId="{9E9CF194-A250-D446-84DF-414856342139}" srcOrd="12" destOrd="0" presId="urn:microsoft.com/office/officeart/2005/8/layout/vList3"/>
    <dgm:cxn modelId="{FF2E062E-AC3C-F04D-91D9-6908E03E59BC}" type="presParOf" srcId="{9E9CF194-A250-D446-84DF-414856342139}" destId="{228F15CA-587C-C140-8E05-1C1C49EAE476}" srcOrd="0" destOrd="0" presId="urn:microsoft.com/office/officeart/2005/8/layout/vList3"/>
    <dgm:cxn modelId="{93A27777-15D7-9241-A3A8-3405D5ED3659}" type="presParOf" srcId="{9E9CF194-A250-D446-84DF-414856342139}" destId="{366F47D0-1C1A-B54B-ABC3-5AC98FDF08C4}" srcOrd="1" destOrd="0" presId="urn:microsoft.com/office/officeart/2005/8/layout/vList3"/>
    <dgm:cxn modelId="{90E19341-ADAD-034A-9EE0-82D78D3D8F98}" type="presParOf" srcId="{09D8FFA7-AAE6-A142-9AAF-76AEF5E409B5}" destId="{9A924F96-FD92-9F40-9419-3D6A15EFADC9}" srcOrd="13" destOrd="0" presId="urn:microsoft.com/office/officeart/2005/8/layout/vList3"/>
    <dgm:cxn modelId="{60F98032-0450-7A47-B531-35CEF20D9B85}" type="presParOf" srcId="{09D8FFA7-AAE6-A142-9AAF-76AEF5E409B5}" destId="{CA66CE84-97FA-8F48-97C4-26A536F20455}" srcOrd="14" destOrd="0" presId="urn:microsoft.com/office/officeart/2005/8/layout/vList3"/>
    <dgm:cxn modelId="{A9D1EF29-72C6-5148-A718-52ABE11B4E8E}" type="presParOf" srcId="{CA66CE84-97FA-8F48-97C4-26A536F20455}" destId="{B922BCFF-403E-5C4A-81AF-EBCE287C145A}" srcOrd="0" destOrd="0" presId="urn:microsoft.com/office/officeart/2005/8/layout/vList3"/>
    <dgm:cxn modelId="{88FC72F4-661D-9B4C-BF0C-2BF68AEB2570}" type="presParOf" srcId="{CA66CE84-97FA-8F48-97C4-26A536F20455}" destId="{12EA7830-5651-4C47-B28B-D7D11DBF16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99CE9D-F86E-574A-B9E2-F51D644EA46B}" type="doc">
      <dgm:prSet loTypeId="urn:microsoft.com/office/officeart/2005/8/layout/lProcess3" loCatId="" qsTypeId="urn:microsoft.com/office/officeart/2005/8/quickstyle/simple1" qsCatId="simple" csTypeId="urn:microsoft.com/office/officeart/2005/8/colors/accent0_3" csCatId="mainScheme" phldr="1"/>
      <dgm:spPr/>
      <dgm:t>
        <a:bodyPr/>
        <a:lstStyle/>
        <a:p>
          <a:endParaRPr lang="en-US"/>
        </a:p>
      </dgm:t>
    </dgm:pt>
    <dgm:pt modelId="{AE0A4C88-DD5B-5544-9D3E-551EC667A4AF}">
      <dgm:prSet phldrT="[Text]"/>
      <dgm:spPr/>
      <dgm:t>
        <a:bodyPr/>
        <a:lstStyle/>
        <a:p>
          <a:r>
            <a:rPr lang="en-US" dirty="0"/>
            <a:t>A</a:t>
          </a:r>
        </a:p>
      </dgm:t>
    </dgm:pt>
    <dgm:pt modelId="{DC1559D5-E7DD-3743-9C07-78AE8F7C85D2}" type="parTrans" cxnId="{3C81E24A-8202-854E-AE82-6D8EE2434A1D}">
      <dgm:prSet/>
      <dgm:spPr/>
      <dgm:t>
        <a:bodyPr/>
        <a:lstStyle/>
        <a:p>
          <a:endParaRPr lang="en-US"/>
        </a:p>
      </dgm:t>
    </dgm:pt>
    <dgm:pt modelId="{1D33B2B7-29BC-7743-88B5-EA4BC341C41D}" type="sibTrans" cxnId="{3C81E24A-8202-854E-AE82-6D8EE2434A1D}">
      <dgm:prSet/>
      <dgm:spPr/>
      <dgm:t>
        <a:bodyPr/>
        <a:lstStyle/>
        <a:p>
          <a:endParaRPr lang="en-US"/>
        </a:p>
      </dgm:t>
    </dgm:pt>
    <dgm:pt modelId="{D4159CE3-B198-BC47-B620-282FFD5EFF1B}">
      <dgm:prSet phldrT="[Text]"/>
      <dgm:spPr/>
      <dgm:t>
        <a:bodyPr/>
        <a:lstStyle/>
        <a:p>
          <a:r>
            <a:rPr lang="en-US" dirty="0"/>
            <a:t>WPs </a:t>
          </a:r>
        </a:p>
      </dgm:t>
    </dgm:pt>
    <dgm:pt modelId="{F4DC18B7-E6B7-134F-97C4-607105C56BF5}" type="parTrans" cxnId="{A6F71890-7822-BE4F-BFDA-E66678C91703}">
      <dgm:prSet/>
      <dgm:spPr/>
      <dgm:t>
        <a:bodyPr/>
        <a:lstStyle/>
        <a:p>
          <a:endParaRPr lang="en-US"/>
        </a:p>
      </dgm:t>
    </dgm:pt>
    <dgm:pt modelId="{C0067DEE-497F-5E44-B96F-1C23A6811323}" type="sibTrans" cxnId="{A6F71890-7822-BE4F-BFDA-E66678C91703}">
      <dgm:prSet/>
      <dgm:spPr/>
      <dgm:t>
        <a:bodyPr/>
        <a:lstStyle/>
        <a:p>
          <a:endParaRPr lang="en-US"/>
        </a:p>
      </dgm:t>
    </dgm:pt>
    <dgm:pt modelId="{497E7B9A-C60B-984F-9ABD-186B41FCF651}">
      <dgm:prSet phldrT="[Text]"/>
      <dgm:spPr/>
      <dgm:t>
        <a:bodyPr/>
        <a:lstStyle/>
        <a:p>
          <a:r>
            <a:rPr lang="en-US" dirty="0"/>
            <a:t>FIC/CAC</a:t>
          </a:r>
        </a:p>
      </dgm:t>
    </dgm:pt>
    <dgm:pt modelId="{14BA6B32-A91C-E745-968B-6D4602821843}" type="parTrans" cxnId="{459C2978-7D43-9D46-B8F5-4C2391F85C38}">
      <dgm:prSet/>
      <dgm:spPr/>
      <dgm:t>
        <a:bodyPr/>
        <a:lstStyle/>
        <a:p>
          <a:endParaRPr lang="en-US"/>
        </a:p>
      </dgm:t>
    </dgm:pt>
    <dgm:pt modelId="{B9A27E0B-97CE-1B45-B982-A391DA289188}" type="sibTrans" cxnId="{459C2978-7D43-9D46-B8F5-4C2391F85C38}">
      <dgm:prSet/>
      <dgm:spPr/>
      <dgm:t>
        <a:bodyPr/>
        <a:lstStyle/>
        <a:p>
          <a:endParaRPr lang="en-US"/>
        </a:p>
      </dgm:t>
    </dgm:pt>
    <dgm:pt modelId="{5F2260B2-B453-2A41-9BD5-18E4A4C9960E}">
      <dgm:prSet phldrT="[Text]"/>
      <dgm:spPr/>
      <dgm:t>
        <a:bodyPr/>
        <a:lstStyle/>
        <a:p>
          <a:r>
            <a:rPr lang="en-US" dirty="0"/>
            <a:t>B</a:t>
          </a:r>
        </a:p>
      </dgm:t>
    </dgm:pt>
    <dgm:pt modelId="{EAB9F2E5-3549-8E47-8D37-F14A70831E62}" type="parTrans" cxnId="{E17FFA03-7A98-E543-8F9F-35E5A3A826CE}">
      <dgm:prSet/>
      <dgm:spPr/>
      <dgm:t>
        <a:bodyPr/>
        <a:lstStyle/>
        <a:p>
          <a:endParaRPr lang="en-US"/>
        </a:p>
      </dgm:t>
    </dgm:pt>
    <dgm:pt modelId="{32E1B89B-4352-B64B-AB26-BD664C08D3D8}" type="sibTrans" cxnId="{E17FFA03-7A98-E543-8F9F-35E5A3A826CE}">
      <dgm:prSet/>
      <dgm:spPr/>
      <dgm:t>
        <a:bodyPr/>
        <a:lstStyle/>
        <a:p>
          <a:endParaRPr lang="en-US"/>
        </a:p>
      </dgm:t>
    </dgm:pt>
    <dgm:pt modelId="{41E1396C-91A9-654B-9883-1BF2A366009D}">
      <dgm:prSet phldrT="[Text]"/>
      <dgm:spPr/>
      <dgm:t>
        <a:bodyPr/>
        <a:lstStyle/>
        <a:p>
          <a:r>
            <a:rPr lang="en-US" dirty="0"/>
            <a:t>WPs</a:t>
          </a:r>
        </a:p>
      </dgm:t>
    </dgm:pt>
    <dgm:pt modelId="{F1611A69-4D17-494C-8A71-DD79E10FC8E8}" type="parTrans" cxnId="{D3C3B4D4-A4C9-D64C-93A3-BC97B92848AE}">
      <dgm:prSet/>
      <dgm:spPr/>
      <dgm:t>
        <a:bodyPr/>
        <a:lstStyle/>
        <a:p>
          <a:endParaRPr lang="en-US"/>
        </a:p>
      </dgm:t>
    </dgm:pt>
    <dgm:pt modelId="{8E7FA8FF-3CDC-E74B-B2CF-487FC124A58C}" type="sibTrans" cxnId="{D3C3B4D4-A4C9-D64C-93A3-BC97B92848AE}">
      <dgm:prSet/>
      <dgm:spPr/>
      <dgm:t>
        <a:bodyPr/>
        <a:lstStyle/>
        <a:p>
          <a:endParaRPr lang="en-US"/>
        </a:p>
      </dgm:t>
    </dgm:pt>
    <dgm:pt modelId="{C209154E-DA1B-A249-8958-E14532DDBC95}">
      <dgm:prSet phldrT="[Text]"/>
      <dgm:spPr/>
      <dgm:t>
        <a:bodyPr/>
        <a:lstStyle/>
        <a:p>
          <a:r>
            <a:rPr lang="en-US" dirty="0"/>
            <a:t>TOC</a:t>
          </a:r>
        </a:p>
      </dgm:t>
    </dgm:pt>
    <dgm:pt modelId="{7026BCEC-A775-5A4E-8A2E-C131103C987C}" type="parTrans" cxnId="{3E279CFC-B3E7-744C-A471-292A7E6A050D}">
      <dgm:prSet/>
      <dgm:spPr/>
      <dgm:t>
        <a:bodyPr/>
        <a:lstStyle/>
        <a:p>
          <a:endParaRPr lang="en-US"/>
        </a:p>
      </dgm:t>
    </dgm:pt>
    <dgm:pt modelId="{454115BE-E888-E747-854E-22871E255A81}" type="sibTrans" cxnId="{3E279CFC-B3E7-744C-A471-292A7E6A050D}">
      <dgm:prSet/>
      <dgm:spPr/>
      <dgm:t>
        <a:bodyPr/>
        <a:lstStyle/>
        <a:p>
          <a:endParaRPr lang="en-US"/>
        </a:p>
      </dgm:t>
    </dgm:pt>
    <dgm:pt modelId="{E88C431C-AE5A-6148-ACA8-316447420101}">
      <dgm:prSet phldrT="[Text]"/>
      <dgm:spPr/>
      <dgm:t>
        <a:bodyPr/>
        <a:lstStyle/>
        <a:p>
          <a:r>
            <a:rPr lang="en-US" dirty="0"/>
            <a:t>C</a:t>
          </a:r>
        </a:p>
      </dgm:t>
    </dgm:pt>
    <dgm:pt modelId="{90E3DBBE-4AAC-AD4B-992F-E30671E25C38}" type="parTrans" cxnId="{0511AC9C-AB78-004A-AE22-3A9DECBAF8D5}">
      <dgm:prSet/>
      <dgm:spPr/>
      <dgm:t>
        <a:bodyPr/>
        <a:lstStyle/>
        <a:p>
          <a:endParaRPr lang="en-US"/>
        </a:p>
      </dgm:t>
    </dgm:pt>
    <dgm:pt modelId="{AEC85B7B-310F-8F44-9A9F-3F9940538359}" type="sibTrans" cxnId="{0511AC9C-AB78-004A-AE22-3A9DECBAF8D5}">
      <dgm:prSet/>
      <dgm:spPr/>
      <dgm:t>
        <a:bodyPr/>
        <a:lstStyle/>
        <a:p>
          <a:endParaRPr lang="en-US"/>
        </a:p>
      </dgm:t>
    </dgm:pt>
    <dgm:pt modelId="{04D283CA-C44B-6947-BBA9-37380F803E2C}">
      <dgm:prSet phldrT="[Text]"/>
      <dgm:spPr/>
      <dgm:t>
        <a:bodyPr/>
        <a:lstStyle/>
        <a:p>
          <a:r>
            <a:rPr lang="en-US" dirty="0"/>
            <a:t>WPs</a:t>
          </a:r>
        </a:p>
      </dgm:t>
    </dgm:pt>
    <dgm:pt modelId="{4ECC6D15-7D8B-704E-9006-28263BB12865}" type="parTrans" cxnId="{1FAE1561-0144-A142-AC20-7E12B798578A}">
      <dgm:prSet/>
      <dgm:spPr/>
      <dgm:t>
        <a:bodyPr/>
        <a:lstStyle/>
        <a:p>
          <a:endParaRPr lang="en-US"/>
        </a:p>
      </dgm:t>
    </dgm:pt>
    <dgm:pt modelId="{C688E612-79A1-8F4F-B73D-1FB17F6D70C5}" type="sibTrans" cxnId="{1FAE1561-0144-A142-AC20-7E12B798578A}">
      <dgm:prSet/>
      <dgm:spPr/>
      <dgm:t>
        <a:bodyPr/>
        <a:lstStyle/>
        <a:p>
          <a:endParaRPr lang="en-US"/>
        </a:p>
      </dgm:t>
    </dgm:pt>
    <dgm:pt modelId="{E84EBA0E-4DE1-664D-B75F-B8D19C88C7E9}">
      <dgm:prSet phldrT="[Text]"/>
      <dgm:spPr/>
      <dgm:t>
        <a:bodyPr/>
        <a:lstStyle/>
        <a:p>
          <a:r>
            <a:rPr lang="en-US" dirty="0"/>
            <a:t>PLC</a:t>
          </a:r>
        </a:p>
      </dgm:t>
    </dgm:pt>
    <dgm:pt modelId="{CF12B6DC-2574-0340-99EC-4CF1B75818BF}" type="parTrans" cxnId="{F0B2C476-B6ED-5144-919C-EB04753B74C0}">
      <dgm:prSet/>
      <dgm:spPr/>
      <dgm:t>
        <a:bodyPr/>
        <a:lstStyle/>
        <a:p>
          <a:endParaRPr lang="en-US"/>
        </a:p>
      </dgm:t>
    </dgm:pt>
    <dgm:pt modelId="{59A2D009-B8D6-1B44-BE03-4C62864E1B2F}" type="sibTrans" cxnId="{F0B2C476-B6ED-5144-919C-EB04753B74C0}">
      <dgm:prSet/>
      <dgm:spPr/>
      <dgm:t>
        <a:bodyPr/>
        <a:lstStyle/>
        <a:p>
          <a:endParaRPr lang="en-US"/>
        </a:p>
      </dgm:t>
    </dgm:pt>
    <dgm:pt modelId="{DF4C8CD2-173A-D646-8ECD-B8A261F7592F}">
      <dgm:prSet/>
      <dgm:spPr/>
      <dgm:t>
        <a:bodyPr/>
        <a:lstStyle/>
        <a:p>
          <a:r>
            <a:rPr lang="en-US" dirty="0"/>
            <a:t>A (maybe B/C)</a:t>
          </a:r>
        </a:p>
      </dgm:t>
    </dgm:pt>
    <dgm:pt modelId="{F4FE4E48-7F3F-6143-A9B0-526052E3C8B2}" type="parTrans" cxnId="{8DDE065D-CBB9-B249-BF09-72FB141090CD}">
      <dgm:prSet/>
      <dgm:spPr/>
      <dgm:t>
        <a:bodyPr/>
        <a:lstStyle/>
        <a:p>
          <a:endParaRPr lang="en-US"/>
        </a:p>
      </dgm:t>
    </dgm:pt>
    <dgm:pt modelId="{10F94673-FFEE-D14D-B49D-540CAB023E01}" type="sibTrans" cxnId="{8DDE065D-CBB9-B249-BF09-72FB141090CD}">
      <dgm:prSet/>
      <dgm:spPr/>
      <dgm:t>
        <a:bodyPr/>
        <a:lstStyle/>
        <a:p>
          <a:endParaRPr lang="en-US"/>
        </a:p>
      </dgm:t>
    </dgm:pt>
    <dgm:pt modelId="{2F6C06F1-390C-6E4D-8A4A-040D2AA5ACA0}">
      <dgm:prSet/>
      <dgm:spPr/>
      <dgm:t>
        <a:bodyPr/>
        <a:lstStyle/>
        <a:p>
          <a:r>
            <a:rPr lang="en-US" dirty="0"/>
            <a:t>WPs</a:t>
          </a:r>
        </a:p>
      </dgm:t>
    </dgm:pt>
    <dgm:pt modelId="{712F4637-AD08-F546-82A1-6F682969F8C8}" type="parTrans" cxnId="{91E90BE9-1171-814D-8A38-D7492A2B1B06}">
      <dgm:prSet/>
      <dgm:spPr/>
      <dgm:t>
        <a:bodyPr/>
        <a:lstStyle/>
        <a:p>
          <a:endParaRPr lang="en-US"/>
        </a:p>
      </dgm:t>
    </dgm:pt>
    <dgm:pt modelId="{2008CCC9-E6C7-2144-A006-4623434C1996}" type="sibTrans" cxnId="{91E90BE9-1171-814D-8A38-D7492A2B1B06}">
      <dgm:prSet/>
      <dgm:spPr/>
      <dgm:t>
        <a:bodyPr/>
        <a:lstStyle/>
        <a:p>
          <a:endParaRPr lang="en-US"/>
        </a:p>
      </dgm:t>
    </dgm:pt>
    <dgm:pt modelId="{BB62E300-6152-B84C-8504-9187D0E13485}">
      <dgm:prSet/>
      <dgm:spPr/>
      <dgm:t>
        <a:bodyPr/>
        <a:lstStyle/>
        <a:p>
          <a:r>
            <a:rPr lang="en-US" dirty="0"/>
            <a:t>MAs or Other Committees</a:t>
          </a:r>
        </a:p>
      </dgm:t>
    </dgm:pt>
    <dgm:pt modelId="{B6853A04-85E7-004D-85D8-1EF2B772461C}" type="parTrans" cxnId="{22F9A56F-4C7B-EB49-8BE6-FEECD8A0FB29}">
      <dgm:prSet/>
      <dgm:spPr/>
      <dgm:t>
        <a:bodyPr/>
        <a:lstStyle/>
        <a:p>
          <a:endParaRPr lang="en-US"/>
        </a:p>
      </dgm:t>
    </dgm:pt>
    <dgm:pt modelId="{C19B2FE5-EAF7-3547-B4C7-56FE357DDD7B}" type="sibTrans" cxnId="{22F9A56F-4C7B-EB49-8BE6-FEECD8A0FB29}">
      <dgm:prSet/>
      <dgm:spPr/>
      <dgm:t>
        <a:bodyPr/>
        <a:lstStyle/>
        <a:p>
          <a:endParaRPr lang="en-US"/>
        </a:p>
      </dgm:t>
    </dgm:pt>
    <dgm:pt modelId="{D5EBD2E9-42A3-9F41-B99D-6C80D694FA6E}" type="pres">
      <dgm:prSet presAssocID="{F999CE9D-F86E-574A-B9E2-F51D644EA46B}" presName="Name0" presStyleCnt="0">
        <dgm:presLayoutVars>
          <dgm:chPref val="3"/>
          <dgm:dir/>
          <dgm:animLvl val="lvl"/>
          <dgm:resizeHandles/>
        </dgm:presLayoutVars>
      </dgm:prSet>
      <dgm:spPr/>
    </dgm:pt>
    <dgm:pt modelId="{4F214359-F12F-D244-BBDF-439D49614D86}" type="pres">
      <dgm:prSet presAssocID="{AE0A4C88-DD5B-5544-9D3E-551EC667A4AF}" presName="horFlow" presStyleCnt="0"/>
      <dgm:spPr/>
    </dgm:pt>
    <dgm:pt modelId="{669C2C75-3C8C-D74C-AC3A-ACC79D9A6A24}" type="pres">
      <dgm:prSet presAssocID="{AE0A4C88-DD5B-5544-9D3E-551EC667A4AF}" presName="bigChev" presStyleLbl="node1" presStyleIdx="0" presStyleCnt="4"/>
      <dgm:spPr/>
    </dgm:pt>
    <dgm:pt modelId="{0C3DAF8E-74B3-3547-A6CB-5424882D15BC}" type="pres">
      <dgm:prSet presAssocID="{F4DC18B7-E6B7-134F-97C4-607105C56BF5}" presName="parTrans" presStyleCnt="0"/>
      <dgm:spPr/>
    </dgm:pt>
    <dgm:pt modelId="{029F77CE-0003-A041-98AB-56D59E00F766}" type="pres">
      <dgm:prSet presAssocID="{D4159CE3-B198-BC47-B620-282FFD5EFF1B}" presName="node" presStyleLbl="alignAccFollowNode1" presStyleIdx="0" presStyleCnt="8">
        <dgm:presLayoutVars>
          <dgm:bulletEnabled val="1"/>
        </dgm:presLayoutVars>
      </dgm:prSet>
      <dgm:spPr/>
    </dgm:pt>
    <dgm:pt modelId="{5BDE39D7-A13D-9945-9BBF-91AB7D7F9470}" type="pres">
      <dgm:prSet presAssocID="{C0067DEE-497F-5E44-B96F-1C23A6811323}" presName="sibTrans" presStyleCnt="0"/>
      <dgm:spPr/>
    </dgm:pt>
    <dgm:pt modelId="{A5574C0A-7FC4-CC4B-BADA-6AB5FF23CE4B}" type="pres">
      <dgm:prSet presAssocID="{497E7B9A-C60B-984F-9ABD-186B41FCF651}" presName="node" presStyleLbl="alignAccFollowNode1" presStyleIdx="1" presStyleCnt="8">
        <dgm:presLayoutVars>
          <dgm:bulletEnabled val="1"/>
        </dgm:presLayoutVars>
      </dgm:prSet>
      <dgm:spPr/>
    </dgm:pt>
    <dgm:pt modelId="{71EA25E3-FC93-C941-971B-5676C2FC0D7C}" type="pres">
      <dgm:prSet presAssocID="{AE0A4C88-DD5B-5544-9D3E-551EC667A4AF}" presName="vSp" presStyleCnt="0"/>
      <dgm:spPr/>
    </dgm:pt>
    <dgm:pt modelId="{747B7D30-C0B0-B14A-9F0D-25B70DC7C5B4}" type="pres">
      <dgm:prSet presAssocID="{5F2260B2-B453-2A41-9BD5-18E4A4C9960E}" presName="horFlow" presStyleCnt="0"/>
      <dgm:spPr/>
    </dgm:pt>
    <dgm:pt modelId="{32863876-5CB2-AB4C-9C64-9A8DD9277527}" type="pres">
      <dgm:prSet presAssocID="{5F2260B2-B453-2A41-9BD5-18E4A4C9960E}" presName="bigChev" presStyleLbl="node1" presStyleIdx="1" presStyleCnt="4"/>
      <dgm:spPr/>
    </dgm:pt>
    <dgm:pt modelId="{A1350592-2786-084B-94B0-46818A267D7F}" type="pres">
      <dgm:prSet presAssocID="{F1611A69-4D17-494C-8A71-DD79E10FC8E8}" presName="parTrans" presStyleCnt="0"/>
      <dgm:spPr/>
    </dgm:pt>
    <dgm:pt modelId="{94CB4599-C2D1-9D48-992A-D79F1040D91D}" type="pres">
      <dgm:prSet presAssocID="{41E1396C-91A9-654B-9883-1BF2A366009D}" presName="node" presStyleLbl="alignAccFollowNode1" presStyleIdx="2" presStyleCnt="8">
        <dgm:presLayoutVars>
          <dgm:bulletEnabled val="1"/>
        </dgm:presLayoutVars>
      </dgm:prSet>
      <dgm:spPr/>
    </dgm:pt>
    <dgm:pt modelId="{3B80CC5C-7FBA-1241-B8AE-F451CF056158}" type="pres">
      <dgm:prSet presAssocID="{8E7FA8FF-3CDC-E74B-B2CF-487FC124A58C}" presName="sibTrans" presStyleCnt="0"/>
      <dgm:spPr/>
    </dgm:pt>
    <dgm:pt modelId="{DA890442-EE48-E445-8A35-E10C04C3379D}" type="pres">
      <dgm:prSet presAssocID="{C209154E-DA1B-A249-8958-E14532DDBC95}" presName="node" presStyleLbl="alignAccFollowNode1" presStyleIdx="3" presStyleCnt="8">
        <dgm:presLayoutVars>
          <dgm:bulletEnabled val="1"/>
        </dgm:presLayoutVars>
      </dgm:prSet>
      <dgm:spPr/>
    </dgm:pt>
    <dgm:pt modelId="{69909B3C-11E9-0944-8721-8DB2A3EA8667}" type="pres">
      <dgm:prSet presAssocID="{5F2260B2-B453-2A41-9BD5-18E4A4C9960E}" presName="vSp" presStyleCnt="0"/>
      <dgm:spPr/>
    </dgm:pt>
    <dgm:pt modelId="{F5C86F10-5872-9D49-B4FF-F1E64D242FBF}" type="pres">
      <dgm:prSet presAssocID="{E88C431C-AE5A-6148-ACA8-316447420101}" presName="horFlow" presStyleCnt="0"/>
      <dgm:spPr/>
    </dgm:pt>
    <dgm:pt modelId="{87E41918-58E0-DA43-AD07-93720F9824FD}" type="pres">
      <dgm:prSet presAssocID="{E88C431C-AE5A-6148-ACA8-316447420101}" presName="bigChev" presStyleLbl="node1" presStyleIdx="2" presStyleCnt="4"/>
      <dgm:spPr/>
    </dgm:pt>
    <dgm:pt modelId="{7C4300DE-FD3E-CF48-9E9B-F3AAA0577951}" type="pres">
      <dgm:prSet presAssocID="{4ECC6D15-7D8B-704E-9006-28263BB12865}" presName="parTrans" presStyleCnt="0"/>
      <dgm:spPr/>
    </dgm:pt>
    <dgm:pt modelId="{83739937-7C41-AD4F-A37D-140F19AF4A84}" type="pres">
      <dgm:prSet presAssocID="{04D283CA-C44B-6947-BBA9-37380F803E2C}" presName="node" presStyleLbl="alignAccFollowNode1" presStyleIdx="4" presStyleCnt="8">
        <dgm:presLayoutVars>
          <dgm:bulletEnabled val="1"/>
        </dgm:presLayoutVars>
      </dgm:prSet>
      <dgm:spPr/>
    </dgm:pt>
    <dgm:pt modelId="{1A8D2816-0C90-5841-B092-ED4FB3FA64EC}" type="pres">
      <dgm:prSet presAssocID="{C688E612-79A1-8F4F-B73D-1FB17F6D70C5}" presName="sibTrans" presStyleCnt="0"/>
      <dgm:spPr/>
    </dgm:pt>
    <dgm:pt modelId="{4952777E-C6AD-1441-9029-E45DE60EA054}" type="pres">
      <dgm:prSet presAssocID="{E84EBA0E-4DE1-664D-B75F-B8D19C88C7E9}" presName="node" presStyleLbl="alignAccFollowNode1" presStyleIdx="5" presStyleCnt="8">
        <dgm:presLayoutVars>
          <dgm:bulletEnabled val="1"/>
        </dgm:presLayoutVars>
      </dgm:prSet>
      <dgm:spPr/>
    </dgm:pt>
    <dgm:pt modelId="{CA5E4E0C-F871-284B-927C-4E932796BC3A}" type="pres">
      <dgm:prSet presAssocID="{E88C431C-AE5A-6148-ACA8-316447420101}" presName="vSp" presStyleCnt="0"/>
      <dgm:spPr/>
    </dgm:pt>
    <dgm:pt modelId="{025D87D7-0D8E-EF42-B830-5640202B2102}" type="pres">
      <dgm:prSet presAssocID="{DF4C8CD2-173A-D646-8ECD-B8A261F7592F}" presName="horFlow" presStyleCnt="0"/>
      <dgm:spPr/>
    </dgm:pt>
    <dgm:pt modelId="{50FEC880-0C4D-B94C-A9D0-A69991BBE935}" type="pres">
      <dgm:prSet presAssocID="{DF4C8CD2-173A-D646-8ECD-B8A261F7592F}" presName="bigChev" presStyleLbl="node1" presStyleIdx="3" presStyleCnt="4"/>
      <dgm:spPr/>
    </dgm:pt>
    <dgm:pt modelId="{A7DDBF03-D1CA-B04B-B0FA-D554BD7FF41E}" type="pres">
      <dgm:prSet presAssocID="{712F4637-AD08-F546-82A1-6F682969F8C8}" presName="parTrans" presStyleCnt="0"/>
      <dgm:spPr/>
    </dgm:pt>
    <dgm:pt modelId="{10616C84-4923-E148-A58A-28636534FB7F}" type="pres">
      <dgm:prSet presAssocID="{2F6C06F1-390C-6E4D-8A4A-040D2AA5ACA0}" presName="node" presStyleLbl="alignAccFollowNode1" presStyleIdx="6" presStyleCnt="8">
        <dgm:presLayoutVars>
          <dgm:bulletEnabled val="1"/>
        </dgm:presLayoutVars>
      </dgm:prSet>
      <dgm:spPr/>
    </dgm:pt>
    <dgm:pt modelId="{B8EE1B21-F185-334F-B2CF-207E72ABA20F}" type="pres">
      <dgm:prSet presAssocID="{2008CCC9-E6C7-2144-A006-4623434C1996}" presName="sibTrans" presStyleCnt="0"/>
      <dgm:spPr/>
    </dgm:pt>
    <dgm:pt modelId="{7F24CEC4-04E0-7D41-894F-2D3713AC9C2C}" type="pres">
      <dgm:prSet presAssocID="{BB62E300-6152-B84C-8504-9187D0E13485}" presName="node" presStyleLbl="alignAccFollowNode1" presStyleIdx="7" presStyleCnt="8">
        <dgm:presLayoutVars>
          <dgm:bulletEnabled val="1"/>
        </dgm:presLayoutVars>
      </dgm:prSet>
      <dgm:spPr/>
    </dgm:pt>
  </dgm:ptLst>
  <dgm:cxnLst>
    <dgm:cxn modelId="{E17FFA03-7A98-E543-8F9F-35E5A3A826CE}" srcId="{F999CE9D-F86E-574A-B9E2-F51D644EA46B}" destId="{5F2260B2-B453-2A41-9BD5-18E4A4C9960E}" srcOrd="1" destOrd="0" parTransId="{EAB9F2E5-3549-8E47-8D37-F14A70831E62}" sibTransId="{32E1B89B-4352-B64B-AB26-BD664C08D3D8}"/>
    <dgm:cxn modelId="{0C1B0306-2D0C-4349-BC95-2F082F6FE50E}" type="presOf" srcId="{AE0A4C88-DD5B-5544-9D3E-551EC667A4AF}" destId="{669C2C75-3C8C-D74C-AC3A-ACC79D9A6A24}" srcOrd="0" destOrd="0" presId="urn:microsoft.com/office/officeart/2005/8/layout/lProcess3"/>
    <dgm:cxn modelId="{1086BB0D-A55D-3C40-A5A9-CA96C282574E}" type="presOf" srcId="{5F2260B2-B453-2A41-9BD5-18E4A4C9960E}" destId="{32863876-5CB2-AB4C-9C64-9A8DD9277527}" srcOrd="0" destOrd="0" presId="urn:microsoft.com/office/officeart/2005/8/layout/lProcess3"/>
    <dgm:cxn modelId="{AA96932D-A17F-584C-A9B0-703C6639B7DC}" type="presOf" srcId="{E88C431C-AE5A-6148-ACA8-316447420101}" destId="{87E41918-58E0-DA43-AD07-93720F9824FD}" srcOrd="0" destOrd="0" presId="urn:microsoft.com/office/officeart/2005/8/layout/lProcess3"/>
    <dgm:cxn modelId="{30443641-BF20-034F-BD37-F0C7A7E049E4}" type="presOf" srcId="{C209154E-DA1B-A249-8958-E14532DDBC95}" destId="{DA890442-EE48-E445-8A35-E10C04C3379D}" srcOrd="0" destOrd="0" presId="urn:microsoft.com/office/officeart/2005/8/layout/lProcess3"/>
    <dgm:cxn modelId="{3C81E24A-8202-854E-AE82-6D8EE2434A1D}" srcId="{F999CE9D-F86E-574A-B9E2-F51D644EA46B}" destId="{AE0A4C88-DD5B-5544-9D3E-551EC667A4AF}" srcOrd="0" destOrd="0" parTransId="{DC1559D5-E7DD-3743-9C07-78AE8F7C85D2}" sibTransId="{1D33B2B7-29BC-7743-88B5-EA4BC341C41D}"/>
    <dgm:cxn modelId="{E5F1754F-9111-234D-9295-8F104AD6D4E8}" type="presOf" srcId="{E84EBA0E-4DE1-664D-B75F-B8D19C88C7E9}" destId="{4952777E-C6AD-1441-9029-E45DE60EA054}" srcOrd="0" destOrd="0" presId="urn:microsoft.com/office/officeart/2005/8/layout/lProcess3"/>
    <dgm:cxn modelId="{8DDE065D-CBB9-B249-BF09-72FB141090CD}" srcId="{F999CE9D-F86E-574A-B9E2-F51D644EA46B}" destId="{DF4C8CD2-173A-D646-8ECD-B8A261F7592F}" srcOrd="3" destOrd="0" parTransId="{F4FE4E48-7F3F-6143-A9B0-526052E3C8B2}" sibTransId="{10F94673-FFEE-D14D-B49D-540CAB023E01}"/>
    <dgm:cxn modelId="{1FAE1561-0144-A142-AC20-7E12B798578A}" srcId="{E88C431C-AE5A-6148-ACA8-316447420101}" destId="{04D283CA-C44B-6947-BBA9-37380F803E2C}" srcOrd="0" destOrd="0" parTransId="{4ECC6D15-7D8B-704E-9006-28263BB12865}" sibTransId="{C688E612-79A1-8F4F-B73D-1FB17F6D70C5}"/>
    <dgm:cxn modelId="{E3A0B662-4491-C84F-9F52-0E4C94373954}" type="presOf" srcId="{04D283CA-C44B-6947-BBA9-37380F803E2C}" destId="{83739937-7C41-AD4F-A37D-140F19AF4A84}" srcOrd="0" destOrd="0" presId="urn:microsoft.com/office/officeart/2005/8/layout/lProcess3"/>
    <dgm:cxn modelId="{22F9A56F-4C7B-EB49-8BE6-FEECD8A0FB29}" srcId="{DF4C8CD2-173A-D646-8ECD-B8A261F7592F}" destId="{BB62E300-6152-B84C-8504-9187D0E13485}" srcOrd="1" destOrd="0" parTransId="{B6853A04-85E7-004D-85D8-1EF2B772461C}" sibTransId="{C19B2FE5-EAF7-3547-B4C7-56FE357DDD7B}"/>
    <dgm:cxn modelId="{F0B2C476-B6ED-5144-919C-EB04753B74C0}" srcId="{E88C431C-AE5A-6148-ACA8-316447420101}" destId="{E84EBA0E-4DE1-664D-B75F-B8D19C88C7E9}" srcOrd="1" destOrd="0" parTransId="{CF12B6DC-2574-0340-99EC-4CF1B75818BF}" sibTransId="{59A2D009-B8D6-1B44-BE03-4C62864E1B2F}"/>
    <dgm:cxn modelId="{459C2978-7D43-9D46-B8F5-4C2391F85C38}" srcId="{AE0A4C88-DD5B-5544-9D3E-551EC667A4AF}" destId="{497E7B9A-C60B-984F-9ABD-186B41FCF651}" srcOrd="1" destOrd="0" parTransId="{14BA6B32-A91C-E745-968B-6D4602821843}" sibTransId="{B9A27E0B-97CE-1B45-B982-A391DA289188}"/>
    <dgm:cxn modelId="{7823FD87-B768-3443-8B90-19EB925C64E5}" type="presOf" srcId="{F999CE9D-F86E-574A-B9E2-F51D644EA46B}" destId="{D5EBD2E9-42A3-9F41-B99D-6C80D694FA6E}" srcOrd="0" destOrd="0" presId="urn:microsoft.com/office/officeart/2005/8/layout/lProcess3"/>
    <dgm:cxn modelId="{6BB3398A-EC50-F040-B19B-DF9F5CC9C995}" type="presOf" srcId="{497E7B9A-C60B-984F-9ABD-186B41FCF651}" destId="{A5574C0A-7FC4-CC4B-BADA-6AB5FF23CE4B}" srcOrd="0" destOrd="0" presId="urn:microsoft.com/office/officeart/2005/8/layout/lProcess3"/>
    <dgm:cxn modelId="{A6F71890-7822-BE4F-BFDA-E66678C91703}" srcId="{AE0A4C88-DD5B-5544-9D3E-551EC667A4AF}" destId="{D4159CE3-B198-BC47-B620-282FFD5EFF1B}" srcOrd="0" destOrd="0" parTransId="{F4DC18B7-E6B7-134F-97C4-607105C56BF5}" sibTransId="{C0067DEE-497F-5E44-B96F-1C23A6811323}"/>
    <dgm:cxn modelId="{0511AC9C-AB78-004A-AE22-3A9DECBAF8D5}" srcId="{F999CE9D-F86E-574A-B9E2-F51D644EA46B}" destId="{E88C431C-AE5A-6148-ACA8-316447420101}" srcOrd="2" destOrd="0" parTransId="{90E3DBBE-4AAC-AD4B-992F-E30671E25C38}" sibTransId="{AEC85B7B-310F-8F44-9A9F-3F9940538359}"/>
    <dgm:cxn modelId="{6F3D35A8-BF5B-F745-9D5F-F04B5CC256BF}" type="presOf" srcId="{D4159CE3-B198-BC47-B620-282FFD5EFF1B}" destId="{029F77CE-0003-A041-98AB-56D59E00F766}" srcOrd="0" destOrd="0" presId="urn:microsoft.com/office/officeart/2005/8/layout/lProcess3"/>
    <dgm:cxn modelId="{8631A9B9-D34B-CF4C-B8AD-37600BBC1224}" type="presOf" srcId="{DF4C8CD2-173A-D646-8ECD-B8A261F7592F}" destId="{50FEC880-0C4D-B94C-A9D0-A69991BBE935}" srcOrd="0" destOrd="0" presId="urn:microsoft.com/office/officeart/2005/8/layout/lProcess3"/>
    <dgm:cxn modelId="{07EC1CC9-22F4-8E43-916F-94D75F80F257}" type="presOf" srcId="{BB62E300-6152-B84C-8504-9187D0E13485}" destId="{7F24CEC4-04E0-7D41-894F-2D3713AC9C2C}" srcOrd="0" destOrd="0" presId="urn:microsoft.com/office/officeart/2005/8/layout/lProcess3"/>
    <dgm:cxn modelId="{D3C3B4D4-A4C9-D64C-93A3-BC97B92848AE}" srcId="{5F2260B2-B453-2A41-9BD5-18E4A4C9960E}" destId="{41E1396C-91A9-654B-9883-1BF2A366009D}" srcOrd="0" destOrd="0" parTransId="{F1611A69-4D17-494C-8A71-DD79E10FC8E8}" sibTransId="{8E7FA8FF-3CDC-E74B-B2CF-487FC124A58C}"/>
    <dgm:cxn modelId="{F79C72D5-94C3-6346-AFAA-99F14CF8FF9C}" type="presOf" srcId="{2F6C06F1-390C-6E4D-8A4A-040D2AA5ACA0}" destId="{10616C84-4923-E148-A58A-28636534FB7F}" srcOrd="0" destOrd="0" presId="urn:microsoft.com/office/officeart/2005/8/layout/lProcess3"/>
    <dgm:cxn modelId="{6AF76BDB-59BD-1A4F-90EA-929D26A20C57}" type="presOf" srcId="{41E1396C-91A9-654B-9883-1BF2A366009D}" destId="{94CB4599-C2D1-9D48-992A-D79F1040D91D}" srcOrd="0" destOrd="0" presId="urn:microsoft.com/office/officeart/2005/8/layout/lProcess3"/>
    <dgm:cxn modelId="{91E90BE9-1171-814D-8A38-D7492A2B1B06}" srcId="{DF4C8CD2-173A-D646-8ECD-B8A261F7592F}" destId="{2F6C06F1-390C-6E4D-8A4A-040D2AA5ACA0}" srcOrd="0" destOrd="0" parTransId="{712F4637-AD08-F546-82A1-6F682969F8C8}" sibTransId="{2008CCC9-E6C7-2144-A006-4623434C1996}"/>
    <dgm:cxn modelId="{3E279CFC-B3E7-744C-A471-292A7E6A050D}" srcId="{5F2260B2-B453-2A41-9BD5-18E4A4C9960E}" destId="{C209154E-DA1B-A249-8958-E14532DDBC95}" srcOrd="1" destOrd="0" parTransId="{7026BCEC-A775-5A4E-8A2E-C131103C987C}" sibTransId="{454115BE-E888-E747-854E-22871E255A81}"/>
    <dgm:cxn modelId="{E04207F4-CF0C-644A-A850-DB05BDD84634}" type="presParOf" srcId="{D5EBD2E9-42A3-9F41-B99D-6C80D694FA6E}" destId="{4F214359-F12F-D244-BBDF-439D49614D86}" srcOrd="0" destOrd="0" presId="urn:microsoft.com/office/officeart/2005/8/layout/lProcess3"/>
    <dgm:cxn modelId="{15B8F2C1-C70A-D84A-8EED-3442E26D8502}" type="presParOf" srcId="{4F214359-F12F-D244-BBDF-439D49614D86}" destId="{669C2C75-3C8C-D74C-AC3A-ACC79D9A6A24}" srcOrd="0" destOrd="0" presId="urn:microsoft.com/office/officeart/2005/8/layout/lProcess3"/>
    <dgm:cxn modelId="{23CEC182-7E6D-9F49-874A-43E1993D8173}" type="presParOf" srcId="{4F214359-F12F-D244-BBDF-439D49614D86}" destId="{0C3DAF8E-74B3-3547-A6CB-5424882D15BC}" srcOrd="1" destOrd="0" presId="urn:microsoft.com/office/officeart/2005/8/layout/lProcess3"/>
    <dgm:cxn modelId="{C2B537FD-2C3F-C443-AC3A-48270CDA0138}" type="presParOf" srcId="{4F214359-F12F-D244-BBDF-439D49614D86}" destId="{029F77CE-0003-A041-98AB-56D59E00F766}" srcOrd="2" destOrd="0" presId="urn:microsoft.com/office/officeart/2005/8/layout/lProcess3"/>
    <dgm:cxn modelId="{B1D8D7AC-A93D-E842-BE86-B8B7656C095A}" type="presParOf" srcId="{4F214359-F12F-D244-BBDF-439D49614D86}" destId="{5BDE39D7-A13D-9945-9BBF-91AB7D7F9470}" srcOrd="3" destOrd="0" presId="urn:microsoft.com/office/officeart/2005/8/layout/lProcess3"/>
    <dgm:cxn modelId="{B1C2466E-8621-CB4A-96E6-A2DC5D8E09B4}" type="presParOf" srcId="{4F214359-F12F-D244-BBDF-439D49614D86}" destId="{A5574C0A-7FC4-CC4B-BADA-6AB5FF23CE4B}" srcOrd="4" destOrd="0" presId="urn:microsoft.com/office/officeart/2005/8/layout/lProcess3"/>
    <dgm:cxn modelId="{02F58350-0190-2B49-B66B-A00B1FBBE05C}" type="presParOf" srcId="{D5EBD2E9-42A3-9F41-B99D-6C80D694FA6E}" destId="{71EA25E3-FC93-C941-971B-5676C2FC0D7C}" srcOrd="1" destOrd="0" presId="urn:microsoft.com/office/officeart/2005/8/layout/lProcess3"/>
    <dgm:cxn modelId="{E5AC18F9-7E75-1B49-A2FE-A32017BFA1B3}" type="presParOf" srcId="{D5EBD2E9-42A3-9F41-B99D-6C80D694FA6E}" destId="{747B7D30-C0B0-B14A-9F0D-25B70DC7C5B4}" srcOrd="2" destOrd="0" presId="urn:microsoft.com/office/officeart/2005/8/layout/lProcess3"/>
    <dgm:cxn modelId="{51C0AC9F-52D1-1349-A436-947125BF5B78}" type="presParOf" srcId="{747B7D30-C0B0-B14A-9F0D-25B70DC7C5B4}" destId="{32863876-5CB2-AB4C-9C64-9A8DD9277527}" srcOrd="0" destOrd="0" presId="urn:microsoft.com/office/officeart/2005/8/layout/lProcess3"/>
    <dgm:cxn modelId="{A472E95D-4F4B-A14A-89A5-8FBB1384EC58}" type="presParOf" srcId="{747B7D30-C0B0-B14A-9F0D-25B70DC7C5B4}" destId="{A1350592-2786-084B-94B0-46818A267D7F}" srcOrd="1" destOrd="0" presId="urn:microsoft.com/office/officeart/2005/8/layout/lProcess3"/>
    <dgm:cxn modelId="{BB6B37FC-9449-FE44-94D9-FC5FC6824427}" type="presParOf" srcId="{747B7D30-C0B0-B14A-9F0D-25B70DC7C5B4}" destId="{94CB4599-C2D1-9D48-992A-D79F1040D91D}" srcOrd="2" destOrd="0" presId="urn:microsoft.com/office/officeart/2005/8/layout/lProcess3"/>
    <dgm:cxn modelId="{1BAABD1B-F869-C242-A8B5-E35B3AB69FBC}" type="presParOf" srcId="{747B7D30-C0B0-B14A-9F0D-25B70DC7C5B4}" destId="{3B80CC5C-7FBA-1241-B8AE-F451CF056158}" srcOrd="3" destOrd="0" presId="urn:microsoft.com/office/officeart/2005/8/layout/lProcess3"/>
    <dgm:cxn modelId="{58376E6D-34D1-4F43-A620-A515BD31239D}" type="presParOf" srcId="{747B7D30-C0B0-B14A-9F0D-25B70DC7C5B4}" destId="{DA890442-EE48-E445-8A35-E10C04C3379D}" srcOrd="4" destOrd="0" presId="urn:microsoft.com/office/officeart/2005/8/layout/lProcess3"/>
    <dgm:cxn modelId="{D72AF46B-DC8F-7D42-AE6A-A208CFE7066E}" type="presParOf" srcId="{D5EBD2E9-42A3-9F41-B99D-6C80D694FA6E}" destId="{69909B3C-11E9-0944-8721-8DB2A3EA8667}" srcOrd="3" destOrd="0" presId="urn:microsoft.com/office/officeart/2005/8/layout/lProcess3"/>
    <dgm:cxn modelId="{880A7FA4-B9C9-124F-8354-82134A6B8B3E}" type="presParOf" srcId="{D5EBD2E9-42A3-9F41-B99D-6C80D694FA6E}" destId="{F5C86F10-5872-9D49-B4FF-F1E64D242FBF}" srcOrd="4" destOrd="0" presId="urn:microsoft.com/office/officeart/2005/8/layout/lProcess3"/>
    <dgm:cxn modelId="{3A1FE5F1-AE8E-DC48-857A-BB0E6B68A572}" type="presParOf" srcId="{F5C86F10-5872-9D49-B4FF-F1E64D242FBF}" destId="{87E41918-58E0-DA43-AD07-93720F9824FD}" srcOrd="0" destOrd="0" presId="urn:microsoft.com/office/officeart/2005/8/layout/lProcess3"/>
    <dgm:cxn modelId="{56762029-54D9-F140-8B2E-78EFA48CDD82}" type="presParOf" srcId="{F5C86F10-5872-9D49-B4FF-F1E64D242FBF}" destId="{7C4300DE-FD3E-CF48-9E9B-F3AAA0577951}" srcOrd="1" destOrd="0" presId="urn:microsoft.com/office/officeart/2005/8/layout/lProcess3"/>
    <dgm:cxn modelId="{30AF1FF1-7554-E34F-BD53-39CF809FD286}" type="presParOf" srcId="{F5C86F10-5872-9D49-B4FF-F1E64D242FBF}" destId="{83739937-7C41-AD4F-A37D-140F19AF4A84}" srcOrd="2" destOrd="0" presId="urn:microsoft.com/office/officeart/2005/8/layout/lProcess3"/>
    <dgm:cxn modelId="{07013F06-23AF-1D44-9241-5AF0730837C8}" type="presParOf" srcId="{F5C86F10-5872-9D49-B4FF-F1E64D242FBF}" destId="{1A8D2816-0C90-5841-B092-ED4FB3FA64EC}" srcOrd="3" destOrd="0" presId="urn:microsoft.com/office/officeart/2005/8/layout/lProcess3"/>
    <dgm:cxn modelId="{895E7043-7C4E-9441-B217-ED9CD0B2EA0B}" type="presParOf" srcId="{F5C86F10-5872-9D49-B4FF-F1E64D242FBF}" destId="{4952777E-C6AD-1441-9029-E45DE60EA054}" srcOrd="4" destOrd="0" presId="urn:microsoft.com/office/officeart/2005/8/layout/lProcess3"/>
    <dgm:cxn modelId="{82066817-FEBC-8949-96E6-AAD559DA40AB}" type="presParOf" srcId="{D5EBD2E9-42A3-9F41-B99D-6C80D694FA6E}" destId="{CA5E4E0C-F871-284B-927C-4E932796BC3A}" srcOrd="5" destOrd="0" presId="urn:microsoft.com/office/officeart/2005/8/layout/lProcess3"/>
    <dgm:cxn modelId="{2ED64145-C873-2A49-8DF3-E6221D9237BE}" type="presParOf" srcId="{D5EBD2E9-42A3-9F41-B99D-6C80D694FA6E}" destId="{025D87D7-0D8E-EF42-B830-5640202B2102}" srcOrd="6" destOrd="0" presId="urn:microsoft.com/office/officeart/2005/8/layout/lProcess3"/>
    <dgm:cxn modelId="{73E079FC-DEF6-5943-B12E-98E1EC8A3D33}" type="presParOf" srcId="{025D87D7-0D8E-EF42-B830-5640202B2102}" destId="{50FEC880-0C4D-B94C-A9D0-A69991BBE935}" srcOrd="0" destOrd="0" presId="urn:microsoft.com/office/officeart/2005/8/layout/lProcess3"/>
    <dgm:cxn modelId="{BF2A5F01-77C9-C54D-8874-01553BD05A24}" type="presParOf" srcId="{025D87D7-0D8E-EF42-B830-5640202B2102}" destId="{A7DDBF03-D1CA-B04B-B0FA-D554BD7FF41E}" srcOrd="1" destOrd="0" presId="urn:microsoft.com/office/officeart/2005/8/layout/lProcess3"/>
    <dgm:cxn modelId="{77EAAC51-9171-FD40-8A2F-8ABD0049F659}" type="presParOf" srcId="{025D87D7-0D8E-EF42-B830-5640202B2102}" destId="{10616C84-4923-E148-A58A-28636534FB7F}" srcOrd="2" destOrd="0" presId="urn:microsoft.com/office/officeart/2005/8/layout/lProcess3"/>
    <dgm:cxn modelId="{D369A0F1-00D1-E94D-A899-2DEA4B1BC193}" type="presParOf" srcId="{025D87D7-0D8E-EF42-B830-5640202B2102}" destId="{B8EE1B21-F185-334F-B2CF-207E72ABA20F}" srcOrd="3" destOrd="0" presId="urn:microsoft.com/office/officeart/2005/8/layout/lProcess3"/>
    <dgm:cxn modelId="{66070A08-659B-874D-B9B6-9B1302809AA9}" type="presParOf" srcId="{025D87D7-0D8E-EF42-B830-5640202B2102}" destId="{7F24CEC4-04E0-7D41-894F-2D3713AC9C2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4D4F2-2E78-0C47-A935-03B9E19674A6}">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607E47-AC32-CA4B-B558-16FC77596C86}">
      <dsp:nvSpPr>
        <dsp:cNvPr id="0" name=""/>
        <dsp:cNvSpPr/>
      </dsp:nvSpPr>
      <dsp:spPr>
        <a:xfrm>
          <a:off x="1280160" y="264160"/>
          <a:ext cx="1625600" cy="162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err="1"/>
            <a:t>Finance</a:t>
          </a:r>
          <a:r>
            <a:rPr lang="sv-SE" sz="1700" kern="1200" dirty="0"/>
            <a:t> </a:t>
          </a:r>
          <a:r>
            <a:rPr lang="sv-SE" sz="1700" kern="1200" dirty="0" err="1"/>
            <a:t>Committee</a:t>
          </a:r>
          <a:r>
            <a:rPr lang="sv-SE" sz="1700" kern="1200" dirty="0"/>
            <a:t> (FIC)</a:t>
          </a:r>
        </a:p>
      </dsp:txBody>
      <dsp:txXfrm>
        <a:off x="1359515" y="343515"/>
        <a:ext cx="1466890" cy="1466890"/>
      </dsp:txXfrm>
    </dsp:sp>
    <dsp:sp modelId="{ED5B0B10-9401-F846-B8A2-0F2F6C6803EC}">
      <dsp:nvSpPr>
        <dsp:cNvPr id="0" name=""/>
        <dsp:cNvSpPr/>
      </dsp:nvSpPr>
      <dsp:spPr>
        <a:xfrm>
          <a:off x="3190240" y="264160"/>
          <a:ext cx="1625600" cy="162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err="1"/>
            <a:t>Constitutional</a:t>
          </a:r>
          <a:r>
            <a:rPr lang="sv-SE" sz="1700" kern="1200" dirty="0"/>
            <a:t> and Administrative </a:t>
          </a:r>
          <a:r>
            <a:rPr lang="sv-SE" sz="1700" kern="1200" dirty="0" err="1"/>
            <a:t>Committee</a:t>
          </a:r>
          <a:r>
            <a:rPr lang="sv-SE" sz="1700" kern="1200" dirty="0"/>
            <a:t> (CAC)</a:t>
          </a:r>
        </a:p>
      </dsp:txBody>
      <dsp:txXfrm>
        <a:off x="3269595" y="343515"/>
        <a:ext cx="1466890" cy="1466890"/>
      </dsp:txXfrm>
    </dsp:sp>
    <dsp:sp modelId="{21A9A6DB-6AF6-884D-B936-DF12C342ADDF}">
      <dsp:nvSpPr>
        <dsp:cNvPr id="0" name=""/>
        <dsp:cNvSpPr/>
      </dsp:nvSpPr>
      <dsp:spPr>
        <a:xfrm>
          <a:off x="1280160" y="2174240"/>
          <a:ext cx="1625600" cy="162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err="1"/>
            <a:t>Technical</a:t>
          </a:r>
          <a:r>
            <a:rPr lang="sv-SE" sz="1700" kern="1200" dirty="0"/>
            <a:t> and Operations </a:t>
          </a:r>
          <a:r>
            <a:rPr lang="sv-SE" sz="1700" kern="1200" dirty="0" err="1"/>
            <a:t>Committee</a:t>
          </a:r>
          <a:r>
            <a:rPr lang="sv-SE" sz="1700" kern="1200" dirty="0"/>
            <a:t> (TOC)</a:t>
          </a:r>
        </a:p>
      </dsp:txBody>
      <dsp:txXfrm>
        <a:off x="1359515" y="2253595"/>
        <a:ext cx="1466890" cy="1466890"/>
      </dsp:txXfrm>
    </dsp:sp>
    <dsp:sp modelId="{A02F7AA8-65D7-4A46-B605-75CB33311F13}">
      <dsp:nvSpPr>
        <dsp:cNvPr id="0" name=""/>
        <dsp:cNvSpPr/>
      </dsp:nvSpPr>
      <dsp:spPr>
        <a:xfrm>
          <a:off x="3190240" y="2174240"/>
          <a:ext cx="1625600" cy="162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err="1"/>
            <a:t>Professional</a:t>
          </a:r>
          <a:r>
            <a:rPr lang="sv-SE" sz="1700" kern="1200" dirty="0"/>
            <a:t> and Legal </a:t>
          </a:r>
          <a:r>
            <a:rPr lang="sv-SE" sz="1700" kern="1200" dirty="0" err="1"/>
            <a:t>Committee</a:t>
          </a:r>
          <a:r>
            <a:rPr lang="sv-SE" sz="1700" kern="1200" dirty="0"/>
            <a:t> (PLC)</a:t>
          </a:r>
        </a:p>
      </dsp:txBody>
      <dsp:txXfrm>
        <a:off x="3269595" y="2253595"/>
        <a:ext cx="146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986EC-F665-474F-90AD-019D23DF2F88}">
      <dsp:nvSpPr>
        <dsp:cNvPr id="0" name=""/>
        <dsp:cNvSpPr/>
      </dsp:nvSpPr>
      <dsp:spPr>
        <a:xfrm>
          <a:off x="2449070" y="1365"/>
          <a:ext cx="1275023" cy="828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UASTF</a:t>
          </a:r>
        </a:p>
      </dsp:txBody>
      <dsp:txXfrm>
        <a:off x="2489527" y="41822"/>
        <a:ext cx="1194109" cy="747851"/>
      </dsp:txXfrm>
    </dsp:sp>
    <dsp:sp modelId="{ECB0C85F-0A31-854C-926B-871A8A12083E}">
      <dsp:nvSpPr>
        <dsp:cNvPr id="0" name=""/>
        <dsp:cNvSpPr/>
      </dsp:nvSpPr>
      <dsp:spPr>
        <a:xfrm>
          <a:off x="1430655" y="415748"/>
          <a:ext cx="3311854" cy="3311854"/>
        </a:xfrm>
        <a:custGeom>
          <a:avLst/>
          <a:gdLst/>
          <a:ahLst/>
          <a:cxnLst/>
          <a:rect l="0" t="0" r="0" b="0"/>
          <a:pathLst>
            <a:path>
              <a:moveTo>
                <a:pt x="2302199" y="131320"/>
              </a:moveTo>
              <a:arcTo wR="1655927" hR="1655927" stAng="17578310" swAng="19616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0CD24-A15D-2C49-81A2-BCF24A52D6E5}">
      <dsp:nvSpPr>
        <dsp:cNvPr id="0" name=""/>
        <dsp:cNvSpPr/>
      </dsp:nvSpPr>
      <dsp:spPr>
        <a:xfrm>
          <a:off x="4023950" y="1145583"/>
          <a:ext cx="1275023" cy="828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RTTF</a:t>
          </a:r>
        </a:p>
      </dsp:txBody>
      <dsp:txXfrm>
        <a:off x="4064407" y="1186040"/>
        <a:ext cx="1194109" cy="747851"/>
      </dsp:txXfrm>
    </dsp:sp>
    <dsp:sp modelId="{24D9AF68-3CAA-9843-A4FA-B9AEF8D8E313}">
      <dsp:nvSpPr>
        <dsp:cNvPr id="0" name=""/>
        <dsp:cNvSpPr/>
      </dsp:nvSpPr>
      <dsp:spPr>
        <a:xfrm>
          <a:off x="1430655" y="415748"/>
          <a:ext cx="3311854" cy="3311854"/>
        </a:xfrm>
        <a:custGeom>
          <a:avLst/>
          <a:gdLst/>
          <a:ahLst/>
          <a:cxnLst/>
          <a:rect l="0" t="0" r="0" b="0"/>
          <a:pathLst>
            <a:path>
              <a:moveTo>
                <a:pt x="3309580" y="1569185"/>
              </a:moveTo>
              <a:arcTo wR="1655927" hR="1655927" stAng="21419840" swAng="219641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F8181A-DDB1-6547-A85E-ECBFF5FBC3B1}">
      <dsp:nvSpPr>
        <dsp:cNvPr id="0" name=""/>
        <dsp:cNvSpPr/>
      </dsp:nvSpPr>
      <dsp:spPr>
        <a:xfrm>
          <a:off x="3422400" y="2996965"/>
          <a:ext cx="1275023" cy="828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IFATCA2030+</a:t>
          </a:r>
        </a:p>
      </dsp:txBody>
      <dsp:txXfrm>
        <a:off x="3462857" y="3037422"/>
        <a:ext cx="1194109" cy="747851"/>
      </dsp:txXfrm>
    </dsp:sp>
    <dsp:sp modelId="{E2BFAD17-3E9B-574A-BCB3-79A3A7874294}">
      <dsp:nvSpPr>
        <dsp:cNvPr id="0" name=""/>
        <dsp:cNvSpPr/>
      </dsp:nvSpPr>
      <dsp:spPr>
        <a:xfrm>
          <a:off x="1430655" y="415748"/>
          <a:ext cx="3311854" cy="3311854"/>
        </a:xfrm>
        <a:custGeom>
          <a:avLst/>
          <a:gdLst/>
          <a:ahLst/>
          <a:cxnLst/>
          <a:rect l="0" t="0" r="0" b="0"/>
          <a:pathLst>
            <a:path>
              <a:moveTo>
                <a:pt x="1985165" y="3278793"/>
              </a:moveTo>
              <a:arcTo wR="1655927" hR="1655927" stAng="4711908" swAng="13761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1A09FF-4E22-AE4D-A271-6E789A70D3B7}">
      <dsp:nvSpPr>
        <dsp:cNvPr id="0" name=""/>
        <dsp:cNvSpPr/>
      </dsp:nvSpPr>
      <dsp:spPr>
        <a:xfrm>
          <a:off x="1475741" y="2996965"/>
          <a:ext cx="1275023" cy="828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EDITF</a:t>
          </a:r>
        </a:p>
      </dsp:txBody>
      <dsp:txXfrm>
        <a:off x="1516198" y="3037422"/>
        <a:ext cx="1194109" cy="747851"/>
      </dsp:txXfrm>
    </dsp:sp>
    <dsp:sp modelId="{8E1690B6-EF3E-3B40-BABF-1A18CF1235D7}">
      <dsp:nvSpPr>
        <dsp:cNvPr id="0" name=""/>
        <dsp:cNvSpPr/>
      </dsp:nvSpPr>
      <dsp:spPr>
        <a:xfrm>
          <a:off x="1430655" y="415748"/>
          <a:ext cx="3311854" cy="3311854"/>
        </a:xfrm>
        <a:custGeom>
          <a:avLst/>
          <a:gdLst/>
          <a:ahLst/>
          <a:cxnLst/>
          <a:rect l="0" t="0" r="0" b="0"/>
          <a:pathLst>
            <a:path>
              <a:moveTo>
                <a:pt x="276738" y="2572406"/>
              </a:moveTo>
              <a:arcTo wR="1655927" hR="1655927" stAng="8783743" swAng="219641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8E39BF-E477-054C-B6DE-9FF203E96B67}">
      <dsp:nvSpPr>
        <dsp:cNvPr id="0" name=""/>
        <dsp:cNvSpPr/>
      </dsp:nvSpPr>
      <dsp:spPr>
        <a:xfrm>
          <a:off x="874190" y="1145583"/>
          <a:ext cx="1275023" cy="828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100YATC</a:t>
          </a:r>
        </a:p>
      </dsp:txBody>
      <dsp:txXfrm>
        <a:off x="914647" y="1186040"/>
        <a:ext cx="1194109" cy="747851"/>
      </dsp:txXfrm>
    </dsp:sp>
    <dsp:sp modelId="{64C4A42D-A1D4-EB45-92AB-A5CBDCFBDA0F}">
      <dsp:nvSpPr>
        <dsp:cNvPr id="0" name=""/>
        <dsp:cNvSpPr/>
      </dsp:nvSpPr>
      <dsp:spPr>
        <a:xfrm>
          <a:off x="1430655" y="415748"/>
          <a:ext cx="3311854" cy="3311854"/>
        </a:xfrm>
        <a:custGeom>
          <a:avLst/>
          <a:gdLst/>
          <a:ahLst/>
          <a:cxnLst/>
          <a:rect l="0" t="0" r="0" b="0"/>
          <a:pathLst>
            <a:path>
              <a:moveTo>
                <a:pt x="288512" y="721971"/>
              </a:moveTo>
              <a:arcTo wR="1655927" hR="1655927" stAng="12860005" swAng="19616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986EC-F665-474F-90AD-019D23DF2F88}">
      <dsp:nvSpPr>
        <dsp:cNvPr id="0" name=""/>
        <dsp:cNvSpPr/>
      </dsp:nvSpPr>
      <dsp:spPr>
        <a:xfrm>
          <a:off x="2744929" y="3858"/>
          <a:ext cx="1372046" cy="891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COMMS</a:t>
          </a:r>
        </a:p>
      </dsp:txBody>
      <dsp:txXfrm>
        <a:off x="2788465" y="47394"/>
        <a:ext cx="1284974" cy="804757"/>
      </dsp:txXfrm>
    </dsp:sp>
    <dsp:sp modelId="{ECB0C85F-0A31-854C-926B-871A8A12083E}">
      <dsp:nvSpPr>
        <dsp:cNvPr id="0" name=""/>
        <dsp:cNvSpPr/>
      </dsp:nvSpPr>
      <dsp:spPr>
        <a:xfrm>
          <a:off x="1650519" y="449773"/>
          <a:ext cx="3560866" cy="3560866"/>
        </a:xfrm>
        <a:custGeom>
          <a:avLst/>
          <a:gdLst/>
          <a:ahLst/>
          <a:cxnLst/>
          <a:rect l="0" t="0" r="0" b="0"/>
          <a:pathLst>
            <a:path>
              <a:moveTo>
                <a:pt x="2475864" y="141434"/>
              </a:moveTo>
              <a:arcTo wR="1780433" hR="1780433" stAng="17579498" swAng="19596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0CD24-A15D-2C49-81A2-BCF24A52D6E5}">
      <dsp:nvSpPr>
        <dsp:cNvPr id="0" name=""/>
        <dsp:cNvSpPr/>
      </dsp:nvSpPr>
      <dsp:spPr>
        <a:xfrm>
          <a:off x="4438222" y="1234107"/>
          <a:ext cx="1372046" cy="891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err="1"/>
            <a:t>Speak</a:t>
          </a:r>
          <a:r>
            <a:rPr lang="sv-SE" sz="1500" kern="1200" dirty="0"/>
            <a:t> English Program (SEP) </a:t>
          </a:r>
          <a:r>
            <a:rPr lang="sv-SE" sz="1500" kern="1200" dirty="0" err="1"/>
            <a:t>Secretariat</a:t>
          </a:r>
          <a:endParaRPr lang="sv-SE" sz="1500" kern="1200" dirty="0"/>
        </a:p>
      </dsp:txBody>
      <dsp:txXfrm>
        <a:off x="4481758" y="1277643"/>
        <a:ext cx="1284974" cy="804757"/>
      </dsp:txXfrm>
    </dsp:sp>
    <dsp:sp modelId="{24D9AF68-3CAA-9843-A4FA-B9AEF8D8E313}">
      <dsp:nvSpPr>
        <dsp:cNvPr id="0" name=""/>
        <dsp:cNvSpPr/>
      </dsp:nvSpPr>
      <dsp:spPr>
        <a:xfrm>
          <a:off x="1650519" y="449773"/>
          <a:ext cx="3560866" cy="3560866"/>
        </a:xfrm>
        <a:custGeom>
          <a:avLst/>
          <a:gdLst/>
          <a:ahLst/>
          <a:cxnLst/>
          <a:rect l="0" t="0" r="0" b="0"/>
          <a:pathLst>
            <a:path>
              <a:moveTo>
                <a:pt x="3558441" y="1687537"/>
              </a:moveTo>
              <a:arcTo wR="1780433" hR="1780433" stAng="21420552" swAng="219484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F8181A-DDB1-6547-A85E-ECBFF5FBC3B1}">
      <dsp:nvSpPr>
        <dsp:cNvPr id="0" name=""/>
        <dsp:cNvSpPr/>
      </dsp:nvSpPr>
      <dsp:spPr>
        <a:xfrm>
          <a:off x="3791442" y="3224691"/>
          <a:ext cx="1372046" cy="891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a:t>
          </a:r>
        </a:p>
      </dsp:txBody>
      <dsp:txXfrm>
        <a:off x="3834978" y="3268227"/>
        <a:ext cx="1284974" cy="804757"/>
      </dsp:txXfrm>
    </dsp:sp>
    <dsp:sp modelId="{E2BFAD17-3E9B-574A-BCB3-79A3A7874294}">
      <dsp:nvSpPr>
        <dsp:cNvPr id="0" name=""/>
        <dsp:cNvSpPr/>
      </dsp:nvSpPr>
      <dsp:spPr>
        <a:xfrm>
          <a:off x="1650519" y="449773"/>
          <a:ext cx="3560866" cy="3560866"/>
        </a:xfrm>
        <a:custGeom>
          <a:avLst/>
          <a:gdLst/>
          <a:ahLst/>
          <a:cxnLst/>
          <a:rect l="0" t="0" r="0" b="0"/>
          <a:pathLst>
            <a:path>
              <a:moveTo>
                <a:pt x="2133859" y="3525435"/>
              </a:moveTo>
              <a:arcTo wR="1780433" hR="1780433" stAng="4713025" swAng="13739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1A09FF-4E22-AE4D-A271-6E789A70D3B7}">
      <dsp:nvSpPr>
        <dsp:cNvPr id="0" name=""/>
        <dsp:cNvSpPr/>
      </dsp:nvSpPr>
      <dsp:spPr>
        <a:xfrm>
          <a:off x="1698417" y="3224691"/>
          <a:ext cx="1372046" cy="891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IFATCA Course </a:t>
          </a:r>
          <a:r>
            <a:rPr lang="sv-SE" sz="1500" kern="1200" dirty="0" err="1"/>
            <a:t>Instructors</a:t>
          </a:r>
          <a:endParaRPr lang="sv-SE" sz="1500" kern="1200" dirty="0"/>
        </a:p>
      </dsp:txBody>
      <dsp:txXfrm>
        <a:off x="1741953" y="3268227"/>
        <a:ext cx="1284974" cy="804757"/>
      </dsp:txXfrm>
    </dsp:sp>
    <dsp:sp modelId="{8E1690B6-EF3E-3B40-BABF-1A18CF1235D7}">
      <dsp:nvSpPr>
        <dsp:cNvPr id="0" name=""/>
        <dsp:cNvSpPr/>
      </dsp:nvSpPr>
      <dsp:spPr>
        <a:xfrm>
          <a:off x="1650519" y="449773"/>
          <a:ext cx="3560866" cy="3560866"/>
        </a:xfrm>
        <a:custGeom>
          <a:avLst/>
          <a:gdLst/>
          <a:ahLst/>
          <a:cxnLst/>
          <a:rect l="0" t="0" r="0" b="0"/>
          <a:pathLst>
            <a:path>
              <a:moveTo>
                <a:pt x="297299" y="2765449"/>
              </a:moveTo>
              <a:arcTo wR="1780433" hR="1780433" stAng="8784602" swAng="219484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8E39BF-E477-054C-B6DE-9FF203E96B67}">
      <dsp:nvSpPr>
        <dsp:cNvPr id="0" name=""/>
        <dsp:cNvSpPr/>
      </dsp:nvSpPr>
      <dsp:spPr>
        <a:xfrm>
          <a:off x="1051637" y="1234107"/>
          <a:ext cx="1372046" cy="891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TRAINING* </a:t>
          </a:r>
        </a:p>
      </dsp:txBody>
      <dsp:txXfrm>
        <a:off x="1095173" y="1277643"/>
        <a:ext cx="1284974" cy="804757"/>
      </dsp:txXfrm>
    </dsp:sp>
    <dsp:sp modelId="{64C4A42D-A1D4-EB45-92AB-A5CBDCFBDA0F}">
      <dsp:nvSpPr>
        <dsp:cNvPr id="0" name=""/>
        <dsp:cNvSpPr/>
      </dsp:nvSpPr>
      <dsp:spPr>
        <a:xfrm>
          <a:off x="1650519" y="449773"/>
          <a:ext cx="3560866" cy="3560866"/>
        </a:xfrm>
        <a:custGeom>
          <a:avLst/>
          <a:gdLst/>
          <a:ahLst/>
          <a:cxnLst/>
          <a:rect l="0" t="0" r="0" b="0"/>
          <a:pathLst>
            <a:path>
              <a:moveTo>
                <a:pt x="310455" y="775889"/>
              </a:moveTo>
              <a:arcTo wR="1780433" hR="1780433" stAng="12860860" swAng="19596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47D0-1C1A-B54B-ABC3-5AC98FDF08C4}">
      <dsp:nvSpPr>
        <dsp:cNvPr id="0" name=""/>
        <dsp:cNvSpPr/>
      </dsp:nvSpPr>
      <dsp:spPr>
        <a:xfrm rot="10800000">
          <a:off x="1635622" y="22939"/>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Just Culture</a:t>
          </a:r>
        </a:p>
      </dsp:txBody>
      <dsp:txXfrm rot="10800000">
        <a:off x="1730738" y="22939"/>
        <a:ext cx="6085707" cy="380464"/>
      </dsp:txXfrm>
    </dsp:sp>
    <dsp:sp modelId="{228F15CA-587C-C140-8E05-1C1C49EAE476}">
      <dsp:nvSpPr>
        <dsp:cNvPr id="0" name=""/>
        <dsp:cNvSpPr/>
      </dsp:nvSpPr>
      <dsp:spPr>
        <a:xfrm>
          <a:off x="1461707" y="519"/>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F35EA-5BFF-5D49-9FF9-127EA19448CD}">
      <dsp:nvSpPr>
        <dsp:cNvPr id="0" name=""/>
        <dsp:cNvSpPr/>
      </dsp:nvSpPr>
      <dsp:spPr>
        <a:xfrm rot="10800000">
          <a:off x="1651939" y="494554"/>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Training</a:t>
          </a:r>
        </a:p>
      </dsp:txBody>
      <dsp:txXfrm rot="10800000">
        <a:off x="1747055" y="494554"/>
        <a:ext cx="6085707" cy="380464"/>
      </dsp:txXfrm>
    </dsp:sp>
    <dsp:sp modelId="{5BAC32BD-8A26-694B-85AB-F1F88707BF35}">
      <dsp:nvSpPr>
        <dsp:cNvPr id="0" name=""/>
        <dsp:cNvSpPr/>
      </dsp:nvSpPr>
      <dsp:spPr>
        <a:xfrm>
          <a:off x="1461707" y="494554"/>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A7830-5651-4C47-B28B-D7D11DBF1616}">
      <dsp:nvSpPr>
        <dsp:cNvPr id="0" name=""/>
        <dsp:cNvSpPr/>
      </dsp:nvSpPr>
      <dsp:spPr>
        <a:xfrm rot="10800000">
          <a:off x="1651939" y="988589"/>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Accident/Incident Investigation</a:t>
          </a:r>
        </a:p>
      </dsp:txBody>
      <dsp:txXfrm rot="10800000">
        <a:off x="1747055" y="988589"/>
        <a:ext cx="6085707" cy="380464"/>
      </dsp:txXfrm>
    </dsp:sp>
    <dsp:sp modelId="{B922BCFF-403E-5C4A-81AF-EBCE287C145A}">
      <dsp:nvSpPr>
        <dsp:cNvPr id="0" name=""/>
        <dsp:cNvSpPr/>
      </dsp:nvSpPr>
      <dsp:spPr>
        <a:xfrm>
          <a:off x="1461707" y="988589"/>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6CF8F-1CE0-3241-A75E-257F73541E5A}">
      <dsp:nvSpPr>
        <dsp:cNvPr id="0" name=""/>
        <dsp:cNvSpPr/>
      </dsp:nvSpPr>
      <dsp:spPr>
        <a:xfrm rot="10800000">
          <a:off x="1651939" y="1482625"/>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Fatigue (IFATCA and joint w/ ICAO)</a:t>
          </a:r>
        </a:p>
      </dsp:txBody>
      <dsp:txXfrm rot="10800000">
        <a:off x="1747055" y="1482625"/>
        <a:ext cx="6085707" cy="380464"/>
      </dsp:txXfrm>
    </dsp:sp>
    <dsp:sp modelId="{1E6ADA05-5E52-4944-B6BB-8CE6DCB036FE}">
      <dsp:nvSpPr>
        <dsp:cNvPr id="0" name=""/>
        <dsp:cNvSpPr/>
      </dsp:nvSpPr>
      <dsp:spPr>
        <a:xfrm>
          <a:off x="1461707" y="1482625"/>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0695E-5974-8348-89AF-D1022A63D881}">
      <dsp:nvSpPr>
        <dsp:cNvPr id="0" name=""/>
        <dsp:cNvSpPr/>
      </dsp:nvSpPr>
      <dsp:spPr>
        <a:xfrm rot="10800000">
          <a:off x="1651939" y="1976660"/>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Critical Incident Stress Management (CISM)</a:t>
          </a:r>
        </a:p>
      </dsp:txBody>
      <dsp:txXfrm rot="10800000">
        <a:off x="1747055" y="1976660"/>
        <a:ext cx="6085707" cy="380464"/>
      </dsp:txXfrm>
    </dsp:sp>
    <dsp:sp modelId="{F9C44B46-E49E-6945-A9FE-F098B5915A81}">
      <dsp:nvSpPr>
        <dsp:cNvPr id="0" name=""/>
        <dsp:cNvSpPr/>
      </dsp:nvSpPr>
      <dsp:spPr>
        <a:xfrm>
          <a:off x="1461707" y="1976660"/>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B13E58-3505-8F48-83AC-4395033C8180}">
      <dsp:nvSpPr>
        <dsp:cNvPr id="0" name=""/>
        <dsp:cNvSpPr/>
      </dsp:nvSpPr>
      <dsp:spPr>
        <a:xfrm rot="10800000">
          <a:off x="1651939" y="2470696"/>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Crisis Management</a:t>
          </a:r>
        </a:p>
      </dsp:txBody>
      <dsp:txXfrm rot="10800000">
        <a:off x="1747055" y="2470696"/>
        <a:ext cx="6085707" cy="380464"/>
      </dsp:txXfrm>
    </dsp:sp>
    <dsp:sp modelId="{A8F715D3-0369-E249-A261-69596051B048}">
      <dsp:nvSpPr>
        <dsp:cNvPr id="0" name=""/>
        <dsp:cNvSpPr/>
      </dsp:nvSpPr>
      <dsp:spPr>
        <a:xfrm>
          <a:off x="1461707" y="2470696"/>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3BE5ED-768B-7843-B375-FDEFBAC99B6D}">
      <dsp:nvSpPr>
        <dsp:cNvPr id="0" name=""/>
        <dsp:cNvSpPr/>
      </dsp:nvSpPr>
      <dsp:spPr>
        <a:xfrm rot="10800000">
          <a:off x="1640381" y="2954637"/>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Educational Issues on Distractions</a:t>
          </a:r>
        </a:p>
      </dsp:txBody>
      <dsp:txXfrm rot="10800000">
        <a:off x="1735497" y="2954637"/>
        <a:ext cx="6085707" cy="380464"/>
      </dsp:txXfrm>
    </dsp:sp>
    <dsp:sp modelId="{D2FA5175-34EA-AA42-AC3F-BF2E1D11BC1B}">
      <dsp:nvSpPr>
        <dsp:cNvPr id="0" name=""/>
        <dsp:cNvSpPr/>
      </dsp:nvSpPr>
      <dsp:spPr>
        <a:xfrm>
          <a:off x="1461707" y="2964731"/>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EE8B4C-9D15-6742-893E-0FCB44DB14CB}">
      <dsp:nvSpPr>
        <dsp:cNvPr id="0" name=""/>
        <dsp:cNvSpPr/>
      </dsp:nvSpPr>
      <dsp:spPr>
        <a:xfrm rot="10800000">
          <a:off x="1651939" y="3458766"/>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Unstable Approaches</a:t>
          </a:r>
        </a:p>
      </dsp:txBody>
      <dsp:txXfrm rot="10800000">
        <a:off x="1747055" y="3458766"/>
        <a:ext cx="6085707" cy="380464"/>
      </dsp:txXfrm>
    </dsp:sp>
    <dsp:sp modelId="{913C49E0-83F2-0B41-91EE-D6B4D3CCC19D}">
      <dsp:nvSpPr>
        <dsp:cNvPr id="0" name=""/>
        <dsp:cNvSpPr/>
      </dsp:nvSpPr>
      <dsp:spPr>
        <a:xfrm>
          <a:off x="1461707" y="3458766"/>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6CF8F-1CE0-3241-A75E-257F73541E5A}">
      <dsp:nvSpPr>
        <dsp:cNvPr id="0" name=""/>
        <dsp:cNvSpPr/>
      </dsp:nvSpPr>
      <dsp:spPr>
        <a:xfrm rot="10800000">
          <a:off x="1663498" y="20706"/>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Model of Employment Agreement</a:t>
          </a:r>
        </a:p>
      </dsp:txBody>
      <dsp:txXfrm rot="10800000">
        <a:off x="1758614" y="20706"/>
        <a:ext cx="6085707" cy="380464"/>
      </dsp:txXfrm>
    </dsp:sp>
    <dsp:sp modelId="{1E6ADA05-5E52-4944-B6BB-8CE6DCB036FE}">
      <dsp:nvSpPr>
        <dsp:cNvPr id="0" name=""/>
        <dsp:cNvSpPr/>
      </dsp:nvSpPr>
      <dsp:spPr>
        <a:xfrm>
          <a:off x="1461707" y="519"/>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1AE3F-44CF-8048-89A6-AB185C1B6707}">
      <dsp:nvSpPr>
        <dsp:cNvPr id="0" name=""/>
        <dsp:cNvSpPr/>
      </dsp:nvSpPr>
      <dsp:spPr>
        <a:xfrm rot="10800000">
          <a:off x="1651939" y="494554"/>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Unlawful Seizure of Aircraft and with Civil Aviation &amp; Facilities</a:t>
          </a:r>
          <a:endParaRPr lang="en-US" sz="1700" b="0" kern="1200" dirty="0"/>
        </a:p>
      </dsp:txBody>
      <dsp:txXfrm rot="10800000">
        <a:off x="1747055" y="494554"/>
        <a:ext cx="6085707" cy="380464"/>
      </dsp:txXfrm>
    </dsp:sp>
    <dsp:sp modelId="{6912C0F7-A922-F14A-B4B5-1FC99B8C324B}">
      <dsp:nvSpPr>
        <dsp:cNvPr id="0" name=""/>
        <dsp:cNvSpPr/>
      </dsp:nvSpPr>
      <dsp:spPr>
        <a:xfrm>
          <a:off x="1461707" y="494554"/>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0695E-5974-8348-89AF-D1022A63D881}">
      <dsp:nvSpPr>
        <dsp:cNvPr id="0" name=""/>
        <dsp:cNvSpPr/>
      </dsp:nvSpPr>
      <dsp:spPr>
        <a:xfrm rot="10800000">
          <a:off x="1651939" y="988589"/>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Low level drone ops. near controlled airports</a:t>
          </a:r>
        </a:p>
      </dsp:txBody>
      <dsp:txXfrm rot="10800000">
        <a:off x="1747055" y="988589"/>
        <a:ext cx="6085707" cy="380464"/>
      </dsp:txXfrm>
    </dsp:sp>
    <dsp:sp modelId="{F9C44B46-E49E-6945-A9FE-F098B5915A81}">
      <dsp:nvSpPr>
        <dsp:cNvPr id="0" name=""/>
        <dsp:cNvSpPr/>
      </dsp:nvSpPr>
      <dsp:spPr>
        <a:xfrm>
          <a:off x="1461707" y="988589"/>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B13E58-3505-8F48-83AC-4395033C8180}">
      <dsp:nvSpPr>
        <dsp:cNvPr id="0" name=""/>
        <dsp:cNvSpPr/>
      </dsp:nvSpPr>
      <dsp:spPr>
        <a:xfrm rot="10800000">
          <a:off x="1651939" y="1482625"/>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TCAS Procedures</a:t>
          </a:r>
        </a:p>
      </dsp:txBody>
      <dsp:txXfrm rot="10800000">
        <a:off x="1747055" y="1482625"/>
        <a:ext cx="6085707" cy="380464"/>
      </dsp:txXfrm>
    </dsp:sp>
    <dsp:sp modelId="{A8F715D3-0369-E249-A261-69596051B048}">
      <dsp:nvSpPr>
        <dsp:cNvPr id="0" name=""/>
        <dsp:cNvSpPr/>
      </dsp:nvSpPr>
      <dsp:spPr>
        <a:xfrm>
          <a:off x="1461707" y="1482625"/>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3BE5ED-768B-7843-B375-FDEFBAC99B6D}">
      <dsp:nvSpPr>
        <dsp:cNvPr id="0" name=""/>
        <dsp:cNvSpPr/>
      </dsp:nvSpPr>
      <dsp:spPr>
        <a:xfrm rot="10800000">
          <a:off x="1651939" y="1976660"/>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Remote Tower</a:t>
          </a:r>
        </a:p>
      </dsp:txBody>
      <dsp:txXfrm rot="10800000">
        <a:off x="1747055" y="1976660"/>
        <a:ext cx="6085707" cy="380464"/>
      </dsp:txXfrm>
    </dsp:sp>
    <dsp:sp modelId="{D2FA5175-34EA-AA42-AC3F-BF2E1D11BC1B}">
      <dsp:nvSpPr>
        <dsp:cNvPr id="0" name=""/>
        <dsp:cNvSpPr/>
      </dsp:nvSpPr>
      <dsp:spPr>
        <a:xfrm>
          <a:off x="1461707" y="1976660"/>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EE8B4C-9D15-6742-893E-0FCB44DB14CB}">
      <dsp:nvSpPr>
        <dsp:cNvPr id="0" name=""/>
        <dsp:cNvSpPr/>
      </dsp:nvSpPr>
      <dsp:spPr>
        <a:xfrm rot="10800000">
          <a:off x="1651939" y="2470696"/>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ICAO SID/STAR Phraseology</a:t>
          </a:r>
        </a:p>
      </dsp:txBody>
      <dsp:txXfrm rot="10800000">
        <a:off x="1747055" y="2470696"/>
        <a:ext cx="6085707" cy="380464"/>
      </dsp:txXfrm>
    </dsp:sp>
    <dsp:sp modelId="{913C49E0-83F2-0B41-91EE-D6B4D3CCC19D}">
      <dsp:nvSpPr>
        <dsp:cNvPr id="0" name=""/>
        <dsp:cNvSpPr/>
      </dsp:nvSpPr>
      <dsp:spPr>
        <a:xfrm>
          <a:off x="1461707" y="2470696"/>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F47D0-1C1A-B54B-ABC3-5AC98FDF08C4}">
      <dsp:nvSpPr>
        <dsp:cNvPr id="0" name=""/>
        <dsp:cNvSpPr/>
      </dsp:nvSpPr>
      <dsp:spPr>
        <a:xfrm rot="10800000">
          <a:off x="1668998" y="2974828"/>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Icing</a:t>
          </a:r>
        </a:p>
      </dsp:txBody>
      <dsp:txXfrm rot="10800000">
        <a:off x="1764114" y="2974828"/>
        <a:ext cx="6085707" cy="380464"/>
      </dsp:txXfrm>
    </dsp:sp>
    <dsp:sp modelId="{228F15CA-587C-C140-8E05-1C1C49EAE476}">
      <dsp:nvSpPr>
        <dsp:cNvPr id="0" name=""/>
        <dsp:cNvSpPr/>
      </dsp:nvSpPr>
      <dsp:spPr>
        <a:xfrm>
          <a:off x="1461707" y="2964731"/>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A7830-5651-4C47-B28B-D7D11DBF1616}">
      <dsp:nvSpPr>
        <dsp:cNvPr id="0" name=""/>
        <dsp:cNvSpPr/>
      </dsp:nvSpPr>
      <dsp:spPr>
        <a:xfrm rot="10800000">
          <a:off x="1651939" y="3458766"/>
          <a:ext cx="6180823" cy="38046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7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Volcanic Ash</a:t>
          </a:r>
        </a:p>
      </dsp:txBody>
      <dsp:txXfrm rot="10800000">
        <a:off x="1747055" y="3458766"/>
        <a:ext cx="6085707" cy="380464"/>
      </dsp:txXfrm>
    </dsp:sp>
    <dsp:sp modelId="{B922BCFF-403E-5C4A-81AF-EBCE287C145A}">
      <dsp:nvSpPr>
        <dsp:cNvPr id="0" name=""/>
        <dsp:cNvSpPr/>
      </dsp:nvSpPr>
      <dsp:spPr>
        <a:xfrm>
          <a:off x="1461707" y="3458766"/>
          <a:ext cx="380464" cy="380464"/>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C2C75-3C8C-D74C-AC3A-ACC79D9A6A24}">
      <dsp:nvSpPr>
        <dsp:cNvPr id="0" name=""/>
        <dsp:cNvSpPr/>
      </dsp:nvSpPr>
      <dsp:spPr>
        <a:xfrm>
          <a:off x="1475188" y="1116"/>
          <a:ext cx="1646839" cy="658735"/>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A</a:t>
          </a:r>
        </a:p>
      </dsp:txBody>
      <dsp:txXfrm>
        <a:off x="1804556" y="1116"/>
        <a:ext cx="988104" cy="658735"/>
      </dsp:txXfrm>
    </dsp:sp>
    <dsp:sp modelId="{029F77CE-0003-A041-98AB-56D59E00F766}">
      <dsp:nvSpPr>
        <dsp:cNvPr id="0" name=""/>
        <dsp:cNvSpPr/>
      </dsp:nvSpPr>
      <dsp:spPr>
        <a:xfrm>
          <a:off x="2907939" y="57109"/>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WPs </a:t>
          </a:r>
        </a:p>
      </dsp:txBody>
      <dsp:txXfrm>
        <a:off x="3181314" y="57109"/>
        <a:ext cx="820126" cy="546750"/>
      </dsp:txXfrm>
    </dsp:sp>
    <dsp:sp modelId="{A5574C0A-7FC4-CC4B-BADA-6AB5FF23CE4B}">
      <dsp:nvSpPr>
        <dsp:cNvPr id="0" name=""/>
        <dsp:cNvSpPr/>
      </dsp:nvSpPr>
      <dsp:spPr>
        <a:xfrm>
          <a:off x="4083453" y="57109"/>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FIC/CAC</a:t>
          </a:r>
        </a:p>
      </dsp:txBody>
      <dsp:txXfrm>
        <a:off x="4356828" y="57109"/>
        <a:ext cx="820126" cy="546750"/>
      </dsp:txXfrm>
    </dsp:sp>
    <dsp:sp modelId="{32863876-5CB2-AB4C-9C64-9A8DD9277527}">
      <dsp:nvSpPr>
        <dsp:cNvPr id="0" name=""/>
        <dsp:cNvSpPr/>
      </dsp:nvSpPr>
      <dsp:spPr>
        <a:xfrm>
          <a:off x="1475188" y="752075"/>
          <a:ext cx="1646839" cy="658735"/>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t>
          </a:r>
        </a:p>
      </dsp:txBody>
      <dsp:txXfrm>
        <a:off x="1804556" y="752075"/>
        <a:ext cx="988104" cy="658735"/>
      </dsp:txXfrm>
    </dsp:sp>
    <dsp:sp modelId="{94CB4599-C2D1-9D48-992A-D79F1040D91D}">
      <dsp:nvSpPr>
        <dsp:cNvPr id="0" name=""/>
        <dsp:cNvSpPr/>
      </dsp:nvSpPr>
      <dsp:spPr>
        <a:xfrm>
          <a:off x="2907939" y="808068"/>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WPs</a:t>
          </a:r>
        </a:p>
      </dsp:txBody>
      <dsp:txXfrm>
        <a:off x="3181314" y="808068"/>
        <a:ext cx="820126" cy="546750"/>
      </dsp:txXfrm>
    </dsp:sp>
    <dsp:sp modelId="{DA890442-EE48-E445-8A35-E10C04C3379D}">
      <dsp:nvSpPr>
        <dsp:cNvPr id="0" name=""/>
        <dsp:cNvSpPr/>
      </dsp:nvSpPr>
      <dsp:spPr>
        <a:xfrm>
          <a:off x="4083453" y="808068"/>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TOC</a:t>
          </a:r>
        </a:p>
      </dsp:txBody>
      <dsp:txXfrm>
        <a:off x="4356828" y="808068"/>
        <a:ext cx="820126" cy="546750"/>
      </dsp:txXfrm>
    </dsp:sp>
    <dsp:sp modelId="{87E41918-58E0-DA43-AD07-93720F9824FD}">
      <dsp:nvSpPr>
        <dsp:cNvPr id="0" name=""/>
        <dsp:cNvSpPr/>
      </dsp:nvSpPr>
      <dsp:spPr>
        <a:xfrm>
          <a:off x="1475188" y="1503034"/>
          <a:ext cx="1646839" cy="658735"/>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C</a:t>
          </a:r>
        </a:p>
      </dsp:txBody>
      <dsp:txXfrm>
        <a:off x="1804556" y="1503034"/>
        <a:ext cx="988104" cy="658735"/>
      </dsp:txXfrm>
    </dsp:sp>
    <dsp:sp modelId="{83739937-7C41-AD4F-A37D-140F19AF4A84}">
      <dsp:nvSpPr>
        <dsp:cNvPr id="0" name=""/>
        <dsp:cNvSpPr/>
      </dsp:nvSpPr>
      <dsp:spPr>
        <a:xfrm>
          <a:off x="2907939" y="1559027"/>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WPs</a:t>
          </a:r>
        </a:p>
      </dsp:txBody>
      <dsp:txXfrm>
        <a:off x="3181314" y="1559027"/>
        <a:ext cx="820126" cy="546750"/>
      </dsp:txXfrm>
    </dsp:sp>
    <dsp:sp modelId="{4952777E-C6AD-1441-9029-E45DE60EA054}">
      <dsp:nvSpPr>
        <dsp:cNvPr id="0" name=""/>
        <dsp:cNvSpPr/>
      </dsp:nvSpPr>
      <dsp:spPr>
        <a:xfrm>
          <a:off x="4083453" y="1559027"/>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PLC</a:t>
          </a:r>
        </a:p>
      </dsp:txBody>
      <dsp:txXfrm>
        <a:off x="4356828" y="1559027"/>
        <a:ext cx="820126" cy="546750"/>
      </dsp:txXfrm>
    </dsp:sp>
    <dsp:sp modelId="{50FEC880-0C4D-B94C-A9D0-A69991BBE935}">
      <dsp:nvSpPr>
        <dsp:cNvPr id="0" name=""/>
        <dsp:cNvSpPr/>
      </dsp:nvSpPr>
      <dsp:spPr>
        <a:xfrm>
          <a:off x="1475188" y="2253993"/>
          <a:ext cx="1646839" cy="658735"/>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A (maybe B/C)</a:t>
          </a:r>
        </a:p>
      </dsp:txBody>
      <dsp:txXfrm>
        <a:off x="1804556" y="2253993"/>
        <a:ext cx="988104" cy="658735"/>
      </dsp:txXfrm>
    </dsp:sp>
    <dsp:sp modelId="{10616C84-4923-E148-A58A-28636534FB7F}">
      <dsp:nvSpPr>
        <dsp:cNvPr id="0" name=""/>
        <dsp:cNvSpPr/>
      </dsp:nvSpPr>
      <dsp:spPr>
        <a:xfrm>
          <a:off x="2907939" y="2309985"/>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WPs</a:t>
          </a:r>
        </a:p>
      </dsp:txBody>
      <dsp:txXfrm>
        <a:off x="3181314" y="2309985"/>
        <a:ext cx="820126" cy="546750"/>
      </dsp:txXfrm>
    </dsp:sp>
    <dsp:sp modelId="{7F24CEC4-04E0-7D41-894F-2D3713AC9C2C}">
      <dsp:nvSpPr>
        <dsp:cNvPr id="0" name=""/>
        <dsp:cNvSpPr/>
      </dsp:nvSpPr>
      <dsp:spPr>
        <a:xfrm>
          <a:off x="4083453" y="2309985"/>
          <a:ext cx="1366876" cy="546750"/>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MAs or Other Committees</a:t>
          </a:r>
        </a:p>
      </dsp:txBody>
      <dsp:txXfrm>
        <a:off x="4356828" y="2309985"/>
        <a:ext cx="820126" cy="54675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9B53E-24C3-7542-BAF8-2E509F19998A}" type="datetimeFigureOut">
              <a:rPr lang="en-US" smtClean="0"/>
              <a:pPr/>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6BE4A-91CA-7E44-B5D8-A634614035CD}" type="slidenum">
              <a:rPr lang="en-US" smtClean="0"/>
              <a:pPr/>
              <a:t>‹#›</a:t>
            </a:fld>
            <a:endParaRPr lang="en-US"/>
          </a:p>
        </p:txBody>
      </p:sp>
    </p:spTree>
    <p:extLst>
      <p:ext uri="{BB962C8B-B14F-4D97-AF65-F5344CB8AC3E}">
        <p14:creationId xmlns:p14="http://schemas.microsoft.com/office/powerpoint/2010/main" val="14209658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16BE4A-91CA-7E44-B5D8-A634614035CD}" type="slidenum">
              <a:rPr lang="en-US" smtClean="0"/>
              <a:t>12</a:t>
            </a:fld>
            <a:endParaRPr lang="en-US"/>
          </a:p>
        </p:txBody>
      </p:sp>
    </p:spTree>
    <p:extLst>
      <p:ext uri="{BB962C8B-B14F-4D97-AF65-F5344CB8AC3E}">
        <p14:creationId xmlns:p14="http://schemas.microsoft.com/office/powerpoint/2010/main" val="399112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16BE4A-91CA-7E44-B5D8-A634614035CD}" type="slidenum">
              <a:rPr lang="en-US" smtClean="0"/>
              <a:t>14</a:t>
            </a:fld>
            <a:endParaRPr lang="en-US"/>
          </a:p>
        </p:txBody>
      </p:sp>
    </p:spTree>
    <p:extLst>
      <p:ext uri="{BB962C8B-B14F-4D97-AF65-F5344CB8AC3E}">
        <p14:creationId xmlns:p14="http://schemas.microsoft.com/office/powerpoint/2010/main" val="115365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16BE4A-91CA-7E44-B5D8-A634614035CD}" type="slidenum">
              <a:rPr lang="en-US" smtClean="0"/>
              <a:t>31</a:t>
            </a:fld>
            <a:endParaRPr lang="en-US"/>
          </a:p>
        </p:txBody>
      </p:sp>
    </p:spTree>
    <p:extLst>
      <p:ext uri="{BB962C8B-B14F-4D97-AF65-F5344CB8AC3E}">
        <p14:creationId xmlns:p14="http://schemas.microsoft.com/office/powerpoint/2010/main" val="1780283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5143500"/>
          </a:xfrm>
          <a:prstGeom prst="rect">
            <a:avLst/>
          </a:prstGeom>
        </p:spPr>
      </p:pic>
      <p:sp>
        <p:nvSpPr>
          <p:cNvPr id="15" name="Picture Placeholder 13"/>
          <p:cNvSpPr>
            <a:spLocks noGrp="1"/>
          </p:cNvSpPr>
          <p:nvPr>
            <p:ph type="pic" sz="quarter" idx="13"/>
          </p:nvPr>
        </p:nvSpPr>
        <p:spPr>
          <a:xfrm>
            <a:off x="1" y="0"/>
            <a:ext cx="9131756" cy="5143500"/>
          </a:xfrm>
        </p:spPr>
        <p:txBody>
          <a:bodyPr/>
          <a:lstStyle>
            <a:lvl1pPr marL="0" indent="0">
              <a:buFontTx/>
              <a:buNone/>
              <a:defRPr baseline="0">
                <a:solidFill>
                  <a:schemeClr val="bg1"/>
                </a:solidFill>
              </a:defRPr>
            </a:lvl1pPr>
          </a:lstStyle>
          <a:p>
            <a:r>
              <a:rPr lang="en-CA"/>
              <a:t>Drag picture to placeholder or click icon to add</a:t>
            </a:r>
            <a:endParaRPr lang="en-US" dirty="0"/>
          </a:p>
        </p:txBody>
      </p:sp>
      <p:sp>
        <p:nvSpPr>
          <p:cNvPr id="9" name="Slide Number Placeholder 8"/>
          <p:cNvSpPr>
            <a:spLocks noGrp="1"/>
          </p:cNvSpPr>
          <p:nvPr>
            <p:ph type="sldNum" sz="quarter" idx="12"/>
          </p:nvPr>
        </p:nvSpPr>
        <p:spPr/>
        <p:txBody>
          <a:bodyPr/>
          <a:lstStyle/>
          <a:p>
            <a:fld id="{6ACAC15D-9447-4B44-A631-DE9E3BEEEE7E}" type="slidenum">
              <a:rPr lang="en-US" smtClean="0"/>
              <a:pPr/>
              <a:t>‹#›</a:t>
            </a:fld>
            <a:endParaRPr lang="en-US" dirty="0"/>
          </a:p>
        </p:txBody>
      </p:sp>
      <p:sp>
        <p:nvSpPr>
          <p:cNvPr id="5" name="Oval 4"/>
          <p:cNvSpPr/>
          <p:nvPr userDrawn="1"/>
        </p:nvSpPr>
        <p:spPr>
          <a:xfrm>
            <a:off x="3180521" y="1180272"/>
            <a:ext cx="2782958" cy="2782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8512" y="2180970"/>
            <a:ext cx="2325756" cy="662292"/>
          </a:xfrm>
          <a:prstGeom prst="rect">
            <a:avLst/>
          </a:prstGeom>
        </p:spPr>
      </p:pic>
      <p:sp>
        <p:nvSpPr>
          <p:cNvPr id="3" name="Subtitle 2"/>
          <p:cNvSpPr>
            <a:spLocks noGrp="1"/>
          </p:cNvSpPr>
          <p:nvPr>
            <p:ph type="subTitle" idx="1" hasCustomPrompt="1"/>
          </p:nvPr>
        </p:nvSpPr>
        <p:spPr>
          <a:xfrm>
            <a:off x="1143000" y="4002988"/>
            <a:ext cx="6858000" cy="807551"/>
          </a:xfrm>
        </p:spPr>
        <p:txBody>
          <a:bodyPr anchor="ctr" anchorCtr="0">
            <a:normAutofit/>
          </a:bodyPr>
          <a:lstStyle>
            <a:lvl1pPr marL="0" indent="0" algn="ctr">
              <a:buNone/>
              <a:defRPr sz="1200" spc="75" baseline="0">
                <a:solidFill>
                  <a:schemeClr val="bg1"/>
                </a:solidFill>
                <a:latin typeface="Bebas Neue"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International Federation of Air Traffic Controllers’ Associations</a:t>
            </a:r>
          </a:p>
        </p:txBody>
      </p:sp>
    </p:spTree>
    <p:extLst>
      <p:ext uri="{BB962C8B-B14F-4D97-AF65-F5344CB8AC3E}">
        <p14:creationId xmlns:p14="http://schemas.microsoft.com/office/powerpoint/2010/main" val="93656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International Federation of Air Traffic Controllers’ Associations</a:t>
            </a:r>
          </a:p>
        </p:txBody>
      </p:sp>
      <p:sp>
        <p:nvSpPr>
          <p:cNvPr id="4" name="Slide Number Placeholder 3"/>
          <p:cNvSpPr>
            <a:spLocks noGrp="1"/>
          </p:cNvSpPr>
          <p:nvPr>
            <p:ph type="sldNum" sz="quarter" idx="12"/>
          </p:nvPr>
        </p:nvSpPr>
        <p:spPr/>
        <p:txBody>
          <a:bodyPr/>
          <a:lstStyle/>
          <a:p>
            <a:fld id="{6ACAC15D-9447-4B44-A631-DE9E3BEEEE7E}" type="slidenum">
              <a:rPr lang="en-US" smtClean="0"/>
              <a:pPr/>
              <a:t>‹#›</a:t>
            </a:fld>
            <a:endParaRPr lang="en-US"/>
          </a:p>
        </p:txBody>
      </p:sp>
    </p:spTree>
    <p:extLst>
      <p:ext uri="{BB962C8B-B14F-4D97-AF65-F5344CB8AC3E}">
        <p14:creationId xmlns:p14="http://schemas.microsoft.com/office/powerpoint/2010/main" val="16868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66519-5BF3-80E2-88E3-90C161C92829}"/>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6B1A0F96-9119-C1CF-D603-BB88356EA39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D7611EC-5ADE-F571-7E48-4EC5FF77100F}"/>
              </a:ext>
            </a:extLst>
          </p:cNvPr>
          <p:cNvSpPr>
            <a:spLocks noGrp="1"/>
          </p:cNvSpPr>
          <p:nvPr>
            <p:ph type="dt" sz="half" idx="10"/>
          </p:nvPr>
        </p:nvSpPr>
        <p:spPr/>
        <p:txBody>
          <a:bodyPr/>
          <a:lstStyle/>
          <a:p>
            <a:fld id="{355AEFD1-9E88-D744-A588-F87B30928915}" type="datetimeFigureOut">
              <a:rPr lang="sv-SE" smtClean="0"/>
              <a:t>2023-01-18</a:t>
            </a:fld>
            <a:endParaRPr lang="sv-SE"/>
          </a:p>
        </p:txBody>
      </p:sp>
      <p:sp>
        <p:nvSpPr>
          <p:cNvPr id="5" name="Platshållare för sidfot 4">
            <a:extLst>
              <a:ext uri="{FF2B5EF4-FFF2-40B4-BE49-F238E27FC236}">
                <a16:creationId xmlns:a16="http://schemas.microsoft.com/office/drawing/2014/main" id="{62287204-5E12-31D9-4CF5-0A58E9B476F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FCE1872-523A-E401-C0BE-74A78EABE563}"/>
              </a:ext>
            </a:extLst>
          </p:cNvPr>
          <p:cNvSpPr>
            <a:spLocks noGrp="1"/>
          </p:cNvSpPr>
          <p:nvPr>
            <p:ph type="sldNum" sz="quarter" idx="12"/>
          </p:nvPr>
        </p:nvSpPr>
        <p:spPr/>
        <p:txBody>
          <a:bodyPr/>
          <a:lstStyle/>
          <a:p>
            <a:fld id="{7B128BE9-A984-D04A-9EE2-289A2A4DE64C}" type="slidenum">
              <a:rPr lang="sv-SE" smtClean="0"/>
              <a:t>‹#›</a:t>
            </a:fld>
            <a:endParaRPr lang="sv-SE"/>
          </a:p>
        </p:txBody>
      </p:sp>
    </p:spTree>
    <p:extLst>
      <p:ext uri="{BB962C8B-B14F-4D97-AF65-F5344CB8AC3E}">
        <p14:creationId xmlns:p14="http://schemas.microsoft.com/office/powerpoint/2010/main" val="302909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Picture Placeholder 13"/>
          <p:cNvSpPr>
            <a:spLocks noGrp="1"/>
          </p:cNvSpPr>
          <p:nvPr>
            <p:ph type="pic" sz="quarter" idx="13"/>
          </p:nvPr>
        </p:nvSpPr>
        <p:spPr>
          <a:xfrm>
            <a:off x="1" y="0"/>
            <a:ext cx="9131756" cy="5143500"/>
          </a:xfrm>
        </p:spPr>
        <p:txBody>
          <a:bodyPr/>
          <a:lstStyle>
            <a:lvl1pPr marL="0" indent="0">
              <a:buFontTx/>
              <a:buNone/>
              <a:defRPr baseline="0">
                <a:solidFill>
                  <a:schemeClr val="bg1"/>
                </a:solidFill>
              </a:defRPr>
            </a:lvl1pPr>
          </a:lstStyle>
          <a:p>
            <a:r>
              <a:rPr lang="en-CA"/>
              <a:t>Drag picture to placeholder or click icon to add</a:t>
            </a:r>
            <a:endParaRPr lang="en-US" dirty="0"/>
          </a:p>
        </p:txBody>
      </p:sp>
      <p:sp>
        <p:nvSpPr>
          <p:cNvPr id="13" name="Content Placeholder 12"/>
          <p:cNvSpPr>
            <a:spLocks noGrp="1"/>
          </p:cNvSpPr>
          <p:nvPr>
            <p:ph sz="quarter" idx="14"/>
          </p:nvPr>
        </p:nvSpPr>
        <p:spPr>
          <a:xfrm>
            <a:off x="1143000" y="1140512"/>
            <a:ext cx="6858000" cy="2862476"/>
          </a:xfrm>
        </p:spPr>
        <p:txBody>
          <a:bodyPr anchor="ctr" anchorCtr="0">
            <a:noAutofit/>
          </a:bodyPr>
          <a:lstStyle>
            <a:lvl1pPr marL="0" indent="0" algn="ctr">
              <a:lnSpc>
                <a:spcPct val="90000"/>
              </a:lnSpc>
              <a:buFontTx/>
              <a:buNone/>
              <a:defRPr sz="4500" spc="225" baseline="0">
                <a:solidFill>
                  <a:schemeClr val="bg1"/>
                </a:solidFill>
                <a:latin typeface="Bebas Neue" charset="0"/>
              </a:defRPr>
            </a:lvl1pPr>
            <a:lvl2pPr>
              <a:defRPr sz="4500" baseline="0">
                <a:latin typeface="Bebas Neue" charset="0"/>
              </a:defRPr>
            </a:lvl2pPr>
            <a:lvl3pPr>
              <a:defRPr sz="4500" baseline="0">
                <a:latin typeface="Bebas Neue" charset="0"/>
              </a:defRPr>
            </a:lvl3pPr>
            <a:lvl4pPr>
              <a:defRPr sz="4500" baseline="0">
                <a:latin typeface="Bebas Neue" charset="0"/>
              </a:defRPr>
            </a:lvl4pPr>
            <a:lvl5pPr>
              <a:defRPr sz="4500" baseline="0">
                <a:latin typeface="Bebas Neue" charset="0"/>
              </a:defRPr>
            </a:lvl5pPr>
          </a:lstStyle>
          <a:p>
            <a:pPr lvl="0"/>
            <a:r>
              <a:rPr lang="en-CA"/>
              <a:t>Click to edit Master text styles</a:t>
            </a:r>
          </a:p>
        </p:txBody>
      </p:sp>
      <p:sp>
        <p:nvSpPr>
          <p:cNvPr id="3" name="Subtitle 2"/>
          <p:cNvSpPr>
            <a:spLocks noGrp="1"/>
          </p:cNvSpPr>
          <p:nvPr>
            <p:ph type="subTitle" idx="1" hasCustomPrompt="1"/>
          </p:nvPr>
        </p:nvSpPr>
        <p:spPr>
          <a:xfrm>
            <a:off x="1143000" y="4002988"/>
            <a:ext cx="6858000" cy="807551"/>
          </a:xfrm>
        </p:spPr>
        <p:txBody>
          <a:bodyPr anchor="ctr" anchorCtr="0">
            <a:normAutofit/>
          </a:bodyPr>
          <a:lstStyle>
            <a:lvl1pPr marL="0" indent="0" algn="ctr">
              <a:buNone/>
              <a:defRPr sz="1200" spc="75" baseline="0">
                <a:solidFill>
                  <a:schemeClr val="bg1"/>
                </a:solidFill>
                <a:latin typeface="Bebas Neue"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International Federation of Air Traffic Controllers’ Associations</a:t>
            </a:r>
          </a:p>
        </p:txBody>
      </p:sp>
      <p:sp>
        <p:nvSpPr>
          <p:cNvPr id="9" name="Slide Number Placeholder 8"/>
          <p:cNvSpPr>
            <a:spLocks noGrp="1"/>
          </p:cNvSpPr>
          <p:nvPr>
            <p:ph type="sldNum" sz="quarter" idx="12"/>
          </p:nvPr>
        </p:nvSpPr>
        <p:spPr/>
        <p:txBody>
          <a:bodyPr/>
          <a:lstStyle/>
          <a:p>
            <a:fld id="{6ACAC15D-9447-4B44-A631-DE9E3BEEEE7E}" type="slidenum">
              <a:rPr lang="en-US" smtClean="0"/>
              <a:pPr/>
              <a:t>‹#›</a:t>
            </a:fld>
            <a:endParaRPr lang="en-US" dirty="0"/>
          </a:p>
        </p:txBody>
      </p:sp>
    </p:spTree>
    <p:extLst>
      <p:ext uri="{BB962C8B-B14F-4D97-AF65-F5344CB8AC3E}">
        <p14:creationId xmlns:p14="http://schemas.microsoft.com/office/powerpoint/2010/main" val="55404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International Federation of Air Traffic Controllers’ Associations</a:t>
            </a:r>
            <a:endParaRPr lang="en-US" dirty="0"/>
          </a:p>
        </p:txBody>
      </p:sp>
      <p:sp>
        <p:nvSpPr>
          <p:cNvPr id="9" name="Slide Number Placeholder 8"/>
          <p:cNvSpPr>
            <a:spLocks noGrp="1"/>
          </p:cNvSpPr>
          <p:nvPr>
            <p:ph type="sldNum" sz="quarter" idx="12"/>
          </p:nvPr>
        </p:nvSpPr>
        <p:spPr/>
        <p:txBody>
          <a:bodyPr/>
          <a:lstStyle/>
          <a:p>
            <a:fld id="{6ACAC15D-9447-4B44-A631-DE9E3BEEEE7E}" type="slidenum">
              <a:rPr lang="en-US" smtClean="0"/>
              <a:pPr/>
              <a:t>‹#›</a:t>
            </a:fld>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75857" y="1453547"/>
            <a:ext cx="3592286" cy="2041484"/>
          </a:xfrm>
          <a:prstGeom prst="rect">
            <a:avLst/>
          </a:prstGeom>
        </p:spPr>
      </p:pic>
      <p:sp>
        <p:nvSpPr>
          <p:cNvPr id="2" name="Title 1"/>
          <p:cNvSpPr>
            <a:spLocks noGrp="1"/>
          </p:cNvSpPr>
          <p:nvPr>
            <p:ph type="ctrTitle"/>
          </p:nvPr>
        </p:nvSpPr>
        <p:spPr>
          <a:xfrm>
            <a:off x="685800" y="1665516"/>
            <a:ext cx="7772400" cy="1164771"/>
          </a:xfrm>
        </p:spPr>
        <p:txBody>
          <a:bodyPr bIns="0" anchor="b" anchorCtr="0">
            <a:noAutofit/>
          </a:bodyPr>
          <a:lstStyle>
            <a:lvl1pPr algn="ctr">
              <a:defRPr sz="3800" spc="225" baseline="0"/>
            </a:lvl1pPr>
          </a:lstStyle>
          <a:p>
            <a:r>
              <a:rPr lang="en-CA"/>
              <a:t>Click to edit Master title style</a:t>
            </a:r>
            <a:endParaRPr lang="en-US" dirty="0"/>
          </a:p>
        </p:txBody>
      </p:sp>
      <p:sp>
        <p:nvSpPr>
          <p:cNvPr id="3" name="Subtitle 2"/>
          <p:cNvSpPr>
            <a:spLocks noGrp="1"/>
          </p:cNvSpPr>
          <p:nvPr>
            <p:ph type="subTitle" idx="1"/>
          </p:nvPr>
        </p:nvSpPr>
        <p:spPr>
          <a:xfrm>
            <a:off x="4539342" y="2917372"/>
            <a:ext cx="3918858" cy="2017262"/>
          </a:xfrm>
        </p:spPr>
        <p:txBody>
          <a:bodyPr>
            <a:normAutofit/>
          </a:bodyPr>
          <a:lstStyle>
            <a:lvl1pPr marL="0" indent="0" algn="l">
              <a:lnSpc>
                <a:spcPct val="140000"/>
              </a:lnSpc>
              <a:buNone/>
              <a:defRPr sz="1100" b="1" i="0" baseline="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a:t>Click to edit Master subtitle style</a:t>
            </a:r>
            <a:endParaRPr lang="en-US" dirty="0"/>
          </a:p>
        </p:txBody>
      </p:sp>
    </p:spTree>
    <p:extLst>
      <p:ext uri="{BB962C8B-B14F-4D97-AF65-F5344CB8AC3E}">
        <p14:creationId xmlns:p14="http://schemas.microsoft.com/office/powerpoint/2010/main" val="133952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plit Image">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4555672" y="1"/>
            <a:ext cx="4588328" cy="5143499"/>
          </a:xfrm>
        </p:spPr>
        <p:txBody>
          <a:bodyPr/>
          <a:lstStyle>
            <a:lvl1pPr marL="0" indent="0">
              <a:buFontTx/>
              <a:buNone/>
              <a:defRPr baseline="0">
                <a:solidFill>
                  <a:schemeClr val="accent1"/>
                </a:solidFill>
              </a:defRPr>
            </a:lvl1pPr>
          </a:lstStyle>
          <a:p>
            <a:r>
              <a:rPr lang="en-CA"/>
              <a:t>Drag picture to placeholder or click icon to add</a:t>
            </a:r>
            <a:endParaRPr lang="en-US" dirty="0"/>
          </a:p>
        </p:txBody>
      </p:sp>
      <p:grpSp>
        <p:nvGrpSpPr>
          <p:cNvPr id="16" name="Group 15"/>
          <p:cNvGrpSpPr/>
          <p:nvPr userDrawn="1"/>
        </p:nvGrpSpPr>
        <p:grpSpPr>
          <a:xfrm>
            <a:off x="1" y="4853668"/>
            <a:ext cx="9144000" cy="289832"/>
            <a:chOff x="1" y="6471558"/>
            <a:chExt cx="12192000" cy="386442"/>
          </a:xfrm>
        </p:grpSpPr>
        <p:sp>
          <p:nvSpPr>
            <p:cNvPr id="17" name="Rectangle 16"/>
            <p:cNvSpPr/>
            <p:nvPr userDrawn="1"/>
          </p:nvSpPr>
          <p:spPr>
            <a:xfrm>
              <a:off x="1" y="6781800"/>
              <a:ext cx="121920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466" y="6471558"/>
              <a:ext cx="835033" cy="237788"/>
            </a:xfrm>
            <a:prstGeom prst="rect">
              <a:avLst/>
            </a:prstGeom>
          </p:spPr>
        </p:pic>
        <p:sp>
          <p:nvSpPr>
            <p:cNvPr id="19" name="Right Triangle 18"/>
            <p:cNvSpPr/>
            <p:nvPr userDrawn="1"/>
          </p:nvSpPr>
          <p:spPr>
            <a:xfrm flipH="1">
              <a:off x="11558168" y="6471558"/>
              <a:ext cx="633829" cy="38009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1" y="1"/>
            <a:ext cx="3809456" cy="1777469"/>
          </a:xfrm>
        </p:spPr>
        <p:txBody>
          <a:bodyPr anchor="b" anchorCtr="0">
            <a:noAutofit/>
          </a:bodyPr>
          <a:lstStyle>
            <a:lvl1pPr>
              <a:defRPr sz="3400" spc="150" baseline="0"/>
            </a:lvl1pPr>
          </a:lstStyle>
          <a:p>
            <a:r>
              <a:rPr lang="en-CA"/>
              <a:t>Click to edit Master title style</a:t>
            </a:r>
            <a:endParaRPr lang="en-US" dirty="0"/>
          </a:p>
        </p:txBody>
      </p:sp>
      <p:sp>
        <p:nvSpPr>
          <p:cNvPr id="3" name="Content Placeholder 2"/>
          <p:cNvSpPr>
            <a:spLocks noGrp="1"/>
          </p:cNvSpPr>
          <p:nvPr>
            <p:ph idx="1"/>
          </p:nvPr>
        </p:nvSpPr>
        <p:spPr>
          <a:xfrm>
            <a:off x="628651" y="2253343"/>
            <a:ext cx="3809456" cy="2379379"/>
          </a:xfrm>
        </p:spPr>
        <p:txBody>
          <a:bodyPr>
            <a:normAutofit/>
          </a:bodyPr>
          <a:lstStyle>
            <a:lvl1pPr>
              <a:defRPr sz="1500" baseline="0"/>
            </a:lvl1pPr>
            <a:lvl2pPr>
              <a:defRPr sz="1500" baseline="0"/>
            </a:lvl2pPr>
            <a:lvl3pPr>
              <a:defRPr sz="1500" baseline="0"/>
            </a:lvl3pPr>
            <a:lvl4pPr>
              <a:defRPr sz="1500" baseline="0"/>
            </a:lvl4pPr>
            <a:lvl5pPr>
              <a:defRPr sz="1500" baseline="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11"/>
          </p:nvPr>
        </p:nvSpPr>
        <p:spPr/>
        <p:txBody>
          <a:bodyPr/>
          <a:lstStyle/>
          <a:p>
            <a:r>
              <a:rPr lang="en-US" dirty="0"/>
              <a:t>International Federation of Air Traffic Controllers’ Associations</a:t>
            </a:r>
          </a:p>
        </p:txBody>
      </p:sp>
      <p:sp>
        <p:nvSpPr>
          <p:cNvPr id="6" name="Slide Number Placeholder 5"/>
          <p:cNvSpPr>
            <a:spLocks noGrp="1"/>
          </p:cNvSpPr>
          <p:nvPr>
            <p:ph type="sldNum" sz="quarter" idx="12"/>
          </p:nvPr>
        </p:nvSpPr>
        <p:spPr/>
        <p:txBody>
          <a:bodyPr/>
          <a:lstStyle/>
          <a:p>
            <a:fld id="{6ACAC15D-9447-4B44-A631-DE9E3BEEEE7E}" type="slidenum">
              <a:rPr lang="en-US" smtClean="0"/>
              <a:pPr/>
              <a:t>‹#›</a:t>
            </a:fld>
            <a:endParaRPr lang="en-US"/>
          </a:p>
        </p:txBody>
      </p:sp>
      <p:sp>
        <p:nvSpPr>
          <p:cNvPr id="10" name="Text Placeholder 9"/>
          <p:cNvSpPr>
            <a:spLocks noGrp="1"/>
          </p:cNvSpPr>
          <p:nvPr>
            <p:ph type="body" sz="quarter" idx="13"/>
          </p:nvPr>
        </p:nvSpPr>
        <p:spPr>
          <a:xfrm>
            <a:off x="628651" y="1718686"/>
            <a:ext cx="3809456" cy="279932"/>
          </a:xfrm>
        </p:spPr>
        <p:txBody>
          <a:bodyPr>
            <a:noAutofit/>
          </a:bodyPr>
          <a:lstStyle>
            <a:lvl1pPr marL="0" indent="0">
              <a:buFontTx/>
              <a:buNone/>
              <a:defRPr sz="1700" spc="150" baseline="0">
                <a:solidFill>
                  <a:schemeClr val="accent1"/>
                </a:solidFill>
                <a:latin typeface="Bebas Neue" charset="0"/>
              </a:defRPr>
            </a:lvl1pPr>
          </a:lstStyle>
          <a:p>
            <a:pPr lvl="0"/>
            <a:r>
              <a:rPr lang="en-CA"/>
              <a:t>Click to edit Master text styles</a:t>
            </a:r>
          </a:p>
        </p:txBody>
      </p:sp>
      <p:sp>
        <p:nvSpPr>
          <p:cNvPr id="12" name="SmartArt Placeholder 11"/>
          <p:cNvSpPr>
            <a:spLocks noGrp="1"/>
          </p:cNvSpPr>
          <p:nvPr>
            <p:ph type="dgm" sz="quarter" idx="14"/>
          </p:nvPr>
        </p:nvSpPr>
        <p:spPr>
          <a:xfrm>
            <a:off x="9083" y="969917"/>
            <a:ext cx="275034" cy="920932"/>
          </a:xfrm>
          <a:solidFill>
            <a:schemeClr val="accent1"/>
          </a:solidFill>
        </p:spPr>
        <p:txBody>
          <a:bodyPr>
            <a:normAutofit/>
          </a:bodyPr>
          <a:lstStyle>
            <a:lvl1pPr>
              <a:defRPr sz="100" baseline="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CA" dirty="0"/>
              <a:t>Click icon to add </a:t>
            </a:r>
            <a:r>
              <a:rPr lang="en-CA" dirty="0" err="1"/>
              <a:t>SmartArt</a:t>
            </a:r>
            <a:r>
              <a:rPr lang="en-CA" dirty="0"/>
              <a:t> graphic</a:t>
            </a:r>
            <a:endParaRPr lang="en-US" dirty="0"/>
          </a:p>
        </p:txBody>
      </p:sp>
    </p:spTree>
    <p:extLst>
      <p:ext uri="{BB962C8B-B14F-4D97-AF65-F5344CB8AC3E}">
        <p14:creationId xmlns:p14="http://schemas.microsoft.com/office/powerpoint/2010/main" val="198247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16" name="Group 15"/>
          <p:cNvGrpSpPr/>
          <p:nvPr userDrawn="1"/>
        </p:nvGrpSpPr>
        <p:grpSpPr>
          <a:xfrm>
            <a:off x="1" y="4853668"/>
            <a:ext cx="9144000" cy="289832"/>
            <a:chOff x="1" y="6471558"/>
            <a:chExt cx="12192000" cy="386442"/>
          </a:xfrm>
        </p:grpSpPr>
        <p:sp>
          <p:nvSpPr>
            <p:cNvPr id="17" name="Rectangle 16"/>
            <p:cNvSpPr/>
            <p:nvPr userDrawn="1"/>
          </p:nvSpPr>
          <p:spPr>
            <a:xfrm>
              <a:off x="1" y="6781800"/>
              <a:ext cx="121920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466" y="6471558"/>
              <a:ext cx="835033" cy="237788"/>
            </a:xfrm>
            <a:prstGeom prst="rect">
              <a:avLst/>
            </a:prstGeom>
          </p:spPr>
        </p:pic>
        <p:sp>
          <p:nvSpPr>
            <p:cNvPr id="19" name="Right Triangle 18"/>
            <p:cNvSpPr/>
            <p:nvPr userDrawn="1"/>
          </p:nvSpPr>
          <p:spPr>
            <a:xfrm flipH="1">
              <a:off x="11558168" y="6471558"/>
              <a:ext cx="633829" cy="38009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0"/>
            <a:ext cx="7836082" cy="905519"/>
          </a:xfrm>
        </p:spPr>
        <p:txBody>
          <a:bodyPr anchor="b" anchorCtr="0">
            <a:noAutofit/>
          </a:bodyPr>
          <a:lstStyle>
            <a:lvl1pPr>
              <a:defRPr sz="3400" spc="150" baseline="0"/>
            </a:lvl1pPr>
          </a:lstStyle>
          <a:p>
            <a:r>
              <a:rPr lang="en-CA"/>
              <a:t>Click to edit Master title style</a:t>
            </a:r>
            <a:endParaRPr lang="en-US" dirty="0"/>
          </a:p>
        </p:txBody>
      </p:sp>
      <p:sp>
        <p:nvSpPr>
          <p:cNvPr id="3" name="Content Placeholder 2"/>
          <p:cNvSpPr>
            <a:spLocks noGrp="1"/>
          </p:cNvSpPr>
          <p:nvPr>
            <p:ph idx="1"/>
          </p:nvPr>
        </p:nvSpPr>
        <p:spPr>
          <a:xfrm>
            <a:off x="628651" y="1505779"/>
            <a:ext cx="3809456" cy="3126944"/>
          </a:xfrm>
        </p:spPr>
        <p:txBody>
          <a:bodyPr>
            <a:normAutofit/>
          </a:bodyPr>
          <a:lstStyle>
            <a:lvl1pPr>
              <a:defRPr sz="1500" baseline="0"/>
            </a:lvl1pPr>
            <a:lvl2pPr>
              <a:defRPr sz="1500" baseline="0"/>
            </a:lvl2pPr>
            <a:lvl3pPr>
              <a:defRPr sz="1500" baseline="0"/>
            </a:lvl3pPr>
            <a:lvl4pPr>
              <a:defRPr sz="1500" baseline="0"/>
            </a:lvl4pPr>
            <a:lvl5pPr>
              <a:defRPr sz="1500" baseline="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11"/>
          </p:nvPr>
        </p:nvSpPr>
        <p:spPr/>
        <p:txBody>
          <a:bodyPr/>
          <a:lstStyle/>
          <a:p>
            <a:r>
              <a:rPr lang="en-US" dirty="0"/>
              <a:t>International Federation of Air Traffic Controllers’ Associations</a:t>
            </a:r>
          </a:p>
        </p:txBody>
      </p:sp>
      <p:sp>
        <p:nvSpPr>
          <p:cNvPr id="6" name="Slide Number Placeholder 5"/>
          <p:cNvSpPr>
            <a:spLocks noGrp="1"/>
          </p:cNvSpPr>
          <p:nvPr>
            <p:ph type="sldNum" sz="quarter" idx="12"/>
          </p:nvPr>
        </p:nvSpPr>
        <p:spPr/>
        <p:txBody>
          <a:bodyPr/>
          <a:lstStyle/>
          <a:p>
            <a:fld id="{6ACAC15D-9447-4B44-A631-DE9E3BEEEE7E}" type="slidenum">
              <a:rPr lang="en-US" smtClean="0"/>
              <a:pPr/>
              <a:t>‹#›</a:t>
            </a:fld>
            <a:endParaRPr lang="en-US"/>
          </a:p>
        </p:txBody>
      </p:sp>
      <p:sp>
        <p:nvSpPr>
          <p:cNvPr id="10" name="Text Placeholder 9"/>
          <p:cNvSpPr>
            <a:spLocks noGrp="1"/>
          </p:cNvSpPr>
          <p:nvPr>
            <p:ph type="body" sz="quarter" idx="13"/>
          </p:nvPr>
        </p:nvSpPr>
        <p:spPr>
          <a:xfrm>
            <a:off x="628650" y="846735"/>
            <a:ext cx="7836082" cy="279932"/>
          </a:xfrm>
        </p:spPr>
        <p:txBody>
          <a:bodyPr>
            <a:normAutofit/>
          </a:bodyPr>
          <a:lstStyle>
            <a:lvl1pPr marL="0" indent="0">
              <a:buFontTx/>
              <a:buNone/>
              <a:defRPr sz="1500" spc="150" baseline="0">
                <a:solidFill>
                  <a:schemeClr val="accent1"/>
                </a:solidFill>
                <a:latin typeface="Bebas Neue" charset="0"/>
              </a:defRPr>
            </a:lvl1pPr>
          </a:lstStyle>
          <a:p>
            <a:pPr lvl="0"/>
            <a:r>
              <a:rPr lang="en-CA"/>
              <a:t>Click to edit Master text styles</a:t>
            </a:r>
          </a:p>
        </p:txBody>
      </p:sp>
      <p:sp>
        <p:nvSpPr>
          <p:cNvPr id="12" name="SmartArt Placeholder 11"/>
          <p:cNvSpPr>
            <a:spLocks noGrp="1"/>
          </p:cNvSpPr>
          <p:nvPr>
            <p:ph type="dgm" sz="quarter" idx="14"/>
          </p:nvPr>
        </p:nvSpPr>
        <p:spPr>
          <a:xfrm>
            <a:off x="9083" y="453839"/>
            <a:ext cx="275034" cy="565059"/>
          </a:xfrm>
          <a:solidFill>
            <a:schemeClr val="accent1"/>
          </a:solidFill>
        </p:spPr>
        <p:txBody>
          <a:bodyPr>
            <a:normAutofit/>
          </a:bodyPr>
          <a:lstStyle>
            <a:lvl1pPr>
              <a:defRPr sz="100" baseline="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CA" dirty="0"/>
              <a:t>Click icon to add </a:t>
            </a:r>
            <a:r>
              <a:rPr lang="en-CA" dirty="0" err="1"/>
              <a:t>SmartArt</a:t>
            </a:r>
            <a:r>
              <a:rPr lang="en-CA" dirty="0"/>
              <a:t> graphic</a:t>
            </a:r>
            <a:endParaRPr lang="en-US" dirty="0"/>
          </a:p>
        </p:txBody>
      </p:sp>
      <p:sp>
        <p:nvSpPr>
          <p:cNvPr id="13" name="Content Placeholder 2"/>
          <p:cNvSpPr>
            <a:spLocks noGrp="1"/>
          </p:cNvSpPr>
          <p:nvPr>
            <p:ph idx="15"/>
          </p:nvPr>
        </p:nvSpPr>
        <p:spPr>
          <a:xfrm>
            <a:off x="4655276" y="1505578"/>
            <a:ext cx="3809456" cy="3126944"/>
          </a:xfrm>
        </p:spPr>
        <p:txBody>
          <a:bodyPr>
            <a:normAutofit/>
          </a:bodyPr>
          <a:lstStyle>
            <a:lvl1pPr>
              <a:defRPr sz="1500" baseline="0"/>
            </a:lvl1pPr>
            <a:lvl2pPr>
              <a:defRPr sz="1500" baseline="0"/>
            </a:lvl2pPr>
            <a:lvl3pPr>
              <a:defRPr sz="1500" baseline="0"/>
            </a:lvl3pPr>
            <a:lvl4pPr>
              <a:defRPr sz="1500" baseline="0"/>
            </a:lvl4pPr>
            <a:lvl5pPr>
              <a:defRPr sz="1500" baseline="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16885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General">
    <p:spTree>
      <p:nvGrpSpPr>
        <p:cNvPr id="1" name=""/>
        <p:cNvGrpSpPr/>
        <p:nvPr/>
      </p:nvGrpSpPr>
      <p:grpSpPr>
        <a:xfrm>
          <a:off x="0" y="0"/>
          <a:ext cx="0" cy="0"/>
          <a:chOff x="0" y="0"/>
          <a:chExt cx="0" cy="0"/>
        </a:xfrm>
      </p:grpSpPr>
      <p:sp>
        <p:nvSpPr>
          <p:cNvPr id="2" name="Title 1"/>
          <p:cNvSpPr>
            <a:spLocks noGrp="1"/>
          </p:cNvSpPr>
          <p:nvPr>
            <p:ph type="title"/>
          </p:nvPr>
        </p:nvSpPr>
        <p:spPr>
          <a:xfrm>
            <a:off x="628650" y="142738"/>
            <a:ext cx="7886700" cy="994172"/>
          </a:xfrm>
        </p:spPr>
        <p:txBody>
          <a:bodyPr>
            <a:normAutofit/>
          </a:bodyPr>
          <a:lstStyle>
            <a:lvl1pPr>
              <a:defRPr sz="3400" spc="150" baseline="0"/>
            </a:lvl1p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11"/>
          </p:nvPr>
        </p:nvSpPr>
        <p:spPr/>
        <p:txBody>
          <a:bodyPr/>
          <a:lstStyle/>
          <a:p>
            <a:r>
              <a:rPr lang="en-US" dirty="0"/>
              <a:t>International Federation of Air Traffic Controllers’ Associations</a:t>
            </a:r>
          </a:p>
        </p:txBody>
      </p:sp>
      <p:sp>
        <p:nvSpPr>
          <p:cNvPr id="6" name="Slide Number Placeholder 5"/>
          <p:cNvSpPr>
            <a:spLocks noGrp="1"/>
          </p:cNvSpPr>
          <p:nvPr>
            <p:ph type="sldNum" sz="quarter" idx="12"/>
          </p:nvPr>
        </p:nvSpPr>
        <p:spPr/>
        <p:txBody>
          <a:bodyPr/>
          <a:lstStyle/>
          <a:p>
            <a:fld id="{6ACAC15D-9447-4B44-A631-DE9E3BEEEE7E}" type="slidenum">
              <a:rPr lang="en-US" smtClean="0"/>
              <a:pPr/>
              <a:t>‹#›</a:t>
            </a:fld>
            <a:endParaRPr lang="en-US"/>
          </a:p>
        </p:txBody>
      </p:sp>
    </p:spTree>
    <p:extLst>
      <p:ext uri="{BB962C8B-B14F-4D97-AF65-F5344CB8AC3E}">
        <p14:creationId xmlns:p14="http://schemas.microsoft.com/office/powerpoint/2010/main" val="150006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Clean">
    <p:spTree>
      <p:nvGrpSpPr>
        <p:cNvPr id="1" name=""/>
        <p:cNvGrpSpPr/>
        <p:nvPr/>
      </p:nvGrpSpPr>
      <p:grpSpPr>
        <a:xfrm>
          <a:off x="0" y="0"/>
          <a:ext cx="0" cy="0"/>
          <a:chOff x="0" y="0"/>
          <a:chExt cx="0" cy="0"/>
        </a:xfrm>
      </p:grpSpPr>
      <p:sp>
        <p:nvSpPr>
          <p:cNvPr id="2" name="Title 1"/>
          <p:cNvSpPr>
            <a:spLocks noGrp="1"/>
          </p:cNvSpPr>
          <p:nvPr>
            <p:ph type="title"/>
          </p:nvPr>
        </p:nvSpPr>
        <p:spPr>
          <a:xfrm>
            <a:off x="628650" y="142738"/>
            <a:ext cx="7886700" cy="994172"/>
          </a:xfrm>
        </p:spPr>
        <p:txBody>
          <a:bodyPr>
            <a:normAutofit/>
          </a:bodyPr>
          <a:lstStyle>
            <a:lvl1pPr>
              <a:defRPr sz="3400" spc="150" baseline="0"/>
            </a:lvl1pPr>
          </a:lstStyle>
          <a:p>
            <a:r>
              <a:rPr lang="en-CA"/>
              <a:t>Click to edit Master title style</a:t>
            </a:r>
            <a:endParaRPr lang="en-US" dirty="0"/>
          </a:p>
        </p:txBody>
      </p:sp>
      <p:sp>
        <p:nvSpPr>
          <p:cNvPr id="4" name="Footer Placeholder 3"/>
          <p:cNvSpPr>
            <a:spLocks noGrp="1"/>
          </p:cNvSpPr>
          <p:nvPr>
            <p:ph type="ftr" sz="quarter" idx="11"/>
          </p:nvPr>
        </p:nvSpPr>
        <p:spPr/>
        <p:txBody>
          <a:bodyPr/>
          <a:lstStyle/>
          <a:p>
            <a:r>
              <a:rPr lang="en-US" dirty="0"/>
              <a:t>International Federation of Air Traffic Controllers’ Associations</a:t>
            </a:r>
          </a:p>
        </p:txBody>
      </p:sp>
      <p:sp>
        <p:nvSpPr>
          <p:cNvPr id="5" name="Slide Number Placeholder 4"/>
          <p:cNvSpPr>
            <a:spLocks noGrp="1"/>
          </p:cNvSpPr>
          <p:nvPr>
            <p:ph type="sldNum" sz="quarter" idx="12"/>
          </p:nvPr>
        </p:nvSpPr>
        <p:spPr/>
        <p:txBody>
          <a:bodyPr/>
          <a:lstStyle/>
          <a:p>
            <a:fld id="{6ACAC15D-9447-4B44-A631-DE9E3BEEEE7E}" type="slidenum">
              <a:rPr lang="en-US" smtClean="0"/>
              <a:pPr/>
              <a:t>‹#›</a:t>
            </a:fld>
            <a:endParaRPr lang="en-US"/>
          </a:p>
        </p:txBody>
      </p:sp>
    </p:spTree>
    <p:extLst>
      <p:ext uri="{BB962C8B-B14F-4D97-AF65-F5344CB8AC3E}">
        <p14:creationId xmlns:p14="http://schemas.microsoft.com/office/powerpoint/2010/main" val="1696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p:cNvSpPr/>
          <p:nvPr userDrawn="1"/>
        </p:nvSpPr>
        <p:spPr>
          <a:xfrm>
            <a:off x="0" y="0"/>
            <a:ext cx="91439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1361803" y="1312818"/>
            <a:ext cx="6420392" cy="2517864"/>
          </a:xfrm>
        </p:spPr>
        <p:txBody>
          <a:bodyPr>
            <a:normAutofit/>
          </a:bodyPr>
          <a:lstStyle>
            <a:lvl1pPr>
              <a:defRPr sz="4500" spc="225" baseline="0">
                <a:solidFill>
                  <a:schemeClr val="bg1"/>
                </a:solidFill>
              </a:defRPr>
            </a:lvl1pPr>
          </a:lstStyle>
          <a:p>
            <a:r>
              <a:rPr lang="en-CA"/>
              <a:t>Click to edit Master title style</a:t>
            </a:r>
            <a:endParaRPr lang="en-US" dirty="0"/>
          </a:p>
        </p:txBody>
      </p:sp>
      <p:grpSp>
        <p:nvGrpSpPr>
          <p:cNvPr id="18" name="Group 17"/>
          <p:cNvGrpSpPr/>
          <p:nvPr userDrawn="1"/>
        </p:nvGrpSpPr>
        <p:grpSpPr>
          <a:xfrm>
            <a:off x="1" y="4853668"/>
            <a:ext cx="9144000" cy="289832"/>
            <a:chOff x="1" y="6471558"/>
            <a:chExt cx="12192000" cy="386442"/>
          </a:xfrm>
        </p:grpSpPr>
        <p:sp>
          <p:nvSpPr>
            <p:cNvPr id="15" name="Rectangle 14"/>
            <p:cNvSpPr/>
            <p:nvPr userDrawn="1"/>
          </p:nvSpPr>
          <p:spPr>
            <a:xfrm>
              <a:off x="1" y="6781800"/>
              <a:ext cx="121920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466" y="6471558"/>
              <a:ext cx="835033" cy="237788"/>
            </a:xfrm>
            <a:prstGeom prst="rect">
              <a:avLst/>
            </a:prstGeom>
          </p:spPr>
        </p:pic>
        <p:sp>
          <p:nvSpPr>
            <p:cNvPr id="17" name="Right Triangle 16"/>
            <p:cNvSpPr/>
            <p:nvPr userDrawn="1"/>
          </p:nvSpPr>
          <p:spPr>
            <a:xfrm flipH="1">
              <a:off x="11558168" y="6471558"/>
              <a:ext cx="633829" cy="38009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dirty="0"/>
              <a:t>International Federation of Air Traffic Controllers’ Associations</a:t>
            </a:r>
          </a:p>
        </p:txBody>
      </p:sp>
      <p:sp>
        <p:nvSpPr>
          <p:cNvPr id="5" name="Slide Number Placeholder 4"/>
          <p:cNvSpPr>
            <a:spLocks noGrp="1"/>
          </p:cNvSpPr>
          <p:nvPr>
            <p:ph type="sldNum" sz="quarter" idx="12"/>
          </p:nvPr>
        </p:nvSpPr>
        <p:spPr/>
        <p:txBody>
          <a:bodyPr/>
          <a:lstStyle/>
          <a:p>
            <a:fld id="{6ACAC15D-9447-4B44-A631-DE9E3BEEEE7E}" type="slidenum">
              <a:rPr lang="en-US" smtClean="0"/>
              <a:pPr/>
              <a:t>‹#›</a:t>
            </a:fld>
            <a:endParaRPr lang="en-US"/>
          </a:p>
        </p:txBody>
      </p:sp>
      <p:sp>
        <p:nvSpPr>
          <p:cNvPr id="20" name="Text Placeholder 19"/>
          <p:cNvSpPr>
            <a:spLocks noGrp="1"/>
          </p:cNvSpPr>
          <p:nvPr>
            <p:ph type="body" sz="quarter" idx="13"/>
          </p:nvPr>
        </p:nvSpPr>
        <p:spPr>
          <a:xfrm>
            <a:off x="1362075" y="1028700"/>
            <a:ext cx="6420119" cy="284118"/>
          </a:xfrm>
        </p:spPr>
        <p:txBody>
          <a:bodyPr>
            <a:normAutofit/>
          </a:bodyPr>
          <a:lstStyle>
            <a:lvl1pPr marL="0" indent="0">
              <a:buFontTx/>
              <a:buNone/>
              <a:defRPr sz="1100" spc="75" baseline="0">
                <a:solidFill>
                  <a:schemeClr val="bg1"/>
                </a:solidFill>
                <a:latin typeface="Bebas Neue"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CA"/>
              <a:t>Click to edit Master text styles</a:t>
            </a:r>
          </a:p>
        </p:txBody>
      </p:sp>
      <p:sp>
        <p:nvSpPr>
          <p:cNvPr id="30" name="TextBox 29"/>
          <p:cNvSpPr txBox="1"/>
          <p:nvPr userDrawn="1"/>
        </p:nvSpPr>
        <p:spPr>
          <a:xfrm>
            <a:off x="146955" y="558641"/>
            <a:ext cx="1214846" cy="2954655"/>
          </a:xfrm>
          <a:prstGeom prst="rect">
            <a:avLst/>
          </a:prstGeom>
          <a:noFill/>
        </p:spPr>
        <p:txBody>
          <a:bodyPr wrap="square" lIns="68580" tIns="34290" rIns="68580" bIns="34290" rtlCol="0">
            <a:spAutoFit/>
          </a:bodyPr>
          <a:lstStyle/>
          <a:p>
            <a:pPr algn="r"/>
            <a:r>
              <a:rPr lang="nl-BE" sz="18800" baseline="0" dirty="0">
                <a:solidFill>
                  <a:schemeClr val="bg1"/>
                </a:solidFill>
                <a:latin typeface="Bebas Neue" charset="0"/>
              </a:rPr>
              <a:t>“</a:t>
            </a:r>
            <a:endParaRPr lang="en-US" sz="18800" baseline="0" dirty="0">
              <a:solidFill>
                <a:schemeClr val="bg1"/>
              </a:solidFill>
              <a:latin typeface="Bebas Neue" charset="0"/>
            </a:endParaRPr>
          </a:p>
        </p:txBody>
      </p:sp>
    </p:spTree>
    <p:extLst>
      <p:ext uri="{BB962C8B-B14F-4D97-AF65-F5344CB8AC3E}">
        <p14:creationId xmlns:p14="http://schemas.microsoft.com/office/powerpoint/2010/main" val="90178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International Federation of Air Traffic Controllers’ Associations</a:t>
            </a:r>
          </a:p>
        </p:txBody>
      </p:sp>
      <p:sp>
        <p:nvSpPr>
          <p:cNvPr id="4" name="Slide Number Placeholder 3"/>
          <p:cNvSpPr>
            <a:spLocks noGrp="1"/>
          </p:cNvSpPr>
          <p:nvPr>
            <p:ph type="sldNum" sz="quarter" idx="12"/>
          </p:nvPr>
        </p:nvSpPr>
        <p:spPr/>
        <p:txBody>
          <a:bodyPr/>
          <a:lstStyle/>
          <a:p>
            <a:fld id="{6ACAC15D-9447-4B44-A631-DE9E3BEEEE7E}" type="slidenum">
              <a:rPr lang="en-US" smtClean="0"/>
              <a:pPr/>
              <a:t>‹#›</a:t>
            </a:fld>
            <a:endParaRPr lang="en-US"/>
          </a:p>
        </p:txBody>
      </p:sp>
      <p:sp>
        <p:nvSpPr>
          <p:cNvPr id="6" name="Picture Placeholder 5"/>
          <p:cNvSpPr>
            <a:spLocks noGrp="1"/>
          </p:cNvSpPr>
          <p:nvPr>
            <p:ph type="pic" sz="quarter" idx="13"/>
          </p:nvPr>
        </p:nvSpPr>
        <p:spPr>
          <a:xfrm>
            <a:off x="5723254" y="554693"/>
            <a:ext cx="2091740" cy="1966632"/>
          </a:xfrm>
          <a:ln w="101600">
            <a:noFill/>
          </a:ln>
          <a:effectLst/>
        </p:spPr>
        <p:txBody>
          <a:bodyPr/>
          <a:lstStyle/>
          <a:p>
            <a:r>
              <a:rPr lang="en-CA"/>
              <a:t>Drag picture to placeholder or click icon to add</a:t>
            </a:r>
            <a:endParaRPr lang="en-US" dirty="0"/>
          </a:p>
        </p:txBody>
      </p:sp>
      <p:sp>
        <p:nvSpPr>
          <p:cNvPr id="7" name="Picture Placeholder 5"/>
          <p:cNvSpPr>
            <a:spLocks noGrp="1"/>
          </p:cNvSpPr>
          <p:nvPr>
            <p:ph type="pic" sz="quarter" idx="14"/>
          </p:nvPr>
        </p:nvSpPr>
        <p:spPr>
          <a:xfrm>
            <a:off x="5723254" y="2632262"/>
            <a:ext cx="2091740" cy="1966632"/>
          </a:xfrm>
          <a:ln w="101600">
            <a:noFill/>
          </a:ln>
          <a:effectLst/>
        </p:spPr>
        <p:txBody>
          <a:bodyPr/>
          <a:lstStyle/>
          <a:p>
            <a:r>
              <a:rPr lang="en-CA"/>
              <a:t>Drag picture to placeholder or click icon to add</a:t>
            </a:r>
            <a:endParaRPr lang="en-US" dirty="0"/>
          </a:p>
        </p:txBody>
      </p:sp>
      <p:sp>
        <p:nvSpPr>
          <p:cNvPr id="8" name="Picture Placeholder 5"/>
          <p:cNvSpPr>
            <a:spLocks noGrp="1"/>
          </p:cNvSpPr>
          <p:nvPr>
            <p:ph type="pic" sz="quarter" idx="15"/>
          </p:nvPr>
        </p:nvSpPr>
        <p:spPr>
          <a:xfrm>
            <a:off x="3519769" y="554693"/>
            <a:ext cx="2091740" cy="1966632"/>
          </a:xfrm>
          <a:ln w="101600">
            <a:noFill/>
          </a:ln>
          <a:effectLst/>
        </p:spPr>
        <p:txBody>
          <a:bodyPr/>
          <a:lstStyle/>
          <a:p>
            <a:r>
              <a:rPr lang="en-CA"/>
              <a:t>Drag picture to placeholder or click icon to add</a:t>
            </a:r>
            <a:endParaRPr lang="en-US" dirty="0"/>
          </a:p>
        </p:txBody>
      </p:sp>
      <p:sp>
        <p:nvSpPr>
          <p:cNvPr id="9" name="Picture Placeholder 5"/>
          <p:cNvSpPr>
            <a:spLocks noGrp="1"/>
          </p:cNvSpPr>
          <p:nvPr>
            <p:ph type="pic" sz="quarter" idx="16"/>
          </p:nvPr>
        </p:nvSpPr>
        <p:spPr>
          <a:xfrm>
            <a:off x="3519769" y="2632262"/>
            <a:ext cx="2091740" cy="1966632"/>
          </a:xfrm>
          <a:ln w="101600">
            <a:noFill/>
          </a:ln>
          <a:effectLst/>
        </p:spPr>
        <p:txBody>
          <a:bodyPr/>
          <a:lstStyle/>
          <a:p>
            <a:r>
              <a:rPr lang="en-CA"/>
              <a:t>Drag picture to placeholder or click icon to add</a:t>
            </a:r>
            <a:endParaRPr lang="en-US" dirty="0"/>
          </a:p>
        </p:txBody>
      </p:sp>
      <p:sp>
        <p:nvSpPr>
          <p:cNvPr id="11" name="Picture Placeholder 5"/>
          <p:cNvSpPr>
            <a:spLocks noGrp="1"/>
          </p:cNvSpPr>
          <p:nvPr>
            <p:ph type="pic" sz="quarter" idx="18"/>
          </p:nvPr>
        </p:nvSpPr>
        <p:spPr>
          <a:xfrm>
            <a:off x="1331259" y="2632262"/>
            <a:ext cx="2091740" cy="1966632"/>
          </a:xfrm>
          <a:ln w="101600">
            <a:noFill/>
          </a:ln>
          <a:effectLst/>
        </p:spPr>
        <p:txBody>
          <a:bodyPr/>
          <a:lstStyle/>
          <a:p>
            <a:r>
              <a:rPr lang="en-CA"/>
              <a:t>Drag picture to placeholder or click icon to add</a:t>
            </a:r>
            <a:endParaRPr lang="en-US" dirty="0"/>
          </a:p>
        </p:txBody>
      </p:sp>
      <p:sp>
        <p:nvSpPr>
          <p:cNvPr id="16" name="Text Placeholder 15"/>
          <p:cNvSpPr>
            <a:spLocks noGrp="1"/>
          </p:cNvSpPr>
          <p:nvPr>
            <p:ph type="body" sz="quarter" idx="19"/>
          </p:nvPr>
        </p:nvSpPr>
        <p:spPr>
          <a:xfrm>
            <a:off x="1331258" y="554693"/>
            <a:ext cx="2076767" cy="1966632"/>
          </a:xfrm>
          <a:solidFill>
            <a:schemeClr val="accent1"/>
          </a:solidFill>
        </p:spPr>
        <p:txBody>
          <a:bodyPr anchor="ctr" anchorCtr="0"/>
          <a:lstStyle>
            <a:lvl1pPr marL="0" indent="0">
              <a:lnSpc>
                <a:spcPct val="90000"/>
              </a:lnSpc>
              <a:buFontTx/>
              <a:buNone/>
              <a:defRPr spc="150" baseline="0">
                <a:solidFill>
                  <a:schemeClr val="bg1"/>
                </a:solidFill>
                <a:latin typeface="Bebas Neue" charset="0"/>
              </a:defRPr>
            </a:lvl1pPr>
            <a:lvl2pPr>
              <a:defRPr spc="150" baseline="0">
                <a:solidFill>
                  <a:schemeClr val="bg1"/>
                </a:solidFill>
                <a:latin typeface="Bebas Neue" charset="0"/>
              </a:defRPr>
            </a:lvl2pPr>
            <a:lvl3pPr>
              <a:defRPr spc="150" baseline="0">
                <a:solidFill>
                  <a:schemeClr val="bg1"/>
                </a:solidFill>
                <a:latin typeface="Bebas Neue" charset="0"/>
              </a:defRPr>
            </a:lvl3pPr>
            <a:lvl4pPr>
              <a:defRPr spc="150" baseline="0">
                <a:solidFill>
                  <a:schemeClr val="bg1"/>
                </a:solidFill>
                <a:latin typeface="Bebas Neue" charset="0"/>
              </a:defRPr>
            </a:lvl4pPr>
            <a:lvl5pPr>
              <a:defRPr spc="150" baseline="0">
                <a:solidFill>
                  <a:schemeClr val="bg1"/>
                </a:solidFill>
                <a:latin typeface="Bebas Neue" charset="0"/>
              </a:defRPr>
            </a:lvl5pPr>
          </a:lstStyle>
          <a:p>
            <a:pPr lvl="0"/>
            <a:r>
              <a:rPr lang="en-CA"/>
              <a:t>Click to edit Master text styles</a:t>
            </a:r>
          </a:p>
        </p:txBody>
      </p:sp>
    </p:spTree>
    <p:extLst>
      <p:ext uri="{BB962C8B-B14F-4D97-AF65-F5344CB8AC3E}">
        <p14:creationId xmlns:p14="http://schemas.microsoft.com/office/powerpoint/2010/main" val="152893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68580" tIns="34290" rIns="68580" bIns="3429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3"/>
          </p:nvPr>
        </p:nvSpPr>
        <p:spPr>
          <a:xfrm>
            <a:off x="675927" y="4934634"/>
            <a:ext cx="2805545" cy="131308"/>
          </a:xfrm>
          <a:prstGeom prst="rect">
            <a:avLst/>
          </a:prstGeom>
        </p:spPr>
        <p:txBody>
          <a:bodyPr vert="horz" wrap="none" lIns="68580" tIns="34290" rIns="68580" bIns="34290" rtlCol="0" anchor="ctr" anchorCtr="0"/>
          <a:lstStyle>
            <a:lvl1pPr algn="l">
              <a:defRPr sz="600" spc="53" baseline="0">
                <a:solidFill>
                  <a:schemeClr val="tx2"/>
                </a:solidFill>
                <a:latin typeface="Bebas Neue" charset="0"/>
              </a:defRPr>
            </a:lvl1pPr>
          </a:lstStyle>
          <a:p>
            <a:r>
              <a:rPr lang="en-US"/>
              <a:t>International Federation of Air Traffic Controllers’ Associations</a:t>
            </a:r>
            <a:endParaRPr lang="en-US" dirty="0"/>
          </a:p>
        </p:txBody>
      </p:sp>
      <p:sp>
        <p:nvSpPr>
          <p:cNvPr id="9" name="Rectangle 8"/>
          <p:cNvSpPr/>
          <p:nvPr/>
        </p:nvSpPr>
        <p:spPr>
          <a:xfrm>
            <a:off x="1" y="5086350"/>
            <a:ext cx="9144000"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1" name="Picture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100" y="4853669"/>
            <a:ext cx="626275" cy="178341"/>
          </a:xfrm>
          <a:prstGeom prst="rect">
            <a:avLst/>
          </a:prstGeom>
        </p:spPr>
      </p:pic>
      <p:sp>
        <p:nvSpPr>
          <p:cNvPr id="12" name="Rectangle 11"/>
          <p:cNvSpPr/>
          <p:nvPr/>
        </p:nvSpPr>
        <p:spPr>
          <a:xfrm>
            <a:off x="1" y="5086350"/>
            <a:ext cx="9144000"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3" name="Picture 1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100" y="4853669"/>
            <a:ext cx="626275" cy="178341"/>
          </a:xfrm>
          <a:prstGeom prst="rect">
            <a:avLst/>
          </a:prstGeom>
        </p:spPr>
      </p:pic>
      <p:sp>
        <p:nvSpPr>
          <p:cNvPr id="14" name="Rectangle 13"/>
          <p:cNvSpPr/>
          <p:nvPr/>
        </p:nvSpPr>
        <p:spPr>
          <a:xfrm>
            <a:off x="1" y="0"/>
            <a:ext cx="9144000"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Right Triangle 6"/>
          <p:cNvSpPr/>
          <p:nvPr/>
        </p:nvSpPr>
        <p:spPr>
          <a:xfrm flipH="1">
            <a:off x="8668626" y="4853669"/>
            <a:ext cx="475372" cy="28507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6" name="Slide Number Placeholder 5"/>
          <p:cNvSpPr>
            <a:spLocks noGrp="1"/>
          </p:cNvSpPr>
          <p:nvPr>
            <p:ph type="sldNum" sz="quarter" idx="4"/>
          </p:nvPr>
        </p:nvSpPr>
        <p:spPr>
          <a:xfrm>
            <a:off x="8731706" y="4987027"/>
            <a:ext cx="400050" cy="131308"/>
          </a:xfrm>
          <a:prstGeom prst="rect">
            <a:avLst/>
          </a:prstGeom>
        </p:spPr>
        <p:txBody>
          <a:bodyPr vert="horz" lIns="68580" tIns="34290" rIns="68580" bIns="34290" rtlCol="0" anchor="ctr"/>
          <a:lstStyle>
            <a:lvl1pPr algn="r">
              <a:defRPr sz="700" baseline="0">
                <a:solidFill>
                  <a:schemeClr val="bg1"/>
                </a:solidFill>
                <a:latin typeface="Bebas Neue" charset="0"/>
              </a:defRPr>
            </a:lvl1pPr>
          </a:lstStyle>
          <a:p>
            <a:fld id="{6ACAC15D-9447-4B44-A631-DE9E3BEEEE7E}" type="slidenum">
              <a:rPr lang="en-US" smtClean="0"/>
              <a:pPr/>
              <a:t>‹#›</a:t>
            </a:fld>
            <a:endParaRPr lang="en-US" dirty="0"/>
          </a:p>
        </p:txBody>
      </p:sp>
    </p:spTree>
    <p:extLst>
      <p:ext uri="{BB962C8B-B14F-4D97-AF65-F5344CB8AC3E}">
        <p14:creationId xmlns:p14="http://schemas.microsoft.com/office/powerpoint/2010/main" val="2115851626"/>
      </p:ext>
    </p:extLst>
  </p:cSld>
  <p:clrMap bg1="lt1" tx1="dk1" bg2="lt2" tx2="dk2" accent1="accent1" accent2="accent2" accent3="accent3" accent4="accent4" accent5="accent5" accent6="accent6" hlink="hlink" folHlink="folHlink"/>
  <p:sldLayoutIdLst>
    <p:sldLayoutId id="2147483673" r:id="rId1"/>
    <p:sldLayoutId id="2147483683" r:id="rId2"/>
    <p:sldLayoutId id="2147483682" r:id="rId3"/>
    <p:sldLayoutId id="2147483674" r:id="rId4"/>
    <p:sldLayoutId id="2147483686" r:id="rId5"/>
    <p:sldLayoutId id="2147483685" r:id="rId6"/>
    <p:sldLayoutId id="2147483684" r:id="rId7"/>
    <p:sldLayoutId id="2147483678" r:id="rId8"/>
    <p:sldLayoutId id="2147483679" r:id="rId9"/>
    <p:sldLayoutId id="2147483687" r:id="rId10"/>
    <p:sldLayoutId id="2147483688" r:id="rId11"/>
  </p:sldLayoutIdLst>
  <p:hf hdr="0" dt="0"/>
  <p:txStyles>
    <p:titleStyle>
      <a:lvl1pPr algn="l" defTabSz="685800" rtl="0" eaLnBrk="1" latinLnBrk="0" hangingPunct="1">
        <a:lnSpc>
          <a:spcPct val="90000"/>
        </a:lnSpc>
        <a:spcBef>
          <a:spcPct val="0"/>
        </a:spcBef>
        <a:buNone/>
        <a:defRPr sz="3300" kern="1200" baseline="0">
          <a:solidFill>
            <a:schemeClr val="tx1"/>
          </a:solidFill>
          <a:latin typeface="Bebas Neue" charset="0"/>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2100" kern="1200" baseline="0">
          <a:solidFill>
            <a:schemeClr val="accent3">
              <a:lumMod val="75000"/>
            </a:schemeClr>
          </a:solidFill>
          <a:latin typeface="Roboto Regular" charset="0"/>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baseline="0">
          <a:solidFill>
            <a:schemeClr val="accent3">
              <a:lumMod val="75000"/>
            </a:schemeClr>
          </a:solidFill>
          <a:latin typeface="Roboto Regular" charset="0"/>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baseline="0">
          <a:solidFill>
            <a:schemeClr val="accent3">
              <a:lumMod val="75000"/>
            </a:schemeClr>
          </a:solidFill>
          <a:latin typeface="Roboto Regular" charset="0"/>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baseline="0">
          <a:solidFill>
            <a:schemeClr val="accent3">
              <a:lumMod val="75000"/>
            </a:schemeClr>
          </a:solidFill>
          <a:latin typeface="Roboto Regular" charset="0"/>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baseline="0">
          <a:solidFill>
            <a:schemeClr val="accent3">
              <a:lumMod val="75000"/>
            </a:schemeClr>
          </a:solidFill>
          <a:latin typeface="Roboto Regular"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player.vimeo.com/video/760367705?h=ed8636213c&amp;app_id=122963"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facebook.com/ifatca/" TargetMode="External"/><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hyperlink" Target="http://www.ifatca.org" TargetMode="Externa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mailto:trish.gilbert@ifatca.org"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the-controller.ne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alebovidge@natca.org"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Slide Number Placeholder 2"/>
          <p:cNvSpPr>
            <a:spLocks noGrp="1"/>
          </p:cNvSpPr>
          <p:nvPr>
            <p:ph type="sldNum" sz="quarter" idx="12"/>
          </p:nvPr>
        </p:nvSpPr>
        <p:spPr/>
        <p:txBody>
          <a:bodyPr/>
          <a:lstStyle/>
          <a:p>
            <a:fld id="{6ACAC15D-9447-4B44-A631-DE9E3BEEEE7E}" type="slidenum">
              <a:rPr lang="en-US" smtClean="0"/>
              <a:pPr/>
              <a:t>1</a:t>
            </a:fld>
            <a:endParaRPr lang="en-US" dirty="0"/>
          </a:p>
        </p:txBody>
      </p:sp>
      <p:sp>
        <p:nvSpPr>
          <p:cNvPr id="4" name="Subtitle 3"/>
          <p:cNvSpPr>
            <a:spLocks noGrp="1"/>
          </p:cNvSpPr>
          <p:nvPr>
            <p:ph type="subTitle" idx="1"/>
          </p:nvPr>
        </p:nvSpPr>
        <p:spPr>
          <a:xfrm>
            <a:off x="1295400" y="357346"/>
            <a:ext cx="6858000" cy="676689"/>
          </a:xfrm>
        </p:spPr>
        <p:txBody>
          <a:bodyPr>
            <a:noAutofit/>
          </a:bodyPr>
          <a:lstStyle/>
          <a:p>
            <a:pPr>
              <a:lnSpc>
                <a:spcPct val="100000"/>
              </a:lnSpc>
              <a:spcBef>
                <a:spcPts val="0"/>
              </a:spcBef>
            </a:pPr>
            <a:r>
              <a:rPr lang="en-US" sz="3600" dirty="0">
                <a:latin typeface="Roboto Black" panose="02000000000000000000" pitchFamily="2" charset="0"/>
                <a:ea typeface="Roboto Black" panose="02000000000000000000" pitchFamily="2" charset="0"/>
              </a:rPr>
              <a:t>One Sky, One Voice</a:t>
            </a:r>
          </a:p>
        </p:txBody>
      </p:sp>
      <p:sp>
        <p:nvSpPr>
          <p:cNvPr id="5" name="Subtitle 3">
            <a:extLst>
              <a:ext uri="{FF2B5EF4-FFF2-40B4-BE49-F238E27FC236}">
                <a16:creationId xmlns:a16="http://schemas.microsoft.com/office/drawing/2014/main" id="{15E983F4-0EDA-0ABD-4A8B-6421379134A4}"/>
              </a:ext>
            </a:extLst>
          </p:cNvPr>
          <p:cNvSpPr>
            <a:spLocks noGrp="1"/>
          </p:cNvSpPr>
          <p:nvPr>
            <p:ph type="subTitle" idx="1"/>
          </p:nvPr>
        </p:nvSpPr>
        <p:spPr>
          <a:xfrm>
            <a:off x="1295400" y="4286250"/>
            <a:ext cx="6858000" cy="676689"/>
          </a:xfrm>
        </p:spPr>
        <p:txBody>
          <a:bodyPr>
            <a:noAutofit/>
          </a:bodyPr>
          <a:lstStyle/>
          <a:p>
            <a:pPr>
              <a:lnSpc>
                <a:spcPct val="100000"/>
              </a:lnSpc>
              <a:spcBef>
                <a:spcPts val="0"/>
              </a:spcBef>
            </a:pPr>
            <a:r>
              <a:rPr lang="en-US" sz="3000" dirty="0">
                <a:latin typeface="Roboto Black" panose="02000000000000000000" pitchFamily="2" charset="0"/>
                <a:ea typeface="Roboto Black" panose="02000000000000000000" pitchFamily="2" charset="0"/>
              </a:rPr>
              <a:t>Las Vegas, NV – NATCA ATX </a:t>
            </a:r>
          </a:p>
          <a:p>
            <a:pPr>
              <a:lnSpc>
                <a:spcPct val="100000"/>
              </a:lnSpc>
              <a:spcBef>
                <a:spcPts val="0"/>
              </a:spcBef>
            </a:pPr>
            <a:r>
              <a:rPr lang="en-US" sz="3000" dirty="0">
                <a:latin typeface="Roboto Black" panose="02000000000000000000" pitchFamily="2" charset="0"/>
                <a:ea typeface="Roboto Black" panose="02000000000000000000" pitchFamily="2" charset="0"/>
              </a:rPr>
              <a:t>DEC 12-16, 2022</a:t>
            </a:r>
          </a:p>
        </p:txBody>
      </p:sp>
    </p:spTree>
    <p:extLst>
      <p:ext uri="{BB962C8B-B14F-4D97-AF65-F5344CB8AC3E}">
        <p14:creationId xmlns:p14="http://schemas.microsoft.com/office/powerpoint/2010/main" val="2639209245"/>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ACAC15D-9447-4B44-A631-DE9E3BEEEE7E}" type="slidenum">
              <a:rPr lang="en-US" smtClean="0"/>
              <a:pPr/>
              <a:t>10</a:t>
            </a:fld>
            <a:endParaRPr lang="en-US"/>
          </a:p>
        </p:txBody>
      </p:sp>
      <p:pic>
        <p:nvPicPr>
          <p:cNvPr id="3" name="Picture 2" descr="Diagram&#10;&#10;Description automatically generated">
            <a:extLst>
              <a:ext uri="{FF2B5EF4-FFF2-40B4-BE49-F238E27FC236}">
                <a16:creationId xmlns:a16="http://schemas.microsoft.com/office/drawing/2014/main" id="{865DE633-9ADB-A394-9C56-67087B0EE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110" y="15203"/>
            <a:ext cx="7532370" cy="5009026"/>
          </a:xfrm>
          <a:prstGeom prst="rect">
            <a:avLst/>
          </a:prstGeom>
        </p:spPr>
      </p:pic>
    </p:spTree>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5926" y="848803"/>
            <a:ext cx="7772400" cy="480987"/>
          </a:xfrm>
        </p:spPr>
        <p:txBody>
          <a:bodyPr>
            <a:normAutofit fontScale="90000"/>
          </a:bodyPr>
          <a:lstStyle/>
          <a:p>
            <a:r>
              <a:rPr lang="sv-SE" sz="3000" dirty="0">
                <a:solidFill>
                  <a:schemeClr val="accent5">
                    <a:lumMod val="75000"/>
                  </a:schemeClr>
                </a:solidFill>
              </a:rPr>
              <a:t>IFATCA </a:t>
            </a:r>
            <a:r>
              <a:rPr lang="sv-SE" sz="3000" dirty="0" err="1">
                <a:solidFill>
                  <a:schemeClr val="accent5">
                    <a:lumMod val="75000"/>
                  </a:schemeClr>
                </a:solidFill>
              </a:rPr>
              <a:t>Standing</a:t>
            </a:r>
            <a:r>
              <a:rPr lang="sv-SE" sz="3000" dirty="0">
                <a:solidFill>
                  <a:schemeClr val="accent5">
                    <a:lumMod val="75000"/>
                  </a:schemeClr>
                </a:solidFill>
              </a:rPr>
              <a:t> </a:t>
            </a:r>
            <a:r>
              <a:rPr lang="sv-SE" sz="3000" dirty="0" err="1">
                <a:solidFill>
                  <a:schemeClr val="accent5">
                    <a:lumMod val="75000"/>
                  </a:schemeClr>
                </a:solidFill>
              </a:rPr>
              <a:t>Committees</a:t>
            </a:r>
            <a:br>
              <a:rPr lang="sv-SE" dirty="0"/>
            </a:br>
            <a:endParaRPr lang="sv-SE" dirty="0"/>
          </a:p>
        </p:txBody>
      </p:sp>
      <p:sp>
        <p:nvSpPr>
          <p:cNvPr id="4" name="Platshållare för sidfot 3"/>
          <p:cNvSpPr>
            <a:spLocks noGrp="1"/>
          </p:cNvSpPr>
          <p:nvPr>
            <p:ph type="ftr" sz="quarter" idx="11"/>
          </p:nvPr>
        </p:nvSpPr>
        <p:spPr/>
        <p:txBody>
          <a:bodyPr/>
          <a:lstStyle/>
          <a:p>
            <a:r>
              <a:rPr lang="en-US"/>
              <a:t>International Federation of Air Traffic Controllers’ Associations</a:t>
            </a:r>
            <a:endParaRPr lang="en-US" dirty="0"/>
          </a:p>
        </p:txBody>
      </p:sp>
      <p:sp>
        <p:nvSpPr>
          <p:cNvPr id="5" name="Platshållare för bildnummer 4"/>
          <p:cNvSpPr>
            <a:spLocks noGrp="1"/>
          </p:cNvSpPr>
          <p:nvPr>
            <p:ph type="sldNum" sz="quarter" idx="12"/>
          </p:nvPr>
        </p:nvSpPr>
        <p:spPr/>
        <p:txBody>
          <a:bodyPr/>
          <a:lstStyle/>
          <a:p>
            <a:fld id="{6ACAC15D-9447-4B44-A631-DE9E3BEEEE7E}" type="slidenum">
              <a:rPr lang="en-US" smtClean="0"/>
              <a:pPr/>
              <a:t>11</a:t>
            </a:fld>
            <a:endParaRPr lang="en-US" dirty="0"/>
          </a:p>
        </p:txBody>
      </p:sp>
      <p:graphicFrame>
        <p:nvGraphicFramePr>
          <p:cNvPr id="3" name="Diagram 2"/>
          <p:cNvGraphicFramePr/>
          <p:nvPr>
            <p:extLst>
              <p:ext uri="{D42A27DB-BD31-4B8C-83A1-F6EECF244321}">
                <p14:modId xmlns:p14="http://schemas.microsoft.com/office/powerpoint/2010/main" val="2709382666"/>
              </p:ext>
            </p:extLst>
          </p:nvPr>
        </p:nvGraphicFramePr>
        <p:xfrm>
          <a:off x="1514126" y="7313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24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215" y="142738"/>
            <a:ext cx="8304135" cy="994172"/>
          </a:xfrm>
        </p:spPr>
        <p:txBody>
          <a:bodyPr>
            <a:normAutofit/>
          </a:bodyPr>
          <a:lstStyle/>
          <a:p>
            <a:pPr algn="ctr"/>
            <a:r>
              <a:rPr lang="es-ES" sz="3200" dirty="0"/>
              <a:t>TECHNICAL (TOC)  AND PROFESSIONAL (PLC) COMMITTEES</a:t>
            </a:r>
            <a:endParaRPr lang="es-ES_tradnl" sz="3200" dirty="0"/>
          </a:p>
        </p:txBody>
      </p:sp>
      <p:sp>
        <p:nvSpPr>
          <p:cNvPr id="3" name="Marcador de pie de página 2"/>
          <p:cNvSpPr>
            <a:spLocks noGrp="1"/>
          </p:cNvSpPr>
          <p:nvPr>
            <p:ph type="ftr" sz="quarter" idx="11"/>
          </p:nvPr>
        </p:nvSpPr>
        <p:spPr/>
        <p:txBody>
          <a:bodyPr/>
          <a:lstStyle/>
          <a:p>
            <a:r>
              <a:rPr lang="en-US"/>
              <a:t>International Federation of Air Traffic Controllers’ Associations</a:t>
            </a:r>
            <a:endParaRPr lang="en-US" dirty="0"/>
          </a:p>
        </p:txBody>
      </p:sp>
      <p:sp>
        <p:nvSpPr>
          <p:cNvPr id="4" name="Marcador de número de diapositiva 3"/>
          <p:cNvSpPr>
            <a:spLocks noGrp="1"/>
          </p:cNvSpPr>
          <p:nvPr>
            <p:ph type="sldNum" sz="quarter" idx="12"/>
          </p:nvPr>
        </p:nvSpPr>
        <p:spPr/>
        <p:txBody>
          <a:bodyPr/>
          <a:lstStyle/>
          <a:p>
            <a:fld id="{6ACAC15D-9447-4B44-A631-DE9E3BEEEE7E}" type="slidenum">
              <a:rPr lang="en-US" smtClean="0"/>
              <a:t>12</a:t>
            </a:fld>
            <a:endParaRPr lang="en-US"/>
          </a:p>
        </p:txBody>
      </p:sp>
      <p:sp>
        <p:nvSpPr>
          <p:cNvPr id="24" name="CuadroTexto 23"/>
          <p:cNvSpPr txBox="1"/>
          <p:nvPr/>
        </p:nvSpPr>
        <p:spPr>
          <a:xfrm>
            <a:off x="15787" y="833453"/>
            <a:ext cx="5087939" cy="3476593"/>
          </a:xfrm>
          <a:prstGeom prst="rect">
            <a:avLst/>
          </a:prstGeom>
          <a:noFill/>
        </p:spPr>
        <p:txBody>
          <a:bodyPr wrap="square" numCol="1" rtlCol="0">
            <a:spAutoFit/>
          </a:bodyPr>
          <a:lstStyle/>
          <a:p>
            <a:pPr marL="257175" indent="-257175">
              <a:lnSpc>
                <a:spcPct val="300000"/>
              </a:lnSpc>
              <a:buFont typeface="Arial" panose="020B0604020202020204" pitchFamily="34" charset="0"/>
              <a:buChar char="•"/>
            </a:pPr>
            <a:r>
              <a:rPr lang="es-ES" sz="2600" dirty="0" err="1">
                <a:latin typeface="Roboto" charset="0"/>
                <a:ea typeface="Roboto" charset="0"/>
                <a:cs typeface="Roboto" charset="0"/>
              </a:rPr>
              <a:t>Study</a:t>
            </a:r>
            <a:r>
              <a:rPr lang="es-ES" sz="2600" dirty="0">
                <a:latin typeface="Roboto" charset="0"/>
                <a:ea typeface="Roboto" charset="0"/>
                <a:cs typeface="Roboto" charset="0"/>
              </a:rPr>
              <a:t> of new </a:t>
            </a:r>
            <a:r>
              <a:rPr lang="es-ES" sz="2600" dirty="0" err="1">
                <a:latin typeface="Roboto" charset="0"/>
                <a:ea typeface="Roboto" charset="0"/>
                <a:cs typeface="Roboto" charset="0"/>
              </a:rPr>
              <a:t>subjects</a:t>
            </a:r>
            <a:endParaRPr lang="es-ES_tradnl" sz="2600" dirty="0">
              <a:latin typeface="Roboto" charset="0"/>
              <a:ea typeface="Roboto" charset="0"/>
              <a:cs typeface="Roboto" charset="0"/>
            </a:endParaRPr>
          </a:p>
          <a:p>
            <a:pPr marL="257175" indent="-257175">
              <a:lnSpc>
                <a:spcPct val="300000"/>
              </a:lnSpc>
              <a:buFont typeface="Arial" panose="020B0604020202020204" pitchFamily="34" charset="0"/>
              <a:buChar char="•"/>
            </a:pPr>
            <a:r>
              <a:rPr lang="es-ES" sz="2600" dirty="0" err="1">
                <a:latin typeface="Roboto" charset="0"/>
                <a:ea typeface="Roboto" charset="0"/>
                <a:cs typeface="Roboto" charset="0"/>
              </a:rPr>
              <a:t>Drafting</a:t>
            </a:r>
            <a:r>
              <a:rPr lang="es-ES" sz="2600" dirty="0">
                <a:latin typeface="Roboto" charset="0"/>
                <a:ea typeface="Roboto" charset="0"/>
                <a:cs typeface="Roboto" charset="0"/>
              </a:rPr>
              <a:t> </a:t>
            </a:r>
            <a:r>
              <a:rPr lang="es-ES" sz="2600" dirty="0" err="1">
                <a:latin typeface="Roboto" charset="0"/>
                <a:ea typeface="Roboto" charset="0"/>
                <a:cs typeface="Roboto" charset="0"/>
              </a:rPr>
              <a:t>of</a:t>
            </a:r>
            <a:r>
              <a:rPr lang="es-ES" sz="2600" dirty="0">
                <a:latin typeface="Roboto" charset="0"/>
                <a:ea typeface="Roboto" charset="0"/>
                <a:cs typeface="Roboto" charset="0"/>
              </a:rPr>
              <a:t> </a:t>
            </a:r>
            <a:r>
              <a:rPr lang="es-ES" sz="2600" dirty="0" err="1">
                <a:latin typeface="Roboto" charset="0"/>
                <a:ea typeface="Roboto" charset="0"/>
                <a:cs typeface="Roboto" charset="0"/>
              </a:rPr>
              <a:t>policies</a:t>
            </a:r>
            <a:r>
              <a:rPr lang="es-ES" sz="2600" dirty="0">
                <a:latin typeface="Roboto" charset="0"/>
                <a:ea typeface="Roboto" charset="0"/>
                <a:cs typeface="Roboto" charset="0"/>
              </a:rPr>
              <a:t> </a:t>
            </a:r>
            <a:r>
              <a:rPr lang="es-ES" sz="2600" dirty="0" err="1">
                <a:latin typeface="Roboto" charset="0"/>
                <a:ea typeface="Roboto" charset="0"/>
                <a:cs typeface="Roboto" charset="0"/>
              </a:rPr>
              <a:t>via</a:t>
            </a:r>
            <a:r>
              <a:rPr lang="es-ES" sz="2600" dirty="0">
                <a:latin typeface="Roboto" charset="0"/>
                <a:ea typeface="Roboto" charset="0"/>
                <a:cs typeface="Roboto" charset="0"/>
              </a:rPr>
              <a:t> </a:t>
            </a:r>
            <a:r>
              <a:rPr lang="es-ES" sz="2600" dirty="0" err="1">
                <a:latin typeface="Roboto" charset="0"/>
                <a:ea typeface="Roboto" charset="0"/>
                <a:cs typeface="Roboto" charset="0"/>
              </a:rPr>
              <a:t>WPs</a:t>
            </a:r>
            <a:endParaRPr lang="es-ES_tradnl" sz="2600" dirty="0">
              <a:latin typeface="Roboto" charset="0"/>
              <a:ea typeface="Roboto" charset="0"/>
              <a:cs typeface="Roboto" charset="0"/>
            </a:endParaRPr>
          </a:p>
          <a:p>
            <a:pPr marL="257175" indent="-257175">
              <a:lnSpc>
                <a:spcPct val="300000"/>
              </a:lnSpc>
              <a:buFont typeface="Arial" panose="020B0604020202020204" pitchFamily="34" charset="0"/>
              <a:buChar char="•"/>
            </a:pPr>
            <a:r>
              <a:rPr lang="es-ES" sz="2600" dirty="0" err="1">
                <a:latin typeface="Roboto" charset="0"/>
                <a:ea typeface="Roboto" charset="0"/>
                <a:cs typeface="Roboto" charset="0"/>
              </a:rPr>
              <a:t>Keeping</a:t>
            </a:r>
            <a:r>
              <a:rPr lang="es-ES" sz="2600" dirty="0">
                <a:latin typeface="Roboto" charset="0"/>
                <a:ea typeface="Roboto" charset="0"/>
                <a:cs typeface="Roboto" charset="0"/>
              </a:rPr>
              <a:t> TPM up to date</a:t>
            </a:r>
            <a:endParaRPr lang="es-ES_tradnl" sz="2600" dirty="0">
              <a:latin typeface="Roboto" charset="0"/>
              <a:ea typeface="Roboto" charset="0"/>
              <a:cs typeface="Roboto" charset="0"/>
            </a:endParaRPr>
          </a:p>
        </p:txBody>
      </p:sp>
      <p:pic>
        <p:nvPicPr>
          <p:cNvPr id="7" name="Picture 6" descr="A group of people posing for a photo&#10;&#10;Description automatically generated">
            <a:extLst>
              <a:ext uri="{FF2B5EF4-FFF2-40B4-BE49-F238E27FC236}">
                <a16:creationId xmlns:a16="http://schemas.microsoft.com/office/drawing/2014/main" id="{8EA5A424-5B56-E380-F66F-BDE21D071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8305" y="1206923"/>
            <a:ext cx="4675695" cy="3669383"/>
          </a:xfrm>
          <a:prstGeom prst="rect">
            <a:avLst/>
          </a:prstGeom>
        </p:spPr>
      </p:pic>
    </p:spTree>
    <p:extLst>
      <p:ext uri="{BB962C8B-B14F-4D97-AF65-F5344CB8AC3E}">
        <p14:creationId xmlns:p14="http://schemas.microsoft.com/office/powerpoint/2010/main" val="147513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3469"/>
                </a:solidFill>
                <a:latin typeface="Roboto Black" panose="020B0604020202020204" pitchFamily="2" charset="0"/>
                <a:ea typeface="Roboto Black" panose="020B0604020202020204" pitchFamily="2" charset="0"/>
              </a:rPr>
              <a:t>Policy Development</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13</a:t>
            </a:fld>
            <a:endParaRPr lang="en-US"/>
          </a:p>
        </p:txBody>
      </p:sp>
      <p:sp>
        <p:nvSpPr>
          <p:cNvPr id="6" name="Nach oben gekrümmter Pfeil 9">
            <a:extLst>
              <a:ext uri="{FF2B5EF4-FFF2-40B4-BE49-F238E27FC236}">
                <a16:creationId xmlns:a16="http://schemas.microsoft.com/office/drawing/2014/main" id="{FA3511E5-7E88-40A2-A61A-F11D4E0627B1}"/>
              </a:ext>
            </a:extLst>
          </p:cNvPr>
          <p:cNvSpPr/>
          <p:nvPr/>
        </p:nvSpPr>
        <p:spPr>
          <a:xfrm rot="5400000">
            <a:off x="1303366" y="2107755"/>
            <a:ext cx="4023387" cy="1434136"/>
          </a:xfrm>
          <a:prstGeom prst="curvedUp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7" name="Nach oben gekrümmter Pfeil 8">
            <a:extLst>
              <a:ext uri="{FF2B5EF4-FFF2-40B4-BE49-F238E27FC236}">
                <a16:creationId xmlns:a16="http://schemas.microsoft.com/office/drawing/2014/main" id="{A6CE9BB5-0364-4E4B-87EB-5F7EDA7315E7}"/>
              </a:ext>
            </a:extLst>
          </p:cNvPr>
          <p:cNvSpPr/>
          <p:nvPr/>
        </p:nvSpPr>
        <p:spPr>
          <a:xfrm rot="16200000">
            <a:off x="6182761" y="1997593"/>
            <a:ext cx="4219622" cy="1504084"/>
          </a:xfrm>
          <a:prstGeom prst="curvedUp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8" name="Textfeld 6">
            <a:extLst>
              <a:ext uri="{FF2B5EF4-FFF2-40B4-BE49-F238E27FC236}">
                <a16:creationId xmlns:a16="http://schemas.microsoft.com/office/drawing/2014/main" id="{674CAA95-8A88-493C-A131-72EE000E1EB5}"/>
              </a:ext>
            </a:extLst>
          </p:cNvPr>
          <p:cNvSpPr txBox="1"/>
          <p:nvPr/>
        </p:nvSpPr>
        <p:spPr>
          <a:xfrm>
            <a:off x="3835689" y="1298772"/>
            <a:ext cx="4679661" cy="3031599"/>
          </a:xfrm>
          <a:prstGeom prst="rect">
            <a:avLst/>
          </a:prstGeom>
          <a:noFill/>
        </p:spPr>
        <p:txBody>
          <a:bodyPr wrap="square" rtlCol="0">
            <a:spAutoFit/>
          </a:bodyPr>
          <a:lstStyle/>
          <a:p>
            <a:r>
              <a:rPr lang="en-GB" sz="1200" dirty="0">
                <a:solidFill>
                  <a:schemeClr val="tx2"/>
                </a:solidFill>
                <a:latin typeface="Noto Sans" panose="020B0502040504020204" pitchFamily="34"/>
                <a:ea typeface="Noto Sans" panose="020B0502040504020204" pitchFamily="34"/>
                <a:cs typeface="Noto Sans" panose="020B0502040504020204" pitchFamily="34"/>
              </a:rPr>
              <a:t>Participation in WG with our partners</a:t>
            </a:r>
          </a:p>
          <a:p>
            <a:endParaRPr lang="en-GB" sz="1200" dirty="0">
              <a:solidFill>
                <a:schemeClr val="tx2"/>
              </a:solidFill>
              <a:latin typeface="Noto Sans" panose="020B0502040504020204" pitchFamily="34"/>
              <a:ea typeface="Noto Sans" panose="020B0502040504020204" pitchFamily="34"/>
              <a:cs typeface="Noto Sans" panose="020B0502040504020204" pitchFamily="34"/>
            </a:endParaRPr>
          </a:p>
          <a:p>
            <a:r>
              <a:rPr lang="en-GB" sz="1200" dirty="0">
                <a:solidFill>
                  <a:schemeClr val="tx2"/>
                </a:solidFill>
                <a:latin typeface="Noto Sans" panose="020B0502040504020204" pitchFamily="34"/>
                <a:ea typeface="Noto Sans" panose="020B0502040504020204" pitchFamily="34"/>
                <a:cs typeface="Noto Sans" panose="020B0502040504020204" pitchFamily="34"/>
              </a:rPr>
              <a:t>IFATCA Standing Committees will produce Working Papers for conference </a:t>
            </a:r>
          </a:p>
          <a:p>
            <a:endParaRPr lang="en-GB" sz="1200" dirty="0">
              <a:solidFill>
                <a:schemeClr val="tx2"/>
              </a:solidFill>
              <a:latin typeface="Noto Sans" panose="020B0502040504020204" pitchFamily="34"/>
              <a:ea typeface="Noto Sans" panose="020B0502040504020204" pitchFamily="34"/>
              <a:cs typeface="Noto Sans" panose="020B0502040504020204" pitchFamily="34"/>
            </a:endParaRPr>
          </a:p>
          <a:p>
            <a:r>
              <a:rPr lang="en-GB" sz="1200" dirty="0">
                <a:solidFill>
                  <a:schemeClr val="tx2"/>
                </a:solidFill>
                <a:latin typeface="Noto Sans" panose="020B0502040504020204" pitchFamily="34"/>
                <a:ea typeface="Noto Sans" panose="020B0502040504020204" pitchFamily="34"/>
                <a:cs typeface="Noto Sans" panose="020B0502040504020204" pitchFamily="34"/>
              </a:rPr>
              <a:t>The Working papers will after discussions lead to either</a:t>
            </a:r>
          </a:p>
          <a:p>
            <a:endParaRPr lang="en-GB" sz="1100" dirty="0">
              <a:solidFill>
                <a:schemeClr val="tx2"/>
              </a:solidFill>
              <a:latin typeface="Noto Sans" panose="020B0502040504020204" pitchFamily="34"/>
              <a:ea typeface="Noto Sans" panose="020B0502040504020204" pitchFamily="34"/>
              <a:cs typeface="Noto Sans" panose="020B0502040504020204" pitchFamily="34"/>
            </a:endParaRPr>
          </a:p>
          <a:p>
            <a:r>
              <a:rPr lang="en-GB" sz="1200" dirty="0">
                <a:solidFill>
                  <a:schemeClr val="tx2"/>
                </a:solidFill>
                <a:latin typeface="Noto Sans" panose="020B0502040504020204" pitchFamily="34"/>
                <a:ea typeface="Noto Sans" panose="020B0502040504020204" pitchFamily="34"/>
                <a:cs typeface="Noto Sans" panose="020B0502040504020204" pitchFamily="34"/>
              </a:rPr>
              <a:t>...</a:t>
            </a:r>
            <a:r>
              <a:rPr lang="en-GB" sz="1200" dirty="0">
                <a:solidFill>
                  <a:srgbClr val="FF0000"/>
                </a:solidFill>
                <a:latin typeface="Noto Sans" panose="020B0502040504020204" pitchFamily="34"/>
                <a:ea typeface="Noto Sans" panose="020B0502040504020204" pitchFamily="34"/>
                <a:cs typeface="Noto Sans" panose="020B0502040504020204" pitchFamily="34"/>
              </a:rPr>
              <a:t>Information papers</a:t>
            </a:r>
            <a:r>
              <a:rPr lang="en-GB" sz="1200" dirty="0">
                <a:solidFill>
                  <a:schemeClr val="tx2"/>
                </a:solidFill>
                <a:latin typeface="Noto Sans" panose="020B0502040504020204" pitchFamily="34"/>
                <a:ea typeface="Noto Sans" panose="020B0502040504020204" pitchFamily="34"/>
                <a:cs typeface="Noto Sans" panose="020B0502040504020204" pitchFamily="34"/>
              </a:rPr>
              <a:t>, </a:t>
            </a:r>
            <a:r>
              <a:rPr lang="en-GB" sz="1200" dirty="0">
                <a:solidFill>
                  <a:srgbClr val="FF0000"/>
                </a:solidFill>
                <a:latin typeface="Noto Sans" panose="020B0502040504020204" pitchFamily="34"/>
                <a:ea typeface="Noto Sans" panose="020B0502040504020204" pitchFamily="34"/>
                <a:cs typeface="Noto Sans" panose="020B0502040504020204" pitchFamily="34"/>
              </a:rPr>
              <a:t>Recommendations </a:t>
            </a:r>
            <a:r>
              <a:rPr lang="en-GB" sz="1200" dirty="0">
                <a:solidFill>
                  <a:schemeClr val="tx2"/>
                </a:solidFill>
                <a:latin typeface="Noto Sans" panose="020B0502040504020204" pitchFamily="34"/>
                <a:ea typeface="Noto Sans" panose="020B0502040504020204" pitchFamily="34"/>
                <a:cs typeface="Noto Sans" panose="020B0502040504020204" pitchFamily="34"/>
              </a:rPr>
              <a:t>Or </a:t>
            </a:r>
            <a:r>
              <a:rPr lang="en-GB" sz="1200" dirty="0">
                <a:solidFill>
                  <a:srgbClr val="FF0000"/>
                </a:solidFill>
                <a:latin typeface="Noto Sans" panose="020B0502040504020204" pitchFamily="34"/>
                <a:ea typeface="Noto Sans" panose="020B0502040504020204" pitchFamily="34"/>
                <a:cs typeface="Noto Sans" panose="020B0502040504020204" pitchFamily="34"/>
              </a:rPr>
              <a:t>Policy</a:t>
            </a:r>
          </a:p>
          <a:p>
            <a:endParaRPr lang="en-GB" sz="1200" dirty="0">
              <a:solidFill>
                <a:schemeClr val="tx2"/>
              </a:solidFill>
              <a:latin typeface="Noto Sans" panose="020B0502040504020204" pitchFamily="34"/>
              <a:ea typeface="Noto Sans" panose="020B0502040504020204" pitchFamily="34"/>
              <a:cs typeface="Noto Sans" panose="020B0502040504020204" pitchFamily="34"/>
            </a:endParaRPr>
          </a:p>
          <a:p>
            <a:r>
              <a:rPr lang="en-GB" sz="1200" dirty="0">
                <a:solidFill>
                  <a:schemeClr val="tx2"/>
                </a:solidFill>
                <a:latin typeface="Noto Sans" panose="020B0502040504020204" pitchFamily="34"/>
                <a:ea typeface="Noto Sans" panose="020B0502040504020204" pitchFamily="34"/>
                <a:cs typeface="Noto Sans" panose="020B0502040504020204" pitchFamily="34"/>
              </a:rPr>
              <a:t>… And will be included in the MANUAL</a:t>
            </a:r>
          </a:p>
          <a:p>
            <a:endParaRPr lang="en-GB" sz="1200" dirty="0">
              <a:solidFill>
                <a:schemeClr val="tx2"/>
              </a:solidFill>
              <a:latin typeface="Noto Sans" panose="020B0502040504020204" pitchFamily="34"/>
              <a:ea typeface="Noto Sans" panose="020B0502040504020204" pitchFamily="34"/>
              <a:cs typeface="Noto Sans" panose="020B0502040504020204" pitchFamily="34"/>
            </a:endParaRPr>
          </a:p>
          <a:p>
            <a:r>
              <a:rPr lang="en-GB" sz="1200" dirty="0">
                <a:solidFill>
                  <a:schemeClr val="tx2"/>
                </a:solidFill>
                <a:latin typeface="Noto Sans" panose="020B0502040504020204" pitchFamily="34"/>
                <a:ea typeface="Noto Sans" panose="020B0502040504020204" pitchFamily="34"/>
                <a:cs typeface="Noto Sans" panose="020B0502040504020204" pitchFamily="34"/>
              </a:rPr>
              <a:t>All WPs are available from the IFATCA website</a:t>
            </a:r>
          </a:p>
          <a:p>
            <a:endParaRPr lang="en-GB" sz="1200" dirty="0">
              <a:solidFill>
                <a:schemeClr val="tx2"/>
              </a:solidFill>
              <a:latin typeface="Noto Sans" panose="020B0502040504020204" pitchFamily="34"/>
              <a:ea typeface="Noto Sans" panose="020B0502040504020204" pitchFamily="34"/>
              <a:cs typeface="Noto Sans" panose="020B0502040504020204" pitchFamily="34"/>
            </a:endParaRPr>
          </a:p>
          <a:p>
            <a:r>
              <a:rPr lang="en-GB" sz="1200" dirty="0">
                <a:solidFill>
                  <a:schemeClr val="tx2"/>
                </a:solidFill>
                <a:latin typeface="Noto Sans" panose="020B0502040504020204" pitchFamily="34"/>
                <a:ea typeface="Noto Sans" panose="020B0502040504020204" pitchFamily="34"/>
                <a:cs typeface="Noto Sans" panose="020B0502040504020204" pitchFamily="34"/>
              </a:rPr>
              <a:t>The Technical &amp; Professional Manual serves as guideline for discussion on regional level and will be updated according to input received </a:t>
            </a:r>
          </a:p>
        </p:txBody>
      </p:sp>
      <p:pic>
        <p:nvPicPr>
          <p:cNvPr id="9" name="Picture 8" descr="A sign with a light house in the background&#10;&#10;Description automatically generated with low confidence">
            <a:extLst>
              <a:ext uri="{FF2B5EF4-FFF2-40B4-BE49-F238E27FC236}">
                <a16:creationId xmlns:a16="http://schemas.microsoft.com/office/drawing/2014/main" id="{552C1603-28E8-8848-F244-442B6FABB9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36910"/>
            <a:ext cx="2534856" cy="3331186"/>
          </a:xfrm>
          <a:prstGeom prst="rect">
            <a:avLst/>
          </a:prstGeom>
        </p:spPr>
      </p:pic>
    </p:spTree>
    <p:extLst>
      <p:ext uri="{BB962C8B-B14F-4D97-AF65-F5344CB8AC3E}">
        <p14:creationId xmlns:p14="http://schemas.microsoft.com/office/powerpoint/2010/main" val="365642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n-US"/>
              <a:t>International Federation of Air Traffic Controllers’ Associations</a:t>
            </a:r>
            <a:endParaRPr lang="en-US" dirty="0"/>
          </a:p>
        </p:txBody>
      </p:sp>
      <p:sp>
        <p:nvSpPr>
          <p:cNvPr id="4" name="Marcador de número de diapositiva 3"/>
          <p:cNvSpPr>
            <a:spLocks noGrp="1"/>
          </p:cNvSpPr>
          <p:nvPr>
            <p:ph type="sldNum" sz="quarter" idx="12"/>
          </p:nvPr>
        </p:nvSpPr>
        <p:spPr/>
        <p:txBody>
          <a:bodyPr/>
          <a:lstStyle/>
          <a:p>
            <a:fld id="{6ACAC15D-9447-4B44-A631-DE9E3BEEEE7E}" type="slidenum">
              <a:rPr lang="en-US" smtClean="0"/>
              <a:t>14</a:t>
            </a:fld>
            <a:endParaRPr lang="en-US"/>
          </a:p>
        </p:txBody>
      </p:sp>
      <p:sp>
        <p:nvSpPr>
          <p:cNvPr id="24" name="CuadroTexto 23"/>
          <p:cNvSpPr txBox="1"/>
          <p:nvPr/>
        </p:nvSpPr>
        <p:spPr>
          <a:xfrm>
            <a:off x="1599492" y="1630259"/>
            <a:ext cx="5256506" cy="2811026"/>
          </a:xfrm>
          <a:prstGeom prst="rect">
            <a:avLst/>
          </a:prstGeom>
          <a:noFill/>
        </p:spPr>
        <p:txBody>
          <a:bodyPr wrap="square" numCol="1" rtlCol="0">
            <a:spAutoFit/>
          </a:bodyPr>
          <a:lstStyle/>
          <a:p>
            <a:pPr marL="257175" indent="-257175">
              <a:lnSpc>
                <a:spcPct val="150000"/>
              </a:lnSpc>
              <a:buFont typeface="Arial" panose="020B0604020202020204" pitchFamily="34" charset="0"/>
              <a:buChar char="•"/>
            </a:pPr>
            <a:r>
              <a:rPr lang="es-ES" sz="2000" dirty="0" err="1">
                <a:latin typeface="Roboto" charset="0"/>
                <a:ea typeface="Roboto" charset="0"/>
                <a:cs typeface="Roboto" charset="0"/>
              </a:rPr>
              <a:t>Airspace</a:t>
            </a:r>
            <a:r>
              <a:rPr lang="es-ES" sz="2000" dirty="0">
                <a:latin typeface="Roboto" charset="0"/>
                <a:ea typeface="Roboto" charset="0"/>
                <a:cs typeface="Roboto" charset="0"/>
              </a:rPr>
              <a:t>/Flight Rules ref. UAS </a:t>
            </a:r>
            <a:r>
              <a:rPr lang="es-ES" sz="2000" dirty="0" err="1">
                <a:latin typeface="Roboto" charset="0"/>
                <a:ea typeface="Roboto" charset="0"/>
                <a:cs typeface="Roboto" charset="0"/>
              </a:rPr>
              <a:t>Integration</a:t>
            </a:r>
            <a:endParaRPr lang="es-ES" sz="2000" dirty="0">
              <a:latin typeface="Roboto" charset="0"/>
              <a:ea typeface="Roboto" charset="0"/>
              <a:cs typeface="Roboto" charset="0"/>
            </a:endParaRPr>
          </a:p>
          <a:p>
            <a:pPr marL="257175" indent="-257175">
              <a:lnSpc>
                <a:spcPct val="150000"/>
              </a:lnSpc>
              <a:buFont typeface="Arial" panose="020B0604020202020204" pitchFamily="34" charset="0"/>
              <a:buChar char="•"/>
            </a:pPr>
            <a:r>
              <a:rPr lang="en-US" sz="2000" dirty="0">
                <a:latin typeface="Roboto" charset="0"/>
                <a:ea typeface="Roboto" charset="0"/>
                <a:cs typeface="Roboto" charset="0"/>
              </a:rPr>
              <a:t>Artificial Intelligence</a:t>
            </a:r>
            <a:endParaRPr lang="es-ES_tradnl" sz="2000" dirty="0">
              <a:latin typeface="Roboto" charset="0"/>
              <a:ea typeface="Roboto" charset="0"/>
              <a:cs typeface="Roboto" charset="0"/>
            </a:endParaRPr>
          </a:p>
          <a:p>
            <a:pPr marL="257175" indent="-257175">
              <a:lnSpc>
                <a:spcPct val="150000"/>
              </a:lnSpc>
              <a:buFont typeface="Arial" panose="020B0604020202020204" pitchFamily="34" charset="0"/>
              <a:buChar char="•"/>
            </a:pPr>
            <a:r>
              <a:rPr lang="es-ES" sz="2000" dirty="0" err="1">
                <a:latin typeface="Roboto" charset="0"/>
                <a:ea typeface="Roboto" charset="0"/>
                <a:cs typeface="Roboto" charset="0"/>
              </a:rPr>
              <a:t>Very</a:t>
            </a:r>
            <a:r>
              <a:rPr lang="es-ES" sz="2000" dirty="0">
                <a:latin typeface="Roboto" charset="0"/>
                <a:ea typeface="Roboto" charset="0"/>
                <a:cs typeface="Roboto" charset="0"/>
              </a:rPr>
              <a:t> High </a:t>
            </a:r>
            <a:r>
              <a:rPr lang="es-ES" sz="2000" dirty="0" err="1">
                <a:latin typeface="Roboto" charset="0"/>
                <a:ea typeface="Roboto" charset="0"/>
                <a:cs typeface="Roboto" charset="0"/>
              </a:rPr>
              <a:t>Altitude</a:t>
            </a:r>
            <a:r>
              <a:rPr lang="es-ES" sz="2000" dirty="0">
                <a:latin typeface="Roboto" charset="0"/>
                <a:ea typeface="Roboto" charset="0"/>
                <a:cs typeface="Roboto" charset="0"/>
              </a:rPr>
              <a:t> </a:t>
            </a:r>
            <a:r>
              <a:rPr lang="es-ES" sz="2000" dirty="0" err="1">
                <a:latin typeface="Roboto" charset="0"/>
                <a:ea typeface="Roboto" charset="0"/>
                <a:cs typeface="Roboto" charset="0"/>
              </a:rPr>
              <a:t>Ops</a:t>
            </a:r>
            <a:r>
              <a:rPr lang="es-ES" sz="2000" dirty="0">
                <a:latin typeface="Roboto" charset="0"/>
                <a:ea typeface="Roboto" charset="0"/>
                <a:cs typeface="Roboto" charset="0"/>
              </a:rPr>
              <a:t>.</a:t>
            </a:r>
          </a:p>
          <a:p>
            <a:pPr marL="257175" indent="-257175">
              <a:lnSpc>
                <a:spcPct val="150000"/>
              </a:lnSpc>
              <a:buFont typeface="Arial" panose="020B0604020202020204" pitchFamily="34" charset="0"/>
              <a:buChar char="•"/>
            </a:pPr>
            <a:r>
              <a:rPr lang="es-ES" sz="2000" dirty="0" err="1">
                <a:latin typeface="Roboto" charset="0"/>
                <a:ea typeface="Roboto" charset="0"/>
                <a:cs typeface="Roboto" charset="0"/>
              </a:rPr>
              <a:t>Truth</a:t>
            </a:r>
            <a:r>
              <a:rPr lang="es-ES" sz="2000" dirty="0">
                <a:latin typeface="Roboto" charset="0"/>
                <a:ea typeface="Roboto" charset="0"/>
                <a:cs typeface="Roboto" charset="0"/>
              </a:rPr>
              <a:t> North vs. </a:t>
            </a:r>
            <a:r>
              <a:rPr lang="es-ES" sz="2000" dirty="0" err="1">
                <a:latin typeface="Roboto" charset="0"/>
                <a:ea typeface="Roboto" charset="0"/>
                <a:cs typeface="Roboto" charset="0"/>
              </a:rPr>
              <a:t>Magnetic</a:t>
            </a:r>
            <a:r>
              <a:rPr lang="es-ES" sz="2000" dirty="0">
                <a:latin typeface="Roboto" charset="0"/>
                <a:ea typeface="Roboto" charset="0"/>
                <a:cs typeface="Roboto" charset="0"/>
              </a:rPr>
              <a:t> North</a:t>
            </a:r>
          </a:p>
          <a:p>
            <a:pPr marL="257175" indent="-257175">
              <a:lnSpc>
                <a:spcPct val="150000"/>
              </a:lnSpc>
              <a:buFont typeface="Arial" panose="020B0604020202020204" pitchFamily="34" charset="0"/>
              <a:buChar char="•"/>
            </a:pPr>
            <a:r>
              <a:rPr lang="es-ES" sz="2000" dirty="0" err="1">
                <a:latin typeface="Roboto" charset="0"/>
                <a:ea typeface="Roboto" charset="0"/>
                <a:cs typeface="Roboto" charset="0"/>
              </a:rPr>
              <a:t>Controller</a:t>
            </a:r>
            <a:r>
              <a:rPr lang="es-ES" sz="2000" dirty="0">
                <a:latin typeface="Roboto" charset="0"/>
                <a:ea typeface="Roboto" charset="0"/>
                <a:cs typeface="Roboto" charset="0"/>
              </a:rPr>
              <a:t> </a:t>
            </a:r>
            <a:r>
              <a:rPr lang="es-ES" sz="2000" dirty="0" err="1">
                <a:latin typeface="Roboto" charset="0"/>
                <a:ea typeface="Roboto" charset="0"/>
                <a:cs typeface="Roboto" charset="0"/>
              </a:rPr>
              <a:t>Staffing</a:t>
            </a:r>
            <a:endParaRPr lang="es-ES" sz="2000" dirty="0">
              <a:latin typeface="Roboto" charset="0"/>
              <a:ea typeface="Roboto" charset="0"/>
              <a:cs typeface="Roboto" charset="0"/>
            </a:endParaRPr>
          </a:p>
          <a:p>
            <a:pPr marL="257175" indent="-257175">
              <a:lnSpc>
                <a:spcPct val="150000"/>
              </a:lnSpc>
              <a:buFont typeface="Arial" panose="020B0604020202020204" pitchFamily="34" charset="0"/>
              <a:buChar char="•"/>
            </a:pPr>
            <a:r>
              <a:rPr lang="es-ES" sz="2000" dirty="0" err="1">
                <a:latin typeface="Roboto" charset="0"/>
                <a:ea typeface="Roboto" charset="0"/>
                <a:cs typeface="Roboto" charset="0"/>
              </a:rPr>
              <a:t>Relief</a:t>
            </a:r>
            <a:r>
              <a:rPr lang="es-ES" sz="2000" dirty="0">
                <a:latin typeface="Roboto" charset="0"/>
                <a:ea typeface="Roboto" charset="0"/>
                <a:cs typeface="Roboto" charset="0"/>
              </a:rPr>
              <a:t> </a:t>
            </a:r>
            <a:r>
              <a:rPr lang="es-ES" sz="2000" dirty="0" err="1">
                <a:latin typeface="Roboto" charset="0"/>
                <a:ea typeface="Roboto" charset="0"/>
                <a:cs typeface="Roboto" charset="0"/>
              </a:rPr>
              <a:t>from</a:t>
            </a:r>
            <a:r>
              <a:rPr lang="es-ES" sz="2000" dirty="0">
                <a:latin typeface="Roboto" charset="0"/>
                <a:ea typeface="Roboto" charset="0"/>
                <a:cs typeface="Roboto" charset="0"/>
              </a:rPr>
              <a:t> Position after </a:t>
            </a:r>
            <a:r>
              <a:rPr lang="es-ES" sz="2000" dirty="0" err="1">
                <a:latin typeface="Roboto" charset="0"/>
                <a:ea typeface="Roboto" charset="0"/>
                <a:cs typeface="Roboto" charset="0"/>
              </a:rPr>
              <a:t>an</a:t>
            </a:r>
            <a:r>
              <a:rPr lang="es-ES" sz="2000" dirty="0">
                <a:latin typeface="Roboto" charset="0"/>
                <a:ea typeface="Roboto" charset="0"/>
                <a:cs typeface="Roboto" charset="0"/>
              </a:rPr>
              <a:t> </a:t>
            </a:r>
            <a:r>
              <a:rPr lang="es-ES" sz="2000" dirty="0" err="1">
                <a:latin typeface="Roboto" charset="0"/>
                <a:ea typeface="Roboto" charset="0"/>
                <a:cs typeface="Roboto" charset="0"/>
              </a:rPr>
              <a:t>Occurrence</a:t>
            </a:r>
            <a:endParaRPr lang="es-ES_tradnl" sz="2000" dirty="0">
              <a:latin typeface="Roboto" charset="0"/>
              <a:ea typeface="Roboto" charset="0"/>
              <a:cs typeface="Roboto" charset="0"/>
            </a:endParaRPr>
          </a:p>
        </p:txBody>
      </p:sp>
      <p:sp>
        <p:nvSpPr>
          <p:cNvPr id="9" name="CuadroTexto 8">
            <a:extLst>
              <a:ext uri="{FF2B5EF4-FFF2-40B4-BE49-F238E27FC236}">
                <a16:creationId xmlns:a16="http://schemas.microsoft.com/office/drawing/2014/main" id="{C9772C2D-A68E-0A4E-8D9D-D89756F36870}"/>
              </a:ext>
            </a:extLst>
          </p:cNvPr>
          <p:cNvSpPr txBox="1"/>
          <p:nvPr/>
        </p:nvSpPr>
        <p:spPr>
          <a:xfrm>
            <a:off x="2078699" y="590219"/>
            <a:ext cx="4298092" cy="848950"/>
          </a:xfrm>
          <a:prstGeom prst="rect">
            <a:avLst/>
          </a:prstGeom>
          <a:noFill/>
        </p:spPr>
        <p:txBody>
          <a:bodyPr wrap="square" numCol="1" rtlCol="0">
            <a:spAutoFit/>
          </a:bodyPr>
          <a:lstStyle/>
          <a:p>
            <a:pPr algn="ctr">
              <a:lnSpc>
                <a:spcPct val="300000"/>
              </a:lnSpc>
            </a:pPr>
            <a:r>
              <a:rPr lang="es-ES" sz="2000" dirty="0">
                <a:latin typeface="Roboto" charset="0"/>
                <a:ea typeface="Roboto" charset="0"/>
                <a:cs typeface="Roboto" charset="0"/>
              </a:rPr>
              <a:t>CURRENT WORK PROGRAM</a:t>
            </a:r>
            <a:endParaRPr lang="es-ES_tradnl" sz="2000" dirty="0">
              <a:latin typeface="Roboto" charset="0"/>
              <a:ea typeface="Roboto" charset="0"/>
              <a:cs typeface="Roboto" charset="0"/>
            </a:endParaRPr>
          </a:p>
        </p:txBody>
      </p:sp>
      <p:sp>
        <p:nvSpPr>
          <p:cNvPr id="10" name="Título 1">
            <a:extLst>
              <a:ext uri="{FF2B5EF4-FFF2-40B4-BE49-F238E27FC236}">
                <a16:creationId xmlns:a16="http://schemas.microsoft.com/office/drawing/2014/main" id="{B7F58AB1-7AE2-E542-A583-9D3B5AB73323}"/>
              </a:ext>
            </a:extLst>
          </p:cNvPr>
          <p:cNvSpPr>
            <a:spLocks noGrp="1"/>
          </p:cNvSpPr>
          <p:nvPr>
            <p:ph type="title"/>
          </p:nvPr>
        </p:nvSpPr>
        <p:spPr>
          <a:xfrm>
            <a:off x="628650" y="142738"/>
            <a:ext cx="7886700" cy="994172"/>
          </a:xfrm>
        </p:spPr>
        <p:txBody>
          <a:bodyPr>
            <a:normAutofit fontScale="90000"/>
          </a:bodyPr>
          <a:lstStyle/>
          <a:p>
            <a:pPr algn="ctr"/>
            <a:r>
              <a:rPr lang="es-ES" dirty="0">
                <a:solidFill>
                  <a:srgbClr val="003469"/>
                </a:solidFill>
              </a:rPr>
              <a:t>TECHNICAL (TOC) AND PROFESSIONAL (PLC) COMMITTEES</a:t>
            </a:r>
            <a:endParaRPr lang="es-ES_tradnl" dirty="0">
              <a:solidFill>
                <a:srgbClr val="003469"/>
              </a:solidFill>
            </a:endParaRPr>
          </a:p>
        </p:txBody>
      </p:sp>
    </p:spTree>
    <p:extLst>
      <p:ext uri="{BB962C8B-B14F-4D97-AF65-F5344CB8AC3E}">
        <p14:creationId xmlns:p14="http://schemas.microsoft.com/office/powerpoint/2010/main" val="425395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68E764C-BD10-0130-B347-74A176A44E56}"/>
              </a:ext>
            </a:extLst>
          </p:cNvPr>
          <p:cNvSpPr>
            <a:spLocks noGrp="1"/>
          </p:cNvSpPr>
          <p:nvPr>
            <p:ph type="subTitle" idx="1"/>
          </p:nvPr>
        </p:nvSpPr>
        <p:spPr>
          <a:xfrm>
            <a:off x="279918" y="1730574"/>
            <a:ext cx="8451788" cy="841176"/>
          </a:xfrm>
        </p:spPr>
        <p:txBody>
          <a:bodyPr>
            <a:normAutofit/>
          </a:bodyPr>
          <a:lstStyle/>
          <a:p>
            <a:r>
              <a:rPr lang="sv-SE" dirty="0">
                <a:solidFill>
                  <a:schemeClr val="tx2"/>
                </a:solidFill>
              </a:rPr>
              <a:t>Air Navigation Commission, ANC - 19 </a:t>
            </a:r>
            <a:r>
              <a:rPr lang="sv-SE" dirty="0" err="1">
                <a:solidFill>
                  <a:schemeClr val="tx2"/>
                </a:solidFill>
              </a:rPr>
              <a:t>member</a:t>
            </a:r>
            <a:r>
              <a:rPr lang="sv-SE" dirty="0">
                <a:solidFill>
                  <a:schemeClr val="tx2"/>
                </a:solidFill>
              </a:rPr>
              <a:t> </a:t>
            </a:r>
            <a:r>
              <a:rPr lang="sv-SE" dirty="0" err="1">
                <a:solidFill>
                  <a:schemeClr val="tx2"/>
                </a:solidFill>
              </a:rPr>
              <a:t>states</a:t>
            </a:r>
            <a:r>
              <a:rPr lang="sv-SE" dirty="0">
                <a:solidFill>
                  <a:schemeClr val="tx2"/>
                </a:solidFill>
              </a:rPr>
              <a:t> plus </a:t>
            </a:r>
            <a:r>
              <a:rPr lang="sv-SE" dirty="0" err="1">
                <a:solidFill>
                  <a:schemeClr val="tx2"/>
                </a:solidFill>
              </a:rPr>
              <a:t>other</a:t>
            </a:r>
            <a:r>
              <a:rPr lang="sv-SE" dirty="0">
                <a:solidFill>
                  <a:schemeClr val="tx2"/>
                </a:solidFill>
              </a:rPr>
              <a:t> </a:t>
            </a:r>
            <a:r>
              <a:rPr lang="sv-SE" dirty="0" err="1">
                <a:solidFill>
                  <a:schemeClr val="tx2"/>
                </a:solidFill>
              </a:rPr>
              <a:t>organizations</a:t>
            </a:r>
            <a:r>
              <a:rPr lang="sv-SE" dirty="0">
                <a:solidFill>
                  <a:schemeClr val="tx2"/>
                </a:solidFill>
              </a:rPr>
              <a:t>, </a:t>
            </a:r>
            <a:r>
              <a:rPr lang="sv-SE" dirty="0" err="1">
                <a:solidFill>
                  <a:schemeClr val="tx2"/>
                </a:solidFill>
              </a:rPr>
              <a:t>of</a:t>
            </a:r>
            <a:r>
              <a:rPr lang="sv-SE" dirty="0">
                <a:solidFill>
                  <a:schemeClr val="tx2"/>
                </a:solidFill>
              </a:rPr>
              <a:t> </a:t>
            </a:r>
            <a:r>
              <a:rPr lang="sv-SE" dirty="0" err="1">
                <a:solidFill>
                  <a:schemeClr val="tx2"/>
                </a:solidFill>
              </a:rPr>
              <a:t>which</a:t>
            </a:r>
            <a:r>
              <a:rPr lang="sv-SE" dirty="0">
                <a:solidFill>
                  <a:schemeClr val="tx2"/>
                </a:solidFill>
              </a:rPr>
              <a:t> IFATCA is </a:t>
            </a:r>
            <a:r>
              <a:rPr lang="sv-SE" dirty="0" err="1">
                <a:solidFill>
                  <a:schemeClr val="tx2"/>
                </a:solidFill>
              </a:rPr>
              <a:t>one</a:t>
            </a:r>
            <a:r>
              <a:rPr lang="sv-SE" dirty="0">
                <a:solidFill>
                  <a:schemeClr val="tx2"/>
                </a:solidFill>
              </a:rPr>
              <a:t>.</a:t>
            </a:r>
          </a:p>
        </p:txBody>
      </p:sp>
      <p:sp>
        <p:nvSpPr>
          <p:cNvPr id="4" name="Platshållare för sidfot 3">
            <a:extLst>
              <a:ext uri="{FF2B5EF4-FFF2-40B4-BE49-F238E27FC236}">
                <a16:creationId xmlns:a16="http://schemas.microsoft.com/office/drawing/2014/main" id="{540F1F64-2C7C-78D7-CE52-6176DD3D7FDE}"/>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Platshållare för bildnummer 4">
            <a:extLst>
              <a:ext uri="{FF2B5EF4-FFF2-40B4-BE49-F238E27FC236}">
                <a16:creationId xmlns:a16="http://schemas.microsoft.com/office/drawing/2014/main" id="{4E1790FE-436D-07DC-41B4-9E28120A69EA}"/>
              </a:ext>
            </a:extLst>
          </p:cNvPr>
          <p:cNvSpPr>
            <a:spLocks noGrp="1"/>
          </p:cNvSpPr>
          <p:nvPr>
            <p:ph type="sldNum" sz="quarter" idx="12"/>
          </p:nvPr>
        </p:nvSpPr>
        <p:spPr/>
        <p:txBody>
          <a:bodyPr/>
          <a:lstStyle/>
          <a:p>
            <a:fld id="{6ACAC15D-9447-4B44-A631-DE9E3BEEEE7E}" type="slidenum">
              <a:rPr lang="en-US" smtClean="0"/>
              <a:pPr/>
              <a:t>15</a:t>
            </a:fld>
            <a:endParaRPr lang="en-US" dirty="0"/>
          </a:p>
        </p:txBody>
      </p:sp>
      <p:pic>
        <p:nvPicPr>
          <p:cNvPr id="1030" name="Picture 6">
            <a:extLst>
              <a:ext uri="{FF2B5EF4-FFF2-40B4-BE49-F238E27FC236}">
                <a16:creationId xmlns:a16="http://schemas.microsoft.com/office/drawing/2014/main" id="{F3D92697-E2AE-E7B5-DA89-1CF192FAEF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78699" y="240980"/>
            <a:ext cx="33337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667E526A-A8D9-2FE0-2E85-37B37224A4AD}"/>
              </a:ext>
            </a:extLst>
          </p:cNvPr>
          <p:cNvPicPr>
            <a:picLocks noChangeAspect="1"/>
          </p:cNvPicPr>
          <p:nvPr/>
        </p:nvPicPr>
        <p:blipFill>
          <a:blip r:embed="rId3"/>
          <a:stretch>
            <a:fillRect/>
          </a:stretch>
        </p:blipFill>
        <p:spPr>
          <a:xfrm>
            <a:off x="5934269" y="173526"/>
            <a:ext cx="1267604" cy="1267604"/>
          </a:xfrm>
          <a:prstGeom prst="rect">
            <a:avLst/>
          </a:prstGeom>
        </p:spPr>
      </p:pic>
      <p:sp>
        <p:nvSpPr>
          <p:cNvPr id="11" name="Underrubrik 2">
            <a:extLst>
              <a:ext uri="{FF2B5EF4-FFF2-40B4-BE49-F238E27FC236}">
                <a16:creationId xmlns:a16="http://schemas.microsoft.com/office/drawing/2014/main" id="{C949939E-269E-A45E-83A3-19E2C19FB145}"/>
              </a:ext>
            </a:extLst>
          </p:cNvPr>
          <p:cNvSpPr txBox="1">
            <a:spLocks/>
          </p:cNvSpPr>
          <p:nvPr/>
        </p:nvSpPr>
        <p:spPr>
          <a:xfrm>
            <a:off x="346106" y="2571751"/>
            <a:ext cx="8451788" cy="1123172"/>
          </a:xfrm>
          <a:prstGeom prst="rect">
            <a:avLst/>
          </a:prstGeom>
        </p:spPr>
        <p:txBody>
          <a:bodyPr vert="horz" lIns="68580" tIns="34290" rIns="68580" bIns="3429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baseline="0">
                <a:solidFill>
                  <a:schemeClr val="accent3">
                    <a:lumMod val="75000"/>
                  </a:schemeClr>
                </a:solidFill>
                <a:latin typeface="Roboto Regular"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accent3">
                    <a:lumMod val="75000"/>
                  </a:schemeClr>
                </a:solidFill>
                <a:latin typeface="Roboto Regular" charset="0"/>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accent3">
                    <a:lumMod val="75000"/>
                  </a:schemeClr>
                </a:solidFill>
                <a:latin typeface="Roboto Regular"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accent3">
                    <a:lumMod val="75000"/>
                  </a:schemeClr>
                </a:solidFill>
                <a:latin typeface="Roboto Regular" charset="0"/>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accent3">
                    <a:lumMod val="75000"/>
                  </a:schemeClr>
                </a:solidFill>
                <a:latin typeface="Roboto Regular"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dirty="0">
                <a:solidFill>
                  <a:schemeClr val="tx2">
                    <a:lumMod val="40000"/>
                    <a:lumOff val="60000"/>
                  </a:schemeClr>
                </a:solidFill>
              </a:rPr>
              <a:t>The Air Navigation Commission (ANC) </a:t>
            </a:r>
            <a:r>
              <a:rPr lang="sv-SE" sz="1800" dirty="0" err="1">
                <a:solidFill>
                  <a:schemeClr val="tx2">
                    <a:lumMod val="40000"/>
                    <a:lumOff val="60000"/>
                  </a:schemeClr>
                </a:solidFill>
              </a:rPr>
              <a:t>considers</a:t>
            </a:r>
            <a:r>
              <a:rPr lang="sv-SE" sz="1800" dirty="0">
                <a:solidFill>
                  <a:schemeClr val="tx2">
                    <a:lumMod val="40000"/>
                    <a:lumOff val="60000"/>
                  </a:schemeClr>
                </a:solidFill>
              </a:rPr>
              <a:t> and </a:t>
            </a:r>
            <a:r>
              <a:rPr lang="sv-SE" sz="1800" dirty="0" err="1">
                <a:solidFill>
                  <a:schemeClr val="tx2">
                    <a:lumMod val="40000"/>
                    <a:lumOff val="60000"/>
                  </a:schemeClr>
                </a:solidFill>
              </a:rPr>
              <a:t>recommends</a:t>
            </a:r>
            <a:r>
              <a:rPr lang="sv-SE" sz="1800" dirty="0">
                <a:solidFill>
                  <a:schemeClr val="tx2">
                    <a:lumMod val="40000"/>
                    <a:lumOff val="60000"/>
                  </a:schemeClr>
                </a:solidFill>
              </a:rPr>
              <a:t> Standards and </a:t>
            </a:r>
            <a:r>
              <a:rPr lang="sv-SE" sz="1800" dirty="0" err="1">
                <a:solidFill>
                  <a:schemeClr val="tx2">
                    <a:lumMod val="40000"/>
                    <a:lumOff val="60000"/>
                  </a:schemeClr>
                </a:solidFill>
              </a:rPr>
              <a:t>Recommended</a:t>
            </a:r>
            <a:r>
              <a:rPr lang="sv-SE" sz="1800" dirty="0">
                <a:solidFill>
                  <a:schemeClr val="tx2">
                    <a:lumMod val="40000"/>
                    <a:lumOff val="60000"/>
                  </a:schemeClr>
                </a:solidFill>
              </a:rPr>
              <a:t> </a:t>
            </a:r>
            <a:r>
              <a:rPr lang="sv-SE" sz="1800" dirty="0" err="1">
                <a:solidFill>
                  <a:schemeClr val="tx2">
                    <a:lumMod val="40000"/>
                    <a:lumOff val="60000"/>
                  </a:schemeClr>
                </a:solidFill>
              </a:rPr>
              <a:t>Practices</a:t>
            </a:r>
            <a:r>
              <a:rPr lang="sv-SE" sz="1800" dirty="0">
                <a:solidFill>
                  <a:schemeClr val="tx2">
                    <a:lumMod val="40000"/>
                    <a:lumOff val="60000"/>
                  </a:schemeClr>
                </a:solidFill>
              </a:rPr>
              <a:t> (</a:t>
            </a:r>
            <a:r>
              <a:rPr lang="sv-SE" sz="1800" dirty="0" err="1">
                <a:solidFill>
                  <a:schemeClr val="tx2">
                    <a:lumMod val="40000"/>
                    <a:lumOff val="60000"/>
                  </a:schemeClr>
                </a:solidFill>
              </a:rPr>
              <a:t>SARPs</a:t>
            </a:r>
            <a:r>
              <a:rPr lang="sv-SE" sz="1800" dirty="0">
                <a:solidFill>
                  <a:schemeClr val="tx2">
                    <a:lumMod val="40000"/>
                    <a:lumOff val="60000"/>
                  </a:schemeClr>
                </a:solidFill>
              </a:rPr>
              <a:t>) and </a:t>
            </a:r>
            <a:r>
              <a:rPr lang="sv-SE" sz="1800" dirty="0" err="1">
                <a:solidFill>
                  <a:schemeClr val="tx2">
                    <a:lumMod val="40000"/>
                    <a:lumOff val="60000"/>
                  </a:schemeClr>
                </a:solidFill>
              </a:rPr>
              <a:t>Procedures</a:t>
            </a:r>
            <a:r>
              <a:rPr lang="sv-SE" sz="1800" dirty="0">
                <a:solidFill>
                  <a:schemeClr val="tx2">
                    <a:lumMod val="40000"/>
                    <a:lumOff val="60000"/>
                  </a:schemeClr>
                </a:solidFill>
              </a:rPr>
              <a:t> for Air Navigation Services (PANS) for adoption or </a:t>
            </a:r>
            <a:r>
              <a:rPr lang="sv-SE" sz="1800" dirty="0" err="1">
                <a:solidFill>
                  <a:schemeClr val="tx2">
                    <a:lumMod val="40000"/>
                    <a:lumOff val="60000"/>
                  </a:schemeClr>
                </a:solidFill>
              </a:rPr>
              <a:t>approval</a:t>
            </a:r>
            <a:r>
              <a:rPr lang="sv-SE" sz="1800" dirty="0">
                <a:solidFill>
                  <a:schemeClr val="tx2">
                    <a:lumMod val="40000"/>
                    <a:lumOff val="60000"/>
                  </a:schemeClr>
                </a:solidFill>
              </a:rPr>
              <a:t> by the ICAO Council.</a:t>
            </a:r>
          </a:p>
        </p:txBody>
      </p:sp>
      <p:sp>
        <p:nvSpPr>
          <p:cNvPr id="12" name="Underrubrik 2">
            <a:extLst>
              <a:ext uri="{FF2B5EF4-FFF2-40B4-BE49-F238E27FC236}">
                <a16:creationId xmlns:a16="http://schemas.microsoft.com/office/drawing/2014/main" id="{F97A5250-52ED-94F7-0764-8C695FBD763D}"/>
              </a:ext>
            </a:extLst>
          </p:cNvPr>
          <p:cNvSpPr txBox="1">
            <a:spLocks/>
          </p:cNvSpPr>
          <p:nvPr/>
        </p:nvSpPr>
        <p:spPr>
          <a:xfrm>
            <a:off x="346106" y="3846803"/>
            <a:ext cx="8451788" cy="1123172"/>
          </a:xfrm>
          <a:prstGeom prst="rect">
            <a:avLst/>
          </a:prstGeom>
        </p:spPr>
        <p:txBody>
          <a:bodyPr vert="horz" lIns="68580" tIns="34290" rIns="68580" bIns="3429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baseline="0">
                <a:solidFill>
                  <a:schemeClr val="accent3">
                    <a:lumMod val="75000"/>
                  </a:schemeClr>
                </a:solidFill>
                <a:latin typeface="Roboto Regular"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accent3">
                    <a:lumMod val="75000"/>
                  </a:schemeClr>
                </a:solidFill>
                <a:latin typeface="Roboto Regular" charset="0"/>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accent3">
                    <a:lumMod val="75000"/>
                  </a:schemeClr>
                </a:solidFill>
                <a:latin typeface="Roboto Regular"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accent3">
                    <a:lumMod val="75000"/>
                  </a:schemeClr>
                </a:solidFill>
                <a:latin typeface="Roboto Regular" charset="0"/>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accent3">
                    <a:lumMod val="75000"/>
                  </a:schemeClr>
                </a:solidFill>
                <a:latin typeface="Roboto Regular"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dirty="0" err="1">
                <a:solidFill>
                  <a:schemeClr val="tx2"/>
                </a:solidFill>
              </a:rPr>
              <a:t>Every</a:t>
            </a:r>
            <a:r>
              <a:rPr lang="sv-SE" sz="1800" dirty="0">
                <a:solidFill>
                  <a:schemeClr val="tx2"/>
                </a:solidFill>
              </a:rPr>
              <a:t> </a:t>
            </a:r>
            <a:r>
              <a:rPr lang="sv-SE" sz="1800" dirty="0" err="1">
                <a:solidFill>
                  <a:schemeClr val="tx2"/>
                </a:solidFill>
              </a:rPr>
              <a:t>third</a:t>
            </a:r>
            <a:r>
              <a:rPr lang="sv-SE" sz="1800" dirty="0">
                <a:solidFill>
                  <a:schemeClr val="tx2"/>
                </a:solidFill>
              </a:rPr>
              <a:t> </a:t>
            </a:r>
            <a:r>
              <a:rPr lang="sv-SE" sz="1800" dirty="0" err="1">
                <a:solidFill>
                  <a:schemeClr val="tx2"/>
                </a:solidFill>
              </a:rPr>
              <a:t>year</a:t>
            </a:r>
            <a:r>
              <a:rPr lang="sv-SE" sz="1800" dirty="0">
                <a:solidFill>
                  <a:schemeClr val="tx2"/>
                </a:solidFill>
              </a:rPr>
              <a:t> – ICAO ASSEMBLY. 193 </a:t>
            </a:r>
            <a:r>
              <a:rPr lang="sv-SE" sz="1800" dirty="0" err="1">
                <a:solidFill>
                  <a:schemeClr val="tx2"/>
                </a:solidFill>
              </a:rPr>
              <a:t>member</a:t>
            </a:r>
            <a:r>
              <a:rPr lang="sv-SE" sz="1800" dirty="0">
                <a:solidFill>
                  <a:schemeClr val="tx2"/>
                </a:solidFill>
              </a:rPr>
              <a:t> </a:t>
            </a:r>
            <a:r>
              <a:rPr lang="sv-SE" sz="1800" dirty="0" err="1">
                <a:solidFill>
                  <a:schemeClr val="tx2"/>
                </a:solidFill>
              </a:rPr>
              <a:t>states</a:t>
            </a:r>
            <a:r>
              <a:rPr lang="sv-SE" sz="1800" dirty="0">
                <a:solidFill>
                  <a:schemeClr val="tx2"/>
                </a:solidFill>
              </a:rPr>
              <a:t> plus all </a:t>
            </a:r>
            <a:r>
              <a:rPr lang="sv-SE" sz="1800" dirty="0" err="1">
                <a:solidFill>
                  <a:schemeClr val="tx2"/>
                </a:solidFill>
              </a:rPr>
              <a:t>organizations</a:t>
            </a:r>
            <a:r>
              <a:rPr lang="sv-SE" sz="1800" dirty="0">
                <a:solidFill>
                  <a:schemeClr val="tx2"/>
                </a:solidFill>
              </a:rPr>
              <a:t>.</a:t>
            </a:r>
          </a:p>
        </p:txBody>
      </p:sp>
    </p:spTree>
    <p:extLst>
      <p:ext uri="{BB962C8B-B14F-4D97-AF65-F5344CB8AC3E}">
        <p14:creationId xmlns:p14="http://schemas.microsoft.com/office/powerpoint/2010/main" val="377847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solidFill>
                  <a:srgbClr val="003469"/>
                </a:solidFill>
                <a:latin typeface="Roboto Black" panose="020B0604020202020204" pitchFamily="2" charset="0"/>
                <a:ea typeface="Roboto Black" panose="020B0604020202020204" pitchFamily="2" charset="0"/>
              </a:rPr>
              <a:t>The influence of IFATCA</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16</a:t>
            </a:fld>
            <a:endParaRPr lang="en-US"/>
          </a:p>
        </p:txBody>
      </p:sp>
      <p:pic>
        <p:nvPicPr>
          <p:cNvPr id="5" name="Picture 4" descr="Screen%20Shot%202016-01-25%20at%202.00.43%20PM.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8647" y="877926"/>
            <a:ext cx="6123623" cy="3836333"/>
          </a:xfrm>
          <a:prstGeom prst="rect">
            <a:avLst/>
          </a:prstGeom>
          <a:noFill/>
          <a:ln>
            <a:noFill/>
          </a:ln>
        </p:spPr>
      </p:pic>
    </p:spTree>
    <p:extLst>
      <p:ext uri="{BB962C8B-B14F-4D97-AF65-F5344CB8AC3E}">
        <p14:creationId xmlns:p14="http://schemas.microsoft.com/office/powerpoint/2010/main" val="184462299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5" y="393478"/>
            <a:ext cx="7886700" cy="994172"/>
          </a:xfrm>
        </p:spPr>
        <p:txBody>
          <a:bodyPr/>
          <a:lstStyle/>
          <a:p>
            <a:r>
              <a:rPr lang="fr-CA" dirty="0">
                <a:solidFill>
                  <a:srgbClr val="003469"/>
                </a:solidFill>
                <a:latin typeface="Roboto Black" panose="020B0604020202020204" pitchFamily="2" charset="0"/>
                <a:ea typeface="Roboto Black" panose="020B0604020202020204" pitchFamily="2" charset="0"/>
              </a:rPr>
              <a:t>The ICAO </a:t>
            </a:r>
            <a:r>
              <a:rPr lang="fr-CA" dirty="0" err="1">
                <a:solidFill>
                  <a:srgbClr val="003469"/>
                </a:solidFill>
                <a:latin typeface="Roboto Black" panose="020B0604020202020204" pitchFamily="2" charset="0"/>
                <a:ea typeface="Roboto Black" panose="020B0604020202020204" pitchFamily="2" charset="0"/>
              </a:rPr>
              <a:t>Assembly</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17</a:t>
            </a:fld>
            <a:endParaRPr lang="en-US"/>
          </a:p>
        </p:txBody>
      </p:sp>
      <p:pic>
        <p:nvPicPr>
          <p:cNvPr id="5"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22" y="1889385"/>
            <a:ext cx="4991328" cy="2521392"/>
          </a:xfrm>
          <a:prstGeom prst="rect">
            <a:avLst/>
          </a:prstGeom>
          <a:ln>
            <a:noFill/>
          </a:ln>
          <a:effectLst>
            <a:outerShdw blurRad="292100" dist="139700" dir="2700000" algn="tl" rotWithShape="0">
              <a:srgbClr val="333333">
                <a:alpha val="65000"/>
              </a:srgbClr>
            </a:outerShdw>
          </a:effectLst>
        </p:spPr>
      </p:pic>
      <p:pic>
        <p:nvPicPr>
          <p:cNvPr id="6" name="Online Media 5">
            <a:hlinkClick r:id="" action="ppaction://media"/>
            <a:extLst>
              <a:ext uri="{FF2B5EF4-FFF2-40B4-BE49-F238E27FC236}">
                <a16:creationId xmlns:a16="http://schemas.microsoft.com/office/drawing/2014/main" id="{57A65A7A-AFF3-5B43-E0C8-8B5D43B5C591}"/>
              </a:ext>
            </a:extLst>
          </p:cNvPr>
          <p:cNvPicPr>
            <a:picLocks noRot="1" noChangeAspect="1"/>
          </p:cNvPicPr>
          <p:nvPr>
            <a:videoFile r:link="rId1"/>
          </p:nvPr>
        </p:nvPicPr>
        <p:blipFill>
          <a:blip r:embed="rId4"/>
          <a:stretch>
            <a:fillRect/>
          </a:stretch>
        </p:blipFill>
        <p:spPr>
          <a:xfrm>
            <a:off x="4989886" y="552449"/>
            <a:ext cx="3937000" cy="3048000"/>
          </a:xfrm>
          <a:prstGeom prst="rect">
            <a:avLst/>
          </a:prstGeom>
        </p:spPr>
      </p:pic>
      <p:sp>
        <p:nvSpPr>
          <p:cNvPr id="7" name="TextBox 6">
            <a:extLst>
              <a:ext uri="{FF2B5EF4-FFF2-40B4-BE49-F238E27FC236}">
                <a16:creationId xmlns:a16="http://schemas.microsoft.com/office/drawing/2014/main" id="{FCDA49F8-DB0E-25E1-A846-3716C41DAAD6}"/>
              </a:ext>
            </a:extLst>
          </p:cNvPr>
          <p:cNvSpPr txBox="1"/>
          <p:nvPr/>
        </p:nvSpPr>
        <p:spPr>
          <a:xfrm>
            <a:off x="5162446" y="3636944"/>
            <a:ext cx="4048126" cy="1077218"/>
          </a:xfrm>
          <a:prstGeom prst="rect">
            <a:avLst/>
          </a:prstGeom>
          <a:noFill/>
        </p:spPr>
        <p:txBody>
          <a:bodyPr wrap="square" rtlCol="0">
            <a:spAutoFit/>
          </a:bodyPr>
          <a:lstStyle/>
          <a:p>
            <a:r>
              <a:rPr lang="en-US" sz="1600" b="0" i="0" dirty="0">
                <a:solidFill>
                  <a:srgbClr val="606060"/>
                </a:solidFill>
                <a:effectLst/>
                <a:latin typeface="Roboto" panose="02000000000000000000" pitchFamily="2" charset="0"/>
              </a:rPr>
              <a:t>IFATCA's comments on Working Paper 230 - standardizing of working practices during abnormal traffic levels whilst maintaining training efficiency</a:t>
            </a:r>
            <a:endParaRPr lang="en-US" sz="1600" dirty="0"/>
          </a:p>
        </p:txBody>
      </p:sp>
    </p:spTree>
    <p:extLst>
      <p:ext uri="{BB962C8B-B14F-4D97-AF65-F5344CB8AC3E}">
        <p14:creationId xmlns:p14="http://schemas.microsoft.com/office/powerpoint/2010/main" val="32869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31" y="77558"/>
            <a:ext cx="7886700" cy="994172"/>
          </a:xfrm>
        </p:spPr>
        <p:txBody>
          <a:bodyPr/>
          <a:lstStyle/>
          <a:p>
            <a:r>
              <a:rPr lang="en-US" dirty="0">
                <a:solidFill>
                  <a:srgbClr val="003469"/>
                </a:solidFill>
                <a:latin typeface="Roboto Black" panose="020B0604020202020204" pitchFamily="2" charset="0"/>
                <a:ea typeface="Roboto Black" panose="020B0604020202020204" pitchFamily="2" charset="0"/>
              </a:rPr>
              <a:t>The Air Navigation Commission</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18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9252" y="1014229"/>
            <a:ext cx="6291644" cy="38427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318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solidFill>
                  <a:srgbClr val="003469"/>
                </a:solidFill>
                <a:latin typeface="Roboto Black" panose="020B0604020202020204" pitchFamily="2" charset="0"/>
                <a:ea typeface="Roboto Black" panose="020B0604020202020204" pitchFamily="2" charset="0"/>
              </a:rPr>
              <a:t>The influence of IFATCA</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19</a:t>
            </a:fld>
            <a:endParaRPr lang="en-US"/>
          </a:p>
        </p:txBody>
      </p:sp>
      <p:pic>
        <p:nvPicPr>
          <p:cNvPr id="5" name="Picture 4" descr="Screen%20Shot%202016-01-25%20at%202.02.26%20PM.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3455" y="836293"/>
            <a:ext cx="5643104" cy="3955601"/>
          </a:xfrm>
          <a:prstGeom prst="rect">
            <a:avLst/>
          </a:prstGeom>
          <a:noFill/>
          <a:ln>
            <a:noFill/>
          </a:ln>
        </p:spPr>
      </p:pic>
    </p:spTree>
    <p:extLst>
      <p:ext uri="{BB962C8B-B14F-4D97-AF65-F5344CB8AC3E}">
        <p14:creationId xmlns:p14="http://schemas.microsoft.com/office/powerpoint/2010/main" val="111795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866" y="-114300"/>
            <a:ext cx="7886700" cy="994172"/>
          </a:xfrm>
        </p:spPr>
        <p:txBody>
          <a:bodyPr/>
          <a:lstStyle/>
          <a:p>
            <a:r>
              <a:rPr lang="en-US" dirty="0">
                <a:solidFill>
                  <a:srgbClr val="003469"/>
                </a:solidFill>
                <a:latin typeface="Roboto Black" panose="020B0604020202020204" pitchFamily="2" charset="0"/>
                <a:ea typeface="Roboto Black" panose="020B0604020202020204" pitchFamily="2" charset="0"/>
              </a:rPr>
              <a:t>Objectives of IFATCA</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2</a:t>
            </a:fld>
            <a:endParaRPr lang="en-US"/>
          </a:p>
        </p:txBody>
      </p:sp>
      <p:sp>
        <p:nvSpPr>
          <p:cNvPr id="6" name="TextBox 5">
            <a:extLst>
              <a:ext uri="{FF2B5EF4-FFF2-40B4-BE49-F238E27FC236}">
                <a16:creationId xmlns:a16="http://schemas.microsoft.com/office/drawing/2014/main" id="{9625DABA-AFB8-4C7B-A39E-7E4C3BDB1061}"/>
              </a:ext>
            </a:extLst>
          </p:cNvPr>
          <p:cNvSpPr txBox="1"/>
          <p:nvPr/>
        </p:nvSpPr>
        <p:spPr>
          <a:xfrm>
            <a:off x="95251" y="602346"/>
            <a:ext cx="8943974" cy="4365298"/>
          </a:xfrm>
          <a:prstGeom prst="rect">
            <a:avLst/>
          </a:prstGeom>
          <a:noFill/>
        </p:spPr>
        <p:txBody>
          <a:bodyPr wrap="square">
            <a:spAutoFit/>
          </a:bodyPr>
          <a:lstStyle/>
          <a:p>
            <a:pPr>
              <a:lnSpc>
                <a:spcPct val="150000"/>
              </a:lnSpc>
            </a:pPr>
            <a:r>
              <a:rPr lang="en-US" sz="1700" b="0" i="1" dirty="0">
                <a:effectLst/>
                <a:latin typeface="Roboto" panose="02000000000000000000" pitchFamily="2" charset="0"/>
              </a:rPr>
              <a:t>The objectives of the International Federation of Air Traffic Controllers' Associations are:</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a. To operate as a </a:t>
            </a:r>
            <a:r>
              <a:rPr lang="en-US" sz="1700" b="1" i="1" dirty="0">
                <a:effectLst/>
                <a:latin typeface="Roboto" panose="02000000000000000000" pitchFamily="2" charset="0"/>
              </a:rPr>
              <a:t>non-­profit and non-­political</a:t>
            </a:r>
            <a:r>
              <a:rPr lang="en-US" sz="1700" b="0" i="1" dirty="0">
                <a:effectLst/>
                <a:latin typeface="Roboto" panose="02000000000000000000" pitchFamily="2" charset="0"/>
              </a:rPr>
              <a:t> federation of air traffic controllers' associations;</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b. To promote</a:t>
            </a:r>
            <a:r>
              <a:rPr lang="en-US" sz="1700" b="1" i="1" dirty="0">
                <a:effectLst/>
                <a:latin typeface="Roboto" panose="02000000000000000000" pitchFamily="2" charset="0"/>
              </a:rPr>
              <a:t> safety, efficiency and regularity</a:t>
            </a:r>
            <a:r>
              <a:rPr lang="en-US" sz="1700" b="0" i="1" dirty="0">
                <a:effectLst/>
                <a:latin typeface="Roboto" panose="02000000000000000000" pitchFamily="2" charset="0"/>
              </a:rPr>
              <a:t> in International Air Navigation;</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c. To assist and advise in the development of </a:t>
            </a:r>
            <a:r>
              <a:rPr lang="en-US" sz="1700" b="1" i="1" dirty="0">
                <a:effectLst/>
                <a:latin typeface="Roboto" panose="02000000000000000000" pitchFamily="2" charset="0"/>
              </a:rPr>
              <a:t>safe and orderly systems</a:t>
            </a:r>
            <a:r>
              <a:rPr lang="en-US" sz="1700" b="0" i="1" dirty="0">
                <a:effectLst/>
                <a:latin typeface="Roboto" panose="02000000000000000000" pitchFamily="2" charset="0"/>
              </a:rPr>
              <a:t> of Air Traffic Control;</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d. To promote and uphold a </a:t>
            </a:r>
            <a:r>
              <a:rPr lang="en-US" sz="1700" b="1" i="1" dirty="0">
                <a:effectLst/>
                <a:latin typeface="Roboto" panose="02000000000000000000" pitchFamily="2" charset="0"/>
              </a:rPr>
              <a:t>high standard of knowledge and professional efficiency</a:t>
            </a:r>
            <a:r>
              <a:rPr lang="en-US" sz="1700" b="0" i="1" dirty="0">
                <a:effectLst/>
                <a:latin typeface="Roboto" panose="02000000000000000000" pitchFamily="2" charset="0"/>
              </a:rPr>
              <a:t> among Air Traffic Controllers;</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e. To protect and safeguard the</a:t>
            </a:r>
            <a:r>
              <a:rPr lang="en-US" sz="1700" b="1" i="1" dirty="0">
                <a:effectLst/>
                <a:latin typeface="Roboto" panose="02000000000000000000" pitchFamily="2" charset="0"/>
              </a:rPr>
              <a:t> interests of the Air Traffic Control profession</a:t>
            </a:r>
            <a:r>
              <a:rPr lang="en-US" sz="1700" b="0" i="1" dirty="0">
                <a:effectLst/>
                <a:latin typeface="Roboto" panose="02000000000000000000" pitchFamily="2" charset="0"/>
              </a:rPr>
              <a:t>;</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f.  To make</a:t>
            </a:r>
            <a:r>
              <a:rPr lang="en-US" sz="1700" b="1" i="1" dirty="0">
                <a:effectLst/>
                <a:latin typeface="Roboto" panose="02000000000000000000" pitchFamily="2" charset="0"/>
              </a:rPr>
              <a:t> mutual benefit affiliations</a:t>
            </a:r>
            <a:r>
              <a:rPr lang="en-US" sz="1700" b="0" i="1" dirty="0">
                <a:effectLst/>
                <a:latin typeface="Roboto" panose="02000000000000000000" pitchFamily="2" charset="0"/>
              </a:rPr>
              <a:t> with other international professional </a:t>
            </a:r>
            <a:r>
              <a:rPr lang="en-US" sz="1700" b="0" i="1" dirty="0" err="1">
                <a:effectLst/>
                <a:latin typeface="Roboto" panose="02000000000000000000" pitchFamily="2" charset="0"/>
              </a:rPr>
              <a:t>organisations</a:t>
            </a:r>
            <a:r>
              <a:rPr lang="en-US" sz="1700" b="0" i="1" dirty="0">
                <a:effectLst/>
                <a:latin typeface="Roboto" panose="02000000000000000000" pitchFamily="2" charset="0"/>
              </a:rPr>
              <a:t>;</a:t>
            </a:r>
            <a:endParaRPr lang="en-US" sz="1700" b="0" i="0" dirty="0">
              <a:effectLst/>
              <a:latin typeface="Roboto" panose="02000000000000000000" pitchFamily="2" charset="0"/>
            </a:endParaRPr>
          </a:p>
          <a:p>
            <a:pPr algn="l">
              <a:lnSpc>
                <a:spcPct val="150000"/>
              </a:lnSpc>
            </a:pPr>
            <a:r>
              <a:rPr lang="en-US" sz="1700" b="0" i="1" dirty="0">
                <a:effectLst/>
                <a:latin typeface="Roboto" panose="02000000000000000000" pitchFamily="2" charset="0"/>
              </a:rPr>
              <a:t>g. To strive for a </a:t>
            </a:r>
            <a:r>
              <a:rPr lang="en-US" sz="1700" b="1" i="1" dirty="0">
                <a:effectLst/>
                <a:latin typeface="Roboto" panose="02000000000000000000" pitchFamily="2" charset="0"/>
              </a:rPr>
              <a:t>world‐wide Federation</a:t>
            </a:r>
            <a:r>
              <a:rPr lang="en-US" sz="1700" b="0" i="1" dirty="0">
                <a:effectLst/>
                <a:latin typeface="Roboto" panose="02000000000000000000" pitchFamily="2" charset="0"/>
              </a:rPr>
              <a:t> of Air Traffic Controllers' Associations.</a:t>
            </a:r>
            <a:endParaRPr lang="en-US" sz="1700" b="0" i="0" dirty="0">
              <a:effectLst/>
              <a:latin typeface="Roboto" panose="02000000000000000000" pitchFamily="2" charset="0"/>
            </a:endParaRPr>
          </a:p>
          <a:p>
            <a:pPr algn="r">
              <a:lnSpc>
                <a:spcPct val="150000"/>
              </a:lnSpc>
            </a:pPr>
            <a:r>
              <a:rPr lang="en-US" sz="1700" b="0" i="1" dirty="0">
                <a:effectLst/>
                <a:latin typeface="Roboto" panose="02000000000000000000" pitchFamily="2" charset="0"/>
              </a:rPr>
              <a:t>— Constitution of IFATCA</a:t>
            </a:r>
          </a:p>
        </p:txBody>
      </p:sp>
    </p:spTree>
    <p:extLst>
      <p:ext uri="{BB962C8B-B14F-4D97-AF65-F5344CB8AC3E}">
        <p14:creationId xmlns:p14="http://schemas.microsoft.com/office/powerpoint/2010/main" val="331973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B8B1A98D-F696-3B1F-D3A5-7F52A6900BCE}"/>
              </a:ext>
            </a:extLst>
          </p:cNvPr>
          <p:cNvSpPr>
            <a:spLocks noGrp="1"/>
          </p:cNvSpPr>
          <p:nvPr>
            <p:ph type="subTitle" idx="1"/>
          </p:nvPr>
        </p:nvSpPr>
        <p:spPr>
          <a:xfrm>
            <a:off x="100304" y="767945"/>
            <a:ext cx="8943392" cy="4710699"/>
          </a:xfrm>
        </p:spPr>
        <p:txBody>
          <a:bodyPr numCol="2">
            <a:normAutofit/>
          </a:bodyPr>
          <a:lstStyle/>
          <a:p>
            <a:pPr marL="257175" indent="-257175" algn="l">
              <a:buFont typeface="Arial" panose="020B0604020202020204" pitchFamily="34" charset="0"/>
              <a:buChar char="•"/>
            </a:pPr>
            <a:r>
              <a:rPr lang="sv-SE" sz="2000" dirty="0">
                <a:solidFill>
                  <a:schemeClr val="tx2"/>
                </a:solidFill>
              </a:rPr>
              <a:t>ADOP (</a:t>
            </a:r>
            <a:r>
              <a:rPr lang="sv-SE" sz="2000" dirty="0" err="1">
                <a:solidFill>
                  <a:schemeClr val="tx2"/>
                </a:solidFill>
              </a:rPr>
              <a:t>Aerodrome</a:t>
            </a:r>
            <a:r>
              <a:rPr lang="sv-SE" sz="2000" dirty="0">
                <a:solidFill>
                  <a:schemeClr val="tx2"/>
                </a:solidFill>
              </a:rPr>
              <a:t> Design and Ops Panel)</a:t>
            </a:r>
          </a:p>
          <a:p>
            <a:pPr marL="257175" indent="-257175" algn="l">
              <a:buFont typeface="Arial" panose="020B0604020202020204" pitchFamily="34" charset="0"/>
              <a:buChar char="•"/>
            </a:pPr>
            <a:r>
              <a:rPr lang="sv-SE" sz="2000" dirty="0">
                <a:solidFill>
                  <a:schemeClr val="tx2"/>
                </a:solidFill>
              </a:rPr>
              <a:t>ATMOPS (ATM Ops Panel)</a:t>
            </a:r>
          </a:p>
          <a:p>
            <a:pPr marL="257175" indent="-257175" algn="l">
              <a:buFont typeface="Arial" panose="020B0604020202020204" pitchFamily="34" charset="0"/>
              <a:buChar char="•"/>
            </a:pPr>
            <a:r>
              <a:rPr lang="sv-SE" sz="2000" dirty="0">
                <a:solidFill>
                  <a:schemeClr val="tx2"/>
                </a:solidFill>
              </a:rPr>
              <a:t>ATMRPP (ATM </a:t>
            </a:r>
            <a:r>
              <a:rPr lang="sv-SE" sz="2000" dirty="0" err="1">
                <a:solidFill>
                  <a:schemeClr val="tx2"/>
                </a:solidFill>
              </a:rPr>
              <a:t>Requirements</a:t>
            </a:r>
            <a:r>
              <a:rPr lang="sv-SE" sz="2000" dirty="0">
                <a:solidFill>
                  <a:schemeClr val="tx2"/>
                </a:solidFill>
              </a:rPr>
              <a:t> and </a:t>
            </a:r>
            <a:r>
              <a:rPr lang="sv-SE" sz="2000" dirty="0" err="1">
                <a:solidFill>
                  <a:schemeClr val="tx2"/>
                </a:solidFill>
              </a:rPr>
              <a:t>Performance</a:t>
            </a:r>
            <a:r>
              <a:rPr lang="sv-SE" sz="2000" dirty="0">
                <a:solidFill>
                  <a:schemeClr val="tx2"/>
                </a:solidFill>
              </a:rPr>
              <a:t> panel)</a:t>
            </a:r>
          </a:p>
          <a:p>
            <a:pPr marL="257175" indent="-257175" algn="l">
              <a:buFont typeface="Arial" panose="020B0604020202020204" pitchFamily="34" charset="0"/>
              <a:buChar char="•"/>
            </a:pPr>
            <a:r>
              <a:rPr lang="sv-SE" sz="2000" dirty="0">
                <a:solidFill>
                  <a:schemeClr val="tx2"/>
                </a:solidFill>
              </a:rPr>
              <a:t>CP-OPDLSGW (</a:t>
            </a:r>
            <a:r>
              <a:rPr lang="sv-SE" sz="2000" dirty="0" err="1">
                <a:solidFill>
                  <a:schemeClr val="tx2"/>
                </a:solidFill>
              </a:rPr>
              <a:t>Comms</a:t>
            </a:r>
            <a:r>
              <a:rPr lang="sv-SE" sz="2000" dirty="0">
                <a:solidFill>
                  <a:schemeClr val="tx2"/>
                </a:solidFill>
              </a:rPr>
              <a:t> Panel, </a:t>
            </a:r>
            <a:r>
              <a:rPr lang="sv-SE" sz="2000" dirty="0" err="1">
                <a:solidFill>
                  <a:schemeClr val="tx2"/>
                </a:solidFill>
              </a:rPr>
              <a:t>Datalink</a:t>
            </a:r>
            <a:r>
              <a:rPr lang="sv-SE" sz="2000" dirty="0">
                <a:solidFill>
                  <a:schemeClr val="tx2"/>
                </a:solidFill>
              </a:rPr>
              <a:t> </a:t>
            </a:r>
            <a:r>
              <a:rPr lang="sv-SE" sz="2000" dirty="0" err="1">
                <a:solidFill>
                  <a:schemeClr val="tx2"/>
                </a:solidFill>
              </a:rPr>
              <a:t>Specific</a:t>
            </a:r>
            <a:r>
              <a:rPr lang="sv-SE" sz="2000" dirty="0">
                <a:solidFill>
                  <a:schemeClr val="tx2"/>
                </a:solidFill>
              </a:rPr>
              <a:t> WG)</a:t>
            </a:r>
          </a:p>
          <a:p>
            <a:pPr marL="257175" indent="-257175" algn="l">
              <a:buFont typeface="Arial" panose="020B0604020202020204" pitchFamily="34" charset="0"/>
              <a:buChar char="•"/>
            </a:pPr>
            <a:r>
              <a:rPr lang="sv-SE" sz="2000" dirty="0">
                <a:solidFill>
                  <a:schemeClr val="tx2"/>
                </a:solidFill>
              </a:rPr>
              <a:t>FLTOPSP (Flight Ops Panel)</a:t>
            </a:r>
          </a:p>
          <a:p>
            <a:pPr marL="257175" indent="-257175" algn="l">
              <a:buFont typeface="Arial" panose="020B0604020202020204" pitchFamily="34" charset="0"/>
              <a:buChar char="•"/>
            </a:pPr>
            <a:r>
              <a:rPr lang="sv-SE" sz="2000" dirty="0">
                <a:solidFill>
                  <a:schemeClr val="tx2"/>
                </a:solidFill>
              </a:rPr>
              <a:t>METP (</a:t>
            </a:r>
            <a:r>
              <a:rPr lang="sv-SE" sz="2000" dirty="0" err="1">
                <a:solidFill>
                  <a:schemeClr val="tx2"/>
                </a:solidFill>
              </a:rPr>
              <a:t>Meteorology</a:t>
            </a:r>
            <a:r>
              <a:rPr lang="sv-SE" sz="2000" dirty="0">
                <a:solidFill>
                  <a:schemeClr val="tx2"/>
                </a:solidFill>
              </a:rPr>
              <a:t> Panel)</a:t>
            </a:r>
          </a:p>
          <a:p>
            <a:pPr algn="l"/>
            <a:endParaRPr lang="sv-SE" sz="2000" dirty="0">
              <a:solidFill>
                <a:schemeClr val="tx2"/>
              </a:solidFill>
            </a:endParaRPr>
          </a:p>
          <a:p>
            <a:pPr marL="257175" indent="-257175" algn="l">
              <a:buFont typeface="Arial" panose="020B0604020202020204" pitchFamily="34" charset="0"/>
              <a:buChar char="•"/>
            </a:pPr>
            <a:r>
              <a:rPr lang="sv-SE" sz="2000" dirty="0">
                <a:solidFill>
                  <a:schemeClr val="tx2"/>
                </a:solidFill>
              </a:rPr>
              <a:t>IFPP (Instrument Flight </a:t>
            </a:r>
            <a:r>
              <a:rPr lang="sv-SE" sz="2000" dirty="0" err="1">
                <a:solidFill>
                  <a:schemeClr val="tx2"/>
                </a:solidFill>
              </a:rPr>
              <a:t>Procedures</a:t>
            </a:r>
            <a:r>
              <a:rPr lang="sv-SE" sz="2000" dirty="0">
                <a:solidFill>
                  <a:schemeClr val="tx2"/>
                </a:solidFill>
              </a:rPr>
              <a:t> Panel)</a:t>
            </a:r>
          </a:p>
          <a:p>
            <a:pPr marL="257175" indent="-257175" algn="l">
              <a:buFont typeface="Arial" panose="020B0604020202020204" pitchFamily="34" charset="0"/>
              <a:buChar char="•"/>
            </a:pPr>
            <a:r>
              <a:rPr lang="sv-SE" sz="2000" dirty="0">
                <a:solidFill>
                  <a:schemeClr val="tx2"/>
                </a:solidFill>
              </a:rPr>
              <a:t>PTLP (</a:t>
            </a:r>
            <a:r>
              <a:rPr lang="sv-SE" sz="2000" dirty="0" err="1">
                <a:solidFill>
                  <a:schemeClr val="tx2"/>
                </a:solidFill>
              </a:rPr>
              <a:t>Personnel</a:t>
            </a:r>
            <a:r>
              <a:rPr lang="sv-SE" sz="2000" dirty="0">
                <a:solidFill>
                  <a:schemeClr val="tx2"/>
                </a:solidFill>
              </a:rPr>
              <a:t> </a:t>
            </a:r>
            <a:r>
              <a:rPr lang="sv-SE" sz="2000" dirty="0" err="1">
                <a:solidFill>
                  <a:schemeClr val="tx2"/>
                </a:solidFill>
              </a:rPr>
              <a:t>Training</a:t>
            </a:r>
            <a:r>
              <a:rPr lang="sv-SE" sz="2000" dirty="0">
                <a:solidFill>
                  <a:schemeClr val="tx2"/>
                </a:solidFill>
              </a:rPr>
              <a:t> and </a:t>
            </a:r>
            <a:r>
              <a:rPr lang="sv-SE" sz="2000" dirty="0" err="1">
                <a:solidFill>
                  <a:schemeClr val="tx2"/>
                </a:solidFill>
              </a:rPr>
              <a:t>Licensing</a:t>
            </a:r>
            <a:r>
              <a:rPr lang="sv-SE" sz="2000" dirty="0">
                <a:solidFill>
                  <a:schemeClr val="tx2"/>
                </a:solidFill>
              </a:rPr>
              <a:t> Panel)</a:t>
            </a:r>
          </a:p>
          <a:p>
            <a:pPr marL="257175" indent="-257175" algn="l">
              <a:buFont typeface="Arial" panose="020B0604020202020204" pitchFamily="34" charset="0"/>
              <a:buChar char="•"/>
            </a:pPr>
            <a:r>
              <a:rPr lang="sv-SE" sz="2000" dirty="0">
                <a:solidFill>
                  <a:schemeClr val="tx2"/>
                </a:solidFill>
              </a:rPr>
              <a:t>RPASP (RPAS Panel)</a:t>
            </a:r>
          </a:p>
          <a:p>
            <a:pPr marL="257175" indent="-257175" algn="l">
              <a:buFont typeface="Arial" panose="020B0604020202020204" pitchFamily="34" charset="0"/>
              <a:buChar char="•"/>
            </a:pPr>
            <a:r>
              <a:rPr lang="sv-SE" sz="2000" dirty="0">
                <a:solidFill>
                  <a:schemeClr val="tx2"/>
                </a:solidFill>
              </a:rPr>
              <a:t>SMP (</a:t>
            </a:r>
            <a:r>
              <a:rPr lang="sv-SE" sz="2000" dirty="0" err="1">
                <a:solidFill>
                  <a:schemeClr val="tx2"/>
                </a:solidFill>
              </a:rPr>
              <a:t>Safety</a:t>
            </a:r>
            <a:r>
              <a:rPr lang="sv-SE" sz="2000" dirty="0">
                <a:solidFill>
                  <a:schemeClr val="tx2"/>
                </a:solidFill>
              </a:rPr>
              <a:t> Management Panel)</a:t>
            </a:r>
          </a:p>
          <a:p>
            <a:pPr marL="257175" indent="-257175" algn="l">
              <a:buFont typeface="Arial" panose="020B0604020202020204" pitchFamily="34" charset="0"/>
              <a:buChar char="•"/>
            </a:pPr>
            <a:r>
              <a:rPr lang="sv-SE" sz="2000" dirty="0">
                <a:solidFill>
                  <a:schemeClr val="tx2"/>
                </a:solidFill>
              </a:rPr>
              <a:t>SP (</a:t>
            </a:r>
            <a:r>
              <a:rPr lang="sv-SE" sz="2000" dirty="0" err="1">
                <a:solidFill>
                  <a:schemeClr val="tx2"/>
                </a:solidFill>
              </a:rPr>
              <a:t>Surveillance</a:t>
            </a:r>
            <a:r>
              <a:rPr lang="sv-SE" sz="2000" dirty="0">
                <a:solidFill>
                  <a:schemeClr val="tx2"/>
                </a:solidFill>
              </a:rPr>
              <a:t> Panel)</a:t>
            </a:r>
          </a:p>
          <a:p>
            <a:pPr marL="257175" indent="-257175" algn="l">
              <a:buFont typeface="Arial" panose="020B0604020202020204" pitchFamily="34" charset="0"/>
              <a:buChar char="•"/>
            </a:pPr>
            <a:r>
              <a:rPr lang="sv-SE" sz="2000" dirty="0" err="1">
                <a:solidFill>
                  <a:srgbClr val="FF0000"/>
                </a:solidFill>
              </a:rPr>
              <a:t>Chair</a:t>
            </a:r>
            <a:r>
              <a:rPr lang="sv-SE" sz="2000" dirty="0">
                <a:solidFill>
                  <a:srgbClr val="FF0000"/>
                </a:solidFill>
              </a:rPr>
              <a:t>,</a:t>
            </a:r>
            <a:r>
              <a:rPr lang="sv-SE" sz="2000" dirty="0">
                <a:solidFill>
                  <a:schemeClr val="tx2"/>
                </a:solidFill>
              </a:rPr>
              <a:t> SASP (Separation and </a:t>
            </a:r>
            <a:r>
              <a:rPr lang="sv-SE" sz="2000" dirty="0" err="1">
                <a:solidFill>
                  <a:schemeClr val="tx2"/>
                </a:solidFill>
              </a:rPr>
              <a:t>Airspace</a:t>
            </a:r>
            <a:r>
              <a:rPr lang="sv-SE" sz="2000" dirty="0">
                <a:solidFill>
                  <a:schemeClr val="tx2"/>
                </a:solidFill>
              </a:rPr>
              <a:t> </a:t>
            </a:r>
            <a:r>
              <a:rPr lang="sv-SE" sz="2000" dirty="0" err="1">
                <a:solidFill>
                  <a:schemeClr val="tx2"/>
                </a:solidFill>
              </a:rPr>
              <a:t>Safety</a:t>
            </a:r>
            <a:r>
              <a:rPr lang="sv-SE" sz="2000" dirty="0">
                <a:solidFill>
                  <a:schemeClr val="tx2"/>
                </a:solidFill>
              </a:rPr>
              <a:t> Panel) David </a:t>
            </a:r>
            <a:r>
              <a:rPr lang="sv-SE" sz="2000" dirty="0" err="1">
                <a:solidFill>
                  <a:schemeClr val="tx2"/>
                </a:solidFill>
              </a:rPr>
              <a:t>Perks</a:t>
            </a:r>
            <a:r>
              <a:rPr lang="sv-SE" sz="2000" dirty="0">
                <a:solidFill>
                  <a:schemeClr val="tx2"/>
                </a:solidFill>
              </a:rPr>
              <a:t>, AUS. </a:t>
            </a:r>
          </a:p>
        </p:txBody>
      </p:sp>
      <p:sp>
        <p:nvSpPr>
          <p:cNvPr id="4" name="Platshållare för sidfot 3">
            <a:extLst>
              <a:ext uri="{FF2B5EF4-FFF2-40B4-BE49-F238E27FC236}">
                <a16:creationId xmlns:a16="http://schemas.microsoft.com/office/drawing/2014/main" id="{A1923E70-306C-0855-B015-81DF383D2967}"/>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Platshållare för bildnummer 4">
            <a:extLst>
              <a:ext uri="{FF2B5EF4-FFF2-40B4-BE49-F238E27FC236}">
                <a16:creationId xmlns:a16="http://schemas.microsoft.com/office/drawing/2014/main" id="{F9D9C660-A730-DE5A-8219-67F8D3255BA1}"/>
              </a:ext>
            </a:extLst>
          </p:cNvPr>
          <p:cNvSpPr>
            <a:spLocks noGrp="1"/>
          </p:cNvSpPr>
          <p:nvPr>
            <p:ph type="sldNum" sz="quarter" idx="12"/>
          </p:nvPr>
        </p:nvSpPr>
        <p:spPr/>
        <p:txBody>
          <a:bodyPr/>
          <a:lstStyle/>
          <a:p>
            <a:fld id="{6ACAC15D-9447-4B44-A631-DE9E3BEEEE7E}" type="slidenum">
              <a:rPr lang="en-US" smtClean="0"/>
              <a:pPr/>
              <a:t>20</a:t>
            </a:fld>
            <a:endParaRPr lang="en-US" dirty="0"/>
          </a:p>
        </p:txBody>
      </p:sp>
      <p:sp>
        <p:nvSpPr>
          <p:cNvPr id="2" name="Titre 1">
            <a:extLst>
              <a:ext uri="{FF2B5EF4-FFF2-40B4-BE49-F238E27FC236}">
                <a16:creationId xmlns:a16="http://schemas.microsoft.com/office/drawing/2014/main" id="{CFB4D5CD-A0BA-6692-534A-D68E437F7ECE}"/>
              </a:ext>
            </a:extLst>
          </p:cNvPr>
          <p:cNvSpPr txBox="1">
            <a:spLocks/>
          </p:cNvSpPr>
          <p:nvPr/>
        </p:nvSpPr>
        <p:spPr>
          <a:xfrm>
            <a:off x="466605" y="-135054"/>
            <a:ext cx="7886700" cy="994172"/>
          </a:xfrm>
          <a:prstGeom prst="rect">
            <a:avLst/>
          </a:prstGeom>
        </p:spPr>
        <p:txBody>
          <a:bodyPr vert="horz" lIns="68580" tIns="34290" rIns="68580" bIns="34290" rtlCol="0" anchor="b">
            <a:normAutofit fontScale="92500"/>
          </a:bodyPr>
          <a:lstStyle>
            <a:lvl1pPr algn="ctr" defTabSz="685800" rtl="0" eaLnBrk="1" latinLnBrk="0" hangingPunct="1">
              <a:lnSpc>
                <a:spcPct val="90000"/>
              </a:lnSpc>
              <a:spcBef>
                <a:spcPct val="0"/>
              </a:spcBef>
              <a:buNone/>
              <a:defRPr sz="4500" kern="1200" baseline="0">
                <a:solidFill>
                  <a:schemeClr val="tx1"/>
                </a:solidFill>
                <a:latin typeface="Bebas Neue" charset="0"/>
                <a:ea typeface="+mj-ea"/>
                <a:cs typeface="+mj-cs"/>
              </a:defRPr>
            </a:lvl1pPr>
          </a:lstStyle>
          <a:p>
            <a:r>
              <a:rPr lang="en-US" dirty="0">
                <a:solidFill>
                  <a:srgbClr val="003469"/>
                </a:solidFill>
                <a:latin typeface="Roboto Black" panose="020B0604020202020204" pitchFamily="2" charset="0"/>
                <a:ea typeface="Roboto Black" panose="020B0604020202020204" pitchFamily="2" charset="0"/>
              </a:rPr>
              <a:t>ICAO Panels with IFATCA Reps.</a:t>
            </a:r>
            <a:endParaRPr lang="en-CA" dirty="0">
              <a:solidFill>
                <a:srgbClr val="003469"/>
              </a:solidFill>
              <a:latin typeface="Roboto Black" panose="020B0604020202020204" pitchFamily="2" charset="0"/>
              <a:ea typeface="Roboto Black" panose="020B0604020202020204" pitchFamily="2" charset="0"/>
            </a:endParaRPr>
          </a:p>
        </p:txBody>
      </p:sp>
    </p:spTree>
    <p:extLst>
      <p:ext uri="{BB962C8B-B14F-4D97-AF65-F5344CB8AC3E}">
        <p14:creationId xmlns:p14="http://schemas.microsoft.com/office/powerpoint/2010/main" val="157266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22AA17-B7BB-BF4D-A290-B817388EF420}"/>
              </a:ext>
            </a:extLst>
          </p:cNvPr>
          <p:cNvSpPr>
            <a:spLocks noGrp="1"/>
          </p:cNvSpPr>
          <p:nvPr>
            <p:ph type="ctrTitle"/>
          </p:nvPr>
        </p:nvSpPr>
        <p:spPr>
          <a:xfrm>
            <a:off x="530379" y="77558"/>
            <a:ext cx="7855527" cy="681950"/>
          </a:xfrm>
        </p:spPr>
        <p:txBody>
          <a:bodyPr>
            <a:normAutofit/>
          </a:bodyPr>
          <a:lstStyle/>
          <a:p>
            <a:r>
              <a:rPr lang="sv-SE" sz="2700" dirty="0"/>
              <a:t>CURRENT IFATCA Task </a:t>
            </a:r>
            <a:r>
              <a:rPr lang="sv-SE" sz="2700" dirty="0" err="1"/>
              <a:t>Forces</a:t>
            </a:r>
            <a:endParaRPr lang="sv-SE" sz="2700" dirty="0"/>
          </a:p>
        </p:txBody>
      </p:sp>
      <p:sp>
        <p:nvSpPr>
          <p:cNvPr id="4" name="Platshållare för sidfot 3">
            <a:extLst>
              <a:ext uri="{FF2B5EF4-FFF2-40B4-BE49-F238E27FC236}">
                <a16:creationId xmlns:a16="http://schemas.microsoft.com/office/drawing/2014/main" id="{1120F690-DB2D-A84B-A477-4F1277BC2297}"/>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Platshållare för bildnummer 4">
            <a:extLst>
              <a:ext uri="{FF2B5EF4-FFF2-40B4-BE49-F238E27FC236}">
                <a16:creationId xmlns:a16="http://schemas.microsoft.com/office/drawing/2014/main" id="{55944FD3-E8C8-0A40-8C7A-35A3590C1B36}"/>
              </a:ext>
            </a:extLst>
          </p:cNvPr>
          <p:cNvSpPr>
            <a:spLocks noGrp="1"/>
          </p:cNvSpPr>
          <p:nvPr>
            <p:ph type="sldNum" sz="quarter" idx="12"/>
          </p:nvPr>
        </p:nvSpPr>
        <p:spPr/>
        <p:txBody>
          <a:bodyPr/>
          <a:lstStyle/>
          <a:p>
            <a:fld id="{6ACAC15D-9447-4B44-A631-DE9E3BEEEE7E}" type="slidenum">
              <a:rPr lang="en-US" smtClean="0"/>
              <a:pPr/>
              <a:t>21</a:t>
            </a:fld>
            <a:endParaRPr lang="en-US" dirty="0"/>
          </a:p>
        </p:txBody>
      </p:sp>
      <p:graphicFrame>
        <p:nvGraphicFramePr>
          <p:cNvPr id="8" name="Diagram 7">
            <a:extLst>
              <a:ext uri="{FF2B5EF4-FFF2-40B4-BE49-F238E27FC236}">
                <a16:creationId xmlns:a16="http://schemas.microsoft.com/office/drawing/2014/main" id="{2FB7FB93-4FE0-BA43-941B-66F4BF4F46DC}"/>
              </a:ext>
            </a:extLst>
          </p:cNvPr>
          <p:cNvGraphicFramePr/>
          <p:nvPr>
            <p:extLst>
              <p:ext uri="{D42A27DB-BD31-4B8C-83A1-F6EECF244321}">
                <p14:modId xmlns:p14="http://schemas.microsoft.com/office/powerpoint/2010/main" val="4172432551"/>
              </p:ext>
            </p:extLst>
          </p:nvPr>
        </p:nvGraphicFramePr>
        <p:xfrm>
          <a:off x="1523999" y="886799"/>
          <a:ext cx="6173165" cy="388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3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22AA17-B7BB-BF4D-A290-B817388EF420}"/>
              </a:ext>
            </a:extLst>
          </p:cNvPr>
          <p:cNvSpPr>
            <a:spLocks noGrp="1"/>
          </p:cNvSpPr>
          <p:nvPr>
            <p:ph type="ctrTitle"/>
          </p:nvPr>
        </p:nvSpPr>
        <p:spPr>
          <a:xfrm>
            <a:off x="675927" y="77558"/>
            <a:ext cx="7855527" cy="681950"/>
          </a:xfrm>
        </p:spPr>
        <p:txBody>
          <a:bodyPr>
            <a:normAutofit/>
          </a:bodyPr>
          <a:lstStyle/>
          <a:p>
            <a:r>
              <a:rPr lang="sv-SE" sz="2700" dirty="0"/>
              <a:t>CURRENT IFATCA ADHOC </a:t>
            </a:r>
            <a:r>
              <a:rPr lang="sv-SE" sz="2700" dirty="0" err="1"/>
              <a:t>Committees</a:t>
            </a:r>
            <a:r>
              <a:rPr lang="sv-SE" sz="2700" dirty="0"/>
              <a:t> &amp; </a:t>
            </a:r>
            <a:r>
              <a:rPr lang="sv-SE" sz="2700" dirty="0" err="1"/>
              <a:t>Work</a:t>
            </a:r>
            <a:r>
              <a:rPr lang="sv-SE" sz="2700" dirty="0"/>
              <a:t> Groups</a:t>
            </a:r>
          </a:p>
        </p:txBody>
      </p:sp>
      <p:sp>
        <p:nvSpPr>
          <p:cNvPr id="4" name="Platshållare för sidfot 3">
            <a:extLst>
              <a:ext uri="{FF2B5EF4-FFF2-40B4-BE49-F238E27FC236}">
                <a16:creationId xmlns:a16="http://schemas.microsoft.com/office/drawing/2014/main" id="{1120F690-DB2D-A84B-A477-4F1277BC2297}"/>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Platshållare för bildnummer 4">
            <a:extLst>
              <a:ext uri="{FF2B5EF4-FFF2-40B4-BE49-F238E27FC236}">
                <a16:creationId xmlns:a16="http://schemas.microsoft.com/office/drawing/2014/main" id="{55944FD3-E8C8-0A40-8C7A-35A3590C1B36}"/>
              </a:ext>
            </a:extLst>
          </p:cNvPr>
          <p:cNvSpPr>
            <a:spLocks noGrp="1"/>
          </p:cNvSpPr>
          <p:nvPr>
            <p:ph type="sldNum" sz="quarter" idx="12"/>
          </p:nvPr>
        </p:nvSpPr>
        <p:spPr/>
        <p:txBody>
          <a:bodyPr/>
          <a:lstStyle/>
          <a:p>
            <a:fld id="{6ACAC15D-9447-4B44-A631-DE9E3BEEEE7E}" type="slidenum">
              <a:rPr lang="en-US" smtClean="0"/>
              <a:pPr/>
              <a:t>22</a:t>
            </a:fld>
            <a:endParaRPr lang="en-US" dirty="0"/>
          </a:p>
        </p:txBody>
      </p:sp>
      <p:graphicFrame>
        <p:nvGraphicFramePr>
          <p:cNvPr id="8" name="Diagram 7">
            <a:extLst>
              <a:ext uri="{FF2B5EF4-FFF2-40B4-BE49-F238E27FC236}">
                <a16:creationId xmlns:a16="http://schemas.microsoft.com/office/drawing/2014/main" id="{2FB7FB93-4FE0-BA43-941B-66F4BF4F46DC}"/>
              </a:ext>
            </a:extLst>
          </p:cNvPr>
          <p:cNvGraphicFramePr/>
          <p:nvPr>
            <p:extLst>
              <p:ext uri="{D42A27DB-BD31-4B8C-83A1-F6EECF244321}">
                <p14:modId xmlns:p14="http://schemas.microsoft.com/office/powerpoint/2010/main" val="1255877959"/>
              </p:ext>
            </p:extLst>
          </p:nvPr>
        </p:nvGraphicFramePr>
        <p:xfrm>
          <a:off x="1474377" y="799295"/>
          <a:ext cx="6861906" cy="417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12E80FB-E64C-E99A-C6E0-51C94DB3B481}"/>
              </a:ext>
            </a:extLst>
          </p:cNvPr>
          <p:cNvSpPr txBox="1"/>
          <p:nvPr/>
        </p:nvSpPr>
        <p:spPr>
          <a:xfrm>
            <a:off x="138896" y="3912243"/>
            <a:ext cx="2141317" cy="307777"/>
          </a:xfrm>
          <a:prstGeom prst="rect">
            <a:avLst/>
          </a:prstGeom>
          <a:noFill/>
        </p:spPr>
        <p:txBody>
          <a:bodyPr wrap="square" rtlCol="0">
            <a:spAutoFit/>
          </a:bodyPr>
          <a:lstStyle/>
          <a:p>
            <a:r>
              <a:rPr lang="en-US" dirty="0"/>
              <a:t>* Working to Set-up</a:t>
            </a:r>
          </a:p>
        </p:txBody>
      </p:sp>
    </p:spTree>
    <p:extLst>
      <p:ext uri="{BB962C8B-B14F-4D97-AF65-F5344CB8AC3E}">
        <p14:creationId xmlns:p14="http://schemas.microsoft.com/office/powerpoint/2010/main" val="271673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3469"/>
                </a:solidFill>
                <a:latin typeface="Roboto Black" panose="020B0604020202020204" pitchFamily="2" charset="0"/>
                <a:ea typeface="Roboto Black" panose="020B0604020202020204" pitchFamily="2" charset="0"/>
              </a:rPr>
              <a:t>We have social media</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23</a:t>
            </a:fld>
            <a:endParaRPr lang="en-US"/>
          </a:p>
        </p:txBody>
      </p:sp>
      <p:sp>
        <p:nvSpPr>
          <p:cNvPr id="5" name="Foliennummernplatzhalter 3">
            <a:extLst>
              <a:ext uri="{FF2B5EF4-FFF2-40B4-BE49-F238E27FC236}">
                <a16:creationId xmlns:a16="http://schemas.microsoft.com/office/drawing/2014/main" id="{584E95F0-4124-4F57-9824-58BE7000407F}"/>
              </a:ext>
            </a:extLst>
          </p:cNvPr>
          <p:cNvSpPr txBox="1">
            <a:spLocks/>
          </p:cNvSpPr>
          <p:nvPr/>
        </p:nvSpPr>
        <p:spPr>
          <a:xfrm>
            <a:off x="8731706" y="5267582"/>
            <a:ext cx="400050" cy="131308"/>
          </a:xfrm>
          <a:prstGeom prst="rect">
            <a:avLst/>
          </a:prstGeom>
        </p:spPr>
        <p:txBody>
          <a:bodyPr vert="horz" lIns="68580" tIns="34290" rIns="68580" bIns="34290" rtlCol="0" anchor="ctr"/>
          <a:lstStyle>
            <a:defPPr>
              <a:defRPr lang="en-US"/>
            </a:defPPr>
            <a:lvl1pPr marL="0" algn="r" defTabSz="685800" rtl="0" eaLnBrk="1" latinLnBrk="0" hangingPunct="1">
              <a:defRPr sz="700" kern="1200" baseline="0">
                <a:solidFill>
                  <a:schemeClr val="bg1"/>
                </a:solidFill>
                <a:latin typeface="Bebas Neue" charset="0"/>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6ACAC15D-9447-4B44-A631-DE9E3BEEEE7E}" type="slidenum">
              <a:rPr lang="en-US" smtClean="0"/>
              <a:pPr/>
              <a:t>23</a:t>
            </a:fld>
            <a:endParaRPr lang="en-US"/>
          </a:p>
        </p:txBody>
      </p:sp>
      <p:pic>
        <p:nvPicPr>
          <p:cNvPr id="6" name="Bild 5" descr="communication.png">
            <a:extLst>
              <a:ext uri="{FF2B5EF4-FFF2-40B4-BE49-F238E27FC236}">
                <a16:creationId xmlns:a16="http://schemas.microsoft.com/office/drawing/2014/main" id="{8CBB4072-04CA-4223-84CC-75233A847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950" y="1189886"/>
            <a:ext cx="8026400" cy="3797141"/>
          </a:xfrm>
          <a:prstGeom prst="rect">
            <a:avLst/>
          </a:prstGeom>
        </p:spPr>
      </p:pic>
      <p:pic>
        <p:nvPicPr>
          <p:cNvPr id="7" name="Bild 6" descr="newsletter.jpg">
            <a:extLst>
              <a:ext uri="{FF2B5EF4-FFF2-40B4-BE49-F238E27FC236}">
                <a16:creationId xmlns:a16="http://schemas.microsoft.com/office/drawing/2014/main" id="{4064C53F-F419-46B4-B916-8AB52048D6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27" y="3654037"/>
            <a:ext cx="2438400" cy="914400"/>
          </a:xfrm>
          <a:prstGeom prst="rect">
            <a:avLst/>
          </a:prstGeom>
        </p:spPr>
      </p:pic>
      <p:pic>
        <p:nvPicPr>
          <p:cNvPr id="8" name="Bild 7" descr="Internet2_trans_NvBQzQNjv4BqJRZdqtQCcB0-hjTaQxsqmtMZZIw9jvU_z2DJKltQ1FE.jpg.jp2">
            <a:hlinkClick r:id="rId4"/>
            <a:extLst>
              <a:ext uri="{FF2B5EF4-FFF2-40B4-BE49-F238E27FC236}">
                <a16:creationId xmlns:a16="http://schemas.microsoft.com/office/drawing/2014/main" id="{EB4E3242-39CD-434F-B711-EFD7357773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0710" y="3654037"/>
            <a:ext cx="1463040" cy="914400"/>
          </a:xfrm>
          <a:prstGeom prst="rect">
            <a:avLst/>
          </a:prstGeom>
        </p:spPr>
      </p:pic>
      <p:pic>
        <p:nvPicPr>
          <p:cNvPr id="9" name="Bild 8" descr="facebooklike.png">
            <a:hlinkClick r:id="rId6"/>
            <a:extLst>
              <a:ext uri="{FF2B5EF4-FFF2-40B4-BE49-F238E27FC236}">
                <a16:creationId xmlns:a16="http://schemas.microsoft.com/office/drawing/2014/main" id="{AE57FE1D-B626-4246-9EDB-4B24287BA4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5927" y="1059833"/>
            <a:ext cx="2257425" cy="797153"/>
          </a:xfrm>
          <a:prstGeom prst="rect">
            <a:avLst/>
          </a:prstGeom>
        </p:spPr>
      </p:pic>
      <p:pic>
        <p:nvPicPr>
          <p:cNvPr id="10" name="Bild 9" descr="Twitter.jpg">
            <a:extLst>
              <a:ext uri="{FF2B5EF4-FFF2-40B4-BE49-F238E27FC236}">
                <a16:creationId xmlns:a16="http://schemas.microsoft.com/office/drawing/2014/main" id="{549F7BB1-65E5-4249-9DB4-EE27418C35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28218" y="1059832"/>
            <a:ext cx="1085532" cy="994171"/>
          </a:xfrm>
          <a:prstGeom prst="rect">
            <a:avLst/>
          </a:prstGeom>
        </p:spPr>
      </p:pic>
      <p:pic>
        <p:nvPicPr>
          <p:cNvPr id="12" name="Picture 11" descr="Icon&#10;&#10;Description automatically generated">
            <a:extLst>
              <a:ext uri="{FF2B5EF4-FFF2-40B4-BE49-F238E27FC236}">
                <a16:creationId xmlns:a16="http://schemas.microsoft.com/office/drawing/2014/main" id="{33A04F05-EC39-84E0-E8DD-865BE8BB04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05981" y="932992"/>
            <a:ext cx="1085532" cy="1085532"/>
          </a:xfrm>
          <a:prstGeom prst="rect">
            <a:avLst/>
          </a:prstGeom>
        </p:spPr>
      </p:pic>
      <p:pic>
        <p:nvPicPr>
          <p:cNvPr id="14" name="Picture 13" descr="Icon&#10;&#10;Description automatically generated">
            <a:extLst>
              <a:ext uri="{FF2B5EF4-FFF2-40B4-BE49-F238E27FC236}">
                <a16:creationId xmlns:a16="http://schemas.microsoft.com/office/drawing/2014/main" id="{C62C8A90-E09D-18DC-9722-ECCA8FCC76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42794" y="3664408"/>
            <a:ext cx="1819735" cy="1270226"/>
          </a:xfrm>
          <a:prstGeom prst="rect">
            <a:avLst/>
          </a:prstGeom>
        </p:spPr>
      </p:pic>
    </p:spTree>
    <p:extLst>
      <p:ext uri="{BB962C8B-B14F-4D97-AF65-F5344CB8AC3E}">
        <p14:creationId xmlns:p14="http://schemas.microsoft.com/office/powerpoint/2010/main" val="351159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5927" y="258484"/>
            <a:ext cx="7886700" cy="994172"/>
          </a:xfrm>
        </p:spPr>
        <p:txBody>
          <a:bodyPr/>
          <a:lstStyle/>
          <a:p>
            <a:r>
              <a:rPr lang="en-US" dirty="0">
                <a:solidFill>
                  <a:srgbClr val="003469"/>
                </a:solidFill>
                <a:latin typeface="Roboto Black" panose="020B0604020202020204" pitchFamily="2" charset="0"/>
                <a:ea typeface="Roboto Black" panose="020B0604020202020204" pitchFamily="2" charset="0"/>
              </a:rPr>
              <a:t>Executive Board</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24</a:t>
            </a:fld>
            <a:endParaRPr lang="en-US"/>
          </a:p>
        </p:txBody>
      </p:sp>
      <p:sp>
        <p:nvSpPr>
          <p:cNvPr id="5" name="Foliennummernplatzhalter 3">
            <a:extLst>
              <a:ext uri="{FF2B5EF4-FFF2-40B4-BE49-F238E27FC236}">
                <a16:creationId xmlns:a16="http://schemas.microsoft.com/office/drawing/2014/main" id="{584E95F0-4124-4F57-9824-58BE7000407F}"/>
              </a:ext>
            </a:extLst>
          </p:cNvPr>
          <p:cNvSpPr txBox="1">
            <a:spLocks/>
          </p:cNvSpPr>
          <p:nvPr/>
        </p:nvSpPr>
        <p:spPr>
          <a:xfrm>
            <a:off x="8731706" y="5267582"/>
            <a:ext cx="400050" cy="131308"/>
          </a:xfrm>
          <a:prstGeom prst="rect">
            <a:avLst/>
          </a:prstGeom>
        </p:spPr>
        <p:txBody>
          <a:bodyPr vert="horz" lIns="68580" tIns="34290" rIns="68580" bIns="34290" rtlCol="0" anchor="ctr"/>
          <a:lstStyle>
            <a:defPPr>
              <a:defRPr lang="en-US"/>
            </a:defPPr>
            <a:lvl1pPr marL="0" algn="r" defTabSz="685800" rtl="0" eaLnBrk="1" latinLnBrk="0" hangingPunct="1">
              <a:defRPr sz="700" kern="1200" baseline="0">
                <a:solidFill>
                  <a:schemeClr val="bg1"/>
                </a:solidFill>
                <a:latin typeface="Bebas Neue" charset="0"/>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6ACAC15D-9447-4B44-A631-DE9E3BEEEE7E}" type="slidenum">
              <a:rPr lang="en-US" smtClean="0"/>
              <a:pPr/>
              <a:t>24</a:t>
            </a:fld>
            <a:endParaRPr lang="en-US"/>
          </a:p>
        </p:txBody>
      </p:sp>
      <p:pic>
        <p:nvPicPr>
          <p:cNvPr id="7" name="Bild 6" descr="newsletter.jpg">
            <a:extLst>
              <a:ext uri="{FF2B5EF4-FFF2-40B4-BE49-F238E27FC236}">
                <a16:creationId xmlns:a16="http://schemas.microsoft.com/office/drawing/2014/main" id="{4064C53F-F419-46B4-B916-8AB52048D6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5181" y="142738"/>
            <a:ext cx="3213167" cy="1109918"/>
          </a:xfrm>
          <a:prstGeom prst="rect">
            <a:avLst/>
          </a:prstGeom>
        </p:spPr>
      </p:pic>
      <p:sp>
        <p:nvSpPr>
          <p:cNvPr id="12" name="TextBox 11">
            <a:extLst>
              <a:ext uri="{FF2B5EF4-FFF2-40B4-BE49-F238E27FC236}">
                <a16:creationId xmlns:a16="http://schemas.microsoft.com/office/drawing/2014/main" id="{B5F6D414-351C-2AEA-4797-34E9582DCD6A}"/>
              </a:ext>
            </a:extLst>
          </p:cNvPr>
          <p:cNvSpPr txBox="1"/>
          <p:nvPr/>
        </p:nvSpPr>
        <p:spPr>
          <a:xfrm>
            <a:off x="455030" y="1527997"/>
            <a:ext cx="7886700" cy="326243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3469"/>
                </a:solidFill>
              </a:rPr>
              <a:t>Distributed monthly via </a:t>
            </a:r>
          </a:p>
          <a:p>
            <a:pPr marL="285750" indent="-285750">
              <a:buFont typeface="Arial" panose="020B0604020202020204" pitchFamily="34" charset="0"/>
              <a:buChar char="•"/>
            </a:pPr>
            <a:endParaRPr lang="en-US" sz="2400" dirty="0">
              <a:solidFill>
                <a:srgbClr val="003469"/>
              </a:solidFill>
            </a:endParaRPr>
          </a:p>
          <a:p>
            <a:pPr marL="285750" indent="-285750">
              <a:buFont typeface="Arial" panose="020B0604020202020204" pitchFamily="34" charset="0"/>
              <a:buChar char="•"/>
            </a:pPr>
            <a:r>
              <a:rPr lang="en-US" sz="2400" dirty="0">
                <a:solidFill>
                  <a:srgbClr val="003469"/>
                </a:solidFill>
              </a:rPr>
              <a:t>Updates on recent IFATCA activity</a:t>
            </a:r>
          </a:p>
          <a:p>
            <a:pPr marL="285750" indent="-285750">
              <a:buFont typeface="Arial" panose="020B0604020202020204" pitchFamily="34" charset="0"/>
              <a:buChar char="•"/>
            </a:pPr>
            <a:endParaRPr lang="en-US" sz="2400" dirty="0">
              <a:solidFill>
                <a:srgbClr val="003469"/>
              </a:solidFill>
            </a:endParaRPr>
          </a:p>
          <a:p>
            <a:pPr marL="285750" indent="-285750">
              <a:buFont typeface="Arial" panose="020B0604020202020204" pitchFamily="34" charset="0"/>
              <a:buChar char="•"/>
            </a:pPr>
            <a:r>
              <a:rPr lang="en-US" sz="2400" dirty="0">
                <a:solidFill>
                  <a:srgbClr val="003469"/>
                </a:solidFill>
              </a:rPr>
              <a:t>MA liaison receives via email (WhatsApp) and forwards</a:t>
            </a:r>
          </a:p>
          <a:p>
            <a:pPr marL="285750" indent="-285750">
              <a:buFont typeface="Arial" panose="020B0604020202020204" pitchFamily="34" charset="0"/>
              <a:buChar char="•"/>
            </a:pPr>
            <a:endParaRPr lang="en-US" sz="2400" dirty="0">
              <a:solidFill>
                <a:srgbClr val="003469"/>
              </a:solidFill>
            </a:endParaRPr>
          </a:p>
          <a:p>
            <a:pPr marL="285750" indent="-285750">
              <a:buFont typeface="Arial" panose="020B0604020202020204" pitchFamily="34" charset="0"/>
              <a:buChar char="•"/>
            </a:pPr>
            <a:r>
              <a:rPr lang="en-US" sz="2400" dirty="0">
                <a:solidFill>
                  <a:srgbClr val="003469"/>
                </a:solidFill>
              </a:rPr>
              <a:t>An individual can subscribe, email </a:t>
            </a:r>
            <a:r>
              <a:rPr lang="en-US" sz="2400" dirty="0">
                <a:solidFill>
                  <a:srgbClr val="003469"/>
                </a:solidFill>
                <a:hlinkClick r:id="rId3"/>
              </a:rPr>
              <a:t>trish.gilbert@ifatca.org</a:t>
            </a:r>
            <a:r>
              <a:rPr lang="en-US" sz="2400" dirty="0">
                <a:solidFill>
                  <a:srgbClr val="003469"/>
                </a:solidFill>
              </a:rPr>
              <a:t> for a link</a:t>
            </a:r>
          </a:p>
          <a:p>
            <a:endParaRPr lang="en-US" dirty="0"/>
          </a:p>
        </p:txBody>
      </p:sp>
      <p:pic>
        <p:nvPicPr>
          <p:cNvPr id="14" name="Picture 13" descr="Logo, company name&#10;&#10;Description automatically generated">
            <a:extLst>
              <a:ext uri="{FF2B5EF4-FFF2-40B4-BE49-F238E27FC236}">
                <a16:creationId xmlns:a16="http://schemas.microsoft.com/office/drawing/2014/main" id="{D507944D-61EE-CA98-20E7-2C07FE1818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067" y="1014460"/>
            <a:ext cx="2483963" cy="1335201"/>
          </a:xfrm>
          <a:prstGeom prst="rect">
            <a:avLst/>
          </a:prstGeom>
        </p:spPr>
      </p:pic>
    </p:spTree>
    <p:extLst>
      <p:ext uri="{BB962C8B-B14F-4D97-AF65-F5344CB8AC3E}">
        <p14:creationId xmlns:p14="http://schemas.microsoft.com/office/powerpoint/2010/main" val="2428688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1472" y="-164806"/>
            <a:ext cx="7062149" cy="994172"/>
          </a:xfrm>
        </p:spPr>
        <p:txBody>
          <a:bodyPr/>
          <a:lstStyle/>
          <a:p>
            <a:r>
              <a:rPr lang="en-US" dirty="0">
                <a:solidFill>
                  <a:srgbClr val="003469"/>
                </a:solidFill>
                <a:latin typeface="Roboto Black" panose="020B0604020202020204" pitchFamily="2" charset="0"/>
                <a:ea typeface="Roboto Black" panose="020B0604020202020204" pitchFamily="2" charset="0"/>
              </a:rPr>
              <a:t>The Controller Magazine</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25</a:t>
            </a:fld>
            <a:endParaRPr lang="en-US"/>
          </a:p>
        </p:txBody>
      </p:sp>
      <p:sp>
        <p:nvSpPr>
          <p:cNvPr id="7" name="Textfeld 7">
            <a:extLst>
              <a:ext uri="{FF2B5EF4-FFF2-40B4-BE49-F238E27FC236}">
                <a16:creationId xmlns:a16="http://schemas.microsoft.com/office/drawing/2014/main" id="{2165B2DB-5AF7-43A4-BA80-BD24D0E61C68}"/>
              </a:ext>
            </a:extLst>
          </p:cNvPr>
          <p:cNvSpPr txBox="1"/>
          <p:nvPr/>
        </p:nvSpPr>
        <p:spPr>
          <a:xfrm>
            <a:off x="3521463" y="555585"/>
            <a:ext cx="5610293" cy="4893647"/>
          </a:xfrm>
          <a:prstGeom prst="rect">
            <a:avLst/>
          </a:prstGeom>
          <a:noFill/>
        </p:spPr>
        <p:txBody>
          <a:bodyPr wrap="square" rtlCol="0">
            <a:spAutoFit/>
          </a:bodyPr>
          <a:lstStyle/>
          <a:p>
            <a:r>
              <a:rPr lang="en-GB" sz="1800" dirty="0">
                <a:solidFill>
                  <a:schemeClr val="tx2"/>
                </a:solidFill>
                <a:latin typeface="Avenir Book" panose="02000503020000020003" pitchFamily="2" charset="0"/>
                <a:cs typeface="Bebas Neue"/>
              </a:rPr>
              <a:t>The official journal of IFATCA. The journal addresses all aspects of air traffic control, with an emphasis on human factors and new technology. </a:t>
            </a:r>
          </a:p>
          <a:p>
            <a:endParaRPr lang="en-GB" sz="1800" dirty="0">
              <a:solidFill>
                <a:schemeClr val="tx2"/>
              </a:solidFill>
              <a:latin typeface="Avenir Book" panose="02000503020000020003" pitchFamily="2" charset="0"/>
              <a:cs typeface="Bebas Neue"/>
            </a:endParaRPr>
          </a:p>
          <a:p>
            <a:r>
              <a:rPr lang="en-GB" sz="1800" dirty="0">
                <a:solidFill>
                  <a:schemeClr val="tx2"/>
                </a:solidFill>
                <a:latin typeface="Avenir Book" panose="02000503020000020003" pitchFamily="2" charset="0"/>
                <a:cs typeface="Bebas Neue"/>
              </a:rPr>
              <a:t>The Controller finds its readership amongst Air traffic control personnel, civil and military ATC administrations, national and international aviation organizations, airline management and aircrew, aviation academics, Universities. </a:t>
            </a:r>
          </a:p>
          <a:p>
            <a:endParaRPr lang="en-GB" sz="1800" dirty="0">
              <a:solidFill>
                <a:schemeClr val="tx2"/>
              </a:solidFill>
              <a:latin typeface="Avenir Book" panose="02000503020000020003" pitchFamily="2" charset="0"/>
              <a:cs typeface="Bebas Neue"/>
            </a:endParaRPr>
          </a:p>
          <a:p>
            <a:r>
              <a:rPr lang="en-GB" sz="1800" dirty="0">
                <a:solidFill>
                  <a:schemeClr val="tx2"/>
                </a:solidFill>
                <a:latin typeface="Avenir Book" panose="02000503020000020003" pitchFamily="2" charset="0"/>
                <a:cs typeface="Bebas Neue"/>
              </a:rPr>
              <a:t>The magazine is distributed electronically via different platforms: the IFATCA website, and a downloadable PDF and via </a:t>
            </a:r>
            <a:r>
              <a:rPr lang="en-GB" sz="1800" dirty="0" err="1">
                <a:solidFill>
                  <a:schemeClr val="tx2"/>
                </a:solidFill>
                <a:latin typeface="Avenir Book" panose="02000503020000020003" pitchFamily="2" charset="0"/>
                <a:cs typeface="Bebas Neue"/>
              </a:rPr>
              <a:t>issuu.com</a:t>
            </a:r>
            <a:r>
              <a:rPr lang="en-GB" sz="1800" dirty="0">
                <a:solidFill>
                  <a:schemeClr val="tx2"/>
                </a:solidFill>
                <a:latin typeface="Avenir Book" panose="02000503020000020003" pitchFamily="2" charset="0"/>
                <a:cs typeface="Bebas Neue"/>
              </a:rPr>
              <a:t> - where it is also possible to order printed copies.</a:t>
            </a:r>
          </a:p>
          <a:p>
            <a:endParaRPr lang="en-GB" sz="1800" dirty="0">
              <a:solidFill>
                <a:schemeClr val="tx2"/>
              </a:solidFill>
              <a:latin typeface="Avenir Book" panose="02000503020000020003" pitchFamily="2" charset="0"/>
              <a:cs typeface="Bebas Neue"/>
            </a:endParaRPr>
          </a:p>
          <a:p>
            <a:r>
              <a:rPr lang="en-GB" sz="1800" dirty="0">
                <a:solidFill>
                  <a:schemeClr val="tx2"/>
                </a:solidFill>
                <a:latin typeface="Avenir Book" panose="02000503020000020003" pitchFamily="2" charset="0"/>
                <a:cs typeface="Bebas Neue"/>
              </a:rPr>
              <a:t>Visit the controller website on </a:t>
            </a:r>
            <a:r>
              <a:rPr lang="en-GB" sz="1800" dirty="0" err="1">
                <a:solidFill>
                  <a:schemeClr val="tx2"/>
                </a:solidFill>
                <a:latin typeface="Avenir Book" panose="02000503020000020003" pitchFamily="2" charset="0"/>
                <a:cs typeface="Bebas Neue"/>
                <a:hlinkClick r:id="rId2"/>
              </a:rPr>
              <a:t>www.the-controller.net</a:t>
            </a:r>
            <a:endParaRPr lang="de-DE" sz="1800" dirty="0">
              <a:solidFill>
                <a:schemeClr val="tx2"/>
              </a:solidFill>
              <a:latin typeface="Avenir Book" panose="02000503020000020003" pitchFamily="2" charset="0"/>
              <a:cs typeface="Bebas Neue"/>
            </a:endParaRPr>
          </a:p>
          <a:p>
            <a:r>
              <a:rPr lang="en-GB" sz="1200" dirty="0">
                <a:solidFill>
                  <a:schemeClr val="tx2"/>
                </a:solidFill>
                <a:latin typeface="Bebas Neue"/>
                <a:cs typeface="Bebas Neue"/>
              </a:rPr>
              <a:t> </a:t>
            </a:r>
            <a:endParaRPr lang="de-DE" sz="1200" dirty="0">
              <a:solidFill>
                <a:schemeClr val="tx2"/>
              </a:solidFill>
              <a:latin typeface="Bebas Neue"/>
              <a:cs typeface="Bebas Neue"/>
            </a:endParaRPr>
          </a:p>
          <a:p>
            <a:endParaRPr lang="de-DE" sz="1200" dirty="0">
              <a:solidFill>
                <a:schemeClr val="tx2"/>
              </a:solidFill>
              <a:latin typeface="Bebas Neue"/>
              <a:cs typeface="Bebas Neue"/>
            </a:endParaRPr>
          </a:p>
        </p:txBody>
      </p:sp>
      <p:pic>
        <p:nvPicPr>
          <p:cNvPr id="8" name="Picture 7" descr="A picture containing text&#10;&#10;Description automatically generated">
            <a:extLst>
              <a:ext uri="{FF2B5EF4-FFF2-40B4-BE49-F238E27FC236}">
                <a16:creationId xmlns:a16="http://schemas.microsoft.com/office/drawing/2014/main" id="{F5A6D49A-F834-D1D9-8088-8473D7F790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332" y="332280"/>
            <a:ext cx="3160140" cy="4478939"/>
          </a:xfrm>
          <a:prstGeom prst="rect">
            <a:avLst/>
          </a:prstGeom>
        </p:spPr>
      </p:pic>
    </p:spTree>
    <p:extLst>
      <p:ext uri="{BB962C8B-B14F-4D97-AF65-F5344CB8AC3E}">
        <p14:creationId xmlns:p14="http://schemas.microsoft.com/office/powerpoint/2010/main" val="3210863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3469"/>
                </a:solidFill>
                <a:latin typeface="Roboto Black" panose="020B0604020202020204" pitchFamily="2" charset="0"/>
                <a:ea typeface="Roboto Black" panose="020B0604020202020204" pitchFamily="2" charset="0"/>
              </a:rPr>
              <a:t>www.ifatca.org  |  wiki.ifatca.org</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26</a:t>
            </a:fld>
            <a:endParaRPr lang="en-US"/>
          </a:p>
        </p:txBody>
      </p:sp>
      <p:pic>
        <p:nvPicPr>
          <p:cNvPr id="5" name="Bild 5" descr="ifatca.tiff">
            <a:extLst>
              <a:ext uri="{FF2B5EF4-FFF2-40B4-BE49-F238E27FC236}">
                <a16:creationId xmlns:a16="http://schemas.microsoft.com/office/drawing/2014/main" id="{CDBEA79F-753C-4C2B-AB17-0794C593AF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606" y="1550278"/>
            <a:ext cx="3594528" cy="2970987"/>
          </a:xfrm>
          <a:prstGeom prst="rect">
            <a:avLst/>
          </a:prstGeom>
        </p:spPr>
      </p:pic>
      <p:pic>
        <p:nvPicPr>
          <p:cNvPr id="7" name="Picture 6">
            <a:extLst>
              <a:ext uri="{FF2B5EF4-FFF2-40B4-BE49-F238E27FC236}">
                <a16:creationId xmlns:a16="http://schemas.microsoft.com/office/drawing/2014/main" id="{8C2D3F30-C2E3-4D65-8C40-7F4A0E72D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382" y="1708217"/>
            <a:ext cx="4626349" cy="2858557"/>
          </a:xfrm>
          <a:prstGeom prst="rect">
            <a:avLst/>
          </a:prstGeom>
        </p:spPr>
      </p:pic>
    </p:spTree>
    <p:extLst>
      <p:ext uri="{BB962C8B-B14F-4D97-AF65-F5344CB8AC3E}">
        <p14:creationId xmlns:p14="http://schemas.microsoft.com/office/powerpoint/2010/main" val="135400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8FCA-3DAB-E197-9EB7-E9F1A6D9A374}"/>
              </a:ext>
            </a:extLst>
          </p:cNvPr>
          <p:cNvSpPr>
            <a:spLocks noGrp="1"/>
          </p:cNvSpPr>
          <p:nvPr>
            <p:ph type="title"/>
          </p:nvPr>
        </p:nvSpPr>
        <p:spPr>
          <a:xfrm>
            <a:off x="339283" y="73532"/>
            <a:ext cx="7886700" cy="994172"/>
          </a:xfrm>
        </p:spPr>
        <p:txBody>
          <a:bodyPr/>
          <a:lstStyle/>
          <a:p>
            <a:r>
              <a:rPr lang="en-US" dirty="0">
                <a:solidFill>
                  <a:srgbClr val="003469"/>
                </a:solidFill>
              </a:rPr>
              <a:t>Guidance Material</a:t>
            </a:r>
          </a:p>
        </p:txBody>
      </p:sp>
      <p:graphicFrame>
        <p:nvGraphicFramePr>
          <p:cNvPr id="6" name="Content Placeholder 5">
            <a:extLst>
              <a:ext uri="{FF2B5EF4-FFF2-40B4-BE49-F238E27FC236}">
                <a16:creationId xmlns:a16="http://schemas.microsoft.com/office/drawing/2014/main" id="{E61DDF20-06F2-B91D-732C-254634544065}"/>
              </a:ext>
            </a:extLst>
          </p:cNvPr>
          <p:cNvGraphicFramePr>
            <a:graphicFrameLocks noGrp="1"/>
          </p:cNvGraphicFramePr>
          <p:nvPr>
            <p:ph idx="1"/>
            <p:extLst>
              <p:ext uri="{D42A27DB-BD31-4B8C-83A1-F6EECF244321}">
                <p14:modId xmlns:p14="http://schemas.microsoft.com/office/powerpoint/2010/main" val="1926917662"/>
              </p:ext>
            </p:extLst>
          </p:nvPr>
        </p:nvGraphicFramePr>
        <p:xfrm>
          <a:off x="-844953" y="940594"/>
          <a:ext cx="9294471" cy="383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BF2B885-2275-A105-4FE5-D63C17804BD4}"/>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Slide Number Placeholder 4">
            <a:extLst>
              <a:ext uri="{FF2B5EF4-FFF2-40B4-BE49-F238E27FC236}">
                <a16:creationId xmlns:a16="http://schemas.microsoft.com/office/drawing/2014/main" id="{90DB8C21-FFA3-A149-6278-1811670F4136}"/>
              </a:ext>
            </a:extLst>
          </p:cNvPr>
          <p:cNvSpPr>
            <a:spLocks noGrp="1"/>
          </p:cNvSpPr>
          <p:nvPr>
            <p:ph type="sldNum" sz="quarter" idx="12"/>
          </p:nvPr>
        </p:nvSpPr>
        <p:spPr/>
        <p:txBody>
          <a:bodyPr/>
          <a:lstStyle/>
          <a:p>
            <a:fld id="{6ACAC15D-9447-4B44-A631-DE9E3BEEEE7E}" type="slidenum">
              <a:rPr lang="en-US" smtClean="0"/>
              <a:pPr/>
              <a:t>27</a:t>
            </a:fld>
            <a:endParaRPr lang="en-US"/>
          </a:p>
        </p:txBody>
      </p:sp>
    </p:spTree>
    <p:extLst>
      <p:ext uri="{BB962C8B-B14F-4D97-AF65-F5344CB8AC3E}">
        <p14:creationId xmlns:p14="http://schemas.microsoft.com/office/powerpoint/2010/main" val="358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8FCA-3DAB-E197-9EB7-E9F1A6D9A374}"/>
              </a:ext>
            </a:extLst>
          </p:cNvPr>
          <p:cNvSpPr>
            <a:spLocks noGrp="1"/>
          </p:cNvSpPr>
          <p:nvPr>
            <p:ph type="title"/>
          </p:nvPr>
        </p:nvSpPr>
        <p:spPr>
          <a:xfrm>
            <a:off x="339283" y="73532"/>
            <a:ext cx="7886700" cy="994172"/>
          </a:xfrm>
        </p:spPr>
        <p:txBody>
          <a:bodyPr/>
          <a:lstStyle/>
          <a:p>
            <a:r>
              <a:rPr lang="en-US" dirty="0">
                <a:solidFill>
                  <a:srgbClr val="003469"/>
                </a:solidFill>
              </a:rPr>
              <a:t>Guidance Material</a:t>
            </a:r>
          </a:p>
        </p:txBody>
      </p:sp>
      <p:graphicFrame>
        <p:nvGraphicFramePr>
          <p:cNvPr id="6" name="Content Placeholder 5">
            <a:extLst>
              <a:ext uri="{FF2B5EF4-FFF2-40B4-BE49-F238E27FC236}">
                <a16:creationId xmlns:a16="http://schemas.microsoft.com/office/drawing/2014/main" id="{E61DDF20-06F2-B91D-732C-254634544065}"/>
              </a:ext>
            </a:extLst>
          </p:cNvPr>
          <p:cNvGraphicFramePr>
            <a:graphicFrameLocks noGrp="1"/>
          </p:cNvGraphicFramePr>
          <p:nvPr>
            <p:ph idx="1"/>
            <p:extLst>
              <p:ext uri="{D42A27DB-BD31-4B8C-83A1-F6EECF244321}">
                <p14:modId xmlns:p14="http://schemas.microsoft.com/office/powerpoint/2010/main" val="1867024104"/>
              </p:ext>
            </p:extLst>
          </p:nvPr>
        </p:nvGraphicFramePr>
        <p:xfrm>
          <a:off x="-844953" y="940594"/>
          <a:ext cx="9294471" cy="383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BF2B885-2275-A105-4FE5-D63C17804BD4}"/>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Slide Number Placeholder 4">
            <a:extLst>
              <a:ext uri="{FF2B5EF4-FFF2-40B4-BE49-F238E27FC236}">
                <a16:creationId xmlns:a16="http://schemas.microsoft.com/office/drawing/2014/main" id="{90DB8C21-FFA3-A149-6278-1811670F4136}"/>
              </a:ext>
            </a:extLst>
          </p:cNvPr>
          <p:cNvSpPr>
            <a:spLocks noGrp="1"/>
          </p:cNvSpPr>
          <p:nvPr>
            <p:ph type="sldNum" sz="quarter" idx="12"/>
          </p:nvPr>
        </p:nvSpPr>
        <p:spPr/>
        <p:txBody>
          <a:bodyPr/>
          <a:lstStyle/>
          <a:p>
            <a:fld id="{6ACAC15D-9447-4B44-A631-DE9E3BEEEE7E}" type="slidenum">
              <a:rPr lang="en-US" smtClean="0"/>
              <a:pPr/>
              <a:t>28</a:t>
            </a:fld>
            <a:endParaRPr lang="en-US"/>
          </a:p>
        </p:txBody>
      </p:sp>
    </p:spTree>
    <p:extLst>
      <p:ext uri="{BB962C8B-B14F-4D97-AF65-F5344CB8AC3E}">
        <p14:creationId xmlns:p14="http://schemas.microsoft.com/office/powerpoint/2010/main" val="298186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29</a:t>
            </a:fld>
            <a:endParaRPr lang="en-US"/>
          </a:p>
        </p:txBody>
      </p:sp>
      <p:sp>
        <p:nvSpPr>
          <p:cNvPr id="11" name="Titre 1">
            <a:extLst>
              <a:ext uri="{FF2B5EF4-FFF2-40B4-BE49-F238E27FC236}">
                <a16:creationId xmlns:a16="http://schemas.microsoft.com/office/drawing/2014/main" id="{76A426C6-214A-4B84-9489-DFFEA5C03BD9}"/>
              </a:ext>
            </a:extLst>
          </p:cNvPr>
          <p:cNvSpPr txBox="1">
            <a:spLocks/>
          </p:cNvSpPr>
          <p:nvPr/>
        </p:nvSpPr>
        <p:spPr>
          <a:xfrm>
            <a:off x="184092" y="202281"/>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400" kern="1200" spc="150" baseline="0">
                <a:solidFill>
                  <a:schemeClr val="tx1"/>
                </a:solidFill>
                <a:latin typeface="Bebas Neue" charset="0"/>
                <a:ea typeface="+mj-ea"/>
                <a:cs typeface="+mj-cs"/>
              </a:defRPr>
            </a:lvl1pPr>
          </a:lstStyle>
          <a:p>
            <a:r>
              <a:rPr lang="en-US" dirty="0">
                <a:solidFill>
                  <a:srgbClr val="003469"/>
                </a:solidFill>
                <a:latin typeface="Roboto Black" panose="020B0604020202020204" pitchFamily="2" charset="0"/>
                <a:ea typeface="Roboto Black" panose="020B0604020202020204" pitchFamily="2" charset="0"/>
              </a:rPr>
              <a:t>Annual World Conference</a:t>
            </a:r>
            <a:endParaRPr lang="en-CA" dirty="0">
              <a:solidFill>
                <a:srgbClr val="003469"/>
              </a:solidFill>
              <a:latin typeface="Roboto Black" panose="020B0604020202020204" pitchFamily="2" charset="0"/>
              <a:ea typeface="Roboto Black" panose="020B0604020202020204" pitchFamily="2" charset="0"/>
            </a:endParaRPr>
          </a:p>
        </p:txBody>
      </p:sp>
      <p:pic>
        <p:nvPicPr>
          <p:cNvPr id="1026" name="Picture 2">
            <a:extLst>
              <a:ext uri="{FF2B5EF4-FFF2-40B4-BE49-F238E27FC236}">
                <a16:creationId xmlns:a16="http://schemas.microsoft.com/office/drawing/2014/main" id="{AEDE8B74-4AD4-7191-385D-E7CB84194E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927" y="774519"/>
            <a:ext cx="4851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81083E9-40C8-EB89-C6B0-2BCBE6B81551}"/>
              </a:ext>
            </a:extLst>
          </p:cNvPr>
          <p:cNvSpPr txBox="1">
            <a:spLocks/>
          </p:cNvSpPr>
          <p:nvPr/>
        </p:nvSpPr>
        <p:spPr>
          <a:xfrm>
            <a:off x="166256" y="3365319"/>
            <a:ext cx="8965500" cy="873306"/>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400" kern="1200" spc="150" baseline="0">
                <a:solidFill>
                  <a:schemeClr val="tx1"/>
                </a:solidFill>
                <a:latin typeface="Bebas Neue" charset="0"/>
                <a:ea typeface="+mj-ea"/>
                <a:cs typeface="+mj-cs"/>
              </a:defRPr>
            </a:lvl1pPr>
          </a:lstStyle>
          <a:p>
            <a:r>
              <a:rPr lang="en-US" sz="3200" dirty="0">
                <a:solidFill>
                  <a:srgbClr val="003469"/>
                </a:solidFill>
                <a:latin typeface="Roboto Black" panose="020B0604020202020204" pitchFamily="2" charset="0"/>
                <a:ea typeface="Roboto Black" panose="020B0604020202020204" pitchFamily="2" charset="0"/>
              </a:rPr>
              <a:t>May 8-12, 2023 in Montego Bay, Jamaica </a:t>
            </a:r>
            <a:endParaRPr lang="en-CA" sz="3200" dirty="0">
              <a:solidFill>
                <a:srgbClr val="003469"/>
              </a:solidFill>
              <a:latin typeface="Roboto Black" panose="020B0604020202020204" pitchFamily="2" charset="0"/>
              <a:ea typeface="Roboto Black" panose="020B0604020202020204" pitchFamily="2" charset="0"/>
            </a:endParaRPr>
          </a:p>
        </p:txBody>
      </p:sp>
      <p:sp>
        <p:nvSpPr>
          <p:cNvPr id="5" name="Titre 1">
            <a:extLst>
              <a:ext uri="{FF2B5EF4-FFF2-40B4-BE49-F238E27FC236}">
                <a16:creationId xmlns:a16="http://schemas.microsoft.com/office/drawing/2014/main" id="{D8065367-6FC9-1AA8-CDEE-9CDD179FBC95}"/>
              </a:ext>
            </a:extLst>
          </p:cNvPr>
          <p:cNvSpPr txBox="1">
            <a:spLocks/>
          </p:cNvSpPr>
          <p:nvPr/>
        </p:nvSpPr>
        <p:spPr>
          <a:xfrm>
            <a:off x="166256" y="4076699"/>
            <a:ext cx="8965500" cy="65722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400" kern="1200" spc="150" baseline="0">
                <a:solidFill>
                  <a:schemeClr val="tx1"/>
                </a:solidFill>
                <a:latin typeface="Bebas Neue" charset="0"/>
                <a:ea typeface="+mj-ea"/>
                <a:cs typeface="+mj-cs"/>
              </a:defRPr>
            </a:lvl1pPr>
          </a:lstStyle>
          <a:p>
            <a:r>
              <a:rPr lang="en-US" sz="3200" dirty="0">
                <a:solidFill>
                  <a:srgbClr val="003469"/>
                </a:solidFill>
                <a:highlight>
                  <a:srgbClr val="FFFF00"/>
                </a:highlight>
                <a:latin typeface="Roboto Black" panose="020B0604020202020204" pitchFamily="2" charset="0"/>
                <a:ea typeface="Roboto Black" panose="020B0604020202020204" pitchFamily="2" charset="0"/>
              </a:rPr>
              <a:t>2024 TBD</a:t>
            </a:r>
            <a:r>
              <a:rPr lang="en-US" sz="3200" dirty="0">
                <a:solidFill>
                  <a:srgbClr val="003469"/>
                </a:solidFill>
                <a:latin typeface="Roboto Black" panose="020B0604020202020204" pitchFamily="2" charset="0"/>
                <a:ea typeface="Roboto Black" panose="020B0604020202020204" pitchFamily="2" charset="0"/>
              </a:rPr>
              <a:t> </a:t>
            </a:r>
            <a:endParaRPr lang="en-CA" sz="3200" dirty="0">
              <a:solidFill>
                <a:srgbClr val="003469"/>
              </a:solidFill>
              <a:latin typeface="Roboto Black" panose="020B0604020202020204" pitchFamily="2" charset="0"/>
              <a:ea typeface="Roboto Black" panose="020B0604020202020204" pitchFamily="2" charset="0"/>
            </a:endParaRPr>
          </a:p>
        </p:txBody>
      </p:sp>
    </p:spTree>
    <p:extLst>
      <p:ext uri="{BB962C8B-B14F-4D97-AF65-F5344CB8AC3E}">
        <p14:creationId xmlns:p14="http://schemas.microsoft.com/office/powerpoint/2010/main" val="246420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50" y="0"/>
            <a:ext cx="7886700" cy="994172"/>
          </a:xfrm>
        </p:spPr>
        <p:txBody>
          <a:bodyPr/>
          <a:lstStyle/>
          <a:p>
            <a:r>
              <a:rPr lang="en-US" dirty="0">
                <a:solidFill>
                  <a:srgbClr val="003469"/>
                </a:solidFill>
                <a:latin typeface="Roboto Black" panose="020B0604020202020204" pitchFamily="2" charset="0"/>
                <a:ea typeface="Roboto Black" panose="020B0604020202020204" pitchFamily="2" charset="0"/>
              </a:rPr>
              <a:t>Who &amp; What is IFATCA?</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3</a:t>
            </a:fld>
            <a:endParaRPr lang="en-US"/>
          </a:p>
        </p:txBody>
      </p:sp>
      <p:sp>
        <p:nvSpPr>
          <p:cNvPr id="5" name="Textfeld 7">
            <a:extLst>
              <a:ext uri="{FF2B5EF4-FFF2-40B4-BE49-F238E27FC236}">
                <a16:creationId xmlns:a16="http://schemas.microsoft.com/office/drawing/2014/main" id="{66A80FE1-5B61-46AD-BCD3-CC500FAAB0D9}"/>
              </a:ext>
            </a:extLst>
          </p:cNvPr>
          <p:cNvSpPr txBox="1"/>
          <p:nvPr/>
        </p:nvSpPr>
        <p:spPr>
          <a:xfrm>
            <a:off x="171450" y="704851"/>
            <a:ext cx="8960306" cy="4203074"/>
          </a:xfrm>
          <a:prstGeom prst="rect">
            <a:avLst/>
          </a:prstGeom>
          <a:noFill/>
        </p:spPr>
        <p:txBody>
          <a:bodyPr wrap="square" rtlCol="0">
            <a:spAutoFit/>
          </a:bodyPr>
          <a:lstStyle/>
          <a:p>
            <a:pPr>
              <a:lnSpc>
                <a:spcPct val="150000"/>
              </a:lnSpc>
            </a:pPr>
            <a:r>
              <a:rPr lang="en-GB" sz="1800" dirty="0">
                <a:solidFill>
                  <a:schemeClr val="tx2"/>
                </a:solidFill>
                <a:latin typeface="Noto Sans" panose="020B0502040504020204" pitchFamily="34"/>
                <a:ea typeface="Noto Sans" panose="020B0502040504020204" pitchFamily="34"/>
                <a:cs typeface="Noto Sans" panose="020B0502040504020204" pitchFamily="34"/>
              </a:rPr>
              <a:t>IFATCA was founded in 1961 by air traffic controllers from 12 European countries. It has since grown to over 130 Member Associations (MA) &amp; represents more than fifty thousand air traffic controllers world-wide. </a:t>
            </a:r>
            <a:br>
              <a:rPr lang="en-GB" sz="1800" dirty="0">
                <a:solidFill>
                  <a:schemeClr val="tx2"/>
                </a:solidFill>
                <a:latin typeface="Noto Sans" panose="020B0502040504020204" pitchFamily="34"/>
                <a:ea typeface="Noto Sans" panose="020B0502040504020204" pitchFamily="34"/>
                <a:cs typeface="Noto Sans" panose="020B0502040504020204" pitchFamily="34"/>
              </a:rPr>
            </a:br>
            <a:r>
              <a:rPr lang="en-GB" sz="1800" dirty="0">
                <a:solidFill>
                  <a:schemeClr val="tx2"/>
                </a:solidFill>
                <a:latin typeface="Noto Sans" panose="020B0502040504020204" pitchFamily="34"/>
                <a:ea typeface="Noto Sans" panose="020B0502040504020204" pitchFamily="34"/>
                <a:cs typeface="Noto Sans" panose="020B0502040504020204" pitchFamily="34"/>
              </a:rPr>
              <a:t>Today IFATCA is well represented in international forums involving:</a:t>
            </a:r>
          </a:p>
          <a:p>
            <a:pPr marL="514350" lvl="1" indent="-171450">
              <a:lnSpc>
                <a:spcPct val="150000"/>
              </a:lnSpc>
              <a:buFont typeface="Wingdings" pitchFamily="2" charset="2"/>
              <a:buChar char="§"/>
            </a:pPr>
            <a:r>
              <a:rPr lang="en-GB" sz="1800" dirty="0">
                <a:solidFill>
                  <a:schemeClr val="tx2"/>
                </a:solidFill>
                <a:latin typeface="Noto Sans" panose="020B0502040504020204" pitchFamily="34"/>
                <a:ea typeface="Noto Sans" panose="020B0502040504020204" pitchFamily="34"/>
                <a:cs typeface="Noto Sans" panose="020B0502040504020204" pitchFamily="34"/>
              </a:rPr>
              <a:t>International Civil Aviation Organization (ICAO), </a:t>
            </a:r>
          </a:p>
          <a:p>
            <a:pPr marL="514350" lvl="1" indent="-171450">
              <a:lnSpc>
                <a:spcPct val="150000"/>
              </a:lnSpc>
              <a:buFont typeface="Wingdings" pitchFamily="2" charset="2"/>
              <a:buChar char="§"/>
            </a:pPr>
            <a:r>
              <a:rPr lang="en-GB" sz="1800" dirty="0">
                <a:solidFill>
                  <a:schemeClr val="tx2"/>
                </a:solidFill>
                <a:latin typeface="Noto Sans" panose="020B0502040504020204" pitchFamily="34"/>
                <a:ea typeface="Noto Sans" panose="020B0502040504020204" pitchFamily="34"/>
                <a:cs typeface="Noto Sans" panose="020B0502040504020204" pitchFamily="34"/>
              </a:rPr>
              <a:t>International Transport Workers’ Federation (ITF),</a:t>
            </a:r>
          </a:p>
          <a:p>
            <a:pPr marL="514350" lvl="1" indent="-171450">
              <a:lnSpc>
                <a:spcPct val="150000"/>
              </a:lnSpc>
              <a:buFont typeface="Wingdings" pitchFamily="2" charset="2"/>
              <a:buChar char="§"/>
            </a:pPr>
            <a:r>
              <a:rPr lang="en-GB" sz="1800" dirty="0">
                <a:solidFill>
                  <a:schemeClr val="tx2"/>
                </a:solidFill>
                <a:latin typeface="Noto Sans" panose="020B0502040504020204" pitchFamily="34"/>
                <a:ea typeface="Noto Sans" panose="020B0502040504020204" pitchFamily="34"/>
                <a:cs typeface="Noto Sans" panose="020B0502040504020204" pitchFamily="34"/>
              </a:rPr>
              <a:t>International Labour Office (ILO),</a:t>
            </a:r>
          </a:p>
          <a:p>
            <a:pPr marL="514350" lvl="1" indent="-171450">
              <a:lnSpc>
                <a:spcPct val="150000"/>
              </a:lnSpc>
              <a:buFont typeface="Wingdings" pitchFamily="2" charset="2"/>
              <a:buChar char="§"/>
            </a:pPr>
            <a:r>
              <a:rPr lang="en-GB" sz="1800" dirty="0">
                <a:solidFill>
                  <a:schemeClr val="tx2"/>
                </a:solidFill>
                <a:latin typeface="Noto Sans" panose="020B0502040504020204" pitchFamily="34"/>
                <a:ea typeface="Noto Sans" panose="020B0502040504020204" pitchFamily="34"/>
                <a:cs typeface="Noto Sans" panose="020B0502040504020204" pitchFamily="34"/>
              </a:rPr>
              <a:t>International Federation of Air Line Pilots’ Associations (IFALPA), </a:t>
            </a:r>
          </a:p>
          <a:p>
            <a:pPr marL="514350" lvl="1" indent="-171450">
              <a:lnSpc>
                <a:spcPct val="150000"/>
              </a:lnSpc>
              <a:buFont typeface="Wingdings" pitchFamily="2" charset="2"/>
              <a:buChar char="§"/>
            </a:pPr>
            <a:r>
              <a:rPr lang="en-GB" sz="1800" dirty="0">
                <a:solidFill>
                  <a:schemeClr val="tx2"/>
                </a:solidFill>
                <a:latin typeface="Noto Sans" panose="020B0502040504020204" pitchFamily="34"/>
                <a:ea typeface="Noto Sans" panose="020B0502040504020204" pitchFamily="34"/>
                <a:cs typeface="Noto Sans" panose="020B0502040504020204" pitchFamily="34"/>
              </a:rPr>
              <a:t>International Air Transport Association (IATA),</a:t>
            </a:r>
          </a:p>
          <a:p>
            <a:pPr marL="514350" lvl="1" indent="-171450">
              <a:lnSpc>
                <a:spcPct val="150000"/>
              </a:lnSpc>
              <a:buFont typeface="Wingdings" pitchFamily="2" charset="2"/>
              <a:buChar char="§"/>
            </a:pPr>
            <a:r>
              <a:rPr lang="en-GB" sz="1800" dirty="0">
                <a:solidFill>
                  <a:schemeClr val="tx2"/>
                </a:solidFill>
                <a:latin typeface="Noto Sans" panose="020B0502040504020204" pitchFamily="34"/>
                <a:ea typeface="Noto Sans" panose="020B0502040504020204" pitchFamily="34"/>
                <a:cs typeface="Noto Sans" panose="020B0502040504020204" pitchFamily="34"/>
              </a:rPr>
              <a:t>CANSO, IFATSEA and others. </a:t>
            </a:r>
          </a:p>
        </p:txBody>
      </p:sp>
    </p:spTree>
    <p:extLst>
      <p:ext uri="{BB962C8B-B14F-4D97-AF65-F5344CB8AC3E}">
        <p14:creationId xmlns:p14="http://schemas.microsoft.com/office/powerpoint/2010/main" val="3672772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685" y="530290"/>
            <a:ext cx="7886700" cy="994172"/>
          </a:xfrm>
        </p:spPr>
        <p:txBody>
          <a:bodyPr>
            <a:normAutofit fontScale="90000"/>
          </a:bodyPr>
          <a:lstStyle/>
          <a:p>
            <a:r>
              <a:rPr lang="en-US" dirty="0">
                <a:solidFill>
                  <a:srgbClr val="003469"/>
                </a:solidFill>
                <a:latin typeface="Roboto Black" panose="020B0604020202020204" pitchFamily="2" charset="0"/>
                <a:ea typeface="Roboto Black" panose="020B0604020202020204" pitchFamily="2" charset="0"/>
              </a:rPr>
              <a:t>Plenary (opening/closing)</a:t>
            </a:r>
            <a:br>
              <a:rPr lang="en-US" dirty="0">
                <a:solidFill>
                  <a:srgbClr val="003469"/>
                </a:solidFill>
                <a:latin typeface="Roboto Black" panose="020B0604020202020204" pitchFamily="2" charset="0"/>
                <a:ea typeface="Roboto Black" panose="020B0604020202020204" pitchFamily="2" charset="0"/>
              </a:rPr>
            </a:br>
            <a:r>
              <a:rPr lang="en-US" dirty="0">
                <a:solidFill>
                  <a:srgbClr val="003469"/>
                </a:solidFill>
                <a:latin typeface="Roboto Black" panose="020B0604020202020204" pitchFamily="2" charset="0"/>
                <a:ea typeface="Roboto Black" panose="020B0604020202020204" pitchFamily="2" charset="0"/>
              </a:rPr>
              <a:t>Educational Briefings &amp; Panels</a:t>
            </a:r>
            <a:br>
              <a:rPr lang="en-US" dirty="0">
                <a:solidFill>
                  <a:srgbClr val="003469"/>
                </a:solidFill>
                <a:latin typeface="Roboto Black" panose="020B0604020202020204" pitchFamily="2" charset="0"/>
                <a:ea typeface="Roboto Black" panose="020B0604020202020204" pitchFamily="2" charset="0"/>
              </a:rPr>
            </a:br>
            <a:r>
              <a:rPr lang="en-US" dirty="0">
                <a:solidFill>
                  <a:srgbClr val="003469"/>
                </a:solidFill>
                <a:latin typeface="Roboto Black" panose="020B0604020202020204" pitchFamily="2" charset="0"/>
                <a:ea typeface="Roboto Black" panose="020B0604020202020204" pitchFamily="2" charset="0"/>
              </a:rPr>
              <a:t>Committees A, B and C</a:t>
            </a:r>
            <a:br>
              <a:rPr lang="en-US" dirty="0">
                <a:solidFill>
                  <a:srgbClr val="003469"/>
                </a:solidFill>
                <a:latin typeface="Roboto Black" panose="020B0604020202020204" pitchFamily="2" charset="0"/>
                <a:ea typeface="Roboto Black" panose="020B0604020202020204" pitchFamily="2" charset="0"/>
              </a:rPr>
            </a:b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30</a:t>
            </a:fld>
            <a:endParaRPr lang="en-US"/>
          </a:p>
        </p:txBody>
      </p:sp>
      <p:graphicFrame>
        <p:nvGraphicFramePr>
          <p:cNvPr id="5" name="Diagram 4">
            <a:extLst>
              <a:ext uri="{FF2B5EF4-FFF2-40B4-BE49-F238E27FC236}">
                <a16:creationId xmlns:a16="http://schemas.microsoft.com/office/drawing/2014/main" id="{6567087A-AA16-FD8C-F2FB-D51D50568E89}"/>
              </a:ext>
            </a:extLst>
          </p:cNvPr>
          <p:cNvGraphicFramePr/>
          <p:nvPr>
            <p:extLst>
              <p:ext uri="{D42A27DB-BD31-4B8C-83A1-F6EECF244321}">
                <p14:modId xmlns:p14="http://schemas.microsoft.com/office/powerpoint/2010/main" val="1513102023"/>
              </p:ext>
            </p:extLst>
          </p:nvPr>
        </p:nvGraphicFramePr>
        <p:xfrm>
          <a:off x="-84882" y="1699364"/>
          <a:ext cx="6925519" cy="2913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74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454" y="132760"/>
            <a:ext cx="7886700" cy="994172"/>
          </a:xfrm>
        </p:spPr>
        <p:txBody>
          <a:bodyPr>
            <a:normAutofit/>
          </a:bodyPr>
          <a:lstStyle/>
          <a:p>
            <a:pPr algn="ctr"/>
            <a:r>
              <a:rPr lang="es-ES" dirty="0"/>
              <a:t>COURSES</a:t>
            </a:r>
            <a:endParaRPr lang="es-ES_tradnl" dirty="0"/>
          </a:p>
        </p:txBody>
      </p:sp>
      <p:sp>
        <p:nvSpPr>
          <p:cNvPr id="3" name="Marcador de pie de página 2"/>
          <p:cNvSpPr>
            <a:spLocks noGrp="1"/>
          </p:cNvSpPr>
          <p:nvPr>
            <p:ph type="ftr" sz="quarter" idx="11"/>
          </p:nvPr>
        </p:nvSpPr>
        <p:spPr/>
        <p:txBody>
          <a:bodyPr/>
          <a:lstStyle/>
          <a:p>
            <a:r>
              <a:rPr lang="en-US"/>
              <a:t>International Federation of Air Traffic Controllers’ Associations</a:t>
            </a:r>
            <a:endParaRPr lang="en-US" dirty="0"/>
          </a:p>
        </p:txBody>
      </p:sp>
      <p:sp>
        <p:nvSpPr>
          <p:cNvPr id="4" name="Marcador de número de diapositiva 3"/>
          <p:cNvSpPr>
            <a:spLocks noGrp="1"/>
          </p:cNvSpPr>
          <p:nvPr>
            <p:ph type="sldNum" sz="quarter" idx="12"/>
          </p:nvPr>
        </p:nvSpPr>
        <p:spPr/>
        <p:txBody>
          <a:bodyPr/>
          <a:lstStyle/>
          <a:p>
            <a:fld id="{6ACAC15D-9447-4B44-A631-DE9E3BEEEE7E}" type="slidenum">
              <a:rPr lang="en-US" smtClean="0"/>
              <a:t>31</a:t>
            </a:fld>
            <a:endParaRPr lang="en-US"/>
          </a:p>
        </p:txBody>
      </p:sp>
      <p:sp>
        <p:nvSpPr>
          <p:cNvPr id="6" name="CuadroTexto 5"/>
          <p:cNvSpPr txBox="1"/>
          <p:nvPr/>
        </p:nvSpPr>
        <p:spPr>
          <a:xfrm>
            <a:off x="822164" y="1152371"/>
            <a:ext cx="7499672" cy="553998"/>
          </a:xfrm>
          <a:prstGeom prst="rect">
            <a:avLst/>
          </a:prstGeom>
          <a:noFill/>
        </p:spPr>
        <p:txBody>
          <a:bodyPr wrap="square" numCol="1" rtlCol="0">
            <a:spAutoFit/>
          </a:bodyPr>
          <a:lstStyle/>
          <a:p>
            <a:pPr algn="ctr"/>
            <a:endParaRPr lang="es-ES_tradnl" sz="1500" b="1" dirty="0">
              <a:latin typeface="Roboto" charset="0"/>
              <a:ea typeface="Roboto" charset="0"/>
              <a:cs typeface="Roboto" charset="0"/>
            </a:endParaRPr>
          </a:p>
          <a:p>
            <a:endParaRPr lang="es-ES_tradnl" sz="1500" b="1" dirty="0">
              <a:latin typeface="Roboto" charset="0"/>
              <a:ea typeface="Roboto" charset="0"/>
              <a:cs typeface="Roboto" charset="0"/>
            </a:endParaRPr>
          </a:p>
        </p:txBody>
      </p:sp>
      <p:sp>
        <p:nvSpPr>
          <p:cNvPr id="24" name="CuadroTexto 23"/>
          <p:cNvSpPr txBox="1"/>
          <p:nvPr/>
        </p:nvSpPr>
        <p:spPr>
          <a:xfrm>
            <a:off x="1850521" y="839855"/>
            <a:ext cx="6557336" cy="3785652"/>
          </a:xfrm>
          <a:prstGeom prst="rect">
            <a:avLst/>
          </a:prstGeom>
          <a:noFill/>
        </p:spPr>
        <p:txBody>
          <a:bodyPr wrap="square" numCol="1" rtlCol="0">
            <a:spAutoFit/>
          </a:bodyPr>
          <a:lstStyle/>
          <a:p>
            <a:pPr marL="257175" indent="-257175">
              <a:lnSpc>
                <a:spcPct val="150000"/>
              </a:lnSpc>
              <a:buFont typeface="Arial" panose="020B0604020202020204" pitchFamily="34" charset="0"/>
              <a:buChar char="•"/>
            </a:pPr>
            <a:r>
              <a:rPr lang="es-ES" sz="1800" dirty="0">
                <a:latin typeface="Roboto" charset="0"/>
                <a:ea typeface="Roboto" charset="0"/>
                <a:cs typeface="Roboto" charset="0"/>
              </a:rPr>
              <a:t>THINK SAFETY</a:t>
            </a:r>
            <a:endParaRPr lang="fil-PH" sz="1800" dirty="0">
              <a:latin typeface="Roboto" charset="0"/>
              <a:ea typeface="Roboto" charset="0"/>
              <a:cs typeface="Roboto" charset="0"/>
            </a:endParaRPr>
          </a:p>
          <a:p>
            <a:pPr marL="257175" indent="-257175">
              <a:lnSpc>
                <a:spcPct val="150000"/>
              </a:lnSpc>
              <a:buFont typeface="Arial" panose="020B0604020202020204" pitchFamily="34" charset="0"/>
              <a:buChar char="•"/>
            </a:pPr>
            <a:endParaRPr lang="es-ES_tradnl" sz="1800" dirty="0">
              <a:latin typeface="Roboto" charset="0"/>
              <a:ea typeface="Roboto" charset="0"/>
              <a:cs typeface="Roboto" charset="0"/>
            </a:endParaRPr>
          </a:p>
          <a:p>
            <a:pPr marL="257175" indent="-257175">
              <a:lnSpc>
                <a:spcPct val="150000"/>
              </a:lnSpc>
              <a:buFont typeface="Arial" panose="020B0604020202020204" pitchFamily="34" charset="0"/>
              <a:buChar char="•"/>
            </a:pPr>
            <a:r>
              <a:rPr lang="es-ES" sz="1800" dirty="0">
                <a:latin typeface="Roboto" charset="0"/>
                <a:ea typeface="Roboto" charset="0"/>
                <a:cs typeface="Roboto" charset="0"/>
              </a:rPr>
              <a:t>ENGLISH PROFICIENCY</a:t>
            </a:r>
            <a:endParaRPr lang="fil-PH" sz="1800" dirty="0">
              <a:latin typeface="Roboto" charset="0"/>
              <a:ea typeface="Roboto" charset="0"/>
              <a:cs typeface="Roboto" charset="0"/>
            </a:endParaRPr>
          </a:p>
          <a:p>
            <a:pPr marL="257175" indent="-257175">
              <a:lnSpc>
                <a:spcPct val="150000"/>
              </a:lnSpc>
              <a:buFont typeface="Arial" panose="020B0604020202020204" pitchFamily="34" charset="0"/>
              <a:buChar char="•"/>
            </a:pPr>
            <a:endParaRPr lang="es-ES" sz="1800" dirty="0">
              <a:latin typeface="Roboto" charset="0"/>
              <a:ea typeface="Roboto" charset="0"/>
              <a:cs typeface="Roboto" charset="0"/>
            </a:endParaRPr>
          </a:p>
          <a:p>
            <a:pPr marL="257175" indent="-257175">
              <a:lnSpc>
                <a:spcPct val="150000"/>
              </a:lnSpc>
              <a:buFont typeface="Arial" panose="020B0604020202020204" pitchFamily="34" charset="0"/>
              <a:buChar char="•"/>
            </a:pPr>
            <a:r>
              <a:rPr lang="es-ES" sz="1800" dirty="0">
                <a:latin typeface="Roboto" charset="0"/>
                <a:ea typeface="Roboto" charset="0"/>
                <a:cs typeface="Roboto" charset="0"/>
              </a:rPr>
              <a:t>PROSECUTOR EXPERT</a:t>
            </a:r>
          </a:p>
          <a:p>
            <a:pPr marL="257175" indent="-257175">
              <a:lnSpc>
                <a:spcPct val="150000"/>
              </a:lnSpc>
              <a:buFont typeface="Arial" panose="020B0604020202020204" pitchFamily="34" charset="0"/>
              <a:buChar char="•"/>
            </a:pPr>
            <a:endParaRPr lang="es-ES" sz="1800" dirty="0">
              <a:latin typeface="Roboto" charset="0"/>
              <a:ea typeface="Roboto" charset="0"/>
              <a:cs typeface="Roboto" charset="0"/>
            </a:endParaRPr>
          </a:p>
          <a:p>
            <a:pPr marL="257175" indent="-257175">
              <a:lnSpc>
                <a:spcPct val="150000"/>
              </a:lnSpc>
              <a:buFont typeface="Arial" panose="020B0604020202020204" pitchFamily="34" charset="0"/>
              <a:buChar char="•"/>
            </a:pPr>
            <a:r>
              <a:rPr lang="es-ES" sz="1800" dirty="0">
                <a:latin typeface="Roboto" charset="0"/>
                <a:ea typeface="Roboto" charset="0"/>
                <a:cs typeface="Roboto" charset="0"/>
              </a:rPr>
              <a:t>COMPETENCY BASED TRAINING</a:t>
            </a:r>
          </a:p>
          <a:p>
            <a:pPr marL="257175" indent="-257175">
              <a:lnSpc>
                <a:spcPct val="150000"/>
              </a:lnSpc>
              <a:buFont typeface="Arial" panose="020B0604020202020204" pitchFamily="34" charset="0"/>
              <a:buChar char="•"/>
            </a:pPr>
            <a:endParaRPr lang="es-ES" sz="1800" dirty="0">
              <a:latin typeface="Roboto" charset="0"/>
              <a:ea typeface="Roboto" charset="0"/>
              <a:cs typeface="Roboto" charset="0"/>
            </a:endParaRPr>
          </a:p>
          <a:p>
            <a:pPr marL="257175" indent="-257175">
              <a:lnSpc>
                <a:spcPct val="150000"/>
              </a:lnSpc>
              <a:buFont typeface="Arial" panose="020B0604020202020204" pitchFamily="34" charset="0"/>
              <a:buChar char="•"/>
            </a:pPr>
            <a:r>
              <a:rPr lang="es-ES" sz="1800" dirty="0">
                <a:latin typeface="Roboto" charset="0"/>
                <a:ea typeface="Roboto" charset="0"/>
                <a:cs typeface="Roboto" charset="0"/>
              </a:rPr>
              <a:t>CRITICAL INCIDENT STRESS MANAGEMENT (CISM)</a:t>
            </a:r>
          </a:p>
        </p:txBody>
      </p:sp>
      <p:pic>
        <p:nvPicPr>
          <p:cNvPr id="8" name="Imagen 8">
            <a:extLst>
              <a:ext uri="{FF2B5EF4-FFF2-40B4-BE49-F238E27FC236}">
                <a16:creationId xmlns:a16="http://schemas.microsoft.com/office/drawing/2014/main" id="{03077115-1AC8-004F-98FC-1D0E7AA4BB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211" y="311634"/>
            <a:ext cx="1616310" cy="2789470"/>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D8F9C465-48A4-F99F-CE1B-FC45C712E2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9189" y="278277"/>
            <a:ext cx="4038360" cy="3111500"/>
          </a:xfrm>
          <a:prstGeom prst="rect">
            <a:avLst/>
          </a:prstGeom>
        </p:spPr>
      </p:pic>
    </p:spTree>
    <p:extLst>
      <p:ext uri="{BB962C8B-B14F-4D97-AF65-F5344CB8AC3E}">
        <p14:creationId xmlns:p14="http://schemas.microsoft.com/office/powerpoint/2010/main" val="178491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8FCA-3DAB-E197-9EB7-E9F1A6D9A374}"/>
              </a:ext>
            </a:extLst>
          </p:cNvPr>
          <p:cNvSpPr>
            <a:spLocks noGrp="1"/>
          </p:cNvSpPr>
          <p:nvPr>
            <p:ph type="title"/>
          </p:nvPr>
        </p:nvSpPr>
        <p:spPr>
          <a:xfrm>
            <a:off x="288698" y="-122073"/>
            <a:ext cx="7886700" cy="994172"/>
          </a:xfrm>
        </p:spPr>
        <p:txBody>
          <a:bodyPr/>
          <a:lstStyle/>
          <a:p>
            <a:r>
              <a:rPr lang="en-US" dirty="0"/>
              <a:t>Speak English Program</a:t>
            </a:r>
          </a:p>
        </p:txBody>
      </p:sp>
      <p:sp>
        <p:nvSpPr>
          <p:cNvPr id="3" name="Content Placeholder 2">
            <a:extLst>
              <a:ext uri="{FF2B5EF4-FFF2-40B4-BE49-F238E27FC236}">
                <a16:creationId xmlns:a16="http://schemas.microsoft.com/office/drawing/2014/main" id="{EAF08F4C-FDF5-80B3-F1D6-2C5E342F7F70}"/>
              </a:ext>
            </a:extLst>
          </p:cNvPr>
          <p:cNvSpPr>
            <a:spLocks noGrp="1"/>
          </p:cNvSpPr>
          <p:nvPr>
            <p:ph idx="1"/>
          </p:nvPr>
        </p:nvSpPr>
        <p:spPr>
          <a:xfrm>
            <a:off x="288699" y="1331089"/>
            <a:ext cx="4859192" cy="3113589"/>
          </a:xfrm>
        </p:spPr>
        <p:txBody>
          <a:bodyPr>
            <a:normAutofit fontScale="47500" lnSpcReduction="20000"/>
          </a:bodyPr>
          <a:lstStyle/>
          <a:p>
            <a:pPr marL="0" indent="0">
              <a:buNone/>
            </a:pPr>
            <a:r>
              <a:rPr lang="en-US" sz="3400" dirty="0">
                <a:solidFill>
                  <a:srgbClr val="606060"/>
                </a:solidFill>
                <a:latin typeface="Roboto" panose="02000000000000000000" pitchFamily="2" charset="0"/>
              </a:rPr>
              <a:t>The program:</a:t>
            </a:r>
          </a:p>
          <a:p>
            <a:r>
              <a:rPr lang="en-US" sz="3400" b="0" i="0" dirty="0">
                <a:solidFill>
                  <a:srgbClr val="606060"/>
                </a:solidFill>
                <a:effectLst/>
                <a:latin typeface="Roboto" panose="02000000000000000000" pitchFamily="2" charset="0"/>
              </a:rPr>
              <a:t>To help enhance the English-speaking capabilities of ATC around the region. </a:t>
            </a:r>
          </a:p>
          <a:p>
            <a:r>
              <a:rPr lang="en-US" sz="3400" b="0" i="0" dirty="0">
                <a:solidFill>
                  <a:srgbClr val="606060"/>
                </a:solidFill>
                <a:effectLst/>
                <a:latin typeface="Roboto" panose="02000000000000000000" pitchFamily="2" charset="0"/>
              </a:rPr>
              <a:t>To create a welcome &amp; friendly English-speaking environment without any judgement or pressure</a:t>
            </a:r>
            <a:r>
              <a:rPr lang="en-US" sz="3400" dirty="0">
                <a:solidFill>
                  <a:srgbClr val="606060"/>
                </a:solidFill>
                <a:latin typeface="Roboto" panose="02000000000000000000" pitchFamily="2" charset="0"/>
              </a:rPr>
              <a:t>. </a:t>
            </a:r>
          </a:p>
          <a:p>
            <a:r>
              <a:rPr lang="en-US" sz="3400" dirty="0">
                <a:solidFill>
                  <a:srgbClr val="606060"/>
                </a:solidFill>
                <a:latin typeface="Roboto" panose="02000000000000000000" pitchFamily="2" charset="0"/>
              </a:rPr>
              <a:t>An environment where air traffic controllers can practice plain English language &amp; build up self-confidence in both usual &amp; unusual situations that necessitate departure from standard R/T phraseology.</a:t>
            </a:r>
            <a:endParaRPr lang="en-US" sz="3400" b="0" i="0" dirty="0">
              <a:solidFill>
                <a:srgbClr val="606060"/>
              </a:solidFill>
              <a:effectLst/>
              <a:latin typeface="Roboto" panose="02000000000000000000" pitchFamily="2" charset="0"/>
            </a:endParaRPr>
          </a:p>
          <a:p>
            <a:endParaRPr lang="en-US" dirty="0"/>
          </a:p>
        </p:txBody>
      </p:sp>
      <p:sp>
        <p:nvSpPr>
          <p:cNvPr id="4" name="Footer Placeholder 3">
            <a:extLst>
              <a:ext uri="{FF2B5EF4-FFF2-40B4-BE49-F238E27FC236}">
                <a16:creationId xmlns:a16="http://schemas.microsoft.com/office/drawing/2014/main" id="{5BF2B885-2275-A105-4FE5-D63C17804BD4}"/>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Slide Number Placeholder 4">
            <a:extLst>
              <a:ext uri="{FF2B5EF4-FFF2-40B4-BE49-F238E27FC236}">
                <a16:creationId xmlns:a16="http://schemas.microsoft.com/office/drawing/2014/main" id="{90DB8C21-FFA3-A149-6278-1811670F4136}"/>
              </a:ext>
            </a:extLst>
          </p:cNvPr>
          <p:cNvSpPr>
            <a:spLocks noGrp="1"/>
          </p:cNvSpPr>
          <p:nvPr>
            <p:ph type="sldNum" sz="quarter" idx="12"/>
          </p:nvPr>
        </p:nvSpPr>
        <p:spPr/>
        <p:txBody>
          <a:bodyPr/>
          <a:lstStyle/>
          <a:p>
            <a:fld id="{6ACAC15D-9447-4B44-A631-DE9E3BEEEE7E}" type="slidenum">
              <a:rPr lang="en-US" smtClean="0"/>
              <a:pPr/>
              <a:t>32</a:t>
            </a:fld>
            <a:endParaRPr lang="en-US"/>
          </a:p>
        </p:txBody>
      </p:sp>
      <p:pic>
        <p:nvPicPr>
          <p:cNvPr id="7" name="Picture 6" descr="A person writing on a whiteboard&#10;&#10;Description automatically generated with medium confidence">
            <a:extLst>
              <a:ext uri="{FF2B5EF4-FFF2-40B4-BE49-F238E27FC236}">
                <a16:creationId xmlns:a16="http://schemas.microsoft.com/office/drawing/2014/main" id="{F4BD022C-D63C-8D2F-100C-44AB4166DC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7890" y="1628267"/>
            <a:ext cx="3996110" cy="2422872"/>
          </a:xfrm>
          <a:prstGeom prst="rect">
            <a:avLst/>
          </a:prstGeom>
        </p:spPr>
      </p:pic>
      <p:sp>
        <p:nvSpPr>
          <p:cNvPr id="8" name="TextBox 7">
            <a:extLst>
              <a:ext uri="{FF2B5EF4-FFF2-40B4-BE49-F238E27FC236}">
                <a16:creationId xmlns:a16="http://schemas.microsoft.com/office/drawing/2014/main" id="{3F4B50BA-8BC3-BE53-7B3A-6F5E5E14192D}"/>
              </a:ext>
            </a:extLst>
          </p:cNvPr>
          <p:cNvSpPr txBox="1"/>
          <p:nvPr/>
        </p:nvSpPr>
        <p:spPr>
          <a:xfrm>
            <a:off x="288698" y="570524"/>
            <a:ext cx="8830814" cy="1046440"/>
          </a:xfrm>
          <a:prstGeom prst="rect">
            <a:avLst/>
          </a:prstGeom>
          <a:noFill/>
        </p:spPr>
        <p:txBody>
          <a:bodyPr wrap="square" rtlCol="0">
            <a:spAutoFit/>
          </a:bodyPr>
          <a:lstStyle/>
          <a:p>
            <a:r>
              <a:rPr lang="en-US" sz="1600" dirty="0">
                <a:solidFill>
                  <a:srgbClr val="606060"/>
                </a:solidFill>
                <a:latin typeface="Roboto" panose="02000000000000000000" pitchFamily="2" charset="0"/>
              </a:rPr>
              <a:t>A controller's language &amp; communication skills are critical. As English is the international language requirement for aviation professionals, it is therefore a priority to strengthen the general communication &amp; English language skills of all Controllers.</a:t>
            </a:r>
          </a:p>
          <a:p>
            <a:endParaRPr lang="en-US" dirty="0"/>
          </a:p>
        </p:txBody>
      </p:sp>
      <p:sp>
        <p:nvSpPr>
          <p:cNvPr id="9" name="TextBox 8">
            <a:extLst>
              <a:ext uri="{FF2B5EF4-FFF2-40B4-BE49-F238E27FC236}">
                <a16:creationId xmlns:a16="http://schemas.microsoft.com/office/drawing/2014/main" id="{321610AE-CA19-ACED-F6B5-0ADF8B1A289A}"/>
              </a:ext>
            </a:extLst>
          </p:cNvPr>
          <p:cNvSpPr txBox="1"/>
          <p:nvPr/>
        </p:nvSpPr>
        <p:spPr>
          <a:xfrm>
            <a:off x="313187" y="4172866"/>
            <a:ext cx="8830813" cy="800219"/>
          </a:xfrm>
          <a:prstGeom prst="rect">
            <a:avLst/>
          </a:prstGeom>
          <a:noFill/>
        </p:spPr>
        <p:txBody>
          <a:bodyPr wrap="square" rtlCol="0">
            <a:spAutoFit/>
          </a:bodyPr>
          <a:lstStyle/>
          <a:p>
            <a:r>
              <a:rPr lang="en-US" sz="1600" b="0" i="0" dirty="0">
                <a:solidFill>
                  <a:srgbClr val="606060"/>
                </a:solidFill>
                <a:effectLst/>
                <a:latin typeface="Roboto" panose="02000000000000000000" pitchFamily="2" charset="0"/>
              </a:rPr>
              <a:t>The IFATCA Speak English Program (SEP) is not only to help the participants improve speaking English, but to help them be able to think in English, thus improving their overall English abilities.</a:t>
            </a:r>
          </a:p>
          <a:p>
            <a:endParaRPr lang="en-US" dirty="0"/>
          </a:p>
        </p:txBody>
      </p:sp>
    </p:spTree>
    <p:extLst>
      <p:ext uri="{BB962C8B-B14F-4D97-AF65-F5344CB8AC3E}">
        <p14:creationId xmlns:p14="http://schemas.microsoft.com/office/powerpoint/2010/main" val="4000075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33</a:t>
            </a:fld>
            <a:endParaRPr lang="en-US"/>
          </a:p>
        </p:txBody>
      </p:sp>
      <p:pic>
        <p:nvPicPr>
          <p:cNvPr id="2050" name="Picture 2">
            <a:extLst>
              <a:ext uri="{FF2B5EF4-FFF2-40B4-BE49-F238E27FC236}">
                <a16:creationId xmlns:a16="http://schemas.microsoft.com/office/drawing/2014/main" id="{83AE1025-8B7C-B193-0C2F-0267F71764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4997" y="1668780"/>
            <a:ext cx="8128000" cy="3086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1">
            <a:extLst>
              <a:ext uri="{FF2B5EF4-FFF2-40B4-BE49-F238E27FC236}">
                <a16:creationId xmlns:a16="http://schemas.microsoft.com/office/drawing/2014/main" id="{2BCF6EFC-819C-3272-27B1-5789EDB3DA1C}"/>
              </a:ext>
            </a:extLst>
          </p:cNvPr>
          <p:cNvSpPr txBox="1"/>
          <p:nvPr/>
        </p:nvSpPr>
        <p:spPr>
          <a:xfrm>
            <a:off x="111928" y="280819"/>
            <a:ext cx="8819803" cy="1107996"/>
          </a:xfrm>
          <a:prstGeom prst="rect">
            <a:avLst/>
          </a:prstGeom>
          <a:noFill/>
        </p:spPr>
        <p:txBody>
          <a:bodyPr wrap="square" rtlCol="0">
            <a:spAutoFit/>
          </a:bodyPr>
          <a:lstStyle/>
          <a:p>
            <a:r>
              <a:rPr lang="en-GB" sz="2200" dirty="0">
                <a:solidFill>
                  <a:srgbClr val="003469"/>
                </a:solidFill>
                <a:latin typeface="Noto Sans" panose="020B0502040504020204" pitchFamily="34"/>
                <a:ea typeface="Noto Sans" panose="020B0502040504020204" pitchFamily="34"/>
                <a:cs typeface="Noto Sans" panose="020B0502040504020204" pitchFamily="34"/>
              </a:rPr>
              <a:t>If you are interested in volunteer work with IFATCA, </a:t>
            </a:r>
          </a:p>
          <a:p>
            <a:r>
              <a:rPr lang="en-GB" sz="2200" dirty="0">
                <a:solidFill>
                  <a:srgbClr val="003469"/>
                </a:solidFill>
                <a:latin typeface="Noto Sans" panose="020B0502040504020204" pitchFamily="34"/>
                <a:ea typeface="Noto Sans" panose="020B0502040504020204" pitchFamily="34"/>
                <a:cs typeface="Noto Sans" panose="020B0502040504020204" pitchFamily="34"/>
              </a:rPr>
              <a:t>contact NATCA’s EVP Andrew </a:t>
            </a:r>
            <a:r>
              <a:rPr lang="en-GB" sz="2200" dirty="0" err="1">
                <a:solidFill>
                  <a:srgbClr val="003469"/>
                </a:solidFill>
                <a:latin typeface="Noto Sans" panose="020B0502040504020204" pitchFamily="34"/>
                <a:ea typeface="Noto Sans" panose="020B0502040504020204" pitchFamily="34"/>
                <a:cs typeface="Noto Sans" panose="020B0502040504020204" pitchFamily="34"/>
              </a:rPr>
              <a:t>LeBovidge</a:t>
            </a:r>
            <a:r>
              <a:rPr lang="en-GB" sz="2200" dirty="0">
                <a:solidFill>
                  <a:srgbClr val="003469"/>
                </a:solidFill>
                <a:latin typeface="Noto Sans" panose="020B0502040504020204" pitchFamily="34"/>
                <a:ea typeface="Noto Sans" panose="020B0502040504020204" pitchFamily="34"/>
                <a:cs typeface="Noto Sans" panose="020B0502040504020204" pitchFamily="34"/>
              </a:rPr>
              <a:t> @ </a:t>
            </a:r>
            <a:r>
              <a:rPr lang="en-GB" sz="2200" dirty="0">
                <a:solidFill>
                  <a:srgbClr val="003469"/>
                </a:solidFill>
                <a:latin typeface="Noto Sans" panose="020B0502040504020204" pitchFamily="34"/>
                <a:ea typeface="Noto Sans" panose="020B0502040504020204" pitchFamily="34"/>
                <a:cs typeface="Noto Sans" panose="020B0502040504020204" pitchFamily="34"/>
                <a:hlinkClick r:id="rId3">
                  <a:extLst>
                    <a:ext uri="{A12FA001-AC4F-418D-AE19-62706E023703}">
                      <ahyp:hlinkClr xmlns:ahyp="http://schemas.microsoft.com/office/drawing/2018/hyperlinkcolor" val="tx"/>
                    </a:ext>
                  </a:extLst>
                </a:hlinkClick>
              </a:rPr>
              <a:t>alebovidge@natca.org</a:t>
            </a:r>
            <a:r>
              <a:rPr lang="en-GB" sz="2200" dirty="0">
                <a:solidFill>
                  <a:srgbClr val="003469"/>
                </a:solidFill>
                <a:latin typeface="Noto Sans" panose="020B0502040504020204" pitchFamily="34"/>
                <a:ea typeface="Noto Sans" panose="020B0502040504020204" pitchFamily="34"/>
                <a:cs typeface="Noto Sans" panose="020B0502040504020204" pitchFamily="34"/>
              </a:rPr>
              <a:t>. </a:t>
            </a:r>
          </a:p>
        </p:txBody>
      </p:sp>
    </p:spTree>
    <p:extLst>
      <p:ext uri="{BB962C8B-B14F-4D97-AF65-F5344CB8AC3E}">
        <p14:creationId xmlns:p14="http://schemas.microsoft.com/office/powerpoint/2010/main" val="2130819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p:sp>
      <p:sp>
        <p:nvSpPr>
          <p:cNvPr id="4" name="Foliennummernplatzhalter 3"/>
          <p:cNvSpPr>
            <a:spLocks noGrp="1"/>
          </p:cNvSpPr>
          <p:nvPr>
            <p:ph type="sldNum" sz="quarter" idx="12"/>
          </p:nvPr>
        </p:nvSpPr>
        <p:spPr/>
        <p:txBody>
          <a:bodyPr/>
          <a:lstStyle/>
          <a:p>
            <a:fld id="{6ACAC15D-9447-4B44-A631-DE9E3BEEEE7E}" type="slidenum">
              <a:rPr lang="en-US" smtClean="0"/>
              <a:pPr/>
              <a:t>34</a:t>
            </a:fld>
            <a:endParaRPr lang="en-US"/>
          </a:p>
        </p:txBody>
      </p:sp>
      <p:sp>
        <p:nvSpPr>
          <p:cNvPr id="6" name="Untertitel 5"/>
          <p:cNvSpPr>
            <a:spLocks noGrp="1"/>
          </p:cNvSpPr>
          <p:nvPr>
            <p:ph type="subTitle" idx="1"/>
          </p:nvPr>
        </p:nvSpPr>
        <p:spPr>
          <a:xfrm>
            <a:off x="1276004" y="353701"/>
            <a:ext cx="6858000" cy="807551"/>
          </a:xfrm>
        </p:spPr>
        <p:txBody>
          <a:bodyPr>
            <a:normAutofit/>
          </a:bodyPr>
          <a:lstStyle/>
          <a:p>
            <a:r>
              <a:rPr lang="en-GB" sz="3300" dirty="0"/>
              <a:t>Thank you for your attention!</a:t>
            </a:r>
          </a:p>
        </p:txBody>
      </p:sp>
      <p:sp>
        <p:nvSpPr>
          <p:cNvPr id="3" name="Fußzeilenplatzhalter 2"/>
          <p:cNvSpPr>
            <a:spLocks noGrp="1"/>
          </p:cNvSpPr>
          <p:nvPr>
            <p:ph type="ftr" sz="quarter" idx="4294967295"/>
          </p:nvPr>
        </p:nvSpPr>
        <p:spPr>
          <a:xfrm>
            <a:off x="0" y="4933950"/>
            <a:ext cx="2805113" cy="131763"/>
          </a:xfrm>
        </p:spPr>
        <p:txBody>
          <a:bodyPr/>
          <a:lstStyle/>
          <a:p>
            <a:r>
              <a:rPr lang="en-US"/>
              <a:t>International Federation of Air Traffic Controllers’ Associations</a:t>
            </a:r>
            <a:endParaRPr lang="en-US" dirty="0"/>
          </a:p>
        </p:txBody>
      </p:sp>
      <p:sp>
        <p:nvSpPr>
          <p:cNvPr id="2" name="Untertitel 5">
            <a:extLst>
              <a:ext uri="{FF2B5EF4-FFF2-40B4-BE49-F238E27FC236}">
                <a16:creationId xmlns:a16="http://schemas.microsoft.com/office/drawing/2014/main" id="{A3F7CB15-AEE3-0D44-921A-B62E26BB50DA}"/>
              </a:ext>
            </a:extLst>
          </p:cNvPr>
          <p:cNvSpPr>
            <a:spLocks noGrp="1"/>
          </p:cNvSpPr>
          <p:nvPr>
            <p:ph type="subTitle" idx="1"/>
          </p:nvPr>
        </p:nvSpPr>
        <p:spPr>
          <a:xfrm>
            <a:off x="1276004" y="4048612"/>
            <a:ext cx="6858000" cy="807551"/>
          </a:xfrm>
        </p:spPr>
        <p:txBody>
          <a:bodyPr>
            <a:normAutofit/>
          </a:bodyPr>
          <a:lstStyle/>
          <a:p>
            <a:r>
              <a:rPr lang="en-GB" sz="3300" dirty="0"/>
              <a:t>Questions?</a:t>
            </a:r>
          </a:p>
        </p:txBody>
      </p:sp>
    </p:spTree>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3469"/>
                </a:solidFill>
                <a:latin typeface="Roboto Black" panose="020B0604020202020204" pitchFamily="2" charset="0"/>
                <a:ea typeface="Roboto Black" panose="020B0604020202020204" pitchFamily="2" charset="0"/>
              </a:rPr>
              <a:t>IFATCA Headquarters</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4</a:t>
            </a:fld>
            <a:endParaRPr lang="en-US"/>
          </a:p>
        </p:txBody>
      </p:sp>
      <p:pic>
        <p:nvPicPr>
          <p:cNvPr id="5" name="Bild 6">
            <a:extLst>
              <a:ext uri="{FF2B5EF4-FFF2-40B4-BE49-F238E27FC236}">
                <a16:creationId xmlns:a16="http://schemas.microsoft.com/office/drawing/2014/main" id="{A36E81F6-0B98-42D7-8F86-CD78BA01F8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863" y="1116409"/>
            <a:ext cx="2842349" cy="3752850"/>
          </a:xfrm>
          <a:prstGeom prst="rect">
            <a:avLst/>
          </a:prstGeom>
        </p:spPr>
      </p:pic>
      <p:pic>
        <p:nvPicPr>
          <p:cNvPr id="6" name="Bild 7">
            <a:extLst>
              <a:ext uri="{FF2B5EF4-FFF2-40B4-BE49-F238E27FC236}">
                <a16:creationId xmlns:a16="http://schemas.microsoft.com/office/drawing/2014/main" id="{F33FC6F6-85C5-41EF-845B-B577DD01B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5980" y="2480447"/>
            <a:ext cx="4102100" cy="2454187"/>
          </a:xfrm>
          <a:prstGeom prst="rect">
            <a:avLst/>
          </a:prstGeom>
        </p:spPr>
      </p:pic>
      <p:sp>
        <p:nvSpPr>
          <p:cNvPr id="7" name="Textfeld 8">
            <a:extLst>
              <a:ext uri="{FF2B5EF4-FFF2-40B4-BE49-F238E27FC236}">
                <a16:creationId xmlns:a16="http://schemas.microsoft.com/office/drawing/2014/main" id="{16F8813C-ED73-4602-B3DE-DA7A174448B8}"/>
              </a:ext>
            </a:extLst>
          </p:cNvPr>
          <p:cNvSpPr txBox="1"/>
          <p:nvPr/>
        </p:nvSpPr>
        <p:spPr>
          <a:xfrm>
            <a:off x="3155311" y="1039929"/>
            <a:ext cx="5153953" cy="1508105"/>
          </a:xfrm>
          <a:prstGeom prst="rect">
            <a:avLst/>
          </a:prstGeom>
          <a:noFill/>
        </p:spPr>
        <p:txBody>
          <a:bodyPr wrap="square" rtlCol="0">
            <a:spAutoFit/>
          </a:bodyPr>
          <a:lstStyle/>
          <a:p>
            <a:r>
              <a:rPr lang="de-DE" sz="2000" dirty="0">
                <a:solidFill>
                  <a:schemeClr val="tx2"/>
                </a:solidFill>
                <a:latin typeface="Noto Sans" panose="020B0502040504020204" pitchFamily="34"/>
                <a:ea typeface="Noto Sans" panose="020B0502040504020204" pitchFamily="34"/>
                <a:cs typeface="Noto Sans" panose="020B0502040504020204" pitchFamily="34"/>
              </a:rPr>
              <a:t>360, Rue St. Jacques, </a:t>
            </a:r>
          </a:p>
          <a:p>
            <a:r>
              <a:rPr lang="de-DE" sz="2000" dirty="0">
                <a:solidFill>
                  <a:schemeClr val="tx2"/>
                </a:solidFill>
                <a:latin typeface="Noto Sans" panose="020B0502040504020204" pitchFamily="34"/>
                <a:ea typeface="Noto Sans" panose="020B0502040504020204" pitchFamily="34"/>
                <a:cs typeface="Noto Sans" panose="020B0502040504020204" pitchFamily="34"/>
              </a:rPr>
              <a:t>Suite #2002 </a:t>
            </a:r>
          </a:p>
          <a:p>
            <a:r>
              <a:rPr lang="de-DE" sz="2000" dirty="0">
                <a:solidFill>
                  <a:schemeClr val="tx2"/>
                </a:solidFill>
                <a:latin typeface="Noto Sans" panose="020B0502040504020204" pitchFamily="34"/>
                <a:ea typeface="Noto Sans" panose="020B0502040504020204" pitchFamily="34"/>
                <a:cs typeface="Noto Sans" panose="020B0502040504020204" pitchFamily="34"/>
              </a:rPr>
              <a:t>Montreal, Quebec H2Y 1P5 Canada</a:t>
            </a:r>
          </a:p>
          <a:p>
            <a:pPr>
              <a:spcBef>
                <a:spcPts val="0"/>
              </a:spcBef>
            </a:pPr>
            <a:r>
              <a:rPr lang="de-DE" sz="2000" dirty="0">
                <a:solidFill>
                  <a:schemeClr val="tx2"/>
                </a:solidFill>
                <a:latin typeface="Noto Sans" panose="020B0502040504020204" pitchFamily="34"/>
                <a:ea typeface="Noto Sans" panose="020B0502040504020204" pitchFamily="34"/>
                <a:cs typeface="Noto Sans" panose="020B0502040504020204" pitchFamily="34"/>
              </a:rPr>
              <a:t>Email: </a:t>
            </a:r>
            <a:r>
              <a:rPr lang="de-DE" sz="2000" dirty="0" err="1">
                <a:solidFill>
                  <a:schemeClr val="tx2"/>
                </a:solidFill>
                <a:latin typeface="Noto Sans" panose="020B0502040504020204" pitchFamily="34"/>
                <a:ea typeface="Noto Sans" panose="020B0502040504020204" pitchFamily="34"/>
                <a:cs typeface="Noto Sans" panose="020B0502040504020204" pitchFamily="34"/>
              </a:rPr>
              <a:t>office@ifatca.org</a:t>
            </a:r>
            <a:endParaRPr lang="de-DE" sz="2000" dirty="0">
              <a:solidFill>
                <a:schemeClr val="tx2"/>
              </a:solidFill>
              <a:latin typeface="Noto Sans" panose="020B0502040504020204" pitchFamily="34"/>
              <a:ea typeface="Noto Sans" panose="020B0502040504020204" pitchFamily="34"/>
              <a:cs typeface="Noto Sans" panose="020B0502040504020204" pitchFamily="34"/>
            </a:endParaRPr>
          </a:p>
          <a:p>
            <a:endParaRPr lang="de-DE" sz="12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63330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B8F4-D03E-4E24-D070-70AAB79F7B6C}"/>
              </a:ext>
            </a:extLst>
          </p:cNvPr>
          <p:cNvSpPr>
            <a:spLocks noGrp="1"/>
          </p:cNvSpPr>
          <p:nvPr>
            <p:ph type="title"/>
          </p:nvPr>
        </p:nvSpPr>
        <p:spPr>
          <a:xfrm>
            <a:off x="435362" y="-136"/>
            <a:ext cx="7886700" cy="994172"/>
          </a:xfrm>
        </p:spPr>
        <p:txBody>
          <a:bodyPr/>
          <a:lstStyle/>
          <a:p>
            <a:r>
              <a:rPr lang="en-US" dirty="0"/>
              <a:t>IFATCA Executive Board</a:t>
            </a:r>
          </a:p>
        </p:txBody>
      </p:sp>
      <p:sp>
        <p:nvSpPr>
          <p:cNvPr id="3" name="Content Placeholder 2">
            <a:extLst>
              <a:ext uri="{FF2B5EF4-FFF2-40B4-BE49-F238E27FC236}">
                <a16:creationId xmlns:a16="http://schemas.microsoft.com/office/drawing/2014/main" id="{B9D28446-DE58-D5DA-B64D-ECC5DE8F1D62}"/>
              </a:ext>
            </a:extLst>
          </p:cNvPr>
          <p:cNvSpPr>
            <a:spLocks noGrp="1"/>
          </p:cNvSpPr>
          <p:nvPr>
            <p:ph idx="1"/>
          </p:nvPr>
        </p:nvSpPr>
        <p:spPr>
          <a:xfrm>
            <a:off x="435362" y="759021"/>
            <a:ext cx="8522784" cy="4060765"/>
          </a:xfrm>
        </p:spPr>
        <p:txBody>
          <a:bodyPr numCol="2">
            <a:normAutofit fontScale="32500" lnSpcReduction="20000"/>
          </a:bodyPr>
          <a:lstStyle/>
          <a:p>
            <a:pPr marL="0" indent="0">
              <a:buNone/>
            </a:pPr>
            <a:r>
              <a:rPr lang="nb-NO" sz="6200" b="1" dirty="0">
                <a:solidFill>
                  <a:srgbClr val="FF0000"/>
                </a:solidFill>
                <a:latin typeface="Avenir Book" panose="02000503020000020003" pitchFamily="2" charset="0"/>
                <a:cs typeface="Handwriting - Dakota"/>
              </a:rPr>
              <a:t>(</a:t>
            </a:r>
            <a:r>
              <a:rPr lang="nb-NO" sz="6200" b="1" dirty="0" err="1">
                <a:solidFill>
                  <a:srgbClr val="FF0000"/>
                </a:solidFill>
                <a:latin typeface="Avenir Book" panose="02000503020000020003" pitchFamily="2" charset="0"/>
                <a:cs typeface="Handwriting - Dakota"/>
              </a:rPr>
              <a:t>Elected</a:t>
            </a:r>
            <a:r>
              <a:rPr lang="nb-NO" sz="6200" b="1" dirty="0">
                <a:solidFill>
                  <a:srgbClr val="FF0000"/>
                </a:solidFill>
                <a:latin typeface="Avenir Book" panose="02000503020000020003" pitchFamily="2" charset="0"/>
                <a:cs typeface="Handwriting - Dakota"/>
              </a:rPr>
              <a:t> to 2-year terms)</a:t>
            </a:r>
          </a:p>
          <a:p>
            <a:r>
              <a:rPr lang="nb-NO" sz="6200" dirty="0">
                <a:solidFill>
                  <a:srgbClr val="003399"/>
                </a:solidFill>
                <a:latin typeface="Avenir Book" panose="02000503020000020003" pitchFamily="2" charset="0"/>
              </a:rPr>
              <a:t>PCX, Duncan </a:t>
            </a:r>
            <a:r>
              <a:rPr lang="nb-NO" sz="6200" dirty="0" err="1">
                <a:solidFill>
                  <a:srgbClr val="003399"/>
                </a:solidFill>
                <a:latin typeface="Avenir Book" panose="02000503020000020003" pitchFamily="2" charset="0"/>
              </a:rPr>
              <a:t>Auld</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DP, Helena </a:t>
            </a:r>
            <a:r>
              <a:rPr lang="nb-NO" sz="6200" dirty="0" err="1">
                <a:solidFill>
                  <a:srgbClr val="003399"/>
                </a:solidFill>
                <a:latin typeface="Avenir Book" panose="02000503020000020003" pitchFamily="2" charset="0"/>
              </a:rPr>
              <a:t>Sjöström</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EVPF, Mark Taylor</a:t>
            </a:r>
          </a:p>
          <a:p>
            <a:r>
              <a:rPr lang="nb-NO" sz="6200" dirty="0">
                <a:solidFill>
                  <a:srgbClr val="003399"/>
                </a:solidFill>
                <a:latin typeface="Avenir Book" panose="02000503020000020003" pitchFamily="2" charset="0"/>
              </a:rPr>
              <a:t>EVPT, Ignacio </a:t>
            </a:r>
            <a:r>
              <a:rPr lang="nb-NO" sz="6200" dirty="0" err="1">
                <a:solidFill>
                  <a:srgbClr val="003399"/>
                </a:solidFill>
                <a:latin typeface="Avenir Book" panose="02000503020000020003" pitchFamily="2" charset="0"/>
              </a:rPr>
              <a:t>Baca</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EVPP, Peter van </a:t>
            </a:r>
            <a:r>
              <a:rPr lang="nb-NO" sz="6200" dirty="0" err="1">
                <a:solidFill>
                  <a:srgbClr val="003399"/>
                </a:solidFill>
                <a:latin typeface="Avenir Book" panose="02000503020000020003" pitchFamily="2" charset="0"/>
              </a:rPr>
              <a:t>Rooyen</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EVP EUR, Fred </a:t>
            </a:r>
            <a:r>
              <a:rPr lang="nb-NO" sz="6200" dirty="0" err="1">
                <a:solidFill>
                  <a:srgbClr val="003399"/>
                </a:solidFill>
                <a:latin typeface="Avenir Book" panose="02000503020000020003" pitchFamily="2" charset="0"/>
              </a:rPr>
              <a:t>Deleau</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EVP AFM, Fateh </a:t>
            </a:r>
            <a:r>
              <a:rPr lang="nb-NO" sz="6200" dirty="0" err="1">
                <a:solidFill>
                  <a:srgbClr val="003399"/>
                </a:solidFill>
                <a:latin typeface="Avenir Book" panose="02000503020000020003" pitchFamily="2" charset="0"/>
              </a:rPr>
              <a:t>Behkti</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EVP AMA, </a:t>
            </a:r>
            <a:r>
              <a:rPr lang="nb-NO" sz="6200" dirty="0" err="1">
                <a:solidFill>
                  <a:srgbClr val="003399"/>
                </a:solidFill>
                <a:latin typeface="Avenir Book" panose="02000503020000020003" pitchFamily="2" charset="0"/>
              </a:rPr>
              <a:t>Trish</a:t>
            </a:r>
            <a:r>
              <a:rPr lang="nb-NO" sz="6200" dirty="0">
                <a:solidFill>
                  <a:srgbClr val="003399"/>
                </a:solidFill>
                <a:latin typeface="Avenir Book" panose="02000503020000020003" pitchFamily="2" charset="0"/>
              </a:rPr>
              <a:t> Gilbert</a:t>
            </a:r>
            <a:endParaRPr lang="nb-NO" sz="6200" b="1" dirty="0">
              <a:solidFill>
                <a:srgbClr val="FF0000"/>
              </a:solidFill>
              <a:latin typeface="Avenir Book" panose="02000503020000020003" pitchFamily="2" charset="0"/>
              <a:cs typeface="Handwriting - Dakota"/>
            </a:endParaRPr>
          </a:p>
          <a:p>
            <a:r>
              <a:rPr lang="nb-NO" sz="6200" dirty="0">
                <a:solidFill>
                  <a:srgbClr val="003399"/>
                </a:solidFill>
                <a:latin typeface="Avenir Book" panose="02000503020000020003" pitchFamily="2" charset="0"/>
              </a:rPr>
              <a:t>EVP ASP, Cheryl Chen</a:t>
            </a:r>
          </a:p>
          <a:p>
            <a:pPr marL="0" indent="0">
              <a:buNone/>
            </a:pPr>
            <a:r>
              <a:rPr lang="nb-NO" sz="6200" b="1" dirty="0">
                <a:solidFill>
                  <a:srgbClr val="FF0000"/>
                </a:solidFill>
                <a:latin typeface="Avenir Book" panose="02000503020000020003" pitchFamily="2" charset="0"/>
                <a:cs typeface="Handwriting - Dakota"/>
              </a:rPr>
              <a:t>(</a:t>
            </a:r>
            <a:r>
              <a:rPr lang="nb-NO" sz="6200" b="1" dirty="0" err="1">
                <a:solidFill>
                  <a:srgbClr val="FF0000"/>
                </a:solidFill>
                <a:latin typeface="Avenir Book" panose="02000503020000020003" pitchFamily="2" charset="0"/>
                <a:cs typeface="Handwriting - Dakota"/>
              </a:rPr>
              <a:t>Appointed</a:t>
            </a:r>
            <a:r>
              <a:rPr lang="nb-NO" sz="6200" b="1" dirty="0">
                <a:solidFill>
                  <a:srgbClr val="FF0000"/>
                </a:solidFill>
                <a:latin typeface="Avenir Book" panose="02000503020000020003" pitchFamily="2" charset="0"/>
                <a:cs typeface="Handwriting - Dakota"/>
              </a:rPr>
              <a:t>, non-</a:t>
            </a:r>
            <a:r>
              <a:rPr lang="nb-NO" sz="6200" b="1" dirty="0" err="1">
                <a:solidFill>
                  <a:srgbClr val="FF0000"/>
                </a:solidFill>
                <a:latin typeface="Avenir Book" panose="02000503020000020003" pitchFamily="2" charset="0"/>
                <a:cs typeface="Handwriting - Dakota"/>
              </a:rPr>
              <a:t>voting</a:t>
            </a:r>
            <a:r>
              <a:rPr lang="nb-NO" sz="6200" b="1" dirty="0">
                <a:solidFill>
                  <a:srgbClr val="FF0000"/>
                </a:solidFill>
                <a:latin typeface="Avenir Book" panose="02000503020000020003" pitchFamily="2" charset="0"/>
                <a:cs typeface="Handwriting - Dakota"/>
              </a:rPr>
              <a:t>)</a:t>
            </a:r>
          </a:p>
          <a:p>
            <a:r>
              <a:rPr lang="nb-NO" sz="6200" dirty="0">
                <a:solidFill>
                  <a:srgbClr val="003399"/>
                </a:solidFill>
                <a:latin typeface="Avenir Book" panose="02000503020000020003" pitchFamily="2" charset="0"/>
              </a:rPr>
              <a:t>Communications </a:t>
            </a:r>
            <a:r>
              <a:rPr lang="nb-NO" sz="6200" dirty="0" err="1">
                <a:solidFill>
                  <a:srgbClr val="003399"/>
                </a:solidFill>
                <a:latin typeface="Avenir Book" panose="02000503020000020003" pitchFamily="2" charset="0"/>
              </a:rPr>
              <a:t>Coordinator</a:t>
            </a:r>
            <a:r>
              <a:rPr lang="nb-NO" sz="6200" dirty="0">
                <a:solidFill>
                  <a:srgbClr val="003399"/>
                </a:solidFill>
                <a:latin typeface="Avenir Book" panose="02000503020000020003" pitchFamily="2" charset="0"/>
              </a:rPr>
              <a:t>, Philip Marien (2023 Conference </a:t>
            </a:r>
            <a:r>
              <a:rPr lang="nb-NO" sz="6200" dirty="0" err="1">
                <a:solidFill>
                  <a:srgbClr val="003399"/>
                </a:solidFill>
                <a:latin typeface="Avenir Book" panose="02000503020000020003" pitchFamily="2" charset="0"/>
              </a:rPr>
              <a:t>will</a:t>
            </a:r>
            <a:r>
              <a:rPr lang="nb-NO" sz="6200" dirty="0">
                <a:solidFill>
                  <a:srgbClr val="003399"/>
                </a:solidFill>
                <a:latin typeface="Avenir Book" panose="02000503020000020003" pitchFamily="2" charset="0"/>
              </a:rPr>
              <a:t> be Nicola </a:t>
            </a:r>
            <a:r>
              <a:rPr lang="nb-NO" sz="6200" dirty="0" err="1">
                <a:solidFill>
                  <a:srgbClr val="003399"/>
                </a:solidFill>
                <a:latin typeface="Avenir Book" panose="02000503020000020003" pitchFamily="2" charset="0"/>
              </a:rPr>
              <a:t>NiRiada</a:t>
            </a:r>
            <a:r>
              <a:rPr lang="nb-NO" sz="6200" dirty="0">
                <a:solidFill>
                  <a:srgbClr val="003399"/>
                </a:solidFill>
                <a:latin typeface="Avenir Book" panose="02000503020000020003" pitchFamily="2" charset="0"/>
              </a:rPr>
              <a:t>)</a:t>
            </a:r>
          </a:p>
          <a:p>
            <a:r>
              <a:rPr lang="nb-NO" sz="6200" dirty="0">
                <a:solidFill>
                  <a:srgbClr val="003399"/>
                </a:solidFill>
                <a:latin typeface="Avenir Book" panose="02000503020000020003" pitchFamily="2" charset="0"/>
              </a:rPr>
              <a:t>ICAO ANC, Jean Francois (JF) </a:t>
            </a:r>
            <a:r>
              <a:rPr lang="nb-NO" sz="6200" dirty="0" err="1">
                <a:solidFill>
                  <a:srgbClr val="003399"/>
                </a:solidFill>
                <a:latin typeface="Avenir Book" panose="02000503020000020003" pitchFamily="2" charset="0"/>
              </a:rPr>
              <a:t>Lepage</a:t>
            </a:r>
            <a:endParaRPr lang="nb-NO" sz="6200" dirty="0">
              <a:solidFill>
                <a:srgbClr val="003399"/>
              </a:solidFill>
              <a:latin typeface="Avenir Book" panose="02000503020000020003" pitchFamily="2" charset="0"/>
            </a:endParaRPr>
          </a:p>
          <a:p>
            <a:r>
              <a:rPr lang="nb-NO" sz="6200" dirty="0">
                <a:solidFill>
                  <a:srgbClr val="003399"/>
                </a:solidFill>
                <a:latin typeface="Avenir Book" panose="02000503020000020003" pitchFamily="2" charset="0"/>
              </a:rPr>
              <a:t>Office Manager, Tatiana </a:t>
            </a:r>
            <a:r>
              <a:rPr lang="nb-NO" sz="6200" dirty="0" err="1">
                <a:solidFill>
                  <a:srgbClr val="003399"/>
                </a:solidFill>
                <a:latin typeface="Avenir Book" panose="02000503020000020003" pitchFamily="2" charset="0"/>
              </a:rPr>
              <a:t>Iavorskaia</a:t>
            </a:r>
            <a:endParaRPr lang="nb-NO" sz="6200" dirty="0">
              <a:solidFill>
                <a:srgbClr val="003399"/>
              </a:solidFill>
              <a:latin typeface="Avenir Book" panose="02000503020000020003" pitchFamily="2" charset="0"/>
            </a:endParaRPr>
          </a:p>
          <a:p>
            <a:endParaRPr lang="en-US" dirty="0"/>
          </a:p>
        </p:txBody>
      </p:sp>
      <p:sp>
        <p:nvSpPr>
          <p:cNvPr id="4" name="Footer Placeholder 3">
            <a:extLst>
              <a:ext uri="{FF2B5EF4-FFF2-40B4-BE49-F238E27FC236}">
                <a16:creationId xmlns:a16="http://schemas.microsoft.com/office/drawing/2014/main" id="{E71CBFC9-DC36-2CAF-63A5-5B113503BEF1}"/>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Slide Number Placeholder 4">
            <a:extLst>
              <a:ext uri="{FF2B5EF4-FFF2-40B4-BE49-F238E27FC236}">
                <a16:creationId xmlns:a16="http://schemas.microsoft.com/office/drawing/2014/main" id="{CA5A554F-973E-B784-B197-F04FB9C795DC}"/>
              </a:ext>
            </a:extLst>
          </p:cNvPr>
          <p:cNvSpPr>
            <a:spLocks noGrp="1"/>
          </p:cNvSpPr>
          <p:nvPr>
            <p:ph type="sldNum" sz="quarter" idx="12"/>
          </p:nvPr>
        </p:nvSpPr>
        <p:spPr/>
        <p:txBody>
          <a:bodyPr/>
          <a:lstStyle/>
          <a:p>
            <a:fld id="{6ACAC15D-9447-4B44-A631-DE9E3BEEEE7E}" type="slidenum">
              <a:rPr lang="en-US" smtClean="0"/>
              <a:pPr/>
              <a:t>5</a:t>
            </a:fld>
            <a:endParaRPr lang="en-US"/>
          </a:p>
        </p:txBody>
      </p:sp>
    </p:spTree>
    <p:extLst>
      <p:ext uri="{BB962C8B-B14F-4D97-AF65-F5344CB8AC3E}">
        <p14:creationId xmlns:p14="http://schemas.microsoft.com/office/powerpoint/2010/main" val="54991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774" y="-193940"/>
            <a:ext cx="7886700" cy="994172"/>
          </a:xfrm>
        </p:spPr>
        <p:txBody>
          <a:bodyPr/>
          <a:lstStyle/>
          <a:p>
            <a:r>
              <a:rPr lang="en-US" dirty="0">
                <a:solidFill>
                  <a:srgbClr val="003469"/>
                </a:solidFill>
                <a:latin typeface="Roboto Black" panose="020B0604020202020204" pitchFamily="2" charset="0"/>
                <a:ea typeface="Roboto Black" panose="020B0604020202020204" pitchFamily="2" charset="0"/>
              </a:rPr>
              <a:t>The Regions</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6</a:t>
            </a:fld>
            <a:endParaRPr lang="en-US"/>
          </a:p>
        </p:txBody>
      </p:sp>
      <p:sp>
        <p:nvSpPr>
          <p:cNvPr id="6" name="TextBox 5">
            <a:extLst>
              <a:ext uri="{FF2B5EF4-FFF2-40B4-BE49-F238E27FC236}">
                <a16:creationId xmlns:a16="http://schemas.microsoft.com/office/drawing/2014/main" id="{B66C2C3E-0FAB-434C-A8B8-95BC29E74E87}"/>
              </a:ext>
            </a:extLst>
          </p:cNvPr>
          <p:cNvSpPr txBox="1"/>
          <p:nvPr/>
        </p:nvSpPr>
        <p:spPr>
          <a:xfrm>
            <a:off x="117019" y="448987"/>
            <a:ext cx="9026981" cy="2308324"/>
          </a:xfrm>
          <a:prstGeom prst="rect">
            <a:avLst/>
          </a:prstGeom>
          <a:noFill/>
        </p:spPr>
        <p:txBody>
          <a:bodyPr wrap="square">
            <a:spAutoFit/>
          </a:bodyPr>
          <a:lstStyle/>
          <a:p>
            <a:r>
              <a:rPr lang="en-GB" sz="1800" dirty="0">
                <a:solidFill>
                  <a:schemeClr val="tx2"/>
                </a:solidFill>
                <a:latin typeface="+mj-lt"/>
                <a:ea typeface="Noto Sans" panose="020B0502040504020204" pitchFamily="34"/>
                <a:cs typeface="Noto Sans" panose="020B0502040504020204" pitchFamily="34"/>
              </a:rPr>
              <a:t>It has been IFATCA’s experience that our general policy, particularly in the technical field, cannot always be uniformly implemented throughout all regions of the world. </a:t>
            </a:r>
            <a:br>
              <a:rPr lang="en-GB" sz="1800" dirty="0">
                <a:solidFill>
                  <a:schemeClr val="tx2"/>
                </a:solidFill>
                <a:latin typeface="+mj-lt"/>
                <a:ea typeface="Noto Sans" panose="020B0502040504020204" pitchFamily="34"/>
                <a:cs typeface="Noto Sans" panose="020B0502040504020204" pitchFamily="34"/>
              </a:rPr>
            </a:br>
            <a:endParaRPr lang="en-GB" sz="1800" dirty="0">
              <a:solidFill>
                <a:schemeClr val="tx2"/>
              </a:solidFill>
              <a:latin typeface="+mj-lt"/>
              <a:ea typeface="Noto Sans" panose="020B0502040504020204" pitchFamily="34"/>
              <a:cs typeface="Noto Sans" panose="020B0502040504020204" pitchFamily="34"/>
            </a:endParaRPr>
          </a:p>
          <a:p>
            <a:r>
              <a:rPr lang="en-GB" sz="1800" dirty="0">
                <a:solidFill>
                  <a:schemeClr val="tx2"/>
                </a:solidFill>
                <a:latin typeface="+mj-lt"/>
                <a:ea typeface="Noto Sans" panose="020B0502040504020204" pitchFamily="34"/>
                <a:cs typeface="Noto Sans" panose="020B0502040504020204" pitchFamily="34"/>
              </a:rPr>
              <a:t>To meet these requirements - from 1980 to 1990 there were 12 regions (</a:t>
            </a:r>
            <a:r>
              <a:rPr lang="en-US" sz="1800" dirty="0">
                <a:solidFill>
                  <a:schemeClr val="tx2"/>
                </a:solidFill>
                <a:latin typeface="+mj-lt"/>
                <a:ea typeface="Calibri" panose="020F0502020204030204" pitchFamily="34" charset="0"/>
                <a:cs typeface="Calibri" panose="020F0502020204030204" pitchFamily="34" charset="0"/>
              </a:rPr>
              <a:t>North and Central America, South America, Caribbean, Pacific, Asia, Middle East, Europe Central, Europe West, Africa East, Africa West, Africa North) </a:t>
            </a:r>
            <a:r>
              <a:rPr lang="en-GB" sz="1800" dirty="0">
                <a:solidFill>
                  <a:schemeClr val="tx2"/>
                </a:solidFill>
                <a:latin typeface="+mj-lt"/>
                <a:ea typeface="Noto Sans" panose="020B0502040504020204" pitchFamily="34"/>
                <a:cs typeface="Noto Sans" panose="020B0502040504020204" pitchFamily="34"/>
              </a:rPr>
              <a:t>and RVPs were not part of the EB. </a:t>
            </a:r>
          </a:p>
          <a:p>
            <a:br>
              <a:rPr lang="en-GB" sz="1800" dirty="0">
                <a:solidFill>
                  <a:schemeClr val="tx2"/>
                </a:solidFill>
                <a:latin typeface="+mj-lt"/>
                <a:ea typeface="Noto Sans" panose="020B0502040504020204" pitchFamily="34"/>
                <a:cs typeface="Noto Sans" panose="020B0502040504020204" pitchFamily="34"/>
              </a:rPr>
            </a:br>
            <a:r>
              <a:rPr lang="en-GB" sz="1800" dirty="0">
                <a:solidFill>
                  <a:schemeClr val="tx2"/>
                </a:solidFill>
                <a:latin typeface="+mj-lt"/>
                <a:ea typeface="Noto Sans" panose="020B0502040504020204" pitchFamily="34"/>
                <a:cs typeface="Noto Sans" panose="020B0502040504020204" pitchFamily="34"/>
              </a:rPr>
              <a:t>                                         In 1990 four regions were formed and the EVPs became part of the EB:</a:t>
            </a:r>
            <a:endParaRPr lang="en-AU" sz="1800" dirty="0">
              <a:solidFill>
                <a:schemeClr val="tx2"/>
              </a:solidFill>
              <a:latin typeface="+mj-lt"/>
            </a:endParaRPr>
          </a:p>
        </p:txBody>
      </p:sp>
      <p:pic>
        <p:nvPicPr>
          <p:cNvPr id="7" name="Bild 7" descr="Artboard-1.png">
            <a:extLst>
              <a:ext uri="{FF2B5EF4-FFF2-40B4-BE49-F238E27FC236}">
                <a16:creationId xmlns:a16="http://schemas.microsoft.com/office/drawing/2014/main" id="{A301EEC1-406E-49ED-A7B6-0AA9DA983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596" y="2459135"/>
            <a:ext cx="1440000" cy="1440000"/>
          </a:xfrm>
          <a:prstGeom prst="rect">
            <a:avLst/>
          </a:prstGeom>
        </p:spPr>
      </p:pic>
      <p:pic>
        <p:nvPicPr>
          <p:cNvPr id="8" name="Bild 8" descr="amaArtboard-1.png">
            <a:extLst>
              <a:ext uri="{FF2B5EF4-FFF2-40B4-BE49-F238E27FC236}">
                <a16:creationId xmlns:a16="http://schemas.microsoft.com/office/drawing/2014/main" id="{29562C4E-5456-408F-BE25-A8598FD3B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5597" y="2680238"/>
            <a:ext cx="1440000" cy="1440000"/>
          </a:xfrm>
          <a:prstGeom prst="rect">
            <a:avLst/>
          </a:prstGeom>
        </p:spPr>
      </p:pic>
      <p:pic>
        <p:nvPicPr>
          <p:cNvPr id="9" name="Bild 9" descr="aspArtboard-1.png">
            <a:extLst>
              <a:ext uri="{FF2B5EF4-FFF2-40B4-BE49-F238E27FC236}">
                <a16:creationId xmlns:a16="http://schemas.microsoft.com/office/drawing/2014/main" id="{01DF202E-1091-47E9-B70D-E3BEC23226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3665" y="2851279"/>
            <a:ext cx="1440000" cy="1440000"/>
          </a:xfrm>
          <a:prstGeom prst="rect">
            <a:avLst/>
          </a:prstGeom>
        </p:spPr>
      </p:pic>
      <p:pic>
        <p:nvPicPr>
          <p:cNvPr id="10" name="Bild 10" descr="eurArtboard-1.png">
            <a:extLst>
              <a:ext uri="{FF2B5EF4-FFF2-40B4-BE49-F238E27FC236}">
                <a16:creationId xmlns:a16="http://schemas.microsoft.com/office/drawing/2014/main" id="{FCFAB940-647E-4D90-9CBC-F7F570D548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9253" y="3069458"/>
            <a:ext cx="1440000" cy="1440000"/>
          </a:xfrm>
          <a:prstGeom prst="rect">
            <a:avLst/>
          </a:prstGeom>
        </p:spPr>
      </p:pic>
      <p:sp>
        <p:nvSpPr>
          <p:cNvPr id="11" name="TextBox 10">
            <a:extLst>
              <a:ext uri="{FF2B5EF4-FFF2-40B4-BE49-F238E27FC236}">
                <a16:creationId xmlns:a16="http://schemas.microsoft.com/office/drawing/2014/main" id="{CD623E53-4534-40C2-BBFF-EAEBA996F1D2}"/>
              </a:ext>
            </a:extLst>
          </p:cNvPr>
          <p:cNvSpPr txBox="1"/>
          <p:nvPr/>
        </p:nvSpPr>
        <p:spPr>
          <a:xfrm>
            <a:off x="399443" y="3888194"/>
            <a:ext cx="1992968" cy="523220"/>
          </a:xfrm>
          <a:prstGeom prst="rect">
            <a:avLst/>
          </a:prstGeom>
          <a:noFill/>
        </p:spPr>
        <p:txBody>
          <a:bodyPr wrap="square">
            <a:spAutoFit/>
          </a:bodyPr>
          <a:lstStyle/>
          <a:p>
            <a:pPr algn="ctr"/>
            <a:r>
              <a:rPr lang="en-GB" sz="1400" dirty="0">
                <a:solidFill>
                  <a:schemeClr val="tx2"/>
                </a:solidFill>
                <a:latin typeface="Noto Sans" panose="020B0502040504020204" pitchFamily="34"/>
                <a:ea typeface="Noto Sans" panose="020B0502040504020204" pitchFamily="34"/>
                <a:cs typeface="Noto Sans" panose="020B0502040504020204" pitchFamily="34"/>
              </a:rPr>
              <a:t>AFM</a:t>
            </a:r>
            <a:br>
              <a:rPr lang="en-GB" sz="1400" dirty="0">
                <a:solidFill>
                  <a:schemeClr val="tx2"/>
                </a:solidFill>
                <a:latin typeface="Noto Sans" panose="020B0502040504020204" pitchFamily="34"/>
                <a:ea typeface="Noto Sans" panose="020B0502040504020204" pitchFamily="34"/>
                <a:cs typeface="Noto Sans" panose="020B0502040504020204" pitchFamily="34"/>
              </a:rPr>
            </a:br>
            <a:r>
              <a:rPr lang="en-GB" sz="1400" dirty="0">
                <a:solidFill>
                  <a:schemeClr val="tx2"/>
                </a:solidFill>
                <a:latin typeface="Noto Sans" panose="020B0502040504020204" pitchFamily="34"/>
                <a:ea typeface="Noto Sans" panose="020B0502040504020204" pitchFamily="34"/>
                <a:cs typeface="Noto Sans" panose="020B0502040504020204" pitchFamily="34"/>
              </a:rPr>
              <a:t>Africa &amp; Middle East</a:t>
            </a:r>
            <a:endParaRPr lang="en-AU" dirty="0"/>
          </a:p>
        </p:txBody>
      </p:sp>
      <p:sp>
        <p:nvSpPr>
          <p:cNvPr id="12" name="TextBox 11">
            <a:extLst>
              <a:ext uri="{FF2B5EF4-FFF2-40B4-BE49-F238E27FC236}">
                <a16:creationId xmlns:a16="http://schemas.microsoft.com/office/drawing/2014/main" id="{25C67A00-3B64-4DA7-B35E-CFC5D216034D}"/>
              </a:ext>
            </a:extLst>
          </p:cNvPr>
          <p:cNvSpPr txBox="1"/>
          <p:nvPr/>
        </p:nvSpPr>
        <p:spPr>
          <a:xfrm>
            <a:off x="2499907" y="4149804"/>
            <a:ext cx="1992968" cy="523220"/>
          </a:xfrm>
          <a:prstGeom prst="rect">
            <a:avLst/>
          </a:prstGeom>
          <a:noFill/>
        </p:spPr>
        <p:txBody>
          <a:bodyPr wrap="square">
            <a:spAutoFit/>
          </a:bodyPr>
          <a:lstStyle/>
          <a:p>
            <a:pPr algn="ctr"/>
            <a:r>
              <a:rPr lang="en-GB" sz="1400" dirty="0">
                <a:solidFill>
                  <a:schemeClr val="tx2"/>
                </a:solidFill>
                <a:latin typeface="Noto Sans" panose="020B0502040504020204" pitchFamily="34"/>
                <a:ea typeface="Noto Sans" panose="020B0502040504020204" pitchFamily="34"/>
                <a:cs typeface="Noto Sans" panose="020B0502040504020204" pitchFamily="34"/>
              </a:rPr>
              <a:t>AMA</a:t>
            </a:r>
            <a:br>
              <a:rPr lang="en-GB" sz="1400" dirty="0">
                <a:solidFill>
                  <a:schemeClr val="tx2"/>
                </a:solidFill>
                <a:latin typeface="Noto Sans" panose="020B0502040504020204" pitchFamily="34"/>
                <a:ea typeface="Noto Sans" panose="020B0502040504020204" pitchFamily="34"/>
                <a:cs typeface="Noto Sans" panose="020B0502040504020204" pitchFamily="34"/>
              </a:rPr>
            </a:br>
            <a:r>
              <a:rPr lang="en-GB" sz="1400" dirty="0">
                <a:solidFill>
                  <a:schemeClr val="tx2"/>
                </a:solidFill>
                <a:latin typeface="Noto Sans" panose="020B0502040504020204" pitchFamily="34"/>
                <a:ea typeface="Noto Sans" panose="020B0502040504020204" pitchFamily="34"/>
                <a:cs typeface="Noto Sans" panose="020B0502040504020204" pitchFamily="34"/>
              </a:rPr>
              <a:t>Americas</a:t>
            </a:r>
            <a:endParaRPr lang="en-AU" dirty="0"/>
          </a:p>
        </p:txBody>
      </p:sp>
      <p:sp>
        <p:nvSpPr>
          <p:cNvPr id="13" name="TextBox 12">
            <a:extLst>
              <a:ext uri="{FF2B5EF4-FFF2-40B4-BE49-F238E27FC236}">
                <a16:creationId xmlns:a16="http://schemas.microsoft.com/office/drawing/2014/main" id="{5B653F61-F8A5-4CCF-B714-EC51FD6F8D07}"/>
              </a:ext>
            </a:extLst>
          </p:cNvPr>
          <p:cNvSpPr txBox="1"/>
          <p:nvPr/>
        </p:nvSpPr>
        <p:spPr>
          <a:xfrm>
            <a:off x="4600371" y="4378658"/>
            <a:ext cx="1992968" cy="523220"/>
          </a:xfrm>
          <a:prstGeom prst="rect">
            <a:avLst/>
          </a:prstGeom>
          <a:noFill/>
        </p:spPr>
        <p:txBody>
          <a:bodyPr wrap="square">
            <a:spAutoFit/>
          </a:bodyPr>
          <a:lstStyle/>
          <a:p>
            <a:pPr algn="ctr"/>
            <a:r>
              <a:rPr lang="en-GB" sz="1400" dirty="0">
                <a:solidFill>
                  <a:schemeClr val="tx2"/>
                </a:solidFill>
                <a:latin typeface="Noto Sans" panose="020B0502040504020204" pitchFamily="34"/>
                <a:ea typeface="Noto Sans" panose="020B0502040504020204" pitchFamily="34"/>
                <a:cs typeface="Noto Sans" panose="020B0502040504020204" pitchFamily="34"/>
              </a:rPr>
              <a:t>ASP</a:t>
            </a:r>
            <a:br>
              <a:rPr lang="en-GB" sz="1400" dirty="0">
                <a:solidFill>
                  <a:schemeClr val="tx2"/>
                </a:solidFill>
                <a:latin typeface="Noto Sans" panose="020B0502040504020204" pitchFamily="34"/>
                <a:ea typeface="Noto Sans" panose="020B0502040504020204" pitchFamily="34"/>
                <a:cs typeface="Noto Sans" panose="020B0502040504020204" pitchFamily="34"/>
              </a:rPr>
            </a:br>
            <a:r>
              <a:rPr lang="en-GB" sz="1400" dirty="0">
                <a:solidFill>
                  <a:schemeClr val="tx2"/>
                </a:solidFill>
                <a:latin typeface="Noto Sans" panose="020B0502040504020204" pitchFamily="34"/>
                <a:ea typeface="Noto Sans" panose="020B0502040504020204" pitchFamily="34"/>
                <a:cs typeface="Noto Sans" panose="020B0502040504020204" pitchFamily="34"/>
              </a:rPr>
              <a:t>Asia Pacific</a:t>
            </a:r>
            <a:endParaRPr lang="en-AU" dirty="0"/>
          </a:p>
        </p:txBody>
      </p:sp>
      <p:sp>
        <p:nvSpPr>
          <p:cNvPr id="14" name="TextBox 13">
            <a:extLst>
              <a:ext uri="{FF2B5EF4-FFF2-40B4-BE49-F238E27FC236}">
                <a16:creationId xmlns:a16="http://schemas.microsoft.com/office/drawing/2014/main" id="{1146A804-EFD2-408A-AF46-00ED7B4D75B1}"/>
              </a:ext>
            </a:extLst>
          </p:cNvPr>
          <p:cNvSpPr txBox="1"/>
          <p:nvPr/>
        </p:nvSpPr>
        <p:spPr>
          <a:xfrm>
            <a:off x="6622769" y="4509458"/>
            <a:ext cx="1992968" cy="523220"/>
          </a:xfrm>
          <a:prstGeom prst="rect">
            <a:avLst/>
          </a:prstGeom>
          <a:noFill/>
        </p:spPr>
        <p:txBody>
          <a:bodyPr wrap="square">
            <a:spAutoFit/>
          </a:bodyPr>
          <a:lstStyle/>
          <a:p>
            <a:pPr algn="ctr"/>
            <a:r>
              <a:rPr lang="en-GB" sz="1400" dirty="0">
                <a:solidFill>
                  <a:schemeClr val="tx2"/>
                </a:solidFill>
                <a:latin typeface="Noto Sans" panose="020B0502040504020204" pitchFamily="34"/>
                <a:ea typeface="Noto Sans" panose="020B0502040504020204" pitchFamily="34"/>
                <a:cs typeface="Noto Sans" panose="020B0502040504020204" pitchFamily="34"/>
              </a:rPr>
              <a:t>EUR</a:t>
            </a:r>
            <a:br>
              <a:rPr lang="en-GB" sz="1400" dirty="0">
                <a:solidFill>
                  <a:schemeClr val="tx2"/>
                </a:solidFill>
                <a:latin typeface="Noto Sans" panose="020B0502040504020204" pitchFamily="34"/>
                <a:ea typeface="Noto Sans" panose="020B0502040504020204" pitchFamily="34"/>
                <a:cs typeface="Noto Sans" panose="020B0502040504020204" pitchFamily="34"/>
              </a:rPr>
            </a:br>
            <a:r>
              <a:rPr lang="en-GB" sz="1400" dirty="0">
                <a:solidFill>
                  <a:schemeClr val="tx2"/>
                </a:solidFill>
                <a:latin typeface="Noto Sans" panose="020B0502040504020204" pitchFamily="34"/>
                <a:ea typeface="Noto Sans" panose="020B0502040504020204" pitchFamily="34"/>
                <a:cs typeface="Noto Sans" panose="020B0502040504020204" pitchFamily="34"/>
              </a:rPr>
              <a:t>Europe</a:t>
            </a:r>
            <a:endParaRPr lang="en-AU" dirty="0"/>
          </a:p>
        </p:txBody>
      </p:sp>
    </p:spTree>
    <p:extLst>
      <p:ext uri="{BB962C8B-B14F-4D97-AF65-F5344CB8AC3E}">
        <p14:creationId xmlns:p14="http://schemas.microsoft.com/office/powerpoint/2010/main" val="43173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34" y="25165"/>
            <a:ext cx="8474531" cy="955470"/>
          </a:xfrm>
        </p:spPr>
        <p:txBody>
          <a:bodyPr>
            <a:normAutofit fontScale="90000"/>
          </a:bodyPr>
          <a:lstStyle/>
          <a:p>
            <a:r>
              <a:rPr lang="en-US" sz="2700" b="1" dirty="0">
                <a:solidFill>
                  <a:srgbClr val="003469"/>
                </a:solidFill>
                <a:latin typeface="+mn-lt"/>
                <a:ea typeface="Roboto Black" panose="020B0604020202020204" pitchFamily="2" charset="0"/>
              </a:rPr>
              <a:t>Regional Meetings</a:t>
            </a:r>
            <a:r>
              <a:rPr lang="en-US" sz="2700" dirty="0">
                <a:solidFill>
                  <a:srgbClr val="003469"/>
                </a:solidFill>
                <a:latin typeface="+mn-lt"/>
                <a:ea typeface="Roboto Black" panose="020B0604020202020204" pitchFamily="2" charset="0"/>
              </a:rPr>
              <a:t>-</a:t>
            </a:r>
            <a:r>
              <a:rPr lang="en-US" sz="2700" i="1" dirty="0">
                <a:solidFill>
                  <a:srgbClr val="003469"/>
                </a:solidFill>
                <a:latin typeface="+mn-lt"/>
              </a:rPr>
              <a:t>Held annually between Sept. &amp; Jan. </a:t>
            </a:r>
            <a:br>
              <a:rPr lang="en-US" sz="3600" dirty="0">
                <a:solidFill>
                  <a:srgbClr val="003469"/>
                </a:solidFill>
              </a:rPr>
            </a:b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7</a:t>
            </a:fld>
            <a:endParaRPr lang="en-US"/>
          </a:p>
        </p:txBody>
      </p:sp>
      <p:pic>
        <p:nvPicPr>
          <p:cNvPr id="11" name="Picture 10" descr="Logo, company name&#10;&#10;Description automatically generated">
            <a:extLst>
              <a:ext uri="{FF2B5EF4-FFF2-40B4-BE49-F238E27FC236}">
                <a16:creationId xmlns:a16="http://schemas.microsoft.com/office/drawing/2014/main" id="{2B005A8A-09F5-396E-39D2-C7F09F5FD4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43" y="558020"/>
            <a:ext cx="3239642" cy="4507922"/>
          </a:xfrm>
          <a:prstGeom prst="rect">
            <a:avLst/>
          </a:prstGeom>
        </p:spPr>
      </p:pic>
      <p:sp>
        <p:nvSpPr>
          <p:cNvPr id="5" name="TextBox 4">
            <a:extLst>
              <a:ext uri="{FF2B5EF4-FFF2-40B4-BE49-F238E27FC236}">
                <a16:creationId xmlns:a16="http://schemas.microsoft.com/office/drawing/2014/main" id="{7C920467-1948-1E90-E853-D4509E3298C2}"/>
              </a:ext>
            </a:extLst>
          </p:cNvPr>
          <p:cNvSpPr txBox="1"/>
          <p:nvPr/>
        </p:nvSpPr>
        <p:spPr>
          <a:xfrm>
            <a:off x="3283406" y="657819"/>
            <a:ext cx="5848350" cy="5170646"/>
          </a:xfrm>
          <a:prstGeom prst="rect">
            <a:avLst/>
          </a:prstGeom>
          <a:noFill/>
        </p:spPr>
        <p:txBody>
          <a:bodyPr wrap="square" rtlCol="0">
            <a:spAutoFit/>
          </a:bodyPr>
          <a:lstStyle/>
          <a:p>
            <a:pPr marL="342900" indent="-342900">
              <a:buFont typeface="Arial" panose="020B0604020202020204" pitchFamily="34" charset="0"/>
              <a:buChar char="•"/>
            </a:pPr>
            <a:r>
              <a:rPr lang="en-GB" sz="1800" dirty="0">
                <a:solidFill>
                  <a:srgbClr val="003469"/>
                </a:solidFill>
                <a:effectLst/>
                <a:latin typeface="Calibri" panose="020F0502020204030204" pitchFamily="34" charset="0"/>
                <a:ea typeface="Calibri" panose="020F0502020204030204" pitchFamily="34" charset="0"/>
                <a:cs typeface="Calibri" panose="020F0502020204030204" pitchFamily="34" charset="0"/>
              </a:rPr>
              <a:t>To fulfil IFATCA’s objectives to protect &amp; safeguard the interests of air traffic controllers &amp; the profession</a:t>
            </a:r>
            <a:endParaRPr lang="en-GB" sz="1800" dirty="0">
              <a:solidFill>
                <a:srgbClr val="003469"/>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800" dirty="0">
                <a:solidFill>
                  <a:srgbClr val="003469"/>
                </a:solidFill>
                <a:effectLst/>
                <a:latin typeface="Calibri" panose="020F0502020204030204" pitchFamily="34" charset="0"/>
                <a:ea typeface="Calibri" panose="020F0502020204030204" pitchFamily="34" charset="0"/>
                <a:cs typeface="Calibri" panose="020F0502020204030204" pitchFamily="34" charset="0"/>
              </a:rPr>
              <a:t>To promote &amp; uphold a high standard of knowledge &amp; professionalism among air traffic controllers through the origination of policies &amp; sharing of knowledge</a:t>
            </a:r>
            <a:endParaRPr lang="en-US" sz="1800" dirty="0">
              <a:solidFill>
                <a:srgbClr val="003469"/>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1800" dirty="0">
                <a:solidFill>
                  <a:srgbClr val="003469"/>
                </a:solidFill>
                <a:effectLst/>
                <a:latin typeface="Calibri" panose="020F0502020204030204" pitchFamily="34" charset="0"/>
                <a:ea typeface="Calibri" panose="020F0502020204030204" pitchFamily="34" charset="0"/>
                <a:cs typeface="Calibri" panose="020F0502020204030204" pitchFamily="34" charset="0"/>
              </a:rPr>
              <a:t>To create, maintain, &amp; enhance the worldwide fellowship of air traffic controllers</a:t>
            </a:r>
            <a:endParaRPr lang="en-US" sz="1800" dirty="0">
              <a:solidFill>
                <a:srgbClr val="003469"/>
              </a:solidFill>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3469"/>
              </a:solidFill>
              <a:effectLst/>
              <a:latin typeface="Calibri" panose="020F0502020204030204" pitchFamily="34" charset="0"/>
              <a:ea typeface="Calibri" panose="020F0502020204030204" pitchFamily="34" charset="0"/>
              <a:cs typeface="Calibri" panose="020F0502020204030204" pitchFamily="34" charset="0"/>
            </a:endParaRPr>
          </a:p>
          <a:p>
            <a:r>
              <a:rPr lang="en-GB" sz="2000" dirty="0">
                <a:solidFill>
                  <a:srgbClr val="003469"/>
                </a:solidFill>
                <a:effectLst/>
                <a:latin typeface="Calibri" panose="020F0502020204030204" pitchFamily="34" charset="0"/>
                <a:ea typeface="Calibri" panose="020F0502020204030204" pitchFamily="34" charset="0"/>
                <a:cs typeface="Calibri" panose="020F0502020204030204" pitchFamily="34" charset="0"/>
              </a:rPr>
              <a:t>While the RMs allow for attendees to learn, share essential information, &amp; provide for a continuous exchange of ideas &amp; experiences. It is also imperative that we teach &amp; encourage our MAs to demonstrate their value by seeking to develop a collaborative &amp; effective relationship w/aviation authorities &amp; ANSPs</a:t>
            </a:r>
            <a:endParaRPr lang="en-US" sz="2000" dirty="0">
              <a:solidFill>
                <a:srgbClr val="003469"/>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1800" dirty="0">
              <a:solidFill>
                <a:srgbClr val="003469"/>
              </a:solidFill>
            </a:endParaRPr>
          </a:p>
          <a:p>
            <a:pPr marL="342900" indent="-342900">
              <a:buFont typeface="Arial" panose="020B0604020202020204" pitchFamily="34" charset="0"/>
              <a:buChar char="•"/>
            </a:pPr>
            <a:endParaRPr lang="en-US" sz="2400" dirty="0">
              <a:solidFill>
                <a:srgbClr val="003469"/>
              </a:solidFill>
            </a:endParaRPr>
          </a:p>
          <a:p>
            <a:pPr marL="342900" indent="-342900">
              <a:buFont typeface="Arial" panose="020B0604020202020204" pitchFamily="34" charset="0"/>
              <a:buChar char="•"/>
            </a:pPr>
            <a:endParaRPr lang="en-US" sz="2400" dirty="0">
              <a:solidFill>
                <a:srgbClr val="003469"/>
              </a:solidFill>
            </a:endParaRPr>
          </a:p>
        </p:txBody>
      </p:sp>
    </p:spTree>
    <p:extLst>
      <p:ext uri="{BB962C8B-B14F-4D97-AF65-F5344CB8AC3E}">
        <p14:creationId xmlns:p14="http://schemas.microsoft.com/office/powerpoint/2010/main" val="174319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44" y="-201368"/>
            <a:ext cx="6789505" cy="955470"/>
          </a:xfrm>
        </p:spPr>
        <p:txBody>
          <a:bodyPr>
            <a:normAutofit/>
          </a:bodyPr>
          <a:lstStyle/>
          <a:p>
            <a:r>
              <a:rPr lang="en-US" dirty="0">
                <a:solidFill>
                  <a:srgbClr val="003469"/>
                </a:solidFill>
                <a:latin typeface="Roboto Black" panose="020B0604020202020204" pitchFamily="2" charset="0"/>
                <a:ea typeface="Roboto Black" panose="020B0604020202020204" pitchFamily="2" charset="0"/>
              </a:rPr>
              <a:t>Regional Meetings</a:t>
            </a:r>
            <a:endParaRPr lang="en-CA" dirty="0">
              <a:solidFill>
                <a:srgbClr val="003469"/>
              </a:solidFill>
              <a:latin typeface="Roboto Black" panose="020B0604020202020204" pitchFamily="2" charset="0"/>
              <a:ea typeface="Roboto Black" panose="020B0604020202020204" pitchFamily="2" charset="0"/>
            </a:endParaRPr>
          </a:p>
        </p:txBody>
      </p:sp>
      <p:sp>
        <p:nvSpPr>
          <p:cNvPr id="3" name="Espace réservé du pied de page 2"/>
          <p:cNvSpPr>
            <a:spLocks noGrp="1"/>
          </p:cNvSpPr>
          <p:nvPr>
            <p:ph type="ftr" sz="quarter" idx="11"/>
          </p:nvPr>
        </p:nvSpPr>
        <p:spPr/>
        <p:txBody>
          <a:bodyPr/>
          <a:lstStyle/>
          <a:p>
            <a:r>
              <a:rPr lang="en-US"/>
              <a:t>International Federation of Air Traffic Controllers’ Associations</a:t>
            </a:r>
            <a:endParaRPr lang="en-US" dirty="0"/>
          </a:p>
        </p:txBody>
      </p:sp>
      <p:sp>
        <p:nvSpPr>
          <p:cNvPr id="4" name="Espace réservé du numéro de diapositive 3"/>
          <p:cNvSpPr>
            <a:spLocks noGrp="1"/>
          </p:cNvSpPr>
          <p:nvPr>
            <p:ph type="sldNum" sz="quarter" idx="12"/>
          </p:nvPr>
        </p:nvSpPr>
        <p:spPr/>
        <p:txBody>
          <a:bodyPr/>
          <a:lstStyle/>
          <a:p>
            <a:fld id="{6ACAC15D-9447-4B44-A631-DE9E3BEEEE7E}" type="slidenum">
              <a:rPr lang="en-US" smtClean="0"/>
              <a:t>8</a:t>
            </a:fld>
            <a:endParaRPr lang="en-US"/>
          </a:p>
        </p:txBody>
      </p:sp>
      <p:pic>
        <p:nvPicPr>
          <p:cNvPr id="6" name="Picture 5">
            <a:extLst>
              <a:ext uri="{FF2B5EF4-FFF2-40B4-BE49-F238E27FC236}">
                <a16:creationId xmlns:a16="http://schemas.microsoft.com/office/drawing/2014/main" id="{E31C9DD7-E7E3-5D0A-6006-102BA969EC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31" y="754102"/>
            <a:ext cx="3341641" cy="2227761"/>
          </a:xfrm>
          <a:prstGeom prst="rect">
            <a:avLst/>
          </a:prstGeom>
        </p:spPr>
      </p:pic>
      <p:pic>
        <p:nvPicPr>
          <p:cNvPr id="7" name="Picture 6">
            <a:extLst>
              <a:ext uri="{FF2B5EF4-FFF2-40B4-BE49-F238E27FC236}">
                <a16:creationId xmlns:a16="http://schemas.microsoft.com/office/drawing/2014/main" id="{072D6CE6-76DE-A6C2-4849-BFDE6BD5F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5795" y="183770"/>
            <a:ext cx="3720458" cy="2387980"/>
          </a:xfrm>
          <a:prstGeom prst="rect">
            <a:avLst/>
          </a:prstGeom>
        </p:spPr>
      </p:pic>
      <p:pic>
        <p:nvPicPr>
          <p:cNvPr id="8" name="Picture 7">
            <a:extLst>
              <a:ext uri="{FF2B5EF4-FFF2-40B4-BE49-F238E27FC236}">
                <a16:creationId xmlns:a16="http://schemas.microsoft.com/office/drawing/2014/main" id="{A9E22F63-1FAC-A63B-E472-A5D35015FB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4747" y="2730846"/>
            <a:ext cx="3353885" cy="2203788"/>
          </a:xfrm>
          <a:prstGeom prst="rect">
            <a:avLst/>
          </a:prstGeom>
        </p:spPr>
      </p:pic>
      <p:pic>
        <p:nvPicPr>
          <p:cNvPr id="9" name="Picture 8">
            <a:extLst>
              <a:ext uri="{FF2B5EF4-FFF2-40B4-BE49-F238E27FC236}">
                <a16:creationId xmlns:a16="http://schemas.microsoft.com/office/drawing/2014/main" id="{F3A1DAFC-0A61-29D5-CC44-15DA45DE28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910" y="2571750"/>
            <a:ext cx="3353884" cy="2235921"/>
          </a:xfrm>
          <a:prstGeom prst="rect">
            <a:avLst/>
          </a:prstGeom>
        </p:spPr>
      </p:pic>
    </p:spTree>
    <p:extLst>
      <p:ext uri="{BB962C8B-B14F-4D97-AF65-F5344CB8AC3E}">
        <p14:creationId xmlns:p14="http://schemas.microsoft.com/office/powerpoint/2010/main" val="164490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BAD9-3AD2-6831-B014-CDA5E7460C7D}"/>
              </a:ext>
            </a:extLst>
          </p:cNvPr>
          <p:cNvSpPr>
            <a:spLocks noGrp="1"/>
          </p:cNvSpPr>
          <p:nvPr>
            <p:ph type="title"/>
          </p:nvPr>
        </p:nvSpPr>
        <p:spPr/>
        <p:txBody>
          <a:bodyPr/>
          <a:lstStyle/>
          <a:p>
            <a:r>
              <a:rPr lang="en-US" dirty="0"/>
              <a:t>Americas Region</a:t>
            </a:r>
          </a:p>
        </p:txBody>
      </p:sp>
      <p:sp>
        <p:nvSpPr>
          <p:cNvPr id="3" name="Content Placeholder 2">
            <a:extLst>
              <a:ext uri="{FF2B5EF4-FFF2-40B4-BE49-F238E27FC236}">
                <a16:creationId xmlns:a16="http://schemas.microsoft.com/office/drawing/2014/main" id="{57E7BF6B-30B1-5636-5AD7-91C098427D1B}"/>
              </a:ext>
            </a:extLst>
          </p:cNvPr>
          <p:cNvSpPr>
            <a:spLocks noGrp="1"/>
          </p:cNvSpPr>
          <p:nvPr>
            <p:ph idx="1"/>
          </p:nvPr>
        </p:nvSpPr>
        <p:spPr>
          <a:xfrm>
            <a:off x="628650" y="914400"/>
            <a:ext cx="7886700" cy="4020234"/>
          </a:xfrm>
        </p:spPr>
        <p:txBody>
          <a:bodyPr>
            <a:normAutofit fontScale="85000" lnSpcReduction="10000"/>
          </a:bodyPr>
          <a:lstStyle/>
          <a:p>
            <a:pPr marL="0" indent="0">
              <a:buNone/>
            </a:pPr>
            <a:r>
              <a:rPr lang="en-US" b="1" dirty="0">
                <a:solidFill>
                  <a:schemeClr val="tx1"/>
                </a:solidFill>
              </a:rPr>
              <a:t>MAs : </a:t>
            </a:r>
            <a:r>
              <a:rPr lang="en-US" sz="1800" dirty="0">
                <a:solidFill>
                  <a:schemeClr val="tx1"/>
                </a:solidFill>
              </a:rPr>
              <a:t>Argentina, Aruba, Bahamas, Barbados, Bermuda, Bolivia, Brazil, Canada, Cayman Islands, Chile, Costa Rica, Curacao, Dominican Republic, El Salvador, Guyana, Haiti, Honduras, Jamaica, Mexico, Panama, Trinidad and Tobago, St. Lucia, United States, Uruguay (24)</a:t>
            </a:r>
          </a:p>
          <a:p>
            <a:pPr marL="0" indent="0">
              <a:buNone/>
            </a:pPr>
            <a:r>
              <a:rPr lang="en-US" b="1" dirty="0">
                <a:solidFill>
                  <a:schemeClr val="tx1"/>
                </a:solidFill>
              </a:rPr>
              <a:t>RVPs: </a:t>
            </a:r>
            <a:r>
              <a:rPr lang="en-US" sz="1800" dirty="0">
                <a:solidFill>
                  <a:schemeClr val="tx1"/>
                </a:solidFill>
              </a:rPr>
              <a:t>S. America - Mario Libran, S. Caribbean - Ameer </a:t>
            </a:r>
            <a:r>
              <a:rPr lang="en-US" sz="1800" dirty="0" err="1">
                <a:solidFill>
                  <a:schemeClr val="tx1"/>
                </a:solidFill>
              </a:rPr>
              <a:t>Chattergoon</a:t>
            </a:r>
            <a:r>
              <a:rPr lang="en-US" sz="1800" dirty="0">
                <a:solidFill>
                  <a:schemeClr val="tx1"/>
                </a:solidFill>
              </a:rPr>
              <a:t>, N. Caribbean - Ramon </a:t>
            </a:r>
            <a:r>
              <a:rPr lang="en-US" sz="1800" dirty="0" err="1">
                <a:solidFill>
                  <a:schemeClr val="tx1"/>
                </a:solidFill>
              </a:rPr>
              <a:t>Armora</a:t>
            </a:r>
            <a:r>
              <a:rPr lang="en-US" sz="1800" dirty="0">
                <a:solidFill>
                  <a:schemeClr val="tx1"/>
                </a:solidFill>
              </a:rPr>
              <a:t> &amp; C. America - Ronald Vega (elected RM 2021, new term RM 2023)</a:t>
            </a:r>
            <a:endParaRPr lang="en-US" b="1" dirty="0">
              <a:solidFill>
                <a:schemeClr val="tx1"/>
              </a:solidFill>
            </a:endParaRPr>
          </a:p>
          <a:p>
            <a:pPr marL="0" indent="0">
              <a:buNone/>
            </a:pPr>
            <a:r>
              <a:rPr lang="en-US" b="1" dirty="0">
                <a:solidFill>
                  <a:schemeClr val="tx1"/>
                </a:solidFill>
              </a:rPr>
              <a:t>ICAO Offices: </a:t>
            </a:r>
            <a:r>
              <a:rPr lang="en-US" sz="1800" dirty="0">
                <a:solidFill>
                  <a:schemeClr val="tx1"/>
                </a:solidFill>
              </a:rPr>
              <a:t>Montreal, Canada, Mexico City, Mexico &amp; Lima, Peru</a:t>
            </a:r>
            <a:endParaRPr lang="en-US" b="1" dirty="0">
              <a:solidFill>
                <a:schemeClr val="tx1"/>
              </a:solidFill>
            </a:endParaRPr>
          </a:p>
          <a:p>
            <a:pPr marL="0" indent="0">
              <a:buNone/>
            </a:pPr>
            <a:r>
              <a:rPr lang="en-US" b="1" dirty="0">
                <a:solidFill>
                  <a:schemeClr val="tx1"/>
                </a:solidFill>
              </a:rPr>
              <a:t>Regional Involvement Globally: </a:t>
            </a:r>
            <a:r>
              <a:rPr lang="en-US" sz="1900" dirty="0">
                <a:solidFill>
                  <a:schemeClr val="tx1"/>
                </a:solidFill>
              </a:rPr>
              <a:t>ICAO ANC Liaison – JF Lepage CA, </a:t>
            </a:r>
            <a:r>
              <a:rPr lang="en-US" sz="1800" dirty="0">
                <a:solidFill>
                  <a:schemeClr val="tx1"/>
                </a:solidFill>
              </a:rPr>
              <a:t>TOC Chair – </a:t>
            </a:r>
            <a:r>
              <a:rPr lang="en-US" sz="1800" dirty="0" err="1">
                <a:solidFill>
                  <a:schemeClr val="tx1"/>
                </a:solidFill>
                <a:highlight>
                  <a:srgbClr val="FFFF00"/>
                </a:highlight>
              </a:rPr>
              <a:t>Jaymi</a:t>
            </a:r>
            <a:r>
              <a:rPr lang="en-US" sz="1800" dirty="0">
                <a:solidFill>
                  <a:schemeClr val="tx1"/>
                </a:solidFill>
                <a:highlight>
                  <a:srgbClr val="FFFF00"/>
                </a:highlight>
              </a:rPr>
              <a:t> Steinberg USA</a:t>
            </a:r>
            <a:r>
              <a:rPr lang="en-US" sz="1800" dirty="0">
                <a:solidFill>
                  <a:schemeClr val="tx1"/>
                </a:solidFill>
              </a:rPr>
              <a:t>, TOC member – </a:t>
            </a:r>
            <a:r>
              <a:rPr lang="en-US" sz="1800" dirty="0">
                <a:solidFill>
                  <a:schemeClr val="tx1"/>
                </a:solidFill>
                <a:highlight>
                  <a:srgbClr val="FFFF00"/>
                </a:highlight>
              </a:rPr>
              <a:t>Betsy Beaumont USA</a:t>
            </a:r>
            <a:r>
              <a:rPr lang="en-US" sz="1800" dirty="0">
                <a:solidFill>
                  <a:schemeClr val="tx1"/>
                </a:solidFill>
              </a:rPr>
              <a:t>, PLC member – </a:t>
            </a:r>
            <a:r>
              <a:rPr lang="en-US" sz="1800" dirty="0">
                <a:solidFill>
                  <a:schemeClr val="tx1"/>
                </a:solidFill>
                <a:highlight>
                  <a:srgbClr val="FFFF00"/>
                </a:highlight>
              </a:rPr>
              <a:t>Michelle Trudeau USA</a:t>
            </a:r>
            <a:r>
              <a:rPr lang="en-US" sz="1800" dirty="0">
                <a:solidFill>
                  <a:schemeClr val="tx1"/>
                </a:solidFill>
              </a:rPr>
              <a:t>, FIC member – Matthew </a:t>
            </a:r>
            <a:r>
              <a:rPr lang="en-US" sz="1800" dirty="0" err="1">
                <a:solidFill>
                  <a:schemeClr val="tx1"/>
                </a:solidFill>
              </a:rPr>
              <a:t>Narine</a:t>
            </a:r>
            <a:r>
              <a:rPr lang="en-US" sz="1800" dirty="0">
                <a:solidFill>
                  <a:schemeClr val="tx1"/>
                </a:solidFill>
              </a:rPr>
              <a:t> T&amp;T, EDI TF – Ronald Vega CR and Rossana </a:t>
            </a:r>
            <a:r>
              <a:rPr lang="en-US" sz="1800" dirty="0" err="1">
                <a:solidFill>
                  <a:schemeClr val="tx1"/>
                </a:solidFill>
              </a:rPr>
              <a:t>Croci</a:t>
            </a:r>
            <a:r>
              <a:rPr lang="en-US" sz="1800" dirty="0">
                <a:solidFill>
                  <a:schemeClr val="tx1"/>
                </a:solidFill>
              </a:rPr>
              <a:t> UY, 2030+ TF – </a:t>
            </a:r>
            <a:r>
              <a:rPr lang="en-US" sz="1800" dirty="0" err="1">
                <a:solidFill>
                  <a:schemeClr val="tx1"/>
                </a:solidFill>
                <a:highlight>
                  <a:srgbClr val="FFFF00"/>
                </a:highlight>
              </a:rPr>
              <a:t>Jaymi</a:t>
            </a:r>
            <a:r>
              <a:rPr lang="en-US" sz="1800" dirty="0">
                <a:solidFill>
                  <a:schemeClr val="tx1"/>
                </a:solidFill>
                <a:highlight>
                  <a:srgbClr val="FFFF00"/>
                </a:highlight>
              </a:rPr>
              <a:t> Steinberg USA </a:t>
            </a:r>
            <a:r>
              <a:rPr lang="en-US" sz="1800" dirty="0">
                <a:solidFill>
                  <a:schemeClr val="tx1"/>
                </a:solidFill>
              </a:rPr>
              <a:t>&amp; Kendell Peter St. Lucia, Remote Towers – </a:t>
            </a:r>
            <a:r>
              <a:rPr lang="en-US" sz="1800" dirty="0">
                <a:solidFill>
                  <a:schemeClr val="tx1"/>
                </a:solidFill>
                <a:highlight>
                  <a:srgbClr val="FFFF00"/>
                </a:highlight>
              </a:rPr>
              <a:t>Adam Rhodes USA</a:t>
            </a:r>
            <a:r>
              <a:rPr lang="en-US" sz="1800" dirty="0">
                <a:solidFill>
                  <a:schemeClr val="tx1"/>
                </a:solidFill>
              </a:rPr>
              <a:t>, ADOP – </a:t>
            </a:r>
            <a:r>
              <a:rPr lang="en-US" sz="1800" dirty="0">
                <a:solidFill>
                  <a:schemeClr val="tx1"/>
                </a:solidFill>
                <a:highlight>
                  <a:srgbClr val="FFFF00"/>
                </a:highlight>
              </a:rPr>
              <a:t>Bridget </a:t>
            </a:r>
            <a:r>
              <a:rPr lang="en-US" sz="1800" dirty="0" err="1">
                <a:solidFill>
                  <a:schemeClr val="tx1"/>
                </a:solidFill>
                <a:highlight>
                  <a:srgbClr val="FFFF00"/>
                </a:highlight>
              </a:rPr>
              <a:t>Singratanakul</a:t>
            </a:r>
            <a:r>
              <a:rPr lang="en-US" sz="1800" dirty="0">
                <a:solidFill>
                  <a:schemeClr val="tx1"/>
                </a:solidFill>
                <a:highlight>
                  <a:srgbClr val="FFFF00"/>
                </a:highlight>
              </a:rPr>
              <a:t> USA</a:t>
            </a:r>
            <a:r>
              <a:rPr lang="en-US" sz="1800" dirty="0">
                <a:solidFill>
                  <a:schemeClr val="tx1"/>
                </a:solidFill>
              </a:rPr>
              <a:t>, METP – </a:t>
            </a:r>
            <a:r>
              <a:rPr lang="en-US" sz="1800" dirty="0">
                <a:solidFill>
                  <a:schemeClr val="tx1"/>
                </a:solidFill>
                <a:highlight>
                  <a:srgbClr val="FFFF00"/>
                </a:highlight>
              </a:rPr>
              <a:t>Eric Avila USA</a:t>
            </a:r>
          </a:p>
          <a:p>
            <a:endParaRPr lang="en-US" dirty="0"/>
          </a:p>
        </p:txBody>
      </p:sp>
      <p:sp>
        <p:nvSpPr>
          <p:cNvPr id="4" name="Footer Placeholder 3">
            <a:extLst>
              <a:ext uri="{FF2B5EF4-FFF2-40B4-BE49-F238E27FC236}">
                <a16:creationId xmlns:a16="http://schemas.microsoft.com/office/drawing/2014/main" id="{62DCAA0C-4C7C-8600-D3DF-24D4BBE23D8C}"/>
              </a:ext>
            </a:extLst>
          </p:cNvPr>
          <p:cNvSpPr>
            <a:spLocks noGrp="1"/>
          </p:cNvSpPr>
          <p:nvPr>
            <p:ph type="ftr" sz="quarter" idx="11"/>
          </p:nvPr>
        </p:nvSpPr>
        <p:spPr/>
        <p:txBody>
          <a:bodyPr/>
          <a:lstStyle/>
          <a:p>
            <a:r>
              <a:rPr lang="en-US"/>
              <a:t>International Federation of Air Traffic Controllers’ Associations</a:t>
            </a:r>
            <a:endParaRPr lang="en-US" dirty="0"/>
          </a:p>
        </p:txBody>
      </p:sp>
      <p:sp>
        <p:nvSpPr>
          <p:cNvPr id="5" name="Slide Number Placeholder 4">
            <a:extLst>
              <a:ext uri="{FF2B5EF4-FFF2-40B4-BE49-F238E27FC236}">
                <a16:creationId xmlns:a16="http://schemas.microsoft.com/office/drawing/2014/main" id="{7B5331C2-358E-CE1C-9D7C-E6AB6AF57EE9}"/>
              </a:ext>
            </a:extLst>
          </p:cNvPr>
          <p:cNvSpPr>
            <a:spLocks noGrp="1"/>
          </p:cNvSpPr>
          <p:nvPr>
            <p:ph type="sldNum" sz="quarter" idx="12"/>
          </p:nvPr>
        </p:nvSpPr>
        <p:spPr/>
        <p:txBody>
          <a:bodyPr/>
          <a:lstStyle/>
          <a:p>
            <a:fld id="{6ACAC15D-9447-4B44-A631-DE9E3BEEEE7E}" type="slidenum">
              <a:rPr lang="en-US" smtClean="0"/>
              <a:pPr/>
              <a:t>9</a:t>
            </a:fld>
            <a:endParaRPr lang="en-US"/>
          </a:p>
        </p:txBody>
      </p:sp>
    </p:spTree>
    <p:extLst>
      <p:ext uri="{BB962C8B-B14F-4D97-AF65-F5344CB8AC3E}">
        <p14:creationId xmlns:p14="http://schemas.microsoft.com/office/powerpoint/2010/main" val="4273171470"/>
      </p:ext>
    </p:extLst>
  </p:cSld>
  <p:clrMapOvr>
    <a:masterClrMapping/>
  </p:clrMapOvr>
</p:sld>
</file>

<file path=ppt/theme/theme1.xml><?xml version="1.0" encoding="utf-8"?>
<a:theme xmlns:a="http://schemas.openxmlformats.org/drawingml/2006/main" name="IFATCA">
  <a:themeElements>
    <a:clrScheme name="IFATCA">
      <a:dk1>
        <a:srgbClr val="000000"/>
      </a:dk1>
      <a:lt1>
        <a:srgbClr val="FFFFFF"/>
      </a:lt1>
      <a:dk2>
        <a:srgbClr val="003469"/>
      </a:dk2>
      <a:lt2>
        <a:srgbClr val="E7E6E6"/>
      </a:lt2>
      <a:accent1>
        <a:srgbClr val="10ADC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0006D2-D513-244F-B7BE-332740A14508}" vid="{409C55CF-D180-4E43-8CE1-739E254222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ATCA">
    <a:dk1>
      <a:srgbClr val="000000"/>
    </a:dk1>
    <a:lt1>
      <a:srgbClr val="FFFFFF"/>
    </a:lt1>
    <a:dk2>
      <a:srgbClr val="003469"/>
    </a:dk2>
    <a:lt2>
      <a:srgbClr val="E7E6E6"/>
    </a:lt2>
    <a:accent1>
      <a:srgbClr val="10ADC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1542</TotalTime>
  <Words>1962</Words>
  <Application>Microsoft Macintosh PowerPoint</Application>
  <PresentationFormat>On-screen Show (16:9)</PresentationFormat>
  <Paragraphs>273</Paragraphs>
  <Slides>34</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Avenir Book</vt:lpstr>
      <vt:lpstr>Bebas Neue</vt:lpstr>
      <vt:lpstr>Calibri</vt:lpstr>
      <vt:lpstr>Calibri Light</vt:lpstr>
      <vt:lpstr>Noto Sans</vt:lpstr>
      <vt:lpstr>Roboto</vt:lpstr>
      <vt:lpstr>Roboto Black</vt:lpstr>
      <vt:lpstr>Roboto Regular</vt:lpstr>
      <vt:lpstr>Wingdings</vt:lpstr>
      <vt:lpstr>IFATCA</vt:lpstr>
      <vt:lpstr>PowerPoint Presentation</vt:lpstr>
      <vt:lpstr>Objectives of IFATCA</vt:lpstr>
      <vt:lpstr>Who &amp; What is IFATCA?</vt:lpstr>
      <vt:lpstr>IFATCA Headquarters</vt:lpstr>
      <vt:lpstr>IFATCA Executive Board</vt:lpstr>
      <vt:lpstr>The Regions</vt:lpstr>
      <vt:lpstr>Regional Meetings-Held annually between Sept. &amp; Jan.  </vt:lpstr>
      <vt:lpstr>Regional Meetings</vt:lpstr>
      <vt:lpstr>Americas Region</vt:lpstr>
      <vt:lpstr>PowerPoint Presentation</vt:lpstr>
      <vt:lpstr>IFATCA Standing Committees </vt:lpstr>
      <vt:lpstr>TECHNICAL (TOC)  AND PROFESSIONAL (PLC) COMMITTEES</vt:lpstr>
      <vt:lpstr>Policy Development</vt:lpstr>
      <vt:lpstr>TECHNICAL (TOC) AND PROFESSIONAL (PLC) COMMITTEES</vt:lpstr>
      <vt:lpstr>PowerPoint Presentation</vt:lpstr>
      <vt:lpstr>The influence of IFATCA</vt:lpstr>
      <vt:lpstr>The ICAO Assembly</vt:lpstr>
      <vt:lpstr>The Air Navigation Commission</vt:lpstr>
      <vt:lpstr>The influence of IFATCA</vt:lpstr>
      <vt:lpstr>PowerPoint Presentation</vt:lpstr>
      <vt:lpstr>CURRENT IFATCA Task Forces</vt:lpstr>
      <vt:lpstr>CURRENT IFATCA ADHOC Committees &amp; Work Groups</vt:lpstr>
      <vt:lpstr>We have social media</vt:lpstr>
      <vt:lpstr>Executive Board</vt:lpstr>
      <vt:lpstr>The Controller Magazine</vt:lpstr>
      <vt:lpstr>www.ifatca.org  |  wiki.ifatca.org</vt:lpstr>
      <vt:lpstr>Guidance Material</vt:lpstr>
      <vt:lpstr>Guidance Material</vt:lpstr>
      <vt:lpstr>PowerPoint Presentation</vt:lpstr>
      <vt:lpstr>Plenary (opening/closing) Educational Briefings &amp; Panels Committees A, B and C </vt:lpstr>
      <vt:lpstr>COURSES</vt:lpstr>
      <vt:lpstr>Speak English Program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Trish Gilbert</cp:lastModifiedBy>
  <cp:revision>33</cp:revision>
  <dcterms:created xsi:type="dcterms:W3CDTF">2018-01-03T17:39:29Z</dcterms:created>
  <dcterms:modified xsi:type="dcterms:W3CDTF">2023-01-18T23:17:26Z</dcterms:modified>
</cp:coreProperties>
</file>