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8"/>
  </p:normalViewPr>
  <p:slideViewPr>
    <p:cSldViewPr>
      <p:cViewPr varScale="1">
        <p:scale>
          <a:sx n="99" d="100"/>
          <a:sy n="99" d="100"/>
        </p:scale>
        <p:origin x="325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5429A-91CC-446C-9F38-3AD8E42EEB9C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7C1AE-0623-423F-B6DC-438D382E7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06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7C1AE-0623-423F-B6DC-438D382E71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2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B9B62-FF4D-43A9-B79E-1949AB8B3A5B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7F396-3600-4D9F-9EB2-4C7BEC47F0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5b0vlPtg8P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0551" y="268966"/>
            <a:ext cx="5734050" cy="1940833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latin typeface="Harrington" panose="04040505050A02020702" pitchFamily="82" charset="0"/>
              </a:rPr>
              <a:t>2026-2027 Children’s Mission Project</a:t>
            </a:r>
            <a:br>
              <a:rPr lang="en-US" sz="2400" b="1" dirty="0">
                <a:latin typeface="Comic Sans MS" pitchFamily="66" charset="0"/>
              </a:rPr>
            </a:br>
            <a:br>
              <a:rPr lang="en-US" sz="1000" b="1" dirty="0">
                <a:latin typeface="Comic Sans MS" pitchFamily="66" charset="0"/>
              </a:rPr>
            </a:br>
            <a:r>
              <a:rPr lang="en-US" sz="2000" b="1" cap="all" dirty="0"/>
              <a:t>SEA: Southeast Asia Field Literature Project</a:t>
            </a:r>
            <a:br>
              <a:rPr lang="en-US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en-US" sz="1000" dirty="0">
                <a:latin typeface="Comic Sans MS" pitchFamily="66" charset="0"/>
              </a:rPr>
            </a:br>
            <a:br>
              <a:rPr lang="en-US" sz="1300" dirty="0">
                <a:latin typeface="Comic Sans MS" pitchFamily="66" charset="0"/>
              </a:rPr>
            </a:br>
            <a:endParaRPr lang="en-US" sz="2400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99" y="8077199"/>
            <a:ext cx="6324599" cy="1024335"/>
          </a:xfrm>
        </p:spPr>
        <p:txBody>
          <a:bodyPr>
            <a:noAutofit/>
          </a:bodyPr>
          <a:lstStyle/>
          <a:p>
            <a:endParaRPr lang="en-US" sz="1400" dirty="0">
              <a:solidFill>
                <a:schemeClr val="tx1"/>
              </a:solidFill>
            </a:endParaRPr>
          </a:p>
          <a:p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0" y="68580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47648" y="7840859"/>
            <a:ext cx="6362703" cy="1719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Funds for this project through “Funding the Mission”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“Search for Additional Project” and enter # </a:t>
            </a:r>
            <a:r>
              <a:rPr lang="en-US" dirty="0"/>
              <a:t>128559</a:t>
            </a:r>
            <a:endParaRPr lang="en-US" sz="1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2" descr="SEA: Southeast Asia Field  Literature Project">
            <a:extLst>
              <a:ext uri="{FF2B5EF4-FFF2-40B4-BE49-F238E27FC236}">
                <a16:creationId xmlns:a16="http://schemas.microsoft.com/office/drawing/2014/main" id="{69C75FF1-A525-DC61-7BD6-160C4B1E8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04994"/>
            <a:ext cx="4709003" cy="314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953E11-6D0C-2566-7A1A-959947A2FE18}"/>
              </a:ext>
            </a:extLst>
          </p:cNvPr>
          <p:cNvSpPr txBox="1"/>
          <p:nvPr/>
        </p:nvSpPr>
        <p:spPr>
          <a:xfrm>
            <a:off x="200023" y="6892070"/>
            <a:ext cx="6457951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75"/>
              </a:lnSpc>
              <a:buNone/>
            </a:pPr>
            <a: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  <a:t>“Let the little children come to me,</a:t>
            </a:r>
            <a:b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</a:br>
            <a: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  <a:t>and do not hinder them,</a:t>
            </a:r>
            <a:b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</a:br>
            <a: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  <a:t>for the kingdom of heaven belongs to such as these.”</a:t>
            </a:r>
            <a:b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</a:br>
            <a:r>
              <a:rPr lang="en-US" b="0" i="1" dirty="0">
                <a:solidFill>
                  <a:srgbClr val="3399FF"/>
                </a:solidFill>
                <a:effectLst/>
                <a:latin typeface="comic sans ms" panose="030F0702030302020204" pitchFamily="66" charset="0"/>
              </a:rPr>
              <a:t>Matthew 19:14</a:t>
            </a:r>
            <a:endParaRPr lang="en-US" b="0" i="1" dirty="0">
              <a:solidFill>
                <a:srgbClr val="949494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F97606-4569-30B9-F0A7-3262166779D2}"/>
              </a:ext>
            </a:extLst>
          </p:cNvPr>
          <p:cNvSpPr txBox="1"/>
          <p:nvPr/>
        </p:nvSpPr>
        <p:spPr>
          <a:xfrm>
            <a:off x="1219200" y="5243074"/>
            <a:ext cx="4785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Funds for the Literature Project will be used to create videos and books to help kids and adults hear the good news about Jesus.</a:t>
            </a:r>
          </a:p>
          <a:p>
            <a:pPr algn="ctr"/>
            <a:endParaRPr lang="en-US" sz="1200" dirty="0"/>
          </a:p>
          <a:p>
            <a:pPr algn="ctr"/>
            <a:r>
              <a:rPr lang="en-US" u="sng" dirty="0">
                <a:hlinkClick r:id="rId4"/>
              </a:rPr>
              <a:t>https://www.youtube.com/watch?v=5b0vlPtg8Pc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107</Words>
  <Application>Microsoft Macintosh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Comic Sans MS</vt:lpstr>
      <vt:lpstr>Comic Sans MS</vt:lpstr>
      <vt:lpstr>Georgia</vt:lpstr>
      <vt:lpstr>Harrington</vt:lpstr>
      <vt:lpstr>Office Theme</vt:lpstr>
      <vt:lpstr>2026-2027 Children’s Mission Project  SEA: Southeast Asia Field Literature Project   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2021-2022 Children’s Mission Project Children’s Development Center Bolpur, West Bengal State, India Goal: $5,000.00</dc:title>
  <dc:creator>New User</dc:creator>
  <cp:lastModifiedBy>Gena Rutherford</cp:lastModifiedBy>
  <cp:revision>40</cp:revision>
  <cp:lastPrinted>2026-05-21T14:12:05Z</cp:lastPrinted>
  <dcterms:created xsi:type="dcterms:W3CDTF">2021-04-13T22:25:54Z</dcterms:created>
  <dcterms:modified xsi:type="dcterms:W3CDTF">2026-08-02T13:34:26Z</dcterms:modified>
</cp:coreProperties>
</file>