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106" y="24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5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8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4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96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7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9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34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3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1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05DEA-2A09-45CE-9F5B-2FD877A5E0B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E68D9-B754-47D4-87BE-1F8610955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8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f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828800"/>
            <a:ext cx="62484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ahnschrift SemiBold" pitchFamily="34" charset="0"/>
              </a:rPr>
              <a:t>CHALLAH ORDER FORM</a:t>
            </a:r>
            <a:r>
              <a:rPr lang="en-US" sz="2800" dirty="0" smtClean="0">
                <a:latin typeface="Bahnschrift SemiBold" pitchFamily="34" charset="0"/>
              </a:rPr>
              <a:t/>
            </a:r>
            <a:br>
              <a:rPr lang="en-US" sz="2800" dirty="0" smtClean="0">
                <a:latin typeface="Bahnschrift SemiBold" pitchFamily="34" charset="0"/>
              </a:rPr>
            </a:br>
            <a:r>
              <a:rPr lang="en-US" sz="2000" dirty="0" smtClean="0">
                <a:solidFill>
                  <a:srgbClr val="CC0000"/>
                </a:solidFill>
                <a:latin typeface="Bahnschrift SemiBold" pitchFamily="34" charset="0"/>
              </a:rPr>
              <a:t>MONTHLY ORDER FORM &amp; PAYMENT DUE </a:t>
            </a:r>
            <a:r>
              <a:rPr lang="en-US" sz="2000" dirty="0" smtClean="0">
                <a:solidFill>
                  <a:srgbClr val="CC0000"/>
                </a:solidFill>
                <a:latin typeface="Bahnschrift SemiBold" pitchFamily="34" charset="0"/>
              </a:rPr>
              <a:t>SEPTEMBER 28TH</a:t>
            </a:r>
            <a:r>
              <a:rPr lang="en-US" sz="2000" dirty="0" smtClean="0">
                <a:solidFill>
                  <a:srgbClr val="CC0000"/>
                </a:solidFill>
              </a:rPr>
              <a:t/>
            </a:r>
            <a:br>
              <a:rPr lang="en-US" sz="2000" dirty="0" smtClean="0">
                <a:solidFill>
                  <a:srgbClr val="CC0000"/>
                </a:solidFill>
              </a:rPr>
            </a:br>
            <a:endParaRPr lang="en-US" sz="2000" dirty="0">
              <a:solidFill>
                <a:srgbClr val="CC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2542735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9075"/>
            <a:ext cx="1714500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544" y="611981"/>
            <a:ext cx="695619" cy="9286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913" y="2802218"/>
            <a:ext cx="2377440" cy="1862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200132" y="8639031"/>
            <a:ext cx="646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Bahnschrift SemiBold" pitchFamily="34" charset="0"/>
              </a:rPr>
              <a:t>F</a:t>
            </a:r>
            <a:r>
              <a:rPr lang="en-US" sz="1200" b="1" dirty="0" smtClean="0">
                <a:latin typeface="Bahnschrift SemiBold" pitchFamily="34" charset="0"/>
              </a:rPr>
              <a:t>or more information, please contact </a:t>
            </a:r>
            <a:r>
              <a:rPr lang="en-US" sz="1200" b="1" dirty="0" smtClean="0">
                <a:latin typeface="Bahnschrift SemiBold" pitchFamily="34" charset="0"/>
              </a:rPr>
              <a:t>Jacquie at </a:t>
            </a:r>
            <a:r>
              <a:rPr lang="en-US" sz="1200" b="1" dirty="0" smtClean="0">
                <a:latin typeface="Bahnschrift SemiBold" pitchFamily="34" charset="0"/>
              </a:rPr>
              <a:t>904-273-9100 or jsinder@bethelbeaches.org.</a:t>
            </a:r>
            <a:endParaRPr lang="en-US" sz="1200" b="1" dirty="0">
              <a:latin typeface="Bahnschrift SemiBold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8162" y="3071818"/>
            <a:ext cx="21440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latin typeface="Bahnschrift SemiBold" pitchFamily="34" charset="0"/>
              </a:rPr>
              <a:t>Each month you will receive a recipe on how to put your left over challah to good use!</a:t>
            </a:r>
            <a:endParaRPr lang="en-US" sz="1600" dirty="0">
              <a:latin typeface="Bahnschrift Semi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0562" y="4739562"/>
            <a:ext cx="655839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/>
              <a:t>ONLY $20</a:t>
            </a:r>
          </a:p>
          <a:p>
            <a:pPr algn="ctr"/>
            <a:r>
              <a:rPr lang="en-US" sz="2000" b="1" dirty="0" smtClean="0"/>
              <a:t>1 CHALLAH EACH WEEK FOR 4 WEEKS</a:t>
            </a:r>
            <a:endParaRPr lang="en-US" sz="2000" b="1" dirty="0"/>
          </a:p>
          <a:p>
            <a:pPr algn="ctr"/>
            <a:endParaRPr lang="en-US" sz="1600" b="1" dirty="0" smtClean="0"/>
          </a:p>
          <a:p>
            <a:r>
              <a:rPr lang="en-US" sz="1600" b="1" dirty="0" smtClean="0"/>
              <a:t>WEEK 1: _____ PICK-UP FRIDAY 10/5     </a:t>
            </a:r>
            <a:r>
              <a:rPr lang="en-US" b="1" dirty="0" smtClean="0"/>
              <a:t>OR</a:t>
            </a:r>
            <a:r>
              <a:rPr lang="en-US" sz="1600" b="1" dirty="0" smtClean="0"/>
              <a:t>	  _____ PICK-UP SUNDAY 10/7</a:t>
            </a:r>
          </a:p>
          <a:p>
            <a:endParaRPr lang="en-US" sz="1600" b="1" dirty="0"/>
          </a:p>
          <a:p>
            <a:r>
              <a:rPr lang="en-US" sz="1600" b="1" dirty="0" smtClean="0"/>
              <a:t>WEEK 2: _____ PICK-UP FRIDAY 10/12   </a:t>
            </a:r>
            <a:r>
              <a:rPr lang="en-US" b="1" dirty="0" smtClean="0"/>
              <a:t>OR</a:t>
            </a:r>
            <a:r>
              <a:rPr lang="en-US" sz="1600" dirty="0" smtClean="0"/>
              <a:t> </a:t>
            </a:r>
            <a:r>
              <a:rPr lang="en-US" sz="1600" b="1" dirty="0" smtClean="0"/>
              <a:t>   _____ PICK-UP SUNDAY 10/14</a:t>
            </a:r>
          </a:p>
          <a:p>
            <a:endParaRPr lang="en-US" sz="1600" b="1" dirty="0"/>
          </a:p>
          <a:p>
            <a:r>
              <a:rPr lang="en-US" sz="1600" b="1" dirty="0" smtClean="0"/>
              <a:t>WEEK 3: _____ PICK-UP FRIDAY 10/19   </a:t>
            </a:r>
            <a:r>
              <a:rPr lang="en-US" b="1" dirty="0" smtClean="0"/>
              <a:t>OR</a:t>
            </a:r>
            <a:r>
              <a:rPr lang="en-US" sz="1600" b="1" dirty="0" smtClean="0"/>
              <a:t>    _____ PICK-UP SUNDAY 10/21</a:t>
            </a:r>
          </a:p>
          <a:p>
            <a:endParaRPr lang="en-US" sz="1600" b="1" dirty="0"/>
          </a:p>
          <a:p>
            <a:r>
              <a:rPr lang="en-US" sz="1600" b="1" dirty="0" smtClean="0"/>
              <a:t>WEEK 4: _____ PICK-UP FRIDAY 10/26   </a:t>
            </a:r>
            <a:r>
              <a:rPr lang="en-US" b="1" dirty="0" smtClean="0"/>
              <a:t>OR</a:t>
            </a:r>
            <a:r>
              <a:rPr lang="en-US" sz="1600" b="1" dirty="0" smtClean="0"/>
              <a:t>    _____ PICK-UP SUNDAY 10/28</a:t>
            </a:r>
          </a:p>
          <a:p>
            <a:endParaRPr lang="en-US" sz="1600" b="1" dirty="0"/>
          </a:p>
          <a:p>
            <a:r>
              <a:rPr lang="en-US" b="1" dirty="0" smtClean="0"/>
              <a:t>NAME:</a:t>
            </a:r>
            <a:r>
              <a:rPr lang="en-US" sz="1600" b="1" dirty="0" smtClean="0"/>
              <a:t> ___________________________________________ CASH / CHECK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08565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52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CHALLAH ORDER FORM MONTHLY ORDER FORM &amp; PAYMENT DUE SEPTEMBER 28TH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CHALLAH DELIVERED FRESH READY FOR PICK UP ON FRIDAYS OR SUNDAYS</dc:title>
  <dc:creator>Jacquie</dc:creator>
  <cp:lastModifiedBy>Jacquie</cp:lastModifiedBy>
  <cp:revision>16</cp:revision>
  <cp:lastPrinted>2018-08-16T17:58:18Z</cp:lastPrinted>
  <dcterms:created xsi:type="dcterms:W3CDTF">2018-08-07T15:03:39Z</dcterms:created>
  <dcterms:modified xsi:type="dcterms:W3CDTF">2018-08-16T17:58:20Z</dcterms:modified>
</cp:coreProperties>
</file>