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978" r:id="rId4"/>
    <p:sldMasterId id="2147483943" r:id="rId5"/>
  </p:sldMasterIdLst>
  <p:notesMasterIdLst>
    <p:notesMasterId r:id="rId21"/>
  </p:notesMasterIdLst>
  <p:handoutMasterIdLst>
    <p:handoutMasterId r:id="rId22"/>
  </p:handoutMasterIdLst>
  <p:sldIdLst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</p:sldIdLst>
  <p:sldSz cx="9144000" cy="5143500" type="screen16x9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26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orient="horz" pos="1637">
          <p15:clr>
            <a:srgbClr val="A4A3A4"/>
          </p15:clr>
        </p15:guide>
        <p15:guide id="5" orient="horz" pos="215">
          <p15:clr>
            <a:srgbClr val="A4A3A4"/>
          </p15:clr>
        </p15:guide>
        <p15:guide id="6" orient="horz" pos="1103">
          <p15:clr>
            <a:srgbClr val="A4A3A4"/>
          </p15:clr>
        </p15:guide>
        <p15:guide id="7" orient="horz" pos="401">
          <p15:clr>
            <a:srgbClr val="A4A3A4"/>
          </p15:clr>
        </p15:guide>
        <p15:guide id="8" orient="horz" pos="2954">
          <p15:clr>
            <a:srgbClr val="A4A3A4"/>
          </p15:clr>
        </p15:guide>
        <p15:guide id="9" pos="175">
          <p15:clr>
            <a:srgbClr val="A4A3A4"/>
          </p15:clr>
        </p15:guide>
        <p15:guide id="10" pos="5590">
          <p15:clr>
            <a:srgbClr val="A4A3A4"/>
          </p15:clr>
        </p15:guide>
        <p15:guide id="11" pos="2880">
          <p15:clr>
            <a:srgbClr val="A4A3A4"/>
          </p15:clr>
        </p15:guide>
        <p15:guide id="12" pos="776">
          <p15:clr>
            <a:srgbClr val="A4A3A4"/>
          </p15:clr>
        </p15:guide>
        <p15:guide id="13" pos="1411">
          <p15:clr>
            <a:srgbClr val="A4A3A4"/>
          </p15:clr>
        </p15:guide>
        <p15:guide id="14" pos="5287">
          <p15:clr>
            <a:srgbClr val="A4A3A4"/>
          </p15:clr>
        </p15:guide>
        <p15:guide id="15" pos="346">
          <p15:clr>
            <a:srgbClr val="A4A3A4"/>
          </p15:clr>
        </p15:guide>
        <p15:guide id="16" pos="40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>
          <p15:clr>
            <a:srgbClr val="A4A3A4"/>
          </p15:clr>
        </p15:guide>
        <p15:guide id="2" orient="horz" pos="5542">
          <p15:clr>
            <a:srgbClr val="A4A3A4"/>
          </p15:clr>
        </p15:guide>
        <p15:guide id="3" orient="horz" pos="5777">
          <p15:clr>
            <a:srgbClr val="A4A3A4"/>
          </p15:clr>
        </p15:guide>
        <p15:guide id="4" pos="286">
          <p15:clr>
            <a:srgbClr val="A4A3A4"/>
          </p15:clr>
        </p15:guide>
        <p15:guide id="5" pos="4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43" autoAdjust="0"/>
    <p:restoredTop sz="86436" autoAdjust="0"/>
  </p:normalViewPr>
  <p:slideViewPr>
    <p:cSldViewPr snapToGrid="0">
      <p:cViewPr varScale="1">
        <p:scale>
          <a:sx n="97" d="100"/>
          <a:sy n="97" d="100"/>
        </p:scale>
        <p:origin x="200" y="840"/>
      </p:cViewPr>
      <p:guideLst>
        <p:guide orient="horz" pos="789"/>
        <p:guide orient="horz" pos="2608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2576" y="-240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D449FF8-4C9E-F044-DB66-DDA71EFBBFED}"/>
              </a:ext>
            </a:extLst>
          </p:cNvPr>
          <p:cNvCxnSpPr/>
          <p:nvPr/>
        </p:nvCxnSpPr>
        <p:spPr>
          <a:xfrm>
            <a:off x="455613" y="8796338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>
            <a:extLst>
              <a:ext uri="{FF2B5EF4-FFF2-40B4-BE49-F238E27FC236}">
                <a16:creationId xmlns:a16="http://schemas.microsoft.com/office/drawing/2014/main" id="{481EA22C-6967-78C6-4A3D-730880CFC3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3225" y="8880475"/>
            <a:ext cx="280988" cy="10636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kern="1200">
                <a:solidFill>
                  <a:srgbClr val="0520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FC2C88-4CAB-6247-971C-620C5327018A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50180" name="Picture 7">
            <a:extLst>
              <a:ext uri="{FF2B5EF4-FFF2-40B4-BE49-F238E27FC236}">
                <a16:creationId xmlns:a16="http://schemas.microsoft.com/office/drawing/2014/main" id="{A10B65F2-E911-7BE6-0F46-5DFBC8A3E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8866188"/>
            <a:ext cx="6000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D1A25-B095-BEFB-6A8C-D968A4E05D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636588" y="8821738"/>
            <a:ext cx="2971800" cy="13176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dirty="0">
                <a:solidFill>
                  <a:srgbClr val="05204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E9EF9E-CEC0-CE1A-DF49-650A0573C8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0F7D0CC-666E-68DF-6E91-19FF1F4DC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325" y="4079875"/>
            <a:ext cx="5961063" cy="44815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CA829D4-7E11-5F3E-52A3-101B17671EA8}"/>
              </a:ext>
            </a:extLst>
          </p:cNvPr>
          <p:cNvCxnSpPr/>
          <p:nvPr/>
        </p:nvCxnSpPr>
        <p:spPr>
          <a:xfrm>
            <a:off x="455613" y="8796338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7" name="Picture 7">
            <a:extLst>
              <a:ext uri="{FF2B5EF4-FFF2-40B4-BE49-F238E27FC236}">
                <a16:creationId xmlns:a16="http://schemas.microsoft.com/office/drawing/2014/main" id="{3968BF0D-CA5F-C16A-57CF-7835CA447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8866188"/>
            <a:ext cx="6000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5219BA5-6CA9-7AC0-2D94-AC511B402F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3225" y="8880475"/>
            <a:ext cx="280988" cy="10636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b="0" i="0" kern="1200" smtClean="0">
                <a:solidFill>
                  <a:srgbClr val="0520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802463-81C0-4F41-98FA-819DA13A233D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40995A5-10BA-F105-D472-B341EFAEC8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36588" y="8821738"/>
            <a:ext cx="2971800" cy="13176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0" i="0" dirty="0">
                <a:solidFill>
                  <a:srgbClr val="05204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| [footer text here]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817B4-C08D-5134-1653-15EA35E6A0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E700A9-BE99-C54C-82BD-6D07B5EC768A}" type="datetimeFigureOut">
              <a:rPr lang="en-US"/>
              <a:pPr>
                <a:defRPr/>
              </a:pPr>
              <a:t>2/11/26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rtl="0" fontAlgn="base">
      <a:spcBef>
        <a:spcPts val="800"/>
      </a:spcBef>
      <a:spcAft>
        <a:spcPct val="0"/>
      </a:spcAft>
      <a:buClr>
        <a:srgbClr val="178CCB"/>
      </a:buClr>
      <a:buFont typeface="Arial" panose="020B0604020202020204" pitchFamily="34" charset="0"/>
      <a:buChar char="•"/>
      <a:defRPr sz="1200" kern="1200">
        <a:solidFill>
          <a:srgbClr val="052049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85750" indent="-112713" algn="l" rtl="0" fontAlgn="base">
      <a:spcBef>
        <a:spcPts val="200"/>
      </a:spcBef>
      <a:spcAft>
        <a:spcPct val="0"/>
      </a:spcAft>
      <a:buClr>
        <a:srgbClr val="178CCB"/>
      </a:buClr>
      <a:buFont typeface="Arial" panose="020B0604020202020204" pitchFamily="34" charset="0"/>
      <a:buChar char="•"/>
      <a:defRPr sz="1100" kern="1200">
        <a:solidFill>
          <a:srgbClr val="052049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403225" indent="-117475" algn="l" rtl="0" fontAlgn="base">
      <a:spcBef>
        <a:spcPts val="200"/>
      </a:spcBef>
      <a:spcAft>
        <a:spcPct val="0"/>
      </a:spcAft>
      <a:buClr>
        <a:srgbClr val="178CCB"/>
      </a:buClr>
      <a:buFont typeface="Arial" panose="020B0604020202020204" pitchFamily="34" charset="0"/>
      <a:buChar char="•"/>
      <a:defRPr sz="1000" kern="1200">
        <a:solidFill>
          <a:srgbClr val="052049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569913" indent="-112713" algn="l" rtl="0" fontAlgn="base">
      <a:spcBef>
        <a:spcPts val="200"/>
      </a:spcBef>
      <a:spcAft>
        <a:spcPct val="0"/>
      </a:spcAft>
      <a:buClr>
        <a:srgbClr val="178CCB"/>
      </a:buClr>
      <a:buFont typeface="Arial" panose="020B0604020202020204" pitchFamily="34" charset="0"/>
      <a:buChar char="•"/>
      <a:defRPr sz="1000" kern="1200">
        <a:solidFill>
          <a:srgbClr val="052049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457200" indent="114300" algn="l" rtl="0" fontAlgn="base">
      <a:spcBef>
        <a:spcPct val="30000"/>
      </a:spcBef>
      <a:spcAft>
        <a:spcPct val="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>
            <a:extLst>
              <a:ext uri="{FF2B5EF4-FFF2-40B4-BE49-F238E27FC236}">
                <a16:creationId xmlns:a16="http://schemas.microsoft.com/office/drawing/2014/main" id="{ABB6165A-FCBB-74BA-CB14-0C79A32BA6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Notes Placeholder 2">
            <a:extLst>
              <a:ext uri="{FF2B5EF4-FFF2-40B4-BE49-F238E27FC236}">
                <a16:creationId xmlns:a16="http://schemas.microsoft.com/office/drawing/2014/main" id="{362CF72C-0E84-465D-3EB7-A342A8C75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1614D7CA-4567-EAF4-6FCB-BC3794E88D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887A78-873F-F140-923C-D6ECC700DABC}" type="slidenum">
              <a:rPr altLang="en-US">
                <a:solidFill>
                  <a:srgbClr val="052049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altLang="en-US">
              <a:solidFill>
                <a:srgbClr val="052049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Footer Placeholder 4">
            <a:extLst>
              <a:ext uri="{FF2B5EF4-FFF2-40B4-BE49-F238E27FC236}">
                <a16:creationId xmlns:a16="http://schemas.microsoft.com/office/drawing/2014/main" id="{38136ED7-6DBA-E277-F0B3-2B70CBE68F9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52049"/>
                </a:solidFill>
                <a:latin typeface="Arial" panose="020B0604020202020204" pitchFamily="34" charset="0"/>
              </a:rPr>
              <a:t>| [footer text here]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6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6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0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jpeg"/><Relationship Id="rId4" Type="http://schemas.openxmlformats.org/officeDocument/2006/relationships/image" Target="../media/image20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5.emf"/><Relationship Id="rId4" Type="http://schemas.openxmlformats.org/officeDocument/2006/relationships/image" Target="../media/image31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1.jpeg"/><Relationship Id="rId4" Type="http://schemas.openxmlformats.org/officeDocument/2006/relationships/image" Target="../media/image3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AD9519B-F6BD-2FC0-0977-88E9E60BEF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71488"/>
            <a:ext cx="130651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F3EC4859-52DB-7195-4812-AAB15D42F3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750" y="4322763"/>
            <a:ext cx="8985250" cy="820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1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/>
          </p:nvPr>
        </p:nvSpPr>
        <p:spPr>
          <a:xfrm>
            <a:off x="299201" y="1878497"/>
            <a:ext cx="6141359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595" y="4102257"/>
            <a:ext cx="4191461" cy="426719"/>
          </a:xfrm>
          <a:prstGeom prst="rect">
            <a:avLst/>
          </a:prstGeom>
        </p:spPr>
        <p:txBody>
          <a:bodyPr t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2816" y="3185161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2BC7B325-20A9-12DB-6ED8-F6AF8894F29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19088" y="4616450"/>
            <a:ext cx="1925637" cy="179388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DAB60E-F823-E04E-904A-C580FEFDA5A5}" type="datetime1">
              <a:rPr lang="en-US"/>
              <a:pPr>
                <a:defRPr/>
              </a:pPr>
              <a:t>2/11/26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7078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34B57CA-ABAA-2766-E73A-5126A1D824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198438"/>
            <a:ext cx="11922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13800">
                <a:solidFill>
                  <a:schemeClr val="accent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accent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44193BE-0AA2-C3B9-7489-1DF330C15B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2BDA2A7-AA40-D456-97B1-1BA8CEA569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54E6FE-2312-464D-87F3-AB0518D9EA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754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09AA878-F7B7-CD08-6F7F-4BBC57E087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68475"/>
            <a:ext cx="249238" cy="14112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160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3585" y="1754766"/>
            <a:ext cx="6593258" cy="1430138"/>
          </a:xfrm>
        </p:spPr>
        <p:txBody>
          <a:bodyPr anchor="ctr">
            <a:noAutofit/>
          </a:bodyPr>
          <a:lstStyle>
            <a:lvl1pPr>
              <a:defRPr sz="3600" b="0" i="0" baseline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5398392F-460F-3CC6-D26F-03057CFB36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64AA37CF-EEFB-D765-DA6D-D7E8B1E3A9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A34E55-7FEB-AB4A-A6F4-2E0732086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9150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CCC9420-6498-CC46-0488-B89EF89AD8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68475"/>
            <a:ext cx="249238" cy="14112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1600">
              <a:solidFill>
                <a:schemeClr val="accent2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3585" y="1754766"/>
            <a:ext cx="6593258" cy="1430138"/>
          </a:xfrm>
        </p:spPr>
        <p:txBody>
          <a:bodyPr anchor="ctr">
            <a:noAutofit/>
          </a:bodyPr>
          <a:lstStyle>
            <a:lvl1pPr>
              <a:defRPr sz="3600" b="0" i="0" baseline="0">
                <a:solidFill>
                  <a:schemeClr val="accent2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7E03864F-3B69-8AE8-3D65-32AF3008F7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D7AEB59B-5550-8205-D31D-341AF9901B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EB4234-F92E-F44D-8547-31530D7625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1726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C10384F-1745-DBDC-69C4-72A7AA75BE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68475"/>
            <a:ext cx="249238" cy="14112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1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3585" y="1754766"/>
            <a:ext cx="6593258" cy="1430138"/>
          </a:xfrm>
        </p:spPr>
        <p:txBody>
          <a:bodyPr anchor="ctr">
            <a:noAutofit/>
          </a:bodyPr>
          <a:lstStyle>
            <a:lvl1pPr>
              <a:defRPr sz="3600" b="0" i="0" baseline="0">
                <a:solidFill>
                  <a:schemeClr val="accent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151584D1-5D74-E219-0DA0-25B552FAF8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17C8879B-9BD1-7A13-A21A-587FB11C9C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9CCA8-440F-2B46-84FC-AEE383414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6911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224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>
            <a:extLst>
              <a:ext uri="{FF2B5EF4-FFF2-40B4-BE49-F238E27FC236}">
                <a16:creationId xmlns:a16="http://schemas.microsoft.com/office/drawing/2014/main" id="{62DD7887-88B3-C498-30C9-E6AB096536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865563" y="2032000"/>
            <a:ext cx="1570037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34D02D7-C309-A0E4-9C50-150567B313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2036763"/>
            <a:ext cx="15748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922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33B5D3F-C0D2-4303-C0E1-4242360975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1884363"/>
            <a:ext cx="1373188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44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A191AF-1488-B419-461C-BE19BF0A75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1300"/>
            <a:ext cx="89027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7DBAC1-8D2C-948A-B0CB-015D17E41E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3238" y="0"/>
            <a:ext cx="5667375" cy="4305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160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6867B-FAF1-182B-3717-1C58398E03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13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t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5"/>
          <p:cNvSpPr>
            <a:spLocks noGrp="1"/>
          </p:cNvSpPr>
          <p:nvPr>
            <p:ph type="title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BE307-577E-06FC-0303-87C6F97B036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85800" y="3868738"/>
            <a:ext cx="1925638" cy="17938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7495A1-A4B7-F841-B3C7-D2E6879CB77C}" type="datetime1">
              <a:rPr lang="en-US"/>
              <a:pPr>
                <a:defRPr/>
              </a:pPr>
              <a:t>2/11/26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57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E42959-7560-35C6-742C-E836CEF03E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250825" y="244475"/>
            <a:ext cx="8893175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50DE19-45B2-0C49-4925-AC8C6A100B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3238" y="0"/>
            <a:ext cx="5667375" cy="4305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160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1AFD6-0EC2-30CA-0DF2-D0F200CAC8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13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t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4FE7A-F2E5-5A2D-0674-75D5E300948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85800" y="3868738"/>
            <a:ext cx="1925638" cy="17938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F759DCA-BA24-1443-97B4-F9E0390F25CA}" type="datetime1">
              <a:rPr lang="en-US"/>
              <a:pPr>
                <a:defRPr/>
              </a:pPr>
              <a:t>2/11/26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03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453CF-531D-8D5B-16C8-E05700F6D8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1300"/>
            <a:ext cx="890905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6DDCBE-D82A-03DF-2A76-CFFA92B7E3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3238" y="0"/>
            <a:ext cx="5667375" cy="4305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160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CE2A8-80EF-C398-CD4C-3F528E4E07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13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t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753F7-7A6C-D5D5-5EC9-065CB76025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85800" y="3868738"/>
            <a:ext cx="1925638" cy="17938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2D3A07-B06E-E643-8BD0-B09ED0C7B2C4}" type="datetime1">
              <a:rPr lang="en-US"/>
              <a:pPr>
                <a:defRPr/>
              </a:pPr>
              <a:t>2/11/26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11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26B216B-F8CD-3AFD-661D-6023CD02A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77838"/>
            <a:ext cx="129698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7A0B077E-D734-7EA1-A0CF-2823A75CDF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750" y="4322763"/>
            <a:ext cx="8985250" cy="82073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1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2816" y="3185161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595" y="4102257"/>
            <a:ext cx="4191461" cy="426719"/>
          </a:xfrm>
          <a:prstGeom prst="rect">
            <a:avLst/>
          </a:prstGeom>
        </p:spPr>
        <p:txBody>
          <a:bodyPr t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299201" y="1878497"/>
            <a:ext cx="6141359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1E7D528D-E2F3-F7BE-465A-85E4E13C2D1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19088" y="4616450"/>
            <a:ext cx="1925637" cy="179388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421EA8-E7CD-3E4C-A71D-A65007E0C34E}" type="datetime1">
              <a:rPr lang="en-US"/>
              <a:pPr>
                <a:defRPr/>
              </a:pPr>
              <a:t>2/11/26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9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CDBBBC-880C-DA56-5644-A627E0B318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1300"/>
            <a:ext cx="89027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647B6A-4940-EBCE-023D-96629C37E3A9}"/>
              </a:ext>
            </a:extLst>
          </p:cNvPr>
          <p:cNvSpPr/>
          <p:nvPr userDrawn="1"/>
        </p:nvSpPr>
        <p:spPr bwMode="auto">
          <a:xfrm>
            <a:off x="503238" y="0"/>
            <a:ext cx="5667375" cy="43053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err="1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54656-86C3-AA41-7F67-0235A2AB72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13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t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96ADB-3766-4DF7-5731-294B191A707A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85800" y="3868738"/>
            <a:ext cx="1925638" cy="17938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D6232-997F-8142-AD0F-524A804DB6E7}" type="datetime1">
              <a:rPr lang="en-US"/>
              <a:pPr>
                <a:defRPr/>
              </a:pPr>
              <a:t>2/11/26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75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FFDD88-5772-4B86-F325-E6E518C6DE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1300"/>
            <a:ext cx="89027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02277C-F699-2DC4-6B21-1CE3C42A73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3238" y="0"/>
            <a:ext cx="5667375" cy="43053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160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F0012-D611-C164-DB10-8453A31487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13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t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B8E51-33D0-680B-DA76-C827A5EEECC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85800" y="3868738"/>
            <a:ext cx="1925638" cy="17938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42F311-DAFC-1044-A135-8F7BEBEDFC51}" type="datetime1">
              <a:rPr lang="en-US"/>
              <a:pPr>
                <a:defRPr/>
              </a:pPr>
              <a:t>2/11/26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60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82623-76E7-1E0E-5FF0-63AD1AEEA4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1300"/>
            <a:ext cx="89027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135C21-4F8A-5DB4-AD85-2F77F4A631BB}"/>
              </a:ext>
            </a:extLst>
          </p:cNvPr>
          <p:cNvSpPr/>
          <p:nvPr userDrawn="1"/>
        </p:nvSpPr>
        <p:spPr bwMode="auto">
          <a:xfrm>
            <a:off x="503238" y="0"/>
            <a:ext cx="5667375" cy="4305300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err="1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25CB6-64E1-0427-6A5B-F087C1D349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13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t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68ABE-8CB9-0FFA-8F21-5D266D80CCB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85800" y="3868738"/>
            <a:ext cx="1925638" cy="17938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A79127-F4FE-5F44-82A8-A1F9434CB60F}" type="datetime1">
              <a:rPr lang="en-US"/>
              <a:pPr>
                <a:defRPr/>
              </a:pPr>
              <a:t>2/11/26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31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2AEF8D-73F7-21CF-C2C5-778590C2E3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1300"/>
            <a:ext cx="89027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F796E5-C3BD-7F08-7BC0-75153A16203E}"/>
              </a:ext>
            </a:extLst>
          </p:cNvPr>
          <p:cNvSpPr/>
          <p:nvPr userDrawn="1"/>
        </p:nvSpPr>
        <p:spPr bwMode="auto">
          <a:xfrm>
            <a:off x="503238" y="0"/>
            <a:ext cx="5667375" cy="4305300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err="1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A4BF6-E74E-7BEC-23EC-CA74B81758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13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t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A5862-0B54-EA00-C639-701B1224033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85800" y="3868738"/>
            <a:ext cx="1925638" cy="17938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10F028-009C-B443-B395-9C3199E2B46E}" type="datetime1">
              <a:rPr lang="en-US"/>
              <a:pPr>
                <a:defRPr/>
              </a:pPr>
              <a:t>2/11/26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88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5C2F11-93E6-AFEF-A56F-830A414C1C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137025"/>
            <a:ext cx="91440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1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6A997C4-7847-C4B8-2583-1A2E9A4C3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/>
          <a:srcRect l="68552" t="35459" r="2030" b="-21848"/>
          <a:stretch/>
        </p:blipFill>
        <p:spPr>
          <a:xfrm rot="5400000">
            <a:off x="2622550" y="-1377950"/>
            <a:ext cx="5143500" cy="7899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E3F9C5-785F-5A74-DDEC-384A815BB2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03213"/>
            <a:ext cx="977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</p:spPr>
        <p:txBody>
          <a:bodyPr t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337463" y="1418843"/>
            <a:ext cx="6437410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957AC-1AFD-276D-F1AD-22E72925174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19088" y="4633913"/>
            <a:ext cx="1925637" cy="17938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3A5712-521D-454A-B50E-AB604F04CC65}" type="datetime1">
              <a:rPr lang="en-US"/>
              <a:pPr>
                <a:defRPr/>
              </a:pPr>
              <a:t>2/11/26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31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– Nav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CE62622-9827-8E75-9CC9-83449BD7C6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/>
          <a:srcRect l="60227" t="19283" r="-18229" b="-22843"/>
          <a:stretch/>
        </p:blipFill>
        <p:spPr>
          <a:xfrm rot="5400000">
            <a:off x="2083594" y="-3767931"/>
            <a:ext cx="10363200" cy="96758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A4DBFB-8D99-1C8B-A35B-3195EF2C9C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03213"/>
            <a:ext cx="977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</p:spPr>
        <p:txBody>
          <a:bodyPr t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337463" y="1418843"/>
            <a:ext cx="6437410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3422DB33-8710-321B-AA3E-7CF1F4824B7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19088" y="4633913"/>
            <a:ext cx="1925637" cy="17938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B180F5-C184-7343-B716-E39B67F6A999}" type="datetime1">
              <a:rPr lang="en-US"/>
              <a:pPr>
                <a:defRPr/>
              </a:pPr>
              <a:t>2/11/26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1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– Nav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EC4A1A3-4CB4-6653-4682-755CEC24AF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148"/>
          <a:stretch>
            <a:fillRect/>
          </a:stretch>
        </p:blipFill>
        <p:spPr bwMode="auto">
          <a:xfrm rot="10800000">
            <a:off x="2413000" y="61913"/>
            <a:ext cx="673100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AD6B7E-3688-E4C4-F623-6AB001F8C1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03213"/>
            <a:ext cx="977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</p:spPr>
        <p:txBody>
          <a:bodyPr t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337463" y="1418843"/>
            <a:ext cx="6437410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A3ECB926-1541-53EC-E73C-E169EBE5CE0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19088" y="4633913"/>
            <a:ext cx="1925637" cy="17938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B67C3D-B6F1-5F49-9DFC-F942C1EAF54B}" type="datetime1">
              <a:rPr lang="en-US"/>
              <a:pPr>
                <a:defRPr/>
              </a:pPr>
              <a:t>2/11/26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5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–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688E39-6F39-C9D7-964E-98AF2449E3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06388"/>
            <a:ext cx="1000125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77">
            <a:extLst>
              <a:ext uri="{FF2B5EF4-FFF2-40B4-BE49-F238E27FC236}">
                <a16:creationId xmlns:a16="http://schemas.microsoft.com/office/drawing/2014/main" id="{7B8698D1-A4D2-782C-5865-4EFB0C56C66A}"/>
              </a:ext>
            </a:extLst>
          </p:cNvPr>
          <p:cNvSpPr>
            <a:spLocks/>
          </p:cNvSpPr>
          <p:nvPr userDrawn="1"/>
        </p:nvSpPr>
        <p:spPr bwMode="auto">
          <a:xfrm>
            <a:off x="8393113" y="4800600"/>
            <a:ext cx="481012" cy="231775"/>
          </a:xfrm>
          <a:custGeom>
            <a:avLst/>
            <a:gdLst>
              <a:gd name="T0" fmla="*/ 481012 w 350"/>
              <a:gd name="T1" fmla="*/ 71523 h 168"/>
              <a:gd name="T2" fmla="*/ 371066 w 350"/>
              <a:gd name="T3" fmla="*/ 178807 h 168"/>
              <a:gd name="T4" fmla="*/ 329837 w 350"/>
              <a:gd name="T5" fmla="*/ 137544 h 168"/>
              <a:gd name="T6" fmla="*/ 281736 w 350"/>
              <a:gd name="T7" fmla="*/ 125165 h 168"/>
              <a:gd name="T8" fmla="*/ 276238 w 350"/>
              <a:gd name="T9" fmla="*/ 118288 h 168"/>
              <a:gd name="T10" fmla="*/ 274864 w 350"/>
              <a:gd name="T11" fmla="*/ 112786 h 168"/>
              <a:gd name="T12" fmla="*/ 278987 w 350"/>
              <a:gd name="T13" fmla="*/ 100407 h 168"/>
              <a:gd name="T14" fmla="*/ 278987 w 350"/>
              <a:gd name="T15" fmla="*/ 100407 h 168"/>
              <a:gd name="T16" fmla="*/ 281736 w 350"/>
              <a:gd name="T17" fmla="*/ 99032 h 168"/>
              <a:gd name="T18" fmla="*/ 321591 w 350"/>
              <a:gd name="T19" fmla="*/ 97656 h 168"/>
              <a:gd name="T20" fmla="*/ 365569 w 350"/>
              <a:gd name="T21" fmla="*/ 116912 h 168"/>
              <a:gd name="T22" fmla="*/ 305099 w 350"/>
              <a:gd name="T23" fmla="*/ 66021 h 168"/>
              <a:gd name="T24" fmla="*/ 246003 w 350"/>
              <a:gd name="T25" fmla="*/ 100407 h 168"/>
              <a:gd name="T26" fmla="*/ 244629 w 350"/>
              <a:gd name="T27" fmla="*/ 104533 h 168"/>
              <a:gd name="T28" fmla="*/ 167667 w 350"/>
              <a:gd name="T29" fmla="*/ 82526 h 168"/>
              <a:gd name="T30" fmla="*/ 244629 w 350"/>
              <a:gd name="T31" fmla="*/ 56393 h 168"/>
              <a:gd name="T32" fmla="*/ 210271 w 350"/>
              <a:gd name="T33" fmla="*/ 0 h 168"/>
              <a:gd name="T34" fmla="*/ 133309 w 350"/>
              <a:gd name="T35" fmla="*/ 2751 h 168"/>
              <a:gd name="T36" fmla="*/ 98951 w 350"/>
              <a:gd name="T37" fmla="*/ 100407 h 168"/>
              <a:gd name="T38" fmla="*/ 34358 w 350"/>
              <a:gd name="T39" fmla="*/ 100407 h 168"/>
              <a:gd name="T40" fmla="*/ 0 w 350"/>
              <a:gd name="T41" fmla="*/ 2751 h 168"/>
              <a:gd name="T42" fmla="*/ 65967 w 350"/>
              <a:gd name="T43" fmla="*/ 163677 h 168"/>
              <a:gd name="T44" fmla="*/ 133309 w 350"/>
              <a:gd name="T45" fmla="*/ 88028 h 168"/>
              <a:gd name="T46" fmla="*/ 256998 w 350"/>
              <a:gd name="T47" fmla="*/ 147172 h 168"/>
              <a:gd name="T48" fmla="*/ 294104 w 350"/>
              <a:gd name="T49" fmla="*/ 160927 h 168"/>
              <a:gd name="T50" fmla="*/ 332585 w 350"/>
              <a:gd name="T51" fmla="*/ 171930 h 168"/>
              <a:gd name="T52" fmla="*/ 325714 w 350"/>
              <a:gd name="T53" fmla="*/ 202190 h 168"/>
              <a:gd name="T54" fmla="*/ 278987 w 350"/>
              <a:gd name="T55" fmla="*/ 193937 h 168"/>
              <a:gd name="T56" fmla="*/ 241880 w 350"/>
              <a:gd name="T57" fmla="*/ 178807 h 168"/>
              <a:gd name="T58" fmla="*/ 307848 w 350"/>
              <a:gd name="T59" fmla="*/ 231074 h 168"/>
              <a:gd name="T60" fmla="*/ 371066 w 350"/>
              <a:gd name="T61" fmla="*/ 184309 h 168"/>
              <a:gd name="T62" fmla="*/ 405424 w 350"/>
              <a:gd name="T63" fmla="*/ 228323 h 168"/>
              <a:gd name="T64" fmla="*/ 471392 w 350"/>
              <a:gd name="T65" fmla="*/ 163677 h 168"/>
              <a:gd name="T66" fmla="*/ 405424 w 350"/>
              <a:gd name="T67" fmla="*/ 136169 h 168"/>
              <a:gd name="T68" fmla="*/ 481012 w 350"/>
              <a:gd name="T69" fmla="*/ 100407 h 1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F87D2-1F0B-6324-9999-0AF1AE7255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85"/>
          <a:stretch>
            <a:fillRect/>
          </a:stretch>
        </p:blipFill>
        <p:spPr bwMode="auto">
          <a:xfrm>
            <a:off x="2244725" y="184150"/>
            <a:ext cx="68992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</p:spPr>
        <p:txBody>
          <a:bodyPr t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2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337463" y="1418843"/>
            <a:ext cx="6437410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D11F3-870C-B690-997B-4BA0B461376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19088" y="4633913"/>
            <a:ext cx="1925637" cy="17938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EA1B57-5E3B-5A4B-B651-6CC160D64C3B}" type="datetime1">
              <a:rPr lang="en-US"/>
              <a:pPr>
                <a:defRPr/>
              </a:pPr>
              <a:t>2/11/26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37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2" y="695741"/>
            <a:ext cx="8169964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buClr>
                <a:schemeClr val="accent1"/>
              </a:buClr>
              <a:defRPr b="0" i="0"/>
            </a:lvl1pPr>
            <a:lvl2pPr>
              <a:buClr>
                <a:schemeClr val="tx1"/>
              </a:buClr>
              <a:defRPr b="0" i="0"/>
            </a:lvl2pPr>
            <a:lvl3pPr>
              <a:buClr>
                <a:schemeClr val="accent1"/>
              </a:buClr>
              <a:defRPr b="0" i="0"/>
            </a:lvl3pPr>
            <a:lvl4pPr>
              <a:buClr>
                <a:schemeClr val="tx1"/>
              </a:buClr>
              <a:defRPr b="0" i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890AAA56-6665-8587-4D6A-7834A23A230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001B23F0-A2E2-5DE7-A2A3-8EF2926C535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 smtClean="0"/>
            </a:lvl1pPr>
          </a:lstStyle>
          <a:p>
            <a:pPr>
              <a:defRPr/>
            </a:pPr>
            <a:fld id="{6AC7C5E2-E179-6C45-A51C-641137EC0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20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E81699C1-7073-4E95-B7BD-7A461DCF22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4B133417-C284-1913-BAE5-2463ACF4C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 smtClean="0"/>
            </a:lvl1pPr>
          </a:lstStyle>
          <a:p>
            <a:pPr>
              <a:defRPr/>
            </a:pPr>
            <a:fld id="{A2580C26-3800-F94A-8398-3CA0B7481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14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61F2E57-1FAD-11A8-122A-08A3DCA099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750" y="4322763"/>
            <a:ext cx="8985250" cy="820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1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F072C11-6104-CFE6-92D6-F33DE26F9E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77838"/>
            <a:ext cx="129698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5"/>
          <p:cNvSpPr>
            <a:spLocks noGrp="1"/>
          </p:cNvSpPr>
          <p:nvPr>
            <p:ph type="title"/>
          </p:nvPr>
        </p:nvSpPr>
        <p:spPr>
          <a:xfrm>
            <a:off x="299201" y="1878497"/>
            <a:ext cx="6141359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2816" y="3185161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595" y="4102257"/>
            <a:ext cx="4191461" cy="426719"/>
          </a:xfrm>
          <a:prstGeom prst="rect">
            <a:avLst/>
          </a:prstGeom>
        </p:spPr>
        <p:txBody>
          <a:bodyPr t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5DFFE22F-16EC-F1AF-BE6D-A9FBC3D94D4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19088" y="4616450"/>
            <a:ext cx="1925637" cy="179388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D021BB-3CA6-5B48-9849-4CF5E80D95DB}" type="datetime1">
              <a:rPr lang="en-US"/>
              <a:pPr>
                <a:defRPr/>
              </a:pPr>
              <a:t>2/11/26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26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9" y="352446"/>
            <a:ext cx="8587407" cy="39728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b="0" i="0"/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4027410D-BCC4-2B10-838A-043FD0B99C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710988A9-0CC7-FF53-578F-999B4C0D45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 smtClean="0"/>
            </a:lvl1pPr>
          </a:lstStyle>
          <a:p>
            <a:pPr>
              <a:defRPr/>
            </a:pPr>
            <a:fld id="{00D2A252-C96E-8340-ACEA-02F8598AD1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8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2" y="695741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/>
          </p:nvPr>
        </p:nvSpPr>
        <p:spPr>
          <a:xfrm>
            <a:off x="456925" y="1420744"/>
            <a:ext cx="3826840" cy="285308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buClr>
                <a:schemeClr val="tx1"/>
              </a:buClr>
              <a:defRPr b="0" i="0"/>
            </a:lvl2pPr>
            <a:lvl3pPr>
              <a:defRPr b="0" i="0"/>
            </a:lvl3pPr>
            <a:lvl4pPr>
              <a:buClr>
                <a:schemeClr val="tx1"/>
              </a:buClr>
              <a:defRPr b="0" i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/>
          </p:nvPr>
        </p:nvSpPr>
        <p:spPr>
          <a:xfrm>
            <a:off x="4790386" y="1420744"/>
            <a:ext cx="3826840" cy="285308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buClr>
                <a:schemeClr val="tx1"/>
              </a:buClr>
              <a:defRPr b="0" i="0"/>
            </a:lvl2pPr>
            <a:lvl3pPr>
              <a:defRPr b="0" i="0"/>
            </a:lvl3pPr>
            <a:lvl4pPr>
              <a:buClr>
                <a:schemeClr val="tx1"/>
              </a:buClr>
              <a:defRPr b="0" i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C474D812-374F-E0E6-2183-314DC823D6F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31823D81-39C5-DFB9-BC02-0A2621C01FB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 smtClean="0"/>
            </a:lvl1pPr>
          </a:lstStyle>
          <a:p>
            <a:pPr>
              <a:defRPr/>
            </a:pPr>
            <a:fld id="{50F0AA7A-620C-9B44-B97B-E78D616553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45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5"/>
          <p:cNvSpPr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2" y="695741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idx="1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BC181F39-D024-8307-9DC5-7D3C0831E89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722EE15A-EACA-54CE-AB2B-F063764B36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 smtClean="0"/>
            </a:lvl1pPr>
          </a:lstStyle>
          <a:p>
            <a:pPr>
              <a:defRPr/>
            </a:pPr>
            <a:fld id="{4B0EB5BA-F2EE-694A-B1CC-9B6A77A065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929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9" y="352446"/>
            <a:ext cx="8587407" cy="39728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b="0" i="0"/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9915FB49-622D-725A-4913-A27D25DCF2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086BE084-8450-E577-6BD3-7C46CC4FEF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8DB20-1D85-8F45-A70F-84CC5350C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2990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2" y="695741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/>
          </p:nvPr>
        </p:nvSpPr>
        <p:spPr>
          <a:xfrm>
            <a:off x="456925" y="1420744"/>
            <a:ext cx="3826840" cy="285308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/>
            </a:lvl1pPr>
            <a:lvl2pPr>
              <a:buClr>
                <a:schemeClr val="accent1"/>
              </a:buClr>
              <a:defRPr b="0" i="0"/>
            </a:lvl2pPr>
            <a:lvl3pPr>
              <a:buClr>
                <a:schemeClr val="accent1"/>
              </a:buClr>
              <a:defRPr b="0" i="0"/>
            </a:lvl3pPr>
            <a:lvl4pPr>
              <a:buClr>
                <a:schemeClr val="accent1"/>
              </a:buClr>
              <a:defRPr b="0" i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/>
          </p:nvPr>
        </p:nvSpPr>
        <p:spPr>
          <a:xfrm>
            <a:off x="4790386" y="1420744"/>
            <a:ext cx="3826840" cy="285308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/>
            </a:lvl1pPr>
            <a:lvl2pPr>
              <a:buClr>
                <a:schemeClr val="accent1"/>
              </a:buClr>
              <a:defRPr b="0" i="0"/>
            </a:lvl2pPr>
            <a:lvl3pPr>
              <a:buClr>
                <a:schemeClr val="accent1"/>
              </a:buClr>
              <a:defRPr b="0" i="0"/>
            </a:lvl3pPr>
            <a:lvl4pPr>
              <a:buClr>
                <a:schemeClr val="accent1"/>
              </a:buClr>
              <a:defRPr b="0" i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0DC0D3CA-A44F-460D-F6D3-75B7760653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9962826C-3DBA-B32A-2A8F-C30D50C0AD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5C2C9-DEDA-7E4D-825A-D11B0349AF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2683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8B7EF3-964C-08EF-5245-895DC72E46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6888" y="0"/>
            <a:ext cx="1073150" cy="11826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1600">
              <a:solidFill>
                <a:srgbClr val="90BD31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E3019C-98E9-F0F9-1E09-71B58784F9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975" y="0"/>
            <a:ext cx="11922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13800">
                <a:solidFill>
                  <a:schemeClr val="bg2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346694-7688-782A-F860-63096CD4157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4E0EE-48A2-3914-C541-958332E18F7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 smtClean="0"/>
            </a:lvl1pPr>
          </a:lstStyle>
          <a:p>
            <a:pPr>
              <a:defRPr/>
            </a:pPr>
            <a:fld id="{D85BC67C-BA1F-C747-853E-AA53ED3F95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6462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DA70CF-94DA-05BE-5D95-DF3399F766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6888" y="0"/>
            <a:ext cx="1073150" cy="11826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1600">
              <a:solidFill>
                <a:srgbClr val="90BD31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7E222-1B92-4416-9D34-16E1C544B1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975" y="0"/>
            <a:ext cx="11922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13800">
                <a:solidFill>
                  <a:schemeClr val="bg2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52373-941E-A089-64BB-273BDAFFF6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F863A-2A56-76C0-0023-87FA84A209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 smtClean="0"/>
            </a:lvl1pPr>
          </a:lstStyle>
          <a:p>
            <a:pPr>
              <a:defRPr/>
            </a:pPr>
            <a:fld id="{79AA4CD4-F426-B744-BC42-D2331F6E3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4129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54BD91-C5D2-84A1-B631-B2C9D9D99609}"/>
              </a:ext>
            </a:extLst>
          </p:cNvPr>
          <p:cNvSpPr/>
          <p:nvPr userDrawn="1"/>
        </p:nvSpPr>
        <p:spPr bwMode="auto">
          <a:xfrm>
            <a:off x="496888" y="0"/>
            <a:ext cx="1073150" cy="1182688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err="1">
              <a:solidFill>
                <a:srgbClr val="90BD31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9B6856-5877-990E-DC5F-E65EB21A4B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975" y="0"/>
            <a:ext cx="11922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13800">
                <a:solidFill>
                  <a:schemeClr val="bg2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3B1A6-F9A4-EF7B-F092-2A53A9A8A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1CE9F-9D94-DE78-A9C8-CE401C6710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 smtClean="0"/>
            </a:lvl1pPr>
          </a:lstStyle>
          <a:p>
            <a:pPr>
              <a:defRPr/>
            </a:pPr>
            <a:fld id="{FA41AD10-E605-F849-BACC-23CA8F096D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6352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FFAA41A-9B69-AC0E-8E17-08A3824D96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/>
          <a:srcRect l="68552" t="35459" r="2030" b="-21848"/>
          <a:stretch/>
        </p:blipFill>
        <p:spPr>
          <a:xfrm rot="5400000">
            <a:off x="2622550" y="-1377950"/>
            <a:ext cx="5143500" cy="7899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F867BD-B35B-3F88-0E96-90E32A4CC8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73238"/>
            <a:ext cx="7051675" cy="14112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1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39AA78-9752-8BE4-255A-BAA940309D2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77813" y="4687888"/>
            <a:ext cx="8594725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Freeform 77">
            <a:extLst>
              <a:ext uri="{FF2B5EF4-FFF2-40B4-BE49-F238E27FC236}">
                <a16:creationId xmlns:a16="http://schemas.microsoft.com/office/drawing/2014/main" id="{2CECBE94-4D75-919B-4746-C4706CED79E2}"/>
              </a:ext>
            </a:extLst>
          </p:cNvPr>
          <p:cNvSpPr>
            <a:spLocks/>
          </p:cNvSpPr>
          <p:nvPr userDrawn="1"/>
        </p:nvSpPr>
        <p:spPr bwMode="auto">
          <a:xfrm>
            <a:off x="8393113" y="4800600"/>
            <a:ext cx="481012" cy="231775"/>
          </a:xfrm>
          <a:custGeom>
            <a:avLst/>
            <a:gdLst>
              <a:gd name="T0" fmla="*/ 481012 w 350"/>
              <a:gd name="T1" fmla="*/ 71523 h 168"/>
              <a:gd name="T2" fmla="*/ 371066 w 350"/>
              <a:gd name="T3" fmla="*/ 178807 h 168"/>
              <a:gd name="T4" fmla="*/ 329837 w 350"/>
              <a:gd name="T5" fmla="*/ 137544 h 168"/>
              <a:gd name="T6" fmla="*/ 281736 w 350"/>
              <a:gd name="T7" fmla="*/ 125165 h 168"/>
              <a:gd name="T8" fmla="*/ 276238 w 350"/>
              <a:gd name="T9" fmla="*/ 118288 h 168"/>
              <a:gd name="T10" fmla="*/ 274864 w 350"/>
              <a:gd name="T11" fmla="*/ 112786 h 168"/>
              <a:gd name="T12" fmla="*/ 278987 w 350"/>
              <a:gd name="T13" fmla="*/ 100407 h 168"/>
              <a:gd name="T14" fmla="*/ 278987 w 350"/>
              <a:gd name="T15" fmla="*/ 100407 h 168"/>
              <a:gd name="T16" fmla="*/ 281736 w 350"/>
              <a:gd name="T17" fmla="*/ 99032 h 168"/>
              <a:gd name="T18" fmla="*/ 321591 w 350"/>
              <a:gd name="T19" fmla="*/ 97656 h 168"/>
              <a:gd name="T20" fmla="*/ 365569 w 350"/>
              <a:gd name="T21" fmla="*/ 116912 h 168"/>
              <a:gd name="T22" fmla="*/ 305099 w 350"/>
              <a:gd name="T23" fmla="*/ 66021 h 168"/>
              <a:gd name="T24" fmla="*/ 246003 w 350"/>
              <a:gd name="T25" fmla="*/ 100407 h 168"/>
              <a:gd name="T26" fmla="*/ 244629 w 350"/>
              <a:gd name="T27" fmla="*/ 104533 h 168"/>
              <a:gd name="T28" fmla="*/ 167667 w 350"/>
              <a:gd name="T29" fmla="*/ 82526 h 168"/>
              <a:gd name="T30" fmla="*/ 244629 w 350"/>
              <a:gd name="T31" fmla="*/ 56393 h 168"/>
              <a:gd name="T32" fmla="*/ 210271 w 350"/>
              <a:gd name="T33" fmla="*/ 0 h 168"/>
              <a:gd name="T34" fmla="*/ 133309 w 350"/>
              <a:gd name="T35" fmla="*/ 2751 h 168"/>
              <a:gd name="T36" fmla="*/ 98951 w 350"/>
              <a:gd name="T37" fmla="*/ 100407 h 168"/>
              <a:gd name="T38" fmla="*/ 34358 w 350"/>
              <a:gd name="T39" fmla="*/ 100407 h 168"/>
              <a:gd name="T40" fmla="*/ 0 w 350"/>
              <a:gd name="T41" fmla="*/ 2751 h 168"/>
              <a:gd name="T42" fmla="*/ 65967 w 350"/>
              <a:gd name="T43" fmla="*/ 163677 h 168"/>
              <a:gd name="T44" fmla="*/ 133309 w 350"/>
              <a:gd name="T45" fmla="*/ 88028 h 168"/>
              <a:gd name="T46" fmla="*/ 256998 w 350"/>
              <a:gd name="T47" fmla="*/ 147172 h 168"/>
              <a:gd name="T48" fmla="*/ 294104 w 350"/>
              <a:gd name="T49" fmla="*/ 160927 h 168"/>
              <a:gd name="T50" fmla="*/ 332585 w 350"/>
              <a:gd name="T51" fmla="*/ 171930 h 168"/>
              <a:gd name="T52" fmla="*/ 325714 w 350"/>
              <a:gd name="T53" fmla="*/ 202190 h 168"/>
              <a:gd name="T54" fmla="*/ 278987 w 350"/>
              <a:gd name="T55" fmla="*/ 193937 h 168"/>
              <a:gd name="T56" fmla="*/ 241880 w 350"/>
              <a:gd name="T57" fmla="*/ 178807 h 168"/>
              <a:gd name="T58" fmla="*/ 307848 w 350"/>
              <a:gd name="T59" fmla="*/ 231074 h 168"/>
              <a:gd name="T60" fmla="*/ 371066 w 350"/>
              <a:gd name="T61" fmla="*/ 184309 h 168"/>
              <a:gd name="T62" fmla="*/ 405424 w 350"/>
              <a:gd name="T63" fmla="*/ 228323 h 168"/>
              <a:gd name="T64" fmla="*/ 471392 w 350"/>
              <a:gd name="T65" fmla="*/ 163677 h 168"/>
              <a:gd name="T66" fmla="*/ 405424 w 350"/>
              <a:gd name="T67" fmla="*/ 136169 h 168"/>
              <a:gd name="T68" fmla="*/ 481012 w 350"/>
              <a:gd name="T69" fmla="*/ 100407 h 1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itle 15"/>
          <p:cNvSpPr>
            <a:spLocks noGrp="1"/>
          </p:cNvSpPr>
          <p:nvPr>
            <p:ph type="title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13C81F7-A359-4B6B-C5B7-87C9000122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9B06EE9-961F-5E0C-1830-84586154BC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 smtClean="0"/>
            </a:lvl1pPr>
          </a:lstStyle>
          <a:p>
            <a:pPr>
              <a:defRPr/>
            </a:pPr>
            <a:fld id="{66D36A77-0EE6-2044-AAF1-FD21F09917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9789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6F1C452-7777-89C7-2A68-7D35E1CC92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</a:blip>
          <a:srcRect l="-11183" t="13402" r="10781" b="28503"/>
          <a:stretch/>
        </p:blipFill>
        <p:spPr>
          <a:xfrm>
            <a:off x="-317500" y="-244475"/>
            <a:ext cx="9461500" cy="53879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5D8859-CA4E-3666-2DEB-FFA0AE8F4F1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73238"/>
            <a:ext cx="7051675" cy="1411287"/>
          </a:xfrm>
          <a:prstGeom prst="rect">
            <a:avLst/>
          </a:prstGeom>
          <a:solidFill>
            <a:srgbClr val="18A3A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1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240282-3427-EFB5-0A06-D4D649FCB4BB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77813" y="4687888"/>
            <a:ext cx="8594725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Freeform 77">
            <a:extLst>
              <a:ext uri="{FF2B5EF4-FFF2-40B4-BE49-F238E27FC236}">
                <a16:creationId xmlns:a16="http://schemas.microsoft.com/office/drawing/2014/main" id="{425E0399-35FB-BCDA-6EE9-E293B48F3B77}"/>
              </a:ext>
            </a:extLst>
          </p:cNvPr>
          <p:cNvSpPr>
            <a:spLocks/>
          </p:cNvSpPr>
          <p:nvPr userDrawn="1"/>
        </p:nvSpPr>
        <p:spPr bwMode="auto">
          <a:xfrm>
            <a:off x="8393113" y="4800600"/>
            <a:ext cx="481012" cy="231775"/>
          </a:xfrm>
          <a:custGeom>
            <a:avLst/>
            <a:gdLst>
              <a:gd name="T0" fmla="*/ 481012 w 350"/>
              <a:gd name="T1" fmla="*/ 71523 h 168"/>
              <a:gd name="T2" fmla="*/ 371066 w 350"/>
              <a:gd name="T3" fmla="*/ 178807 h 168"/>
              <a:gd name="T4" fmla="*/ 329837 w 350"/>
              <a:gd name="T5" fmla="*/ 137544 h 168"/>
              <a:gd name="T6" fmla="*/ 281736 w 350"/>
              <a:gd name="T7" fmla="*/ 125165 h 168"/>
              <a:gd name="T8" fmla="*/ 276238 w 350"/>
              <a:gd name="T9" fmla="*/ 118288 h 168"/>
              <a:gd name="T10" fmla="*/ 274864 w 350"/>
              <a:gd name="T11" fmla="*/ 112786 h 168"/>
              <a:gd name="T12" fmla="*/ 278987 w 350"/>
              <a:gd name="T13" fmla="*/ 100407 h 168"/>
              <a:gd name="T14" fmla="*/ 278987 w 350"/>
              <a:gd name="T15" fmla="*/ 100407 h 168"/>
              <a:gd name="T16" fmla="*/ 281736 w 350"/>
              <a:gd name="T17" fmla="*/ 99032 h 168"/>
              <a:gd name="T18" fmla="*/ 321591 w 350"/>
              <a:gd name="T19" fmla="*/ 97656 h 168"/>
              <a:gd name="T20" fmla="*/ 365569 w 350"/>
              <a:gd name="T21" fmla="*/ 116912 h 168"/>
              <a:gd name="T22" fmla="*/ 305099 w 350"/>
              <a:gd name="T23" fmla="*/ 66021 h 168"/>
              <a:gd name="T24" fmla="*/ 246003 w 350"/>
              <a:gd name="T25" fmla="*/ 100407 h 168"/>
              <a:gd name="T26" fmla="*/ 244629 w 350"/>
              <a:gd name="T27" fmla="*/ 104533 h 168"/>
              <a:gd name="T28" fmla="*/ 167667 w 350"/>
              <a:gd name="T29" fmla="*/ 82526 h 168"/>
              <a:gd name="T30" fmla="*/ 244629 w 350"/>
              <a:gd name="T31" fmla="*/ 56393 h 168"/>
              <a:gd name="T32" fmla="*/ 210271 w 350"/>
              <a:gd name="T33" fmla="*/ 0 h 168"/>
              <a:gd name="T34" fmla="*/ 133309 w 350"/>
              <a:gd name="T35" fmla="*/ 2751 h 168"/>
              <a:gd name="T36" fmla="*/ 98951 w 350"/>
              <a:gd name="T37" fmla="*/ 100407 h 168"/>
              <a:gd name="T38" fmla="*/ 34358 w 350"/>
              <a:gd name="T39" fmla="*/ 100407 h 168"/>
              <a:gd name="T40" fmla="*/ 0 w 350"/>
              <a:gd name="T41" fmla="*/ 2751 h 168"/>
              <a:gd name="T42" fmla="*/ 65967 w 350"/>
              <a:gd name="T43" fmla="*/ 163677 h 168"/>
              <a:gd name="T44" fmla="*/ 133309 w 350"/>
              <a:gd name="T45" fmla="*/ 88028 h 168"/>
              <a:gd name="T46" fmla="*/ 256998 w 350"/>
              <a:gd name="T47" fmla="*/ 147172 h 168"/>
              <a:gd name="T48" fmla="*/ 294104 w 350"/>
              <a:gd name="T49" fmla="*/ 160927 h 168"/>
              <a:gd name="T50" fmla="*/ 332585 w 350"/>
              <a:gd name="T51" fmla="*/ 171930 h 168"/>
              <a:gd name="T52" fmla="*/ 325714 w 350"/>
              <a:gd name="T53" fmla="*/ 202190 h 168"/>
              <a:gd name="T54" fmla="*/ 278987 w 350"/>
              <a:gd name="T55" fmla="*/ 193937 h 168"/>
              <a:gd name="T56" fmla="*/ 241880 w 350"/>
              <a:gd name="T57" fmla="*/ 178807 h 168"/>
              <a:gd name="T58" fmla="*/ 307848 w 350"/>
              <a:gd name="T59" fmla="*/ 231074 h 168"/>
              <a:gd name="T60" fmla="*/ 371066 w 350"/>
              <a:gd name="T61" fmla="*/ 184309 h 168"/>
              <a:gd name="T62" fmla="*/ 405424 w 350"/>
              <a:gd name="T63" fmla="*/ 228323 h 168"/>
              <a:gd name="T64" fmla="*/ 471392 w 350"/>
              <a:gd name="T65" fmla="*/ 163677 h 168"/>
              <a:gd name="T66" fmla="*/ 405424 w 350"/>
              <a:gd name="T67" fmla="*/ 136169 h 168"/>
              <a:gd name="T68" fmla="*/ 481012 w 350"/>
              <a:gd name="T69" fmla="*/ 100407 h 1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E91685D-322B-5F0C-02B1-13E454011B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8FFB2D7-1C7D-45DE-1FA7-18C575D43F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 smtClean="0"/>
            </a:lvl1pPr>
          </a:lstStyle>
          <a:p>
            <a:pPr>
              <a:defRPr/>
            </a:pPr>
            <a:fld id="{83CBE3FF-534B-E143-966C-F264FCBDFA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9424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2" y="695741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453585" y="1401763"/>
            <a:ext cx="8169964" cy="29321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F8C95005-FDAD-67CE-0FD6-28BDF6EF777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B021FD2A-1E86-F4E0-7823-2956D9354EF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60048B-F099-DD49-B985-929E1F7618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0197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2900E8-B005-1C97-DD82-4A82D39E4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3"/>
          <a:stretch>
            <a:fillRect/>
          </a:stretch>
        </p:blipFill>
        <p:spPr bwMode="auto">
          <a:xfrm>
            <a:off x="0" y="401638"/>
            <a:ext cx="91440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B603AF-5FB1-9025-9688-78D1583FE0DD}"/>
              </a:ext>
            </a:extLst>
          </p:cNvPr>
          <p:cNvSpPr/>
          <p:nvPr userDrawn="1"/>
        </p:nvSpPr>
        <p:spPr bwMode="auto">
          <a:xfrm>
            <a:off x="0" y="1773238"/>
            <a:ext cx="7051675" cy="1411287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6B3709-0C86-D057-E7FB-DD220A242B4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77813" y="4687888"/>
            <a:ext cx="8594725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Freeform 77">
            <a:extLst>
              <a:ext uri="{FF2B5EF4-FFF2-40B4-BE49-F238E27FC236}">
                <a16:creationId xmlns:a16="http://schemas.microsoft.com/office/drawing/2014/main" id="{05FA1309-C8EB-CDC5-8467-27DEF6DA83A4}"/>
              </a:ext>
            </a:extLst>
          </p:cNvPr>
          <p:cNvSpPr>
            <a:spLocks/>
          </p:cNvSpPr>
          <p:nvPr userDrawn="1"/>
        </p:nvSpPr>
        <p:spPr bwMode="auto">
          <a:xfrm>
            <a:off x="8393113" y="4800600"/>
            <a:ext cx="481012" cy="231775"/>
          </a:xfrm>
          <a:custGeom>
            <a:avLst/>
            <a:gdLst>
              <a:gd name="T0" fmla="*/ 481012 w 350"/>
              <a:gd name="T1" fmla="*/ 71523 h 168"/>
              <a:gd name="T2" fmla="*/ 371066 w 350"/>
              <a:gd name="T3" fmla="*/ 178807 h 168"/>
              <a:gd name="T4" fmla="*/ 329837 w 350"/>
              <a:gd name="T5" fmla="*/ 137544 h 168"/>
              <a:gd name="T6" fmla="*/ 281736 w 350"/>
              <a:gd name="T7" fmla="*/ 125165 h 168"/>
              <a:gd name="T8" fmla="*/ 276238 w 350"/>
              <a:gd name="T9" fmla="*/ 118288 h 168"/>
              <a:gd name="T10" fmla="*/ 274864 w 350"/>
              <a:gd name="T11" fmla="*/ 112786 h 168"/>
              <a:gd name="T12" fmla="*/ 278987 w 350"/>
              <a:gd name="T13" fmla="*/ 100407 h 168"/>
              <a:gd name="T14" fmla="*/ 278987 w 350"/>
              <a:gd name="T15" fmla="*/ 100407 h 168"/>
              <a:gd name="T16" fmla="*/ 281736 w 350"/>
              <a:gd name="T17" fmla="*/ 99032 h 168"/>
              <a:gd name="T18" fmla="*/ 321591 w 350"/>
              <a:gd name="T19" fmla="*/ 97656 h 168"/>
              <a:gd name="T20" fmla="*/ 365569 w 350"/>
              <a:gd name="T21" fmla="*/ 116912 h 168"/>
              <a:gd name="T22" fmla="*/ 305099 w 350"/>
              <a:gd name="T23" fmla="*/ 66021 h 168"/>
              <a:gd name="T24" fmla="*/ 246003 w 350"/>
              <a:gd name="T25" fmla="*/ 100407 h 168"/>
              <a:gd name="T26" fmla="*/ 244629 w 350"/>
              <a:gd name="T27" fmla="*/ 104533 h 168"/>
              <a:gd name="T28" fmla="*/ 167667 w 350"/>
              <a:gd name="T29" fmla="*/ 82526 h 168"/>
              <a:gd name="T30" fmla="*/ 244629 w 350"/>
              <a:gd name="T31" fmla="*/ 56393 h 168"/>
              <a:gd name="T32" fmla="*/ 210271 w 350"/>
              <a:gd name="T33" fmla="*/ 0 h 168"/>
              <a:gd name="T34" fmla="*/ 133309 w 350"/>
              <a:gd name="T35" fmla="*/ 2751 h 168"/>
              <a:gd name="T36" fmla="*/ 98951 w 350"/>
              <a:gd name="T37" fmla="*/ 100407 h 168"/>
              <a:gd name="T38" fmla="*/ 34358 w 350"/>
              <a:gd name="T39" fmla="*/ 100407 h 168"/>
              <a:gd name="T40" fmla="*/ 0 w 350"/>
              <a:gd name="T41" fmla="*/ 2751 h 168"/>
              <a:gd name="T42" fmla="*/ 65967 w 350"/>
              <a:gd name="T43" fmla="*/ 163677 h 168"/>
              <a:gd name="T44" fmla="*/ 133309 w 350"/>
              <a:gd name="T45" fmla="*/ 88028 h 168"/>
              <a:gd name="T46" fmla="*/ 256998 w 350"/>
              <a:gd name="T47" fmla="*/ 147172 h 168"/>
              <a:gd name="T48" fmla="*/ 294104 w 350"/>
              <a:gd name="T49" fmla="*/ 160927 h 168"/>
              <a:gd name="T50" fmla="*/ 332585 w 350"/>
              <a:gd name="T51" fmla="*/ 171930 h 168"/>
              <a:gd name="T52" fmla="*/ 325714 w 350"/>
              <a:gd name="T53" fmla="*/ 202190 h 168"/>
              <a:gd name="T54" fmla="*/ 278987 w 350"/>
              <a:gd name="T55" fmla="*/ 193937 h 168"/>
              <a:gd name="T56" fmla="*/ 241880 w 350"/>
              <a:gd name="T57" fmla="*/ 178807 h 168"/>
              <a:gd name="T58" fmla="*/ 307848 w 350"/>
              <a:gd name="T59" fmla="*/ 231074 h 168"/>
              <a:gd name="T60" fmla="*/ 371066 w 350"/>
              <a:gd name="T61" fmla="*/ 184309 h 168"/>
              <a:gd name="T62" fmla="*/ 405424 w 350"/>
              <a:gd name="T63" fmla="*/ 228323 h 168"/>
              <a:gd name="T64" fmla="*/ 471392 w 350"/>
              <a:gd name="T65" fmla="*/ 163677 h 168"/>
              <a:gd name="T66" fmla="*/ 405424 w 350"/>
              <a:gd name="T67" fmla="*/ 136169 h 168"/>
              <a:gd name="T68" fmla="*/ 481012 w 350"/>
              <a:gd name="T69" fmla="*/ 100407 h 1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0041077-8A48-AF37-32AE-F6BADA1061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A6D8CA4-2B70-6F11-3504-40B0E15F31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 smtClean="0"/>
            </a:lvl1pPr>
          </a:lstStyle>
          <a:p>
            <a:pPr>
              <a:defRPr/>
            </a:pPr>
            <a:fld id="{A123739D-6CEE-794B-A6FF-D51C26BD3B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4412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720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>
            <a:extLst>
              <a:ext uri="{FF2B5EF4-FFF2-40B4-BE49-F238E27FC236}">
                <a16:creationId xmlns:a16="http://schemas.microsoft.com/office/drawing/2014/main" id="{5BC210A5-4AA2-DA7F-81D5-F1806C36CC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865563" y="2036763"/>
            <a:ext cx="15700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639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AE70EE-C188-53DA-5768-36F169C16F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1884363"/>
            <a:ext cx="1373188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922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CC2A3D-5C66-16E7-701D-D881F3DB8F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49975" y="1646238"/>
            <a:ext cx="2994025" cy="3497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1600" b="1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86CA35-BDE0-F835-3B1A-1041522A79DA}"/>
              </a:ext>
            </a:extLst>
          </p:cNvPr>
          <p:cNvSpPr/>
          <p:nvPr userDrawn="1"/>
        </p:nvSpPr>
        <p:spPr bwMode="auto">
          <a:xfrm>
            <a:off x="0" y="0"/>
            <a:ext cx="6149975" cy="164623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3176E-9C61-BBBE-B154-AED2A8F686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0"/>
            <a:ext cx="29940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F25B68-CF65-73E2-852F-CB0E2BDA88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063"/>
            <a:ext cx="6149975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9C4687-8C79-A12D-5D59-0F3F247C79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61499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F7B31D-5670-FED9-5D9D-D8B80ADA12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2016125"/>
            <a:ext cx="161448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39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Mt. Z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8889E5-EE9B-83B4-776A-32B3B42AEE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49975" y="1646238"/>
            <a:ext cx="2994025" cy="34972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1600" b="1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950BFE-13BB-53D5-8C14-06BA49B20B3B}"/>
              </a:ext>
            </a:extLst>
          </p:cNvPr>
          <p:cNvSpPr/>
          <p:nvPr userDrawn="1"/>
        </p:nvSpPr>
        <p:spPr bwMode="auto">
          <a:xfrm>
            <a:off x="0" y="0"/>
            <a:ext cx="6149975" cy="164623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7AE49-2710-C568-4548-A4586E708E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9525"/>
            <a:ext cx="29940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EBE278-933D-E83C-7EC7-215D7A4270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063"/>
            <a:ext cx="6149975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7B3624-C389-5AB7-7E0D-FECA673C71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1995488"/>
            <a:ext cx="1614488" cy="16144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FA1D909-D2EF-C851-AAFB-AE8955A796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 t="35407" b="39964"/>
          <a:stretch/>
        </p:blipFill>
        <p:spPr>
          <a:xfrm>
            <a:off x="-993775" y="0"/>
            <a:ext cx="7143750" cy="138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22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0DAA8C-49EF-E3C8-DBC2-917E5C1A6C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646238"/>
            <a:ext cx="2994025" cy="3497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1600" b="1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B984B5-E023-95FA-3AA7-C35C18A072A4}"/>
              </a:ext>
            </a:extLst>
          </p:cNvPr>
          <p:cNvSpPr/>
          <p:nvPr userDrawn="1"/>
        </p:nvSpPr>
        <p:spPr bwMode="auto">
          <a:xfrm>
            <a:off x="2757488" y="0"/>
            <a:ext cx="6386512" cy="164623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EEBD1-A70F-8CF5-9513-2522071B31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0" y="0"/>
            <a:ext cx="27606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B848E7-88FB-030A-BA35-B1B2A01B4A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1257300"/>
            <a:ext cx="63865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A4CD19-1279-4FA0-35D3-065F7AB229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016125"/>
            <a:ext cx="1614487" cy="16144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673394-05F7-93E9-EC2C-2EB01F706C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5936" r="2464" b="11182"/>
          <a:stretch>
            <a:fillRect/>
          </a:stretch>
        </p:blipFill>
        <p:spPr bwMode="auto">
          <a:xfrm>
            <a:off x="2755900" y="30163"/>
            <a:ext cx="638810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241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6052C9-87C0-3DF0-CE78-6B64792572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646238"/>
            <a:ext cx="2994025" cy="34972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1600" b="1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6CBB2-B2DD-B8CC-7102-F3188AF11888}"/>
              </a:ext>
            </a:extLst>
          </p:cNvPr>
          <p:cNvSpPr/>
          <p:nvPr userDrawn="1"/>
        </p:nvSpPr>
        <p:spPr bwMode="auto">
          <a:xfrm>
            <a:off x="2757488" y="0"/>
            <a:ext cx="6386512" cy="164623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8CA4A-D0EC-6B6C-AD6B-434CF2684F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74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B257DC-37AC-E887-A437-74ABAC3119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1257300"/>
            <a:ext cx="63865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FA1D914-2C13-B4A6-3F95-7E08F7A6F0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/>
          <a:srcRect t="37974" b="37397"/>
          <a:stretch/>
        </p:blipFill>
        <p:spPr>
          <a:xfrm>
            <a:off x="2755900" y="15875"/>
            <a:ext cx="6388100" cy="1241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44DA33-0856-9FF3-E361-2ED43F483C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016125"/>
            <a:ext cx="1614487" cy="16144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899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F6D03143-BF39-7FB1-EF22-30F0F0D7FF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D31B7BBC-F809-438A-E8C6-23CDB73F3B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0C2192-F8D3-5A48-A2F8-6886EB2675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563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9" y="337931"/>
            <a:ext cx="8587407" cy="406510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3485B3F1-03A0-7CBE-D9E5-689408F5EC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0860B8D3-FFD2-A402-C3F6-BF3B1E1723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7ED088-FB68-0E42-AF57-2744BD15D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234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2" y="695741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453585" y="1401763"/>
            <a:ext cx="3915528" cy="29321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20"/>
          </p:nvPr>
        </p:nvSpPr>
        <p:spPr>
          <a:xfrm>
            <a:off x="4733354" y="1401763"/>
            <a:ext cx="3915528" cy="29321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5FA804A9-483B-EE98-65BF-8D6BB70B192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4A5F518E-14FA-27EA-926A-C76AFC017E4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b="0" i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5FC7EF-0590-1946-ACF8-FF02F96190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0171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D49002E-BFD2-8892-2FCA-B8DA07FBE6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198438"/>
            <a:ext cx="11922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138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CCDA2E1-5937-4E50-FF57-3882E2F6FE2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5644DEC-CC0A-7D60-C3F3-BCF00D99BD4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F1E075-DDF3-DD4E-8A7E-4A3AFA23A2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235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7ABD604-78E5-6ADA-5BE5-144964B5EE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198438"/>
            <a:ext cx="11922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13800">
                <a:solidFill>
                  <a:schemeClr val="accent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accent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6BCD47D-4454-01A8-E99A-B90882340E3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7FA3DB3-540A-7B10-EB11-7A5B4B479C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783428-3A25-3244-9B93-A7E8BB8229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055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3">
            <a:extLst>
              <a:ext uri="{FF2B5EF4-FFF2-40B4-BE49-F238E27FC236}">
                <a16:creationId xmlns:a16="http://schemas.microsoft.com/office/drawing/2014/main" id="{B2494A8A-6723-56D9-8541-46794C09A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401763"/>
            <a:ext cx="8137525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792C7585-E15E-78CF-FE42-E65D5A2DD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19088"/>
            <a:ext cx="81724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 Here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F16E1DA8-0657-6032-39A3-8B081F58C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688" y="4852988"/>
            <a:ext cx="4311650" cy="10318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4ED3AB2-A126-2BC8-C23B-D7FF22CEF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1463" y="4840288"/>
            <a:ext cx="246062" cy="11588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 b="0" i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9C4CE4-DC9D-E941-A644-A0E085C0F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30" name="Straight Connector 35">
            <a:extLst>
              <a:ext uri="{FF2B5EF4-FFF2-40B4-BE49-F238E27FC236}">
                <a16:creationId xmlns:a16="http://schemas.microsoft.com/office/drawing/2014/main" id="{5DA7C855-EBD8-4DF0-AC2C-D8E35EF12BE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65125" y="4687888"/>
            <a:ext cx="8413750" cy="0"/>
          </a:xfrm>
          <a:prstGeom prst="line">
            <a:avLst/>
          </a:prstGeom>
          <a:noFill/>
          <a:ln w="3175">
            <a:solidFill>
              <a:srgbClr val="0520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1" name="Straight Connector 8">
            <a:extLst>
              <a:ext uri="{FF2B5EF4-FFF2-40B4-BE49-F238E27FC236}">
                <a16:creationId xmlns:a16="http://schemas.microsoft.com/office/drawing/2014/main" id="{124236C2-C1CF-EBDA-6DB9-B7BF4BEEC3E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77813" y="4687888"/>
            <a:ext cx="8594725" cy="0"/>
          </a:xfrm>
          <a:prstGeom prst="line">
            <a:avLst/>
          </a:prstGeom>
          <a:noFill/>
          <a:ln w="3175">
            <a:solidFill>
              <a:srgbClr val="0520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Freeform 77">
            <a:extLst>
              <a:ext uri="{FF2B5EF4-FFF2-40B4-BE49-F238E27FC236}">
                <a16:creationId xmlns:a16="http://schemas.microsoft.com/office/drawing/2014/main" id="{DBCF3864-446D-7738-8D1B-FD16272FBE4B}"/>
              </a:ext>
            </a:extLst>
          </p:cNvPr>
          <p:cNvSpPr>
            <a:spLocks/>
          </p:cNvSpPr>
          <p:nvPr userDrawn="1"/>
        </p:nvSpPr>
        <p:spPr bwMode="auto">
          <a:xfrm>
            <a:off x="8393113" y="4800600"/>
            <a:ext cx="481012" cy="231775"/>
          </a:xfrm>
          <a:custGeom>
            <a:avLst/>
            <a:gdLst>
              <a:gd name="T0" fmla="*/ 481012 w 350"/>
              <a:gd name="T1" fmla="*/ 71523 h 168"/>
              <a:gd name="T2" fmla="*/ 371066 w 350"/>
              <a:gd name="T3" fmla="*/ 178807 h 168"/>
              <a:gd name="T4" fmla="*/ 329837 w 350"/>
              <a:gd name="T5" fmla="*/ 137544 h 168"/>
              <a:gd name="T6" fmla="*/ 281736 w 350"/>
              <a:gd name="T7" fmla="*/ 125165 h 168"/>
              <a:gd name="T8" fmla="*/ 276238 w 350"/>
              <a:gd name="T9" fmla="*/ 118288 h 168"/>
              <a:gd name="T10" fmla="*/ 274864 w 350"/>
              <a:gd name="T11" fmla="*/ 112786 h 168"/>
              <a:gd name="T12" fmla="*/ 278987 w 350"/>
              <a:gd name="T13" fmla="*/ 100407 h 168"/>
              <a:gd name="T14" fmla="*/ 278987 w 350"/>
              <a:gd name="T15" fmla="*/ 100407 h 168"/>
              <a:gd name="T16" fmla="*/ 281736 w 350"/>
              <a:gd name="T17" fmla="*/ 99032 h 168"/>
              <a:gd name="T18" fmla="*/ 321591 w 350"/>
              <a:gd name="T19" fmla="*/ 97656 h 168"/>
              <a:gd name="T20" fmla="*/ 365569 w 350"/>
              <a:gd name="T21" fmla="*/ 116912 h 168"/>
              <a:gd name="T22" fmla="*/ 305099 w 350"/>
              <a:gd name="T23" fmla="*/ 66021 h 168"/>
              <a:gd name="T24" fmla="*/ 246003 w 350"/>
              <a:gd name="T25" fmla="*/ 100407 h 168"/>
              <a:gd name="T26" fmla="*/ 244629 w 350"/>
              <a:gd name="T27" fmla="*/ 104533 h 168"/>
              <a:gd name="T28" fmla="*/ 167667 w 350"/>
              <a:gd name="T29" fmla="*/ 82526 h 168"/>
              <a:gd name="T30" fmla="*/ 244629 w 350"/>
              <a:gd name="T31" fmla="*/ 56393 h 168"/>
              <a:gd name="T32" fmla="*/ 210271 w 350"/>
              <a:gd name="T33" fmla="*/ 0 h 168"/>
              <a:gd name="T34" fmla="*/ 133309 w 350"/>
              <a:gd name="T35" fmla="*/ 2751 h 168"/>
              <a:gd name="T36" fmla="*/ 98951 w 350"/>
              <a:gd name="T37" fmla="*/ 100407 h 168"/>
              <a:gd name="T38" fmla="*/ 34358 w 350"/>
              <a:gd name="T39" fmla="*/ 100407 h 168"/>
              <a:gd name="T40" fmla="*/ 0 w 350"/>
              <a:gd name="T41" fmla="*/ 2751 h 168"/>
              <a:gd name="T42" fmla="*/ 65967 w 350"/>
              <a:gd name="T43" fmla="*/ 163677 h 168"/>
              <a:gd name="T44" fmla="*/ 133309 w 350"/>
              <a:gd name="T45" fmla="*/ 88028 h 168"/>
              <a:gd name="T46" fmla="*/ 256998 w 350"/>
              <a:gd name="T47" fmla="*/ 147172 h 168"/>
              <a:gd name="T48" fmla="*/ 294104 w 350"/>
              <a:gd name="T49" fmla="*/ 160927 h 168"/>
              <a:gd name="T50" fmla="*/ 332585 w 350"/>
              <a:gd name="T51" fmla="*/ 171930 h 168"/>
              <a:gd name="T52" fmla="*/ 325714 w 350"/>
              <a:gd name="T53" fmla="*/ 202190 h 168"/>
              <a:gd name="T54" fmla="*/ 278987 w 350"/>
              <a:gd name="T55" fmla="*/ 193937 h 168"/>
              <a:gd name="T56" fmla="*/ 241880 w 350"/>
              <a:gd name="T57" fmla="*/ 178807 h 168"/>
              <a:gd name="T58" fmla="*/ 307848 w 350"/>
              <a:gd name="T59" fmla="*/ 231074 h 168"/>
              <a:gd name="T60" fmla="*/ 371066 w 350"/>
              <a:gd name="T61" fmla="*/ 184309 h 168"/>
              <a:gd name="T62" fmla="*/ 405424 w 350"/>
              <a:gd name="T63" fmla="*/ 228323 h 168"/>
              <a:gd name="T64" fmla="*/ 471392 w 350"/>
              <a:gd name="T65" fmla="*/ 163677 h 168"/>
              <a:gd name="T66" fmla="*/ 405424 w 350"/>
              <a:gd name="T67" fmla="*/ 136169 h 168"/>
              <a:gd name="T68" fmla="*/ 481012 w 350"/>
              <a:gd name="T69" fmla="*/ 100407 h 1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  <p:sldLayoutId id="2147484077" r:id="rId14"/>
    <p:sldLayoutId id="2147484078" r:id="rId15"/>
    <p:sldLayoutId id="2147484079" r:id="rId16"/>
  </p:sldLayoutIdLst>
  <p:transition>
    <p:fade/>
  </p:transition>
  <p:hf hdr="0"/>
  <p:txStyles>
    <p:titleStyle>
      <a:lvl1pPr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lang="en-US" sz="3600" kern="1200" dirty="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1pPr>
      <a:lvl2pPr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2pPr>
      <a:lvl3pPr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3pPr>
      <a:lvl4pPr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4pPr>
      <a:lvl5pPr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5pPr>
      <a:lvl6pPr marL="4572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6pPr>
      <a:lvl7pPr marL="9144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7pPr>
      <a:lvl8pPr marL="13716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8pPr>
      <a:lvl9pPr marL="18288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9pPr>
    </p:titleStyle>
    <p:bodyStyle>
      <a:lvl1pPr marL="231775" indent="-231775" algn="l" defTabSz="639763" rtl="0" fontAlgn="base">
        <a:spcBef>
          <a:spcPct val="0"/>
        </a:spcBef>
        <a:spcAft>
          <a:spcPts val="600"/>
        </a:spcAft>
        <a:buClr>
          <a:schemeClr val="accent1"/>
        </a:buClr>
        <a:buSzPct val="80000"/>
        <a:buFont typeface="Wingdings" pitchFamily="2" charset="2"/>
        <a:buChar char="§"/>
        <a:defRPr lang="en-US" sz="2200" kern="1200" dirty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  <a:lvl2pPr marL="520700" indent="-225425" algn="l" defTabSz="639763" rtl="0" fontAlgn="base">
        <a:spcBef>
          <a:spcPct val="0"/>
        </a:spcBef>
        <a:spcAft>
          <a:spcPts val="600"/>
        </a:spcAft>
        <a:buClr>
          <a:schemeClr val="tx1"/>
        </a:buClr>
        <a:buSzPct val="100000"/>
        <a:buFont typeface=".AppleSystemUIFont"/>
        <a:buChar char="-"/>
        <a:defRPr lang="en-US" sz="2000" kern="1200" dirty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2pPr>
      <a:lvl3pPr marL="744538" indent="-165100" algn="l" defTabSz="639763" rtl="0" fontAlgn="base">
        <a:spcBef>
          <a:spcPct val="0"/>
        </a:spcBef>
        <a:spcAft>
          <a:spcPts val="600"/>
        </a:spcAft>
        <a:buClr>
          <a:schemeClr val="accent1"/>
        </a:buClr>
        <a:buSzPct val="80000"/>
        <a:buFont typeface="Wingdings" pitchFamily="2" charset="2"/>
        <a:buChar char="§"/>
        <a:defRPr lang="en-US" kern="1200" dirty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3pPr>
      <a:lvl4pPr marL="977900" indent="-171450" algn="l" defTabSz="639763" rtl="0" fontAlgn="base">
        <a:spcBef>
          <a:spcPct val="0"/>
        </a:spcBef>
        <a:spcAft>
          <a:spcPts val="600"/>
        </a:spcAft>
        <a:buClr>
          <a:schemeClr val="tx1"/>
        </a:buClr>
        <a:buSzPct val="100000"/>
        <a:buFont typeface=".AppleSystemUIFont"/>
        <a:buChar char="-"/>
        <a:defRPr lang="en-US" sz="1600" kern="1200" dirty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4pPr>
      <a:lvl5pPr marL="1311275" indent="-225425" algn="l" defTabSz="639763" rtl="0" fontAlgn="base">
        <a:spcBef>
          <a:spcPct val="0"/>
        </a:spcBef>
        <a:spcAft>
          <a:spcPts val="1000"/>
        </a:spcAft>
        <a:buClr>
          <a:schemeClr val="accent1"/>
        </a:buClr>
        <a:buSzPct val="80000"/>
        <a:buFont typeface="Wingdings" pitchFamily="2" charset="2"/>
        <a:buChar char="§"/>
        <a:defRPr lang="en-US" sz="1400" kern="1200" dirty="0">
          <a:solidFill>
            <a:schemeClr val="tx1"/>
          </a:solidFill>
          <a:latin typeface="+mn-lt"/>
          <a:ea typeface="Helvetica Neue" panose="02000503000000020004" pitchFamily="2" charset="0"/>
          <a:cs typeface="Helvetica Neue" panose="02000503000000020004" pitchFamily="2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0AE875FA-0FEA-83B7-4E97-96FF00FAD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688" y="4852988"/>
            <a:ext cx="4311650" cy="10318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F21333E-4316-F784-C23F-61390C588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1463" y="4840288"/>
            <a:ext cx="246062" cy="11588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 b="0" i="0" smtClean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152AE2-B182-1A4C-9253-09EBFC6F28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052" name="Straight Connector 35">
            <a:extLst>
              <a:ext uri="{FF2B5EF4-FFF2-40B4-BE49-F238E27FC236}">
                <a16:creationId xmlns:a16="http://schemas.microsoft.com/office/drawing/2014/main" id="{96A2DDDD-0A07-072E-33F7-1FD8EB1BFA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125" y="4687888"/>
            <a:ext cx="8413750" cy="0"/>
          </a:xfrm>
          <a:prstGeom prst="line">
            <a:avLst/>
          </a:prstGeom>
          <a:noFill/>
          <a:ln w="3175">
            <a:solidFill>
              <a:srgbClr val="0520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3" name="Straight Connector 8">
            <a:extLst>
              <a:ext uri="{FF2B5EF4-FFF2-40B4-BE49-F238E27FC236}">
                <a16:creationId xmlns:a16="http://schemas.microsoft.com/office/drawing/2014/main" id="{E8BEC289-AA14-E2B9-D604-E6FD2799CF1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77813" y="4687888"/>
            <a:ext cx="8594725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Freeform 77">
            <a:extLst>
              <a:ext uri="{FF2B5EF4-FFF2-40B4-BE49-F238E27FC236}">
                <a16:creationId xmlns:a16="http://schemas.microsoft.com/office/drawing/2014/main" id="{B9509D1B-32B8-0F7F-3FD1-003CAF484D02}"/>
              </a:ext>
            </a:extLst>
          </p:cNvPr>
          <p:cNvSpPr>
            <a:spLocks/>
          </p:cNvSpPr>
          <p:nvPr userDrawn="1"/>
        </p:nvSpPr>
        <p:spPr bwMode="auto">
          <a:xfrm>
            <a:off x="8393113" y="4800600"/>
            <a:ext cx="481012" cy="231775"/>
          </a:xfrm>
          <a:custGeom>
            <a:avLst/>
            <a:gdLst>
              <a:gd name="T0" fmla="*/ 481012 w 350"/>
              <a:gd name="T1" fmla="*/ 71523 h 168"/>
              <a:gd name="T2" fmla="*/ 371066 w 350"/>
              <a:gd name="T3" fmla="*/ 178807 h 168"/>
              <a:gd name="T4" fmla="*/ 329837 w 350"/>
              <a:gd name="T5" fmla="*/ 137544 h 168"/>
              <a:gd name="T6" fmla="*/ 281736 w 350"/>
              <a:gd name="T7" fmla="*/ 125165 h 168"/>
              <a:gd name="T8" fmla="*/ 276238 w 350"/>
              <a:gd name="T9" fmla="*/ 118288 h 168"/>
              <a:gd name="T10" fmla="*/ 274864 w 350"/>
              <a:gd name="T11" fmla="*/ 112786 h 168"/>
              <a:gd name="T12" fmla="*/ 278987 w 350"/>
              <a:gd name="T13" fmla="*/ 100407 h 168"/>
              <a:gd name="T14" fmla="*/ 278987 w 350"/>
              <a:gd name="T15" fmla="*/ 100407 h 168"/>
              <a:gd name="T16" fmla="*/ 281736 w 350"/>
              <a:gd name="T17" fmla="*/ 99032 h 168"/>
              <a:gd name="T18" fmla="*/ 321591 w 350"/>
              <a:gd name="T19" fmla="*/ 97656 h 168"/>
              <a:gd name="T20" fmla="*/ 365569 w 350"/>
              <a:gd name="T21" fmla="*/ 116912 h 168"/>
              <a:gd name="T22" fmla="*/ 305099 w 350"/>
              <a:gd name="T23" fmla="*/ 66021 h 168"/>
              <a:gd name="T24" fmla="*/ 246003 w 350"/>
              <a:gd name="T25" fmla="*/ 100407 h 168"/>
              <a:gd name="T26" fmla="*/ 244629 w 350"/>
              <a:gd name="T27" fmla="*/ 104533 h 168"/>
              <a:gd name="T28" fmla="*/ 167667 w 350"/>
              <a:gd name="T29" fmla="*/ 82526 h 168"/>
              <a:gd name="T30" fmla="*/ 244629 w 350"/>
              <a:gd name="T31" fmla="*/ 56393 h 168"/>
              <a:gd name="T32" fmla="*/ 210271 w 350"/>
              <a:gd name="T33" fmla="*/ 0 h 168"/>
              <a:gd name="T34" fmla="*/ 133309 w 350"/>
              <a:gd name="T35" fmla="*/ 2751 h 168"/>
              <a:gd name="T36" fmla="*/ 98951 w 350"/>
              <a:gd name="T37" fmla="*/ 100407 h 168"/>
              <a:gd name="T38" fmla="*/ 34358 w 350"/>
              <a:gd name="T39" fmla="*/ 100407 h 168"/>
              <a:gd name="T40" fmla="*/ 0 w 350"/>
              <a:gd name="T41" fmla="*/ 2751 h 168"/>
              <a:gd name="T42" fmla="*/ 65967 w 350"/>
              <a:gd name="T43" fmla="*/ 163677 h 168"/>
              <a:gd name="T44" fmla="*/ 133309 w 350"/>
              <a:gd name="T45" fmla="*/ 88028 h 168"/>
              <a:gd name="T46" fmla="*/ 256998 w 350"/>
              <a:gd name="T47" fmla="*/ 147172 h 168"/>
              <a:gd name="T48" fmla="*/ 294104 w 350"/>
              <a:gd name="T49" fmla="*/ 160927 h 168"/>
              <a:gd name="T50" fmla="*/ 332585 w 350"/>
              <a:gd name="T51" fmla="*/ 171930 h 168"/>
              <a:gd name="T52" fmla="*/ 325714 w 350"/>
              <a:gd name="T53" fmla="*/ 202190 h 168"/>
              <a:gd name="T54" fmla="*/ 278987 w 350"/>
              <a:gd name="T55" fmla="*/ 193937 h 168"/>
              <a:gd name="T56" fmla="*/ 241880 w 350"/>
              <a:gd name="T57" fmla="*/ 178807 h 168"/>
              <a:gd name="T58" fmla="*/ 307848 w 350"/>
              <a:gd name="T59" fmla="*/ 231074 h 168"/>
              <a:gd name="T60" fmla="*/ 371066 w 350"/>
              <a:gd name="T61" fmla="*/ 184309 h 168"/>
              <a:gd name="T62" fmla="*/ 405424 w 350"/>
              <a:gd name="T63" fmla="*/ 228323 h 168"/>
              <a:gd name="T64" fmla="*/ 471392 w 350"/>
              <a:gd name="T65" fmla="*/ 163677 h 168"/>
              <a:gd name="T66" fmla="*/ 405424 w 350"/>
              <a:gd name="T67" fmla="*/ 136169 h 168"/>
              <a:gd name="T68" fmla="*/ 481012 w 350"/>
              <a:gd name="T69" fmla="*/ 100407 h 1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Text Placeholder 3">
            <a:extLst>
              <a:ext uri="{FF2B5EF4-FFF2-40B4-BE49-F238E27FC236}">
                <a16:creationId xmlns:a16="http://schemas.microsoft.com/office/drawing/2014/main" id="{A7803694-2D4A-440E-DD14-744C0EA5D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401763"/>
            <a:ext cx="8137525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2056" name="Title Placeholder 1">
            <a:extLst>
              <a:ext uri="{FF2B5EF4-FFF2-40B4-BE49-F238E27FC236}">
                <a16:creationId xmlns:a16="http://schemas.microsoft.com/office/drawing/2014/main" id="{0ACF890D-68DE-B918-B593-CCD92F986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19088"/>
            <a:ext cx="81724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  <p:sldLayoutId id="2147484095" r:id="rId16"/>
    <p:sldLayoutId id="2147484062" r:id="rId17"/>
    <p:sldLayoutId id="2147484063" r:id="rId18"/>
    <p:sldLayoutId id="2147484096" r:id="rId19"/>
    <p:sldLayoutId id="2147484097" r:id="rId20"/>
    <p:sldLayoutId id="2147484098" r:id="rId21"/>
    <p:sldLayoutId id="2147484099" r:id="rId22"/>
    <p:sldLayoutId id="2147484100" r:id="rId23"/>
    <p:sldLayoutId id="2147484101" r:id="rId24"/>
    <p:sldLayoutId id="2147484102" r:id="rId25"/>
    <p:sldLayoutId id="2147484103" r:id="rId26"/>
    <p:sldLayoutId id="2147484104" r:id="rId27"/>
    <p:sldLayoutId id="2147484105" r:id="rId28"/>
    <p:sldLayoutId id="2147484106" r:id="rId29"/>
    <p:sldLayoutId id="2147484107" r:id="rId30"/>
    <p:sldLayoutId id="2147484108" r:id="rId31"/>
  </p:sldLayoutIdLst>
  <p:transition>
    <p:fade/>
  </p:transition>
  <p:hf hdr="0"/>
  <p:txStyles>
    <p:titleStyle>
      <a:lvl1pPr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lang="en-US" sz="3600" kern="1200" dirty="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1pPr>
      <a:lvl2pPr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2pPr>
      <a:lvl3pPr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3pPr>
      <a:lvl4pPr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4pPr>
      <a:lvl5pPr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5pPr>
      <a:lvl6pPr marL="4572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6pPr>
      <a:lvl7pPr marL="9144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7pPr>
      <a:lvl8pPr marL="13716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8pPr>
      <a:lvl9pPr marL="18288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9pPr>
    </p:titleStyle>
    <p:bodyStyle>
      <a:lvl1pPr marL="231775" indent="-231775" algn="l" defTabSz="639763" rtl="0" fontAlgn="base">
        <a:spcBef>
          <a:spcPct val="0"/>
        </a:spcBef>
        <a:spcAft>
          <a:spcPts val="600"/>
        </a:spcAft>
        <a:buClr>
          <a:schemeClr val="accent1"/>
        </a:buClr>
        <a:buSzPct val="80000"/>
        <a:buFont typeface="Wingdings" pitchFamily="2" charset="2"/>
        <a:buChar char="§"/>
        <a:defRPr lang="en-US" sz="2200" kern="1200" dirty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  <a:lvl2pPr marL="520700" indent="-225425" algn="l" defTabSz="639763" rtl="0" fontAlgn="base">
        <a:spcBef>
          <a:spcPct val="0"/>
        </a:spcBef>
        <a:spcAft>
          <a:spcPts val="600"/>
        </a:spcAft>
        <a:buClr>
          <a:schemeClr val="tx2"/>
        </a:buClr>
        <a:buSzPct val="100000"/>
        <a:buFont typeface=".AppleSystemUIFont"/>
        <a:buChar char="-"/>
        <a:defRPr lang="en-US" sz="2000" kern="1200" dirty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2pPr>
      <a:lvl3pPr marL="744538" indent="-165100" algn="l" defTabSz="639763" rtl="0" fontAlgn="base">
        <a:spcBef>
          <a:spcPct val="0"/>
        </a:spcBef>
        <a:spcAft>
          <a:spcPts val="600"/>
        </a:spcAft>
        <a:buClr>
          <a:schemeClr val="accent1"/>
        </a:buClr>
        <a:buSzPct val="80000"/>
        <a:buFont typeface="Wingdings" pitchFamily="2" charset="2"/>
        <a:buChar char="§"/>
        <a:defRPr lang="en-US" kern="1200" dirty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3pPr>
      <a:lvl4pPr marL="977900" indent="-171450" algn="l" defTabSz="639763" rtl="0" fontAlgn="base">
        <a:spcBef>
          <a:spcPct val="0"/>
        </a:spcBef>
        <a:spcAft>
          <a:spcPts val="600"/>
        </a:spcAft>
        <a:buClr>
          <a:schemeClr val="tx2"/>
        </a:buClr>
        <a:buSzPct val="100000"/>
        <a:buFont typeface=".AppleSystemUIFont"/>
        <a:buChar char="-"/>
        <a:defRPr lang="en-US" sz="1600" kern="1200" dirty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4pPr>
      <a:lvl5pPr marL="1311275" indent="-225425" algn="l" defTabSz="639763" rtl="0" fontAlgn="base">
        <a:lnSpc>
          <a:spcPct val="200000"/>
        </a:lnSpc>
        <a:spcBef>
          <a:spcPct val="0"/>
        </a:spcBef>
        <a:spcAft>
          <a:spcPct val="0"/>
        </a:spcAft>
        <a:buClr>
          <a:srgbClr val="18A3AC"/>
        </a:buClr>
        <a:buSzPct val="80000"/>
        <a:buFont typeface="Wingdings" pitchFamily="2" charset="2"/>
        <a:buChar char="§"/>
        <a:defRPr lang="en-US" sz="2000" kern="1200" dirty="0">
          <a:solidFill>
            <a:schemeClr val="tx1"/>
          </a:solidFill>
          <a:latin typeface="+mj-lt"/>
          <a:ea typeface="Helvetica Neue" panose="02000503000000020004" pitchFamily="2" charset="0"/>
          <a:cs typeface="Helvetica Neue" panose="02000503000000020004" pitchFamily="2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Classic">
  <a:themeElements>
    <a:clrScheme name="USCF Template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32A03E"/>
      </a:accent3>
      <a:accent4>
        <a:srgbClr val="6E61D7"/>
      </a:accent4>
      <a:accent5>
        <a:srgbClr val="A238BA"/>
      </a:accent5>
      <a:accent6>
        <a:srgbClr val="C32882"/>
      </a:accent6>
      <a:hlink>
        <a:srgbClr val="178CCB"/>
      </a:hlink>
      <a:folHlink>
        <a:srgbClr val="5F5F5F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noAutofit/>
      </a:bodyPr>
      <a:lstStyle>
        <a:defPPr marL="342900" indent="-342900">
          <a:buClr>
            <a:schemeClr val="accent1"/>
          </a:buClr>
          <a:buSzPct val="80000"/>
          <a:buFont typeface="Wingdings" charset="2"/>
          <a:buChar char="§"/>
          <a:defRPr sz="20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 Pattern 1">
  <a:themeElements>
    <a:clrScheme name="USCF Template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32A03E"/>
      </a:accent3>
      <a:accent4>
        <a:srgbClr val="6E61D7"/>
      </a:accent4>
      <a:accent5>
        <a:srgbClr val="A238BA"/>
      </a:accent5>
      <a:accent6>
        <a:srgbClr val="C32882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SCF Template">
    <a:dk1>
      <a:srgbClr val="052049"/>
    </a:dk1>
    <a:lt1>
      <a:srgbClr val="FFFFFF"/>
    </a:lt1>
    <a:dk2>
      <a:srgbClr val="052049"/>
    </a:dk2>
    <a:lt2>
      <a:srgbClr val="FFFFFF"/>
    </a:lt2>
    <a:accent1>
      <a:srgbClr val="178CCB"/>
    </a:accent1>
    <a:accent2>
      <a:srgbClr val="16A0AC"/>
    </a:accent2>
    <a:accent3>
      <a:srgbClr val="32A03E"/>
    </a:accent3>
    <a:accent4>
      <a:srgbClr val="6E61D7"/>
    </a:accent4>
    <a:accent5>
      <a:srgbClr val="A238BA"/>
    </a:accent5>
    <a:accent6>
      <a:srgbClr val="C32882"/>
    </a:accent6>
    <a:hlink>
      <a:srgbClr val="178CCB"/>
    </a:hlink>
    <a:folHlink>
      <a:srgbClr val="5F5F5F"/>
    </a:folHlink>
  </a:clrScheme>
</a:themeOverride>
</file>

<file path=ppt/theme/themeOverride10.xml><?xml version="1.0" encoding="utf-8"?>
<a:themeOverride xmlns:a="http://schemas.openxmlformats.org/drawingml/2006/main">
  <a:clrScheme name="USCF Template">
    <a:dk1>
      <a:srgbClr val="052049"/>
    </a:dk1>
    <a:lt1>
      <a:srgbClr val="FFFFFF"/>
    </a:lt1>
    <a:dk2>
      <a:srgbClr val="052049"/>
    </a:dk2>
    <a:lt2>
      <a:srgbClr val="FFFFFF"/>
    </a:lt2>
    <a:accent1>
      <a:srgbClr val="178CCB"/>
    </a:accent1>
    <a:accent2>
      <a:srgbClr val="16A0AC"/>
    </a:accent2>
    <a:accent3>
      <a:srgbClr val="32A03E"/>
    </a:accent3>
    <a:accent4>
      <a:srgbClr val="6E61D7"/>
    </a:accent4>
    <a:accent5>
      <a:srgbClr val="A238BA"/>
    </a:accent5>
    <a:accent6>
      <a:srgbClr val="C32882"/>
    </a:accent6>
    <a:hlink>
      <a:srgbClr val="178CCB"/>
    </a:hlink>
    <a:folHlink>
      <a:srgbClr val="5F5F5F"/>
    </a:folHlink>
  </a:clrScheme>
</a:themeOverride>
</file>

<file path=ppt/theme/themeOverride11.xml><?xml version="1.0" encoding="utf-8"?>
<a:themeOverride xmlns:a="http://schemas.openxmlformats.org/drawingml/2006/main">
  <a:clrScheme name="USCF Template">
    <a:dk1>
      <a:srgbClr val="052049"/>
    </a:dk1>
    <a:lt1>
      <a:srgbClr val="FFFFFF"/>
    </a:lt1>
    <a:dk2>
      <a:srgbClr val="052049"/>
    </a:dk2>
    <a:lt2>
      <a:srgbClr val="FFFFFF"/>
    </a:lt2>
    <a:accent1>
      <a:srgbClr val="178CCB"/>
    </a:accent1>
    <a:accent2>
      <a:srgbClr val="16A0AC"/>
    </a:accent2>
    <a:accent3>
      <a:srgbClr val="32A03E"/>
    </a:accent3>
    <a:accent4>
      <a:srgbClr val="6E61D7"/>
    </a:accent4>
    <a:accent5>
      <a:srgbClr val="A238BA"/>
    </a:accent5>
    <a:accent6>
      <a:srgbClr val="C32882"/>
    </a:accent6>
    <a:hlink>
      <a:srgbClr val="178CCB"/>
    </a:hlink>
    <a:folHlink>
      <a:srgbClr val="5F5F5F"/>
    </a:folHlink>
  </a:clrScheme>
</a:themeOverride>
</file>

<file path=ppt/theme/themeOverride2.xml><?xml version="1.0" encoding="utf-8"?>
<a:themeOverride xmlns:a="http://schemas.openxmlformats.org/drawingml/2006/main">
  <a:clrScheme name="USCF Template">
    <a:dk1>
      <a:srgbClr val="052049"/>
    </a:dk1>
    <a:lt1>
      <a:srgbClr val="FFFFFF"/>
    </a:lt1>
    <a:dk2>
      <a:srgbClr val="052049"/>
    </a:dk2>
    <a:lt2>
      <a:srgbClr val="FFFFFF"/>
    </a:lt2>
    <a:accent1>
      <a:srgbClr val="178CCB"/>
    </a:accent1>
    <a:accent2>
      <a:srgbClr val="16A0AC"/>
    </a:accent2>
    <a:accent3>
      <a:srgbClr val="32A03E"/>
    </a:accent3>
    <a:accent4>
      <a:srgbClr val="6E61D7"/>
    </a:accent4>
    <a:accent5>
      <a:srgbClr val="A238BA"/>
    </a:accent5>
    <a:accent6>
      <a:srgbClr val="C32882"/>
    </a:accent6>
    <a:hlink>
      <a:srgbClr val="178CCB"/>
    </a:hlink>
    <a:folHlink>
      <a:srgbClr val="5F5F5F"/>
    </a:folHlink>
  </a:clrScheme>
</a:themeOverride>
</file>

<file path=ppt/theme/themeOverride3.xml><?xml version="1.0" encoding="utf-8"?>
<a:themeOverride xmlns:a="http://schemas.openxmlformats.org/drawingml/2006/main">
  <a:clrScheme name="USCF Template">
    <a:dk1>
      <a:srgbClr val="052049"/>
    </a:dk1>
    <a:lt1>
      <a:srgbClr val="FFFFFF"/>
    </a:lt1>
    <a:dk2>
      <a:srgbClr val="052049"/>
    </a:dk2>
    <a:lt2>
      <a:srgbClr val="FFFFFF"/>
    </a:lt2>
    <a:accent1>
      <a:srgbClr val="178CCB"/>
    </a:accent1>
    <a:accent2>
      <a:srgbClr val="16A0AC"/>
    </a:accent2>
    <a:accent3>
      <a:srgbClr val="32A03E"/>
    </a:accent3>
    <a:accent4>
      <a:srgbClr val="6E61D7"/>
    </a:accent4>
    <a:accent5>
      <a:srgbClr val="A238BA"/>
    </a:accent5>
    <a:accent6>
      <a:srgbClr val="C32882"/>
    </a:accent6>
    <a:hlink>
      <a:srgbClr val="178CCB"/>
    </a:hlink>
    <a:folHlink>
      <a:srgbClr val="5F5F5F"/>
    </a:folHlink>
  </a:clrScheme>
</a:themeOverride>
</file>

<file path=ppt/theme/themeOverride4.xml><?xml version="1.0" encoding="utf-8"?>
<a:themeOverride xmlns:a="http://schemas.openxmlformats.org/drawingml/2006/main">
  <a:clrScheme name="USCF Template">
    <a:dk1>
      <a:srgbClr val="052049"/>
    </a:dk1>
    <a:lt1>
      <a:srgbClr val="FFFFFF"/>
    </a:lt1>
    <a:dk2>
      <a:srgbClr val="052049"/>
    </a:dk2>
    <a:lt2>
      <a:srgbClr val="FFFFFF"/>
    </a:lt2>
    <a:accent1>
      <a:srgbClr val="178CCB"/>
    </a:accent1>
    <a:accent2>
      <a:srgbClr val="16A0AC"/>
    </a:accent2>
    <a:accent3>
      <a:srgbClr val="32A03E"/>
    </a:accent3>
    <a:accent4>
      <a:srgbClr val="6E61D7"/>
    </a:accent4>
    <a:accent5>
      <a:srgbClr val="A238BA"/>
    </a:accent5>
    <a:accent6>
      <a:srgbClr val="C32882"/>
    </a:accent6>
    <a:hlink>
      <a:srgbClr val="178CCB"/>
    </a:hlink>
    <a:folHlink>
      <a:srgbClr val="5F5F5F"/>
    </a:folHlink>
  </a:clrScheme>
</a:themeOverride>
</file>

<file path=ppt/theme/themeOverride5.xml><?xml version="1.0" encoding="utf-8"?>
<a:themeOverride xmlns:a="http://schemas.openxmlformats.org/drawingml/2006/main">
  <a:clrScheme name="USCF Template">
    <a:dk1>
      <a:srgbClr val="052049"/>
    </a:dk1>
    <a:lt1>
      <a:srgbClr val="FFFFFF"/>
    </a:lt1>
    <a:dk2>
      <a:srgbClr val="052049"/>
    </a:dk2>
    <a:lt2>
      <a:srgbClr val="FFFFFF"/>
    </a:lt2>
    <a:accent1>
      <a:srgbClr val="178CCB"/>
    </a:accent1>
    <a:accent2>
      <a:srgbClr val="16A0AC"/>
    </a:accent2>
    <a:accent3>
      <a:srgbClr val="32A03E"/>
    </a:accent3>
    <a:accent4>
      <a:srgbClr val="6E61D7"/>
    </a:accent4>
    <a:accent5>
      <a:srgbClr val="A238BA"/>
    </a:accent5>
    <a:accent6>
      <a:srgbClr val="C32882"/>
    </a:accent6>
    <a:hlink>
      <a:srgbClr val="178CCB"/>
    </a:hlink>
    <a:folHlink>
      <a:srgbClr val="5F5F5F"/>
    </a:folHlink>
  </a:clrScheme>
</a:themeOverride>
</file>

<file path=ppt/theme/themeOverride6.xml><?xml version="1.0" encoding="utf-8"?>
<a:themeOverride xmlns:a="http://schemas.openxmlformats.org/drawingml/2006/main">
  <a:clrScheme name="USCF Template">
    <a:dk1>
      <a:srgbClr val="052049"/>
    </a:dk1>
    <a:lt1>
      <a:srgbClr val="FFFFFF"/>
    </a:lt1>
    <a:dk2>
      <a:srgbClr val="052049"/>
    </a:dk2>
    <a:lt2>
      <a:srgbClr val="FFFFFF"/>
    </a:lt2>
    <a:accent1>
      <a:srgbClr val="178CCB"/>
    </a:accent1>
    <a:accent2>
      <a:srgbClr val="16A0AC"/>
    </a:accent2>
    <a:accent3>
      <a:srgbClr val="32A03E"/>
    </a:accent3>
    <a:accent4>
      <a:srgbClr val="6E61D7"/>
    </a:accent4>
    <a:accent5>
      <a:srgbClr val="A238BA"/>
    </a:accent5>
    <a:accent6>
      <a:srgbClr val="C32882"/>
    </a:accent6>
    <a:hlink>
      <a:srgbClr val="178CCB"/>
    </a:hlink>
    <a:folHlink>
      <a:srgbClr val="5F5F5F"/>
    </a:folHlink>
  </a:clrScheme>
</a:themeOverride>
</file>

<file path=ppt/theme/themeOverride7.xml><?xml version="1.0" encoding="utf-8"?>
<a:themeOverride xmlns:a="http://schemas.openxmlformats.org/drawingml/2006/main">
  <a:clrScheme name="USCF Template">
    <a:dk1>
      <a:srgbClr val="052049"/>
    </a:dk1>
    <a:lt1>
      <a:srgbClr val="FFFFFF"/>
    </a:lt1>
    <a:dk2>
      <a:srgbClr val="052049"/>
    </a:dk2>
    <a:lt2>
      <a:srgbClr val="FFFFFF"/>
    </a:lt2>
    <a:accent1>
      <a:srgbClr val="178CCB"/>
    </a:accent1>
    <a:accent2>
      <a:srgbClr val="16A0AC"/>
    </a:accent2>
    <a:accent3>
      <a:srgbClr val="32A03E"/>
    </a:accent3>
    <a:accent4>
      <a:srgbClr val="6E61D7"/>
    </a:accent4>
    <a:accent5>
      <a:srgbClr val="A238BA"/>
    </a:accent5>
    <a:accent6>
      <a:srgbClr val="C32882"/>
    </a:accent6>
    <a:hlink>
      <a:srgbClr val="178CCB"/>
    </a:hlink>
    <a:folHlink>
      <a:srgbClr val="5F5F5F"/>
    </a:folHlink>
  </a:clrScheme>
</a:themeOverride>
</file>

<file path=ppt/theme/themeOverride8.xml><?xml version="1.0" encoding="utf-8"?>
<a:themeOverride xmlns:a="http://schemas.openxmlformats.org/drawingml/2006/main">
  <a:clrScheme name="USCF Template">
    <a:dk1>
      <a:srgbClr val="052049"/>
    </a:dk1>
    <a:lt1>
      <a:srgbClr val="FFFFFF"/>
    </a:lt1>
    <a:dk2>
      <a:srgbClr val="052049"/>
    </a:dk2>
    <a:lt2>
      <a:srgbClr val="FFFFFF"/>
    </a:lt2>
    <a:accent1>
      <a:srgbClr val="178CCB"/>
    </a:accent1>
    <a:accent2>
      <a:srgbClr val="16A0AC"/>
    </a:accent2>
    <a:accent3>
      <a:srgbClr val="32A03E"/>
    </a:accent3>
    <a:accent4>
      <a:srgbClr val="6E61D7"/>
    </a:accent4>
    <a:accent5>
      <a:srgbClr val="A238BA"/>
    </a:accent5>
    <a:accent6>
      <a:srgbClr val="C32882"/>
    </a:accent6>
    <a:hlink>
      <a:srgbClr val="178CCB"/>
    </a:hlink>
    <a:folHlink>
      <a:srgbClr val="5F5F5F"/>
    </a:folHlink>
  </a:clrScheme>
</a:themeOverride>
</file>

<file path=ppt/theme/themeOverride9.xml><?xml version="1.0" encoding="utf-8"?>
<a:themeOverride xmlns:a="http://schemas.openxmlformats.org/drawingml/2006/main">
  <a:clrScheme name="USCF Template">
    <a:dk1>
      <a:srgbClr val="052049"/>
    </a:dk1>
    <a:lt1>
      <a:srgbClr val="FFFFFF"/>
    </a:lt1>
    <a:dk2>
      <a:srgbClr val="052049"/>
    </a:dk2>
    <a:lt2>
      <a:srgbClr val="FFFFFF"/>
    </a:lt2>
    <a:accent1>
      <a:srgbClr val="178CCB"/>
    </a:accent1>
    <a:accent2>
      <a:srgbClr val="16A0AC"/>
    </a:accent2>
    <a:accent3>
      <a:srgbClr val="32A03E"/>
    </a:accent3>
    <a:accent4>
      <a:srgbClr val="6E61D7"/>
    </a:accent4>
    <a:accent5>
      <a:srgbClr val="A238BA"/>
    </a:accent5>
    <a:accent6>
      <a:srgbClr val="C32882"/>
    </a:accent6>
    <a:hlink>
      <a:srgbClr val="178CCB"/>
    </a:hlink>
    <a:folHlink>
      <a:srgbClr val="5F5F5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B48DB2A-A2BB-49B9-B517-04CB45F2482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13921</TotalTime>
  <Words>7</Words>
  <Application>Microsoft Macintosh PowerPoint</Application>
  <PresentationFormat>On-screen Show (16:9)</PresentationFormat>
  <Paragraphs>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.AppleSystemUIFont</vt:lpstr>
      <vt:lpstr>Arial</vt:lpstr>
      <vt:lpstr>Garamond</vt:lpstr>
      <vt:lpstr>Wingdings</vt:lpstr>
      <vt:lpstr>UCSF Classic</vt:lpstr>
      <vt:lpstr>UCSF Contemporary Pattern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lastModifiedBy>SHERROD, ELLEN</cp:lastModifiedBy>
  <cp:revision>138</cp:revision>
  <dcterms:created xsi:type="dcterms:W3CDTF">2017-04-18T17:07:44Z</dcterms:created>
  <dcterms:modified xsi:type="dcterms:W3CDTF">2026-02-11T15:59:18Z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