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2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32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05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15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81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7274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4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84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01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871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86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15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03179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638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759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47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70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580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70645-66F5-4EEB-9CD9-3F8E716327A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139215-4076-423D-950A-5A670F4FBB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000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  <p:sldLayoutId id="2147484084" r:id="rId12"/>
    <p:sldLayoutId id="2147484085" r:id="rId13"/>
    <p:sldLayoutId id="2147484086" r:id="rId14"/>
    <p:sldLayoutId id="2147484087" r:id="rId15"/>
    <p:sldLayoutId id="2147484088" r:id="rId16"/>
    <p:sldLayoutId id="21474840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4B2CCC-5F8F-4DC6-BF38-1715391EC7E2}"/>
              </a:ext>
            </a:extLst>
          </p:cNvPr>
          <p:cNvSpPr/>
          <p:nvPr/>
        </p:nvSpPr>
        <p:spPr>
          <a:xfrm>
            <a:off x="305717" y="1271020"/>
            <a:ext cx="1158056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What is your first memory of international mission? How do you see international mission as a part of the mission of Christ?</a:t>
            </a:r>
          </a:p>
          <a:p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How is your church currently involved in international mission?</a:t>
            </a:r>
          </a:p>
          <a:p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 What is your understanding of the difference between “mission to” and “mission with” in international settings? </a:t>
            </a:r>
          </a:p>
          <a:p>
            <a:endParaRPr lang="en-US" sz="3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3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 What is your hope/vision for international mission in the PC(USA)?  Secondly, what is your hope/vision for international mission in the Presbytery of Donegal?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5AE1E4-02D3-4964-9D86-89CB76847CF8}"/>
              </a:ext>
            </a:extLst>
          </p:cNvPr>
          <p:cNvSpPr/>
          <p:nvPr/>
        </p:nvSpPr>
        <p:spPr>
          <a:xfrm>
            <a:off x="477398" y="254049"/>
            <a:ext cx="1123720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Discussion Prompts for International Mission and the PC(USA)</a:t>
            </a:r>
          </a:p>
        </p:txBody>
      </p:sp>
    </p:spTree>
    <p:extLst>
      <p:ext uri="{BB962C8B-B14F-4D97-AF65-F5344CB8AC3E}">
        <p14:creationId xmlns:p14="http://schemas.microsoft.com/office/powerpoint/2010/main" val="4721692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161</TotalTime>
  <Words>109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Bookman Old Style</vt:lpstr>
      <vt:lpstr>Calibri</vt:lpstr>
      <vt:lpstr>Rockwell</vt:lpstr>
      <vt:lpstr>Times New Roman</vt:lpstr>
      <vt:lpstr>Damask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Bronkema</dc:creator>
  <cp:lastModifiedBy>Robert Bronkema</cp:lastModifiedBy>
  <cp:revision>6</cp:revision>
  <dcterms:created xsi:type="dcterms:W3CDTF">2026-09-15T19:24:11Z</dcterms:created>
  <dcterms:modified xsi:type="dcterms:W3CDTF">2026-09-16T15:36:33Z</dcterms:modified>
</cp:coreProperties>
</file>