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3" r:id="rId3"/>
    <p:sldId id="264" r:id="rId4"/>
    <p:sldId id="257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2"/>
    <p:restoredTop sz="96327"/>
  </p:normalViewPr>
  <p:slideViewPr>
    <p:cSldViewPr snapToGrid="0">
      <p:cViewPr varScale="1">
        <p:scale>
          <a:sx n="127" d="100"/>
          <a:sy n="127" d="100"/>
        </p:scale>
        <p:origin x="5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vita Howe" userId="b44aeef0-c230-45a0-958f-ebec6b98facd" providerId="ADAL" clId="{2D81E23F-3919-43F7-A007-22C8737034C5}"/>
    <pc:docChg chg="modSld">
      <pc:chgData name="Pavita Howe" userId="b44aeef0-c230-45a0-958f-ebec6b98facd" providerId="ADAL" clId="{2D81E23F-3919-43F7-A007-22C8737034C5}" dt="2025-01-10T19:13:09.783" v="6" actId="20577"/>
      <pc:docMkLst>
        <pc:docMk/>
      </pc:docMkLst>
      <pc:sldChg chg="modSp mod">
        <pc:chgData name="Pavita Howe" userId="b44aeef0-c230-45a0-958f-ebec6b98facd" providerId="ADAL" clId="{2D81E23F-3919-43F7-A007-22C8737034C5}" dt="2025-01-10T19:13:09.783" v="6" actId="20577"/>
        <pc:sldMkLst>
          <pc:docMk/>
          <pc:sldMk cId="2260072668" sldId="263"/>
        </pc:sldMkLst>
        <pc:spChg chg="mod">
          <ac:chgData name="Pavita Howe" userId="b44aeef0-c230-45a0-958f-ebec6b98facd" providerId="ADAL" clId="{2D81E23F-3919-43F7-A007-22C8737034C5}" dt="2025-01-10T19:13:09.783" v="6" actId="20577"/>
          <ac:spMkLst>
            <pc:docMk/>
            <pc:sldMk cId="2260072668" sldId="263"/>
            <ac:spMk id="3" creationId="{9130D3F6-C150-C6ED-495B-D7CBB868448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49A2B-83F1-4443-8AAE-0A30C3785D99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96796-DFDB-4999-83C9-D409B86A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33402-EFDC-08F5-FCCF-52BB6DE6B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81965-73D6-BCE9-C14A-7F5C24978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85FED-25D3-ACA3-A8AD-0B9B1E65D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4132-AC53-45B4-90B5-AA00F1D12826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F3646-C122-C3F8-36B2-22D05CAFE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5FF00-1138-10F2-AAC9-4555FD04A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4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16CA4-2C3C-4A94-7D7F-7AE9C6DC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67FE4-F144-ED78-7EEF-505B67585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D2F8B-C265-E5E9-4EE7-F7E755BD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8E15-989B-485E-88E3-A68C558CBF85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9440C-38D0-36DE-1900-0731EAF8C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61092-DFA5-15AE-5232-7ACBD81CA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0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1EE53F-EA0F-4DA6-8780-99B6CAE408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0829B3-EE10-F71B-8DA4-485EC15B8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02BF2-73B0-1BD8-B3B7-B588967F4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C7424-621F-43B4-9E3A-52E81445AC6A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C5530-D2F5-838B-791B-FF0888F7D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91F3B-3CE6-EE41-6F8C-82A50BE85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6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284BA-4B06-AC55-DC60-69F0CE6A8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7A431-F1C4-DFF7-F314-6F8DF7B2C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B47EE-0FB5-7DAC-7F9C-6E66BDBD7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510CD-9843-4DE3-B718-C16AFEA21067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A569D-FA63-C1CD-D584-733E45C67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674E6-5D43-F71D-F6FF-0F51F9F4B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3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238C8-D372-D91A-5D2C-9E14093C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AF6C7-C208-2B9A-2D3D-8502FE6B5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0A0DF-EA05-B59F-F4B2-F0A6DA328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91EB-7BD1-42CA-9C2B-C72EA83EACB2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41D1D-695A-0423-2C87-578E3EA6C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6AB26-4FA6-5073-50E4-3623EC8AF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11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433C-58D4-5EFE-DE8C-AB0F4240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288F4-0279-7153-38AC-11A3EBD46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D2369-5ABD-1F98-7EA3-DAB670E1E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CE30F-E8A3-D220-3D94-0F11A4C3D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C4C08-ACF0-4140-B063-20449DFB6113}" type="datetime1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00580-40E7-477D-F6F1-C5DB2AA7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A0FCD-9891-A34A-57B3-D6028F1E4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1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E43CC-4F5B-1339-B765-5FA723FFD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0371A-85AF-4D31-5A1A-91A830D0E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3CFC42-A259-FF3A-6C6F-ABCB04158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38D34-A965-7404-D899-BA1153AFC9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646B6D-6640-2243-8955-E32CA4994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EDA3E4-DBDE-082F-3453-301595937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99E04-27A5-4F28-92A3-872318DDDD5C}" type="datetime1">
              <a:rPr lang="en-US" smtClean="0"/>
              <a:t>12/18/25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4D7C0F-5C6A-5C29-9337-B65040000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E63956-10FD-9539-2689-4B5D0866B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8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A92-3D1C-0DE4-0FAB-9F1D7DCF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E157A0-77F6-8785-F8F5-3B803DB4F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E6BB-C035-4D4C-9E01-563143032D70}" type="datetime1">
              <a:rPr lang="en-US" smtClean="0"/>
              <a:t>12/18/25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AB5FD-5C92-770F-CCAA-C022FA0F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22FBC-FD81-C9AE-26D4-7E515AE2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1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01359-E9D1-0C07-12E4-1B217A117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2959-1CC8-4AC2-8CDE-DFB42C792388}" type="datetime1">
              <a:rPr lang="en-US" smtClean="0"/>
              <a:t>12/18/25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AB5F33-16A2-3266-9C3D-D1CCD7A0B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9CFA9-BB72-5D26-1324-77F81118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9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28000-00E5-B183-EEBC-8541E6D7A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8BF81-FBCA-EF1F-61D0-FBC4FBCBA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2E1EE-6850-A4B5-F092-D01101C68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6141A-0DD3-0D3E-5253-93F309E55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70D-A55C-4133-8E72-0979511AEBD8}" type="datetime1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EEAE5-5ED6-0AAB-A548-85C8D029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BBE84-2623-9374-7EED-6086C4578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0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2628D-93AB-7753-9F3C-49DE99111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05A660-B00B-E8B5-D1AB-EA8454339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E6710-839A-3672-7752-419847320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6484A-4441-A5A4-0057-5D1B9775B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D8FE-C7EE-40FB-8E4C-33E756378AA8}" type="datetime1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9FB1F-FE5A-7469-7AAF-D9013F63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29F59-0E6F-C6FF-24AF-A452AC759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3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D65121-DCF0-8E89-C42E-661D2B0DD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A0A70-131F-7DF9-CF5E-1DCCB2665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1B4AE-976D-1720-E344-7D0D90E26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BD681-3520-4BFF-83B0-FEDEF8548008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A15CF-BF30-387F-80A6-DDDDF6C5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7C0F8-FCF5-31AE-34EE-0E067B867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white and grey background&#10;&#10;Description automatically generated">
            <a:extLst>
              <a:ext uri="{FF2B5EF4-FFF2-40B4-BE49-F238E27FC236}">
                <a16:creationId xmlns:a16="http://schemas.microsoft.com/office/drawing/2014/main" id="{4F20F1E8-0735-5558-6ACB-3D963D68687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8004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CA98EEC6-8922-A239-0826-C44984210EBA}"/>
              </a:ext>
            </a:extLst>
          </p:cNvPr>
          <p:cNvSpPr/>
          <p:nvPr/>
        </p:nvSpPr>
        <p:spPr>
          <a:xfrm flipV="1">
            <a:off x="-11425" y="6433534"/>
            <a:ext cx="12203425" cy="54651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179990-FECA-13BB-8A77-45038D0A479A}"/>
              </a:ext>
            </a:extLst>
          </p:cNvPr>
          <p:cNvSpPr>
            <a:spLocks/>
          </p:cNvSpPr>
          <p:nvPr/>
        </p:nvSpPr>
        <p:spPr>
          <a:xfrm flipV="1">
            <a:off x="-11425" y="-1"/>
            <a:ext cx="12214849" cy="749902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5F5AD9E-53AC-CCFA-AD0D-B0AC4028A37F}"/>
              </a:ext>
            </a:extLst>
          </p:cNvPr>
          <p:cNvGrpSpPr/>
          <p:nvPr/>
        </p:nvGrpSpPr>
        <p:grpSpPr>
          <a:xfrm>
            <a:off x="203792" y="215998"/>
            <a:ext cx="373431" cy="301686"/>
            <a:chOff x="127635" y="399340"/>
            <a:chExt cx="378911" cy="306113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2809F5E-4854-A107-0487-69D004643438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957031C-F719-9AEC-3B65-E37CE8D1EF4D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3030F0C-7C56-6EEE-705B-2174D319F1B8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F40789C-B63D-D9C2-9840-D8FF91DB0BB1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C5C8A4D5-07D3-95AB-8A57-2B9A7EF3FCC6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8C018EC-F029-1BE6-B925-26CFA8A473AB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DE04B1C-8645-725C-0774-B934CF36D953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4E58939-D7D2-0593-A28D-B6858DC12E7C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C2A64FDA-CB77-28CE-4CBB-3EE099EFBDFC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F993D25-BE7B-E69C-2A77-433B3AD5A42C}"/>
              </a:ext>
            </a:extLst>
          </p:cNvPr>
          <p:cNvSpPr txBox="1"/>
          <p:nvPr/>
        </p:nvSpPr>
        <p:spPr>
          <a:xfrm>
            <a:off x="3112316" y="3661604"/>
            <a:ext cx="61575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BioNJ </a:t>
            </a:r>
            <a:r>
              <a:rPr lang="en-US" sz="2800" b="1" dirty="0" err="1">
                <a:effectLst/>
                <a:latin typeface="Avenir LT Std 35 Light"/>
                <a:ea typeface="Times New Roman" panose="02020603050405020304" pitchFamily="18" charset="0"/>
              </a:rPr>
              <a:t>BioPartnering</a:t>
            </a: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 Conference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 Company Presentation Template</a:t>
            </a:r>
            <a:r>
              <a:rPr lang="en-US" sz="2800" dirty="0">
                <a:effectLst/>
                <a:latin typeface="Avenir LT Std 35 Light"/>
                <a:ea typeface="Times New Roman" panose="02020603050405020304" pitchFamily="18" charset="0"/>
              </a:rPr>
              <a:t> 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4266A-A6C2-E77A-FA7C-7408BB9BDF0F}"/>
              </a:ext>
            </a:extLst>
          </p:cNvPr>
          <p:cNvSpPr txBox="1"/>
          <p:nvPr/>
        </p:nvSpPr>
        <p:spPr>
          <a:xfrm>
            <a:off x="3112316" y="2044504"/>
            <a:ext cx="61575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PLACE YOUR LOGO HERE</a:t>
            </a:r>
            <a:endParaRPr lang="en-US" sz="28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4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4699C-141D-E0BF-4177-7A9FBB1960F0}"/>
              </a:ext>
            </a:extLst>
          </p:cNvPr>
          <p:cNvSpPr txBox="1"/>
          <p:nvPr/>
        </p:nvSpPr>
        <p:spPr>
          <a:xfrm>
            <a:off x="1149621" y="193070"/>
            <a:ext cx="3791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 panose="020B0803020203020204"/>
                <a:ea typeface="+mn-ea"/>
                <a:cs typeface="+mn-cs"/>
              </a:rPr>
              <a:t>Introduction</a:t>
            </a:r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9E71633-6DDA-FD24-B6A0-32B24E4A4B5D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941C70-4805-323A-8AAE-F3CF29223487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30D3F6-C150-C6ED-495B-D7CBB8684484}"/>
              </a:ext>
            </a:extLst>
          </p:cNvPr>
          <p:cNvSpPr txBox="1"/>
          <p:nvPr/>
        </p:nvSpPr>
        <p:spPr>
          <a:xfrm>
            <a:off x="1149621" y="1254633"/>
            <a:ext cx="9635628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97280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b="1" dirty="0">
                <a:solidFill>
                  <a:srgbClr val="0070C0"/>
                </a:solidFill>
                <a:latin typeface="Avenir LT Std 35 Light"/>
              </a:rPr>
              <a:t>Preparing For Your Presentation on </a:t>
            </a:r>
            <a:r>
              <a:rPr lang="en-US" sz="2400" b="1">
                <a:solidFill>
                  <a:srgbClr val="0070C0"/>
                </a:solidFill>
                <a:latin typeface="Avenir LT Std 35 Light"/>
              </a:rPr>
              <a:t>May 12</a:t>
            </a:r>
            <a:r>
              <a:rPr lang="en-US" sz="2400" b="1" baseline="30000">
                <a:solidFill>
                  <a:srgbClr val="0070C0"/>
                </a:solidFill>
                <a:latin typeface="Avenir LT Std 35 Light"/>
              </a:rPr>
              <a:t>th</a:t>
            </a:r>
            <a:r>
              <a:rPr lang="en-US" sz="2400" b="1" dirty="0">
                <a:solidFill>
                  <a:srgbClr val="0070C0"/>
                </a:solidFill>
                <a:latin typeface="Avenir LT Std 35 Light"/>
              </a:rPr>
              <a:t>: 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This template is a guideline for your presentation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 may replace the graphic template with your own logo and graphics 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 are welcome to include different or additional slides as long as you stay within the time limit allowed for your presentation (</a:t>
            </a:r>
            <a:r>
              <a:rPr lang="en-US" sz="2000" b="1" dirty="0">
                <a:solidFill>
                  <a:srgbClr val="0070C0"/>
                </a:solidFill>
                <a:latin typeface="Avenir LT Std 35 Light"/>
              </a:rPr>
              <a:t>2 minutes</a:t>
            </a:r>
            <a:r>
              <a:rPr lang="en-US" sz="2000" dirty="0">
                <a:latin typeface="Avenir LT Std 35 Light"/>
              </a:rPr>
              <a:t>)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 are encouraged to use visual images and graphics to convey your points and avoid cluttered slides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Your presentation will be timed, and you will be asked to stop at </a:t>
            </a:r>
            <a:r>
              <a:rPr lang="en-US" sz="2000" b="1" dirty="0">
                <a:latin typeface="Avenir LT Std 35 Light"/>
              </a:rPr>
              <a:t>2 minutes </a:t>
            </a:r>
            <a:r>
              <a:rPr lang="en-US" sz="2000" dirty="0">
                <a:latin typeface="Avenir LT Std 35 Light"/>
              </a:rPr>
              <a:t>even if you are not finished your presentation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latin typeface="Avenir LT Std 35 Light"/>
              </a:rPr>
              <a:t>Be sure to attend the Information Session on March 23</a:t>
            </a:r>
            <a:r>
              <a:rPr lang="en-US" sz="2000" b="1" baseline="30000" dirty="0">
                <a:latin typeface="Avenir LT Std 35 Light"/>
              </a:rPr>
              <a:t>rd</a:t>
            </a:r>
            <a:r>
              <a:rPr lang="en-US" sz="2000" b="1" dirty="0">
                <a:latin typeface="Avenir LT Std 35 Light"/>
              </a:rPr>
              <a:t> </a:t>
            </a:r>
            <a:r>
              <a:rPr lang="en-US" sz="2000" dirty="0">
                <a:latin typeface="Avenir LT Std 35 Light"/>
              </a:rPr>
              <a:t>for more information about the conference and company presentations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latin typeface="Avenir LT Std 35 Light"/>
              </a:rPr>
              <a:t>BioNJ offers free coaching sessions for presenting companies </a:t>
            </a:r>
            <a:r>
              <a:rPr lang="en-US" sz="2000" dirty="0">
                <a:latin typeface="Avenir LT Std 35 Light"/>
              </a:rPr>
              <a:t>– check your acceptance email for a link to sign up for your individual coaching session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Avenir LT Std 35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0072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4699C-141D-E0BF-4177-7A9FBB1960F0}"/>
              </a:ext>
            </a:extLst>
          </p:cNvPr>
          <p:cNvSpPr txBox="1"/>
          <p:nvPr/>
        </p:nvSpPr>
        <p:spPr>
          <a:xfrm>
            <a:off x="1149621" y="193070"/>
            <a:ext cx="3791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 panose="020B0803020203020204"/>
                <a:ea typeface="+mn-ea"/>
                <a:cs typeface="+mn-cs"/>
              </a:rPr>
              <a:t>Introduction</a:t>
            </a:r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9E71633-6DDA-FD24-B6A0-32B24E4A4B5D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941C70-4805-323A-8AAE-F3CF29223487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25B08D-C4D6-45D0-9449-55AB56DAB876}"/>
              </a:ext>
            </a:extLst>
          </p:cNvPr>
          <p:cNvSpPr txBox="1"/>
          <p:nvPr/>
        </p:nvSpPr>
        <p:spPr>
          <a:xfrm>
            <a:off x="1149621" y="1497702"/>
            <a:ext cx="995156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Include:</a:t>
            </a:r>
          </a:p>
          <a:p>
            <a:pPr marL="1371600" lvl="2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Company Name</a:t>
            </a:r>
          </a:p>
          <a:p>
            <a:pPr marL="1371600" lvl="2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Presenter’s Contact Information</a:t>
            </a:r>
          </a:p>
          <a:p>
            <a:pPr marL="1371600" lvl="2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Company Logo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What do you do?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Why are you presenting (ask)?</a:t>
            </a:r>
          </a:p>
          <a:p>
            <a:pPr marL="914400" lvl="1" indent="-457200" defTabSz="109728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E.g. Funding (how much?), Partnership (who/what/how much?)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People = creditability </a:t>
            </a:r>
          </a:p>
          <a:p>
            <a:pPr marL="914400" lvl="1" indent="-457200" defTabSz="109728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Highlight track record, commercial successes, exits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Product = opportunity </a:t>
            </a:r>
          </a:p>
        </p:txBody>
      </p:sp>
    </p:spTree>
    <p:extLst>
      <p:ext uri="{BB962C8B-B14F-4D97-AF65-F5344CB8AC3E}">
        <p14:creationId xmlns:p14="http://schemas.microsoft.com/office/powerpoint/2010/main" val="3463508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117971" y="73975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4699C-141D-E0BF-4177-7A9FBB1960F0}"/>
              </a:ext>
            </a:extLst>
          </p:cNvPr>
          <p:cNvSpPr txBox="1"/>
          <p:nvPr/>
        </p:nvSpPr>
        <p:spPr>
          <a:xfrm>
            <a:off x="1169044" y="270265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latin typeface="Avenir LT Std 65 Medium"/>
              </a:rPr>
              <a:t>Finances/Timeline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0C4AA47-F761-E730-1650-E6EA9B031447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E37FEE-22B1-10E1-0514-7605F4978F76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3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E64D94C-291E-A6FE-398C-A22C001A7458}"/>
              </a:ext>
            </a:extLst>
          </p:cNvPr>
          <p:cNvSpPr txBox="1">
            <a:spLocks/>
          </p:cNvSpPr>
          <p:nvPr/>
        </p:nvSpPr>
        <p:spPr>
          <a:xfrm>
            <a:off x="1169044" y="1247480"/>
            <a:ext cx="8077200" cy="2994982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b="1" u="sng" dirty="0">
              <a:solidFill>
                <a:srgbClr val="159CAF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  <a:ea typeface="Calibri" panose="020F0502020204030204" pitchFamily="34" charset="0"/>
              </a:rPr>
              <a:t>F</a:t>
            </a:r>
            <a:r>
              <a:rPr lang="en-US" sz="2000" dirty="0">
                <a:effectLst/>
                <a:latin typeface="Avenir LT Std 35 Light"/>
                <a:ea typeface="Calibri" panose="020F0502020204030204" pitchFamily="34" charset="0"/>
              </a:rPr>
              <a:t>inances</a:t>
            </a:r>
          </a:p>
          <a:p>
            <a:pPr marL="1371600" lvl="2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  <a:ea typeface="Calibri" panose="020F0502020204030204" pitchFamily="34" charset="0"/>
              </a:rPr>
              <a:t>Already raised</a:t>
            </a:r>
          </a:p>
          <a:p>
            <a:pPr marL="1371600" lvl="2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  <a:ea typeface="Calibri" panose="020F0502020204030204" pitchFamily="34" charset="0"/>
              </a:rPr>
              <a:t>Projected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venir LT Std 35 Light"/>
                <a:ea typeface="Calibri" panose="020F0502020204030204" pitchFamily="34" charset="0"/>
              </a:rPr>
              <a:t>Timeline</a:t>
            </a:r>
          </a:p>
          <a:p>
            <a:pPr marL="1371600" lvl="2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  <a:ea typeface="Calibri" panose="020F0502020204030204" pitchFamily="34" charset="0"/>
              </a:rPr>
              <a:t>S</a:t>
            </a:r>
            <a:r>
              <a:rPr lang="en-US" sz="2000" dirty="0">
                <a:effectLst/>
                <a:latin typeface="Avenir LT Std 35 Light"/>
                <a:ea typeface="Calibri" panose="020F0502020204030204" pitchFamily="34" charset="0"/>
              </a:rPr>
              <a:t>tart to exit</a:t>
            </a:r>
          </a:p>
          <a:p>
            <a:pPr marL="1371600" lvl="2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  <a:ea typeface="Calibri" panose="020F0502020204030204" pitchFamily="34" charset="0"/>
              </a:rPr>
              <a:t>Where are you now? Plans for next 1-3+ years</a:t>
            </a:r>
          </a:p>
        </p:txBody>
      </p:sp>
    </p:spTree>
    <p:extLst>
      <p:ext uri="{BB962C8B-B14F-4D97-AF65-F5344CB8AC3E}">
        <p14:creationId xmlns:p14="http://schemas.microsoft.com/office/powerpoint/2010/main" val="99630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5"/>
            <a:ext cx="9635629" cy="448169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08762"/>
            <a:ext cx="373431" cy="301686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B5EBAD5-6507-1B59-D8C8-EAA1F2640195}"/>
              </a:ext>
            </a:extLst>
          </p:cNvPr>
          <p:cNvSpPr txBox="1"/>
          <p:nvPr/>
        </p:nvSpPr>
        <p:spPr>
          <a:xfrm>
            <a:off x="64076" y="2440587"/>
            <a:ext cx="12214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LT Std 65 Medium" panose="020B0803020203020204"/>
                <a:cs typeface="Futura" panose="020B0602020204020303" pitchFamily="34" charset="-79"/>
              </a:rPr>
              <a:t>THANK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9F5867-ECD3-3F94-E65E-0CCDB768C127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F4084A-AD14-4C0B-3EFE-C5F6D94A7071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22651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248</Words>
  <Application>Microsoft Macintosh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Avenir LT Std 35 Light</vt:lpstr>
      <vt:lpstr>Avenir LT Std 65 Medium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Dawn Piccioni</dc:creator>
  <cp:lastModifiedBy>Dawn Piccioni</cp:lastModifiedBy>
  <cp:revision>16</cp:revision>
  <dcterms:created xsi:type="dcterms:W3CDTF">2024-01-16T14:37:10Z</dcterms:created>
  <dcterms:modified xsi:type="dcterms:W3CDTF">2025-12-18T14:22:01Z</dcterms:modified>
</cp:coreProperties>
</file>