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handoutMasterIdLst>
    <p:handoutMasterId r:id="rId25"/>
  </p:handoutMasterIdLst>
  <p:sldIdLst>
    <p:sldId id="256" r:id="rId5"/>
    <p:sldId id="257" r:id="rId6"/>
    <p:sldId id="270" r:id="rId7"/>
    <p:sldId id="262" r:id="rId8"/>
    <p:sldId id="267" r:id="rId9"/>
    <p:sldId id="265" r:id="rId10"/>
    <p:sldId id="268" r:id="rId11"/>
    <p:sldId id="269" r:id="rId12"/>
    <p:sldId id="272" r:id="rId13"/>
    <p:sldId id="263" r:id="rId14"/>
    <p:sldId id="271" r:id="rId15"/>
    <p:sldId id="273" r:id="rId16"/>
    <p:sldId id="274" r:id="rId17"/>
    <p:sldId id="275" r:id="rId18"/>
    <p:sldId id="261" r:id="rId19"/>
    <p:sldId id="264" r:id="rId20"/>
    <p:sldId id="276" r:id="rId21"/>
    <p:sldId id="278" r:id="rId22"/>
    <p:sldId id="26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E2C47C-1FFE-4CA0-9E4B-C880251F72AB}" v="21" dt="2023-03-14T15:04:39.584"/>
    <p1510:client id="{3B30471A-C341-4D64-A71A-1E64B6F252EA}" v="342" dt="2023-03-15T14:36:52.546"/>
    <p1510:client id="{6CE742AE-9C6D-44B4-94FD-6762EFD91EBE}" v="112" dt="2023-03-15T17:21:09.482"/>
    <p1510:client id="{AB9BB64C-7939-4A29-A816-8A758CCE590C}" v="25" dt="2023-03-14T15:10:28.451"/>
    <p1510:client id="{F3FDAC44-B55B-E12D-3830-9B13D199D4B3}" v="146" dt="2023-03-16T15:36:22.340"/>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McGaughey" userId="S::smcgaughey@wcpc.us::4a049521-f2f8-4d94-9859-3f342b45eac8" providerId="AD" clId="Web-{6657362F-BAAC-4A2A-B800-3AC289D81815}"/>
    <pc:docChg chg="addSld delSld modSld">
      <pc:chgData name="Sarah McGaughey" userId="S::smcgaughey@wcpc.us::4a049521-f2f8-4d94-9859-3f342b45eac8" providerId="AD" clId="Web-{6657362F-BAAC-4A2A-B800-3AC289D81815}" dt="2023-03-14T14:59:43.254" v="3827" actId="20577"/>
      <pc:docMkLst>
        <pc:docMk/>
      </pc:docMkLst>
      <pc:sldChg chg="del">
        <pc:chgData name="Sarah McGaughey" userId="S::smcgaughey@wcpc.us::4a049521-f2f8-4d94-9859-3f342b45eac8" providerId="AD" clId="Web-{6657362F-BAAC-4A2A-B800-3AC289D81815}" dt="2023-03-14T14:18:25.867" v="1178"/>
        <pc:sldMkLst>
          <pc:docMk/>
          <pc:sldMk cId="1900486290" sldId="258"/>
        </pc:sldMkLst>
      </pc:sldChg>
      <pc:sldChg chg="del">
        <pc:chgData name="Sarah McGaughey" userId="S::smcgaughey@wcpc.us::4a049521-f2f8-4d94-9859-3f342b45eac8" providerId="AD" clId="Web-{6657362F-BAAC-4A2A-B800-3AC289D81815}" dt="2023-03-14T14:18:29.680" v="1179"/>
        <pc:sldMkLst>
          <pc:docMk/>
          <pc:sldMk cId="1180589104" sldId="259"/>
        </pc:sldMkLst>
      </pc:sldChg>
      <pc:sldChg chg="del">
        <pc:chgData name="Sarah McGaughey" userId="S::smcgaughey@wcpc.us::4a049521-f2f8-4d94-9859-3f342b45eac8" providerId="AD" clId="Web-{6657362F-BAAC-4A2A-B800-3AC289D81815}" dt="2023-03-14T14:18:32.242" v="1180"/>
        <pc:sldMkLst>
          <pc:docMk/>
          <pc:sldMk cId="2426022026" sldId="260"/>
        </pc:sldMkLst>
      </pc:sldChg>
      <pc:sldChg chg="modSp">
        <pc:chgData name="Sarah McGaughey" userId="S::smcgaughey@wcpc.us::4a049521-f2f8-4d94-9859-3f342b45eac8" providerId="AD" clId="Web-{6657362F-BAAC-4A2A-B800-3AC289D81815}" dt="2023-03-14T14:37:19.003" v="2381" actId="20577"/>
        <pc:sldMkLst>
          <pc:docMk/>
          <pc:sldMk cId="1783796071" sldId="261"/>
        </pc:sldMkLst>
        <pc:spChg chg="mod">
          <ac:chgData name="Sarah McGaughey" userId="S::smcgaughey@wcpc.us::4a049521-f2f8-4d94-9859-3f342b45eac8" providerId="AD" clId="Web-{6657362F-BAAC-4A2A-B800-3AC289D81815}" dt="2023-03-14T14:37:19.003" v="2381" actId="20577"/>
          <ac:spMkLst>
            <pc:docMk/>
            <pc:sldMk cId="1783796071" sldId="261"/>
            <ac:spMk id="2" creationId="{00000000-0000-0000-0000-000000000000}"/>
          </ac:spMkLst>
        </pc:spChg>
      </pc:sldChg>
      <pc:sldChg chg="modSp">
        <pc:chgData name="Sarah McGaughey" userId="S::smcgaughey@wcpc.us::4a049521-f2f8-4d94-9859-3f342b45eac8" providerId="AD" clId="Web-{6657362F-BAAC-4A2A-B800-3AC289D81815}" dt="2023-03-14T14:12:20.765" v="599" actId="20577"/>
        <pc:sldMkLst>
          <pc:docMk/>
          <pc:sldMk cId="3440500440" sldId="263"/>
        </pc:sldMkLst>
        <pc:spChg chg="mod">
          <ac:chgData name="Sarah McGaughey" userId="S::smcgaughey@wcpc.us::4a049521-f2f8-4d94-9859-3f342b45eac8" providerId="AD" clId="Web-{6657362F-BAAC-4A2A-B800-3AC289D81815}" dt="2023-03-14T14:07:42.086" v="0" actId="20577"/>
          <ac:spMkLst>
            <pc:docMk/>
            <pc:sldMk cId="3440500440" sldId="263"/>
            <ac:spMk id="2" creationId="{00000000-0000-0000-0000-000000000000}"/>
          </ac:spMkLst>
        </pc:spChg>
        <pc:spChg chg="mod">
          <ac:chgData name="Sarah McGaughey" userId="S::smcgaughey@wcpc.us::4a049521-f2f8-4d94-9859-3f342b45eac8" providerId="AD" clId="Web-{6657362F-BAAC-4A2A-B800-3AC289D81815}" dt="2023-03-14T14:12:20.765" v="599" actId="20577"/>
          <ac:spMkLst>
            <pc:docMk/>
            <pc:sldMk cId="3440500440" sldId="263"/>
            <ac:spMk id="6" creationId="{C61E4470-0937-3BAF-B0FE-903840B5AB07}"/>
          </ac:spMkLst>
        </pc:spChg>
      </pc:sldChg>
      <pc:sldChg chg="addSp modSp mod modClrScheme chgLayout">
        <pc:chgData name="Sarah McGaughey" userId="S::smcgaughey@wcpc.us::4a049521-f2f8-4d94-9859-3f342b45eac8" providerId="AD" clId="Web-{6657362F-BAAC-4A2A-B800-3AC289D81815}" dt="2023-03-14T14:47:57.175" v="3159" actId="20577"/>
        <pc:sldMkLst>
          <pc:docMk/>
          <pc:sldMk cId="4129439513" sldId="264"/>
        </pc:sldMkLst>
        <pc:spChg chg="add mod">
          <ac:chgData name="Sarah McGaughey" userId="S::smcgaughey@wcpc.us::4a049521-f2f8-4d94-9859-3f342b45eac8" providerId="AD" clId="Web-{6657362F-BAAC-4A2A-B800-3AC289D81815}" dt="2023-03-14T14:41:10.306" v="2606" actId="20577"/>
          <ac:spMkLst>
            <pc:docMk/>
            <pc:sldMk cId="4129439513" sldId="264"/>
            <ac:spMk id="2" creationId="{767F3B47-B8E5-7C9A-3305-E186E923B053}"/>
          </ac:spMkLst>
        </pc:spChg>
        <pc:spChg chg="add mod">
          <ac:chgData name="Sarah McGaughey" userId="S::smcgaughey@wcpc.us::4a049521-f2f8-4d94-9859-3f342b45eac8" providerId="AD" clId="Web-{6657362F-BAAC-4A2A-B800-3AC289D81815}" dt="2023-03-14T14:47:57.175" v="3159" actId="20577"/>
          <ac:spMkLst>
            <pc:docMk/>
            <pc:sldMk cId="4129439513" sldId="264"/>
            <ac:spMk id="3" creationId="{3EAEB049-C396-3842-62DF-EE9EC2785A7C}"/>
          </ac:spMkLst>
        </pc:spChg>
      </pc:sldChg>
      <pc:sldChg chg="modSp">
        <pc:chgData name="Sarah McGaughey" userId="S::smcgaughey@wcpc.us::4a049521-f2f8-4d94-9859-3f342b45eac8" providerId="AD" clId="Web-{6657362F-BAAC-4A2A-B800-3AC289D81815}" dt="2023-03-14T14:59:43.254" v="3827" actId="20577"/>
        <pc:sldMkLst>
          <pc:docMk/>
          <pc:sldMk cId="2521986180" sldId="266"/>
        </pc:sldMkLst>
        <pc:spChg chg="mod">
          <ac:chgData name="Sarah McGaughey" userId="S::smcgaughey@wcpc.us::4a049521-f2f8-4d94-9859-3f342b45eac8" providerId="AD" clId="Web-{6657362F-BAAC-4A2A-B800-3AC289D81815}" dt="2023-03-14T14:59:43.254" v="3827" actId="20577"/>
          <ac:spMkLst>
            <pc:docMk/>
            <pc:sldMk cId="2521986180" sldId="266"/>
            <ac:spMk id="2" creationId="{00000000-0000-0000-0000-000000000000}"/>
          </ac:spMkLst>
        </pc:spChg>
      </pc:sldChg>
      <pc:sldChg chg="addSp delSp modSp mod modClrScheme chgLayout">
        <pc:chgData name="Sarah McGaughey" userId="S::smcgaughey@wcpc.us::4a049521-f2f8-4d94-9859-3f342b45eac8" providerId="AD" clId="Web-{6657362F-BAAC-4A2A-B800-3AC289D81815}" dt="2023-03-14T14:18:12.976" v="1177" actId="20577"/>
        <pc:sldMkLst>
          <pc:docMk/>
          <pc:sldMk cId="2032654755" sldId="271"/>
        </pc:sldMkLst>
        <pc:spChg chg="mod ord">
          <ac:chgData name="Sarah McGaughey" userId="S::smcgaughey@wcpc.us::4a049521-f2f8-4d94-9859-3f342b45eac8" providerId="AD" clId="Web-{6657362F-BAAC-4A2A-B800-3AC289D81815}" dt="2023-03-14T14:12:45.672" v="611"/>
          <ac:spMkLst>
            <pc:docMk/>
            <pc:sldMk cId="2032654755" sldId="271"/>
            <ac:spMk id="2" creationId="{00000000-0000-0000-0000-000000000000}"/>
          </ac:spMkLst>
        </pc:spChg>
        <pc:spChg chg="add mod ord">
          <ac:chgData name="Sarah McGaughey" userId="S::smcgaughey@wcpc.us::4a049521-f2f8-4d94-9859-3f342b45eac8" providerId="AD" clId="Web-{6657362F-BAAC-4A2A-B800-3AC289D81815}" dt="2023-03-14T14:18:12.976" v="1177" actId="20577"/>
          <ac:spMkLst>
            <pc:docMk/>
            <pc:sldMk cId="2032654755" sldId="271"/>
            <ac:spMk id="6" creationId="{AFE59A82-2F42-DBC4-5CE2-B6973866675E}"/>
          </ac:spMkLst>
        </pc:spChg>
        <pc:inkChg chg="del">
          <ac:chgData name="Sarah McGaughey" userId="S::smcgaughey@wcpc.us::4a049521-f2f8-4d94-9859-3f342b45eac8" providerId="AD" clId="Web-{6657362F-BAAC-4A2A-B800-3AC289D81815}" dt="2023-03-14T14:12:38.984" v="610"/>
          <ac:inkMkLst>
            <pc:docMk/>
            <pc:sldMk cId="2032654755" sldId="271"/>
            <ac:inkMk id="3" creationId="{3B556DFC-39CF-BC85-2A2E-B2F2A5F5F8B5}"/>
          </ac:inkMkLst>
        </pc:inkChg>
        <pc:inkChg chg="del">
          <ac:chgData name="Sarah McGaughey" userId="S::smcgaughey@wcpc.us::4a049521-f2f8-4d94-9859-3f342b45eac8" providerId="AD" clId="Web-{6657362F-BAAC-4A2A-B800-3AC289D81815}" dt="2023-03-14T14:12:06.124" v="590"/>
          <ac:inkMkLst>
            <pc:docMk/>
            <pc:sldMk cId="2032654755" sldId="271"/>
            <ac:inkMk id="4" creationId="{4A088844-4AFB-5614-4E41-C0A274D862A0}"/>
          </ac:inkMkLst>
        </pc:inkChg>
        <pc:inkChg chg="del">
          <ac:chgData name="Sarah McGaughey" userId="S::smcgaughey@wcpc.us::4a049521-f2f8-4d94-9859-3f342b45eac8" providerId="AD" clId="Web-{6657362F-BAAC-4A2A-B800-3AC289D81815}" dt="2023-03-14T14:12:08.546" v="591"/>
          <ac:inkMkLst>
            <pc:docMk/>
            <pc:sldMk cId="2032654755" sldId="271"/>
            <ac:inkMk id="5" creationId="{B956D83D-FB61-DDA9-AFC5-DF7BE8DF0CFA}"/>
          </ac:inkMkLst>
        </pc:inkChg>
      </pc:sldChg>
      <pc:sldChg chg="modSp">
        <pc:chgData name="Sarah McGaughey" userId="S::smcgaughey@wcpc.us::4a049521-f2f8-4d94-9859-3f342b45eac8" providerId="AD" clId="Web-{6657362F-BAAC-4A2A-B800-3AC289D81815}" dt="2023-03-14T14:27:13.848" v="1563" actId="20577"/>
        <pc:sldMkLst>
          <pc:docMk/>
          <pc:sldMk cId="3656906158" sldId="272"/>
        </pc:sldMkLst>
        <pc:spChg chg="mod">
          <ac:chgData name="Sarah McGaughey" userId="S::smcgaughey@wcpc.us::4a049521-f2f8-4d94-9859-3f342b45eac8" providerId="AD" clId="Web-{6657362F-BAAC-4A2A-B800-3AC289D81815}" dt="2023-03-14T14:26:35.816" v="1517" actId="20577"/>
          <ac:spMkLst>
            <pc:docMk/>
            <pc:sldMk cId="3656906158" sldId="272"/>
            <ac:spMk id="2" creationId="{F2083316-8A7A-4F26-B642-FF709E545058}"/>
          </ac:spMkLst>
        </pc:spChg>
        <pc:spChg chg="mod">
          <ac:chgData name="Sarah McGaughey" userId="S::smcgaughey@wcpc.us::4a049521-f2f8-4d94-9859-3f342b45eac8" providerId="AD" clId="Web-{6657362F-BAAC-4A2A-B800-3AC289D81815}" dt="2023-03-14T14:27:13.848" v="1563" actId="20577"/>
          <ac:spMkLst>
            <pc:docMk/>
            <pc:sldMk cId="3656906158" sldId="272"/>
            <ac:spMk id="3" creationId="{A52266E2-E7BF-41AF-B51B-B4FA6C0AAFB6}"/>
          </ac:spMkLst>
        </pc:spChg>
      </pc:sldChg>
      <pc:sldChg chg="modSp add replId">
        <pc:chgData name="Sarah McGaughey" userId="S::smcgaughey@wcpc.us::4a049521-f2f8-4d94-9859-3f342b45eac8" providerId="AD" clId="Web-{6657362F-BAAC-4A2A-B800-3AC289D81815}" dt="2023-03-14T14:26:05.737" v="1476" actId="20577"/>
        <pc:sldMkLst>
          <pc:docMk/>
          <pc:sldMk cId="3011151366" sldId="273"/>
        </pc:sldMkLst>
        <pc:spChg chg="mod">
          <ac:chgData name="Sarah McGaughey" userId="S::smcgaughey@wcpc.us::4a049521-f2f8-4d94-9859-3f342b45eac8" providerId="AD" clId="Web-{6657362F-BAAC-4A2A-B800-3AC289D81815}" dt="2023-03-14T14:19:07.931" v="1199" actId="20577"/>
          <ac:spMkLst>
            <pc:docMk/>
            <pc:sldMk cId="3011151366" sldId="273"/>
            <ac:spMk id="2" creationId="{00000000-0000-0000-0000-000000000000}"/>
          </ac:spMkLst>
        </pc:spChg>
        <pc:spChg chg="mod">
          <ac:chgData name="Sarah McGaughey" userId="S::smcgaughey@wcpc.us::4a049521-f2f8-4d94-9859-3f342b45eac8" providerId="AD" clId="Web-{6657362F-BAAC-4A2A-B800-3AC289D81815}" dt="2023-03-14T14:26:05.737" v="1476" actId="20577"/>
          <ac:spMkLst>
            <pc:docMk/>
            <pc:sldMk cId="3011151366" sldId="273"/>
            <ac:spMk id="6" creationId="{AFE59A82-2F42-DBC4-5CE2-B6973866675E}"/>
          </ac:spMkLst>
        </pc:spChg>
      </pc:sldChg>
      <pc:sldChg chg="modSp add replId">
        <pc:chgData name="Sarah McGaughey" userId="S::smcgaughey@wcpc.us::4a049521-f2f8-4d94-9859-3f342b45eac8" providerId="AD" clId="Web-{6657362F-BAAC-4A2A-B800-3AC289D81815}" dt="2023-03-14T14:28:36.819" v="1725" actId="20577"/>
        <pc:sldMkLst>
          <pc:docMk/>
          <pc:sldMk cId="1116364588" sldId="274"/>
        </pc:sldMkLst>
        <pc:spChg chg="mod">
          <ac:chgData name="Sarah McGaughey" userId="S::smcgaughey@wcpc.us::4a049521-f2f8-4d94-9859-3f342b45eac8" providerId="AD" clId="Web-{6657362F-BAAC-4A2A-B800-3AC289D81815}" dt="2023-03-14T14:26:18.488" v="1504" actId="20577"/>
          <ac:spMkLst>
            <pc:docMk/>
            <pc:sldMk cId="1116364588" sldId="274"/>
            <ac:spMk id="2" creationId="{00000000-0000-0000-0000-000000000000}"/>
          </ac:spMkLst>
        </pc:spChg>
        <pc:spChg chg="mod">
          <ac:chgData name="Sarah McGaughey" userId="S::smcgaughey@wcpc.us::4a049521-f2f8-4d94-9859-3f342b45eac8" providerId="AD" clId="Web-{6657362F-BAAC-4A2A-B800-3AC289D81815}" dt="2023-03-14T14:28:36.819" v="1725" actId="20577"/>
          <ac:spMkLst>
            <pc:docMk/>
            <pc:sldMk cId="1116364588" sldId="274"/>
            <ac:spMk id="6" creationId="{AFE59A82-2F42-DBC4-5CE2-B6973866675E}"/>
          </ac:spMkLst>
        </pc:spChg>
      </pc:sldChg>
      <pc:sldChg chg="addSp modSp add mod replId modClrScheme chgLayout">
        <pc:chgData name="Sarah McGaughey" userId="S::smcgaughey@wcpc.us::4a049521-f2f8-4d94-9859-3f342b45eac8" providerId="AD" clId="Web-{6657362F-BAAC-4A2A-B800-3AC289D81815}" dt="2023-03-14T14:36:42.268" v="2380" actId="20577"/>
        <pc:sldMkLst>
          <pc:docMk/>
          <pc:sldMk cId="887157111" sldId="275"/>
        </pc:sldMkLst>
        <pc:spChg chg="mod ord">
          <ac:chgData name="Sarah McGaughey" userId="S::smcgaughey@wcpc.us::4a049521-f2f8-4d94-9859-3f342b45eac8" providerId="AD" clId="Web-{6657362F-BAAC-4A2A-B800-3AC289D81815}" dt="2023-03-14T14:33:23.466" v="1972" actId="20577"/>
          <ac:spMkLst>
            <pc:docMk/>
            <pc:sldMk cId="887157111" sldId="275"/>
            <ac:spMk id="2" creationId="{00000000-0000-0000-0000-000000000000}"/>
          </ac:spMkLst>
        </pc:spChg>
        <pc:spChg chg="add mod ord">
          <ac:chgData name="Sarah McGaughey" userId="S::smcgaughey@wcpc.us::4a049521-f2f8-4d94-9859-3f342b45eac8" providerId="AD" clId="Web-{6657362F-BAAC-4A2A-B800-3AC289D81815}" dt="2023-03-14T14:33:52.217" v="2014" actId="20577"/>
          <ac:spMkLst>
            <pc:docMk/>
            <pc:sldMk cId="887157111" sldId="275"/>
            <ac:spMk id="3" creationId="{3D5A785E-FA5D-C34D-00A5-CE5DBED1DCFB}"/>
          </ac:spMkLst>
        </pc:spChg>
        <pc:spChg chg="add mod ord">
          <ac:chgData name="Sarah McGaughey" userId="S::smcgaughey@wcpc.us::4a049521-f2f8-4d94-9859-3f342b45eac8" providerId="AD" clId="Web-{6657362F-BAAC-4A2A-B800-3AC289D81815}" dt="2023-03-14T14:35:15.969" v="2163" actId="20577"/>
          <ac:spMkLst>
            <pc:docMk/>
            <pc:sldMk cId="887157111" sldId="275"/>
            <ac:spMk id="4" creationId="{B0DBA0E2-DA2E-A790-53F6-D360F0BF04DB}"/>
          </ac:spMkLst>
        </pc:spChg>
        <pc:spChg chg="add mod ord">
          <ac:chgData name="Sarah McGaughey" userId="S::smcgaughey@wcpc.us::4a049521-f2f8-4d94-9859-3f342b45eac8" providerId="AD" clId="Web-{6657362F-BAAC-4A2A-B800-3AC289D81815}" dt="2023-03-14T14:36:42.268" v="2380" actId="20577"/>
          <ac:spMkLst>
            <pc:docMk/>
            <pc:sldMk cId="887157111" sldId="275"/>
            <ac:spMk id="5" creationId="{55290700-69EB-252E-D5F8-3CC35C56640E}"/>
          </ac:spMkLst>
        </pc:spChg>
        <pc:spChg chg="mod ord">
          <ac:chgData name="Sarah McGaughey" userId="S::smcgaughey@wcpc.us::4a049521-f2f8-4d94-9859-3f342b45eac8" providerId="AD" clId="Web-{6657362F-BAAC-4A2A-B800-3AC289D81815}" dt="2023-03-14T14:35:27.016" v="2172" actId="20577"/>
          <ac:spMkLst>
            <pc:docMk/>
            <pc:sldMk cId="887157111" sldId="275"/>
            <ac:spMk id="6" creationId="{AFE59A82-2F42-DBC4-5CE2-B6973866675E}"/>
          </ac:spMkLst>
        </pc:spChg>
        <pc:spChg chg="add mod">
          <ac:chgData name="Sarah McGaughey" userId="S::smcgaughey@wcpc.us::4a049521-f2f8-4d94-9859-3f342b45eac8" providerId="AD" clId="Web-{6657362F-BAAC-4A2A-B800-3AC289D81815}" dt="2023-03-14T14:33:15.419" v="1961" actId="20577"/>
          <ac:spMkLst>
            <pc:docMk/>
            <pc:sldMk cId="887157111" sldId="275"/>
            <ac:spMk id="7" creationId="{122D39E6-543D-1F8F-8576-1FEE83D5C1A3}"/>
          </ac:spMkLst>
        </pc:spChg>
      </pc:sldChg>
      <pc:sldChg chg="modSp add replId">
        <pc:chgData name="Sarah McGaughey" userId="S::smcgaughey@wcpc.us::4a049521-f2f8-4d94-9859-3f342b45eac8" providerId="AD" clId="Web-{6657362F-BAAC-4A2A-B800-3AC289D81815}" dt="2023-03-14T14:58:47.815" v="3821" actId="20577"/>
        <pc:sldMkLst>
          <pc:docMk/>
          <pc:sldMk cId="311621857" sldId="276"/>
        </pc:sldMkLst>
        <pc:spChg chg="mod">
          <ac:chgData name="Sarah McGaughey" userId="S::smcgaughey@wcpc.us::4a049521-f2f8-4d94-9859-3f342b45eac8" providerId="AD" clId="Web-{6657362F-BAAC-4A2A-B800-3AC289D81815}" dt="2023-03-14T14:48:41.957" v="3191" actId="20577"/>
          <ac:spMkLst>
            <pc:docMk/>
            <pc:sldMk cId="311621857" sldId="276"/>
            <ac:spMk id="2" creationId="{767F3B47-B8E5-7C9A-3305-E186E923B053}"/>
          </ac:spMkLst>
        </pc:spChg>
        <pc:spChg chg="mod">
          <ac:chgData name="Sarah McGaughey" userId="S::smcgaughey@wcpc.us::4a049521-f2f8-4d94-9859-3f342b45eac8" providerId="AD" clId="Web-{6657362F-BAAC-4A2A-B800-3AC289D81815}" dt="2023-03-14T14:58:47.815" v="3821" actId="20577"/>
          <ac:spMkLst>
            <pc:docMk/>
            <pc:sldMk cId="311621857" sldId="276"/>
            <ac:spMk id="3" creationId="{3EAEB049-C396-3842-62DF-EE9EC2785A7C}"/>
          </ac:spMkLst>
        </pc:spChg>
      </pc:sldChg>
    </pc:docChg>
  </pc:docChgLst>
  <pc:docChgLst>
    <pc:chgData name="Sarah McGaughey" userId="S::smcgaughey@wcpc.us::4a049521-f2f8-4d94-9859-3f342b45eac8" providerId="AD" clId="Web-{1EE2C47C-1FFE-4CA0-9E4B-C880251F72AB}"/>
    <pc:docChg chg="modSld">
      <pc:chgData name="Sarah McGaughey" userId="S::smcgaughey@wcpc.us::4a049521-f2f8-4d94-9859-3f342b45eac8" providerId="AD" clId="Web-{1EE2C47C-1FFE-4CA0-9E4B-C880251F72AB}" dt="2023-03-14T15:04:39.584" v="20" actId="1076"/>
      <pc:docMkLst>
        <pc:docMk/>
      </pc:docMkLst>
      <pc:sldChg chg="addSp delSp modSp mod modClrScheme chgLayout">
        <pc:chgData name="Sarah McGaughey" userId="S::smcgaughey@wcpc.us::4a049521-f2f8-4d94-9859-3f342b45eac8" providerId="AD" clId="Web-{1EE2C47C-1FFE-4CA0-9E4B-C880251F72AB}" dt="2023-03-14T15:04:39.584" v="20" actId="1076"/>
        <pc:sldMkLst>
          <pc:docMk/>
          <pc:sldMk cId="2521986180" sldId="266"/>
        </pc:sldMkLst>
        <pc:spChg chg="mod ord">
          <ac:chgData name="Sarah McGaughey" userId="S::smcgaughey@wcpc.us::4a049521-f2f8-4d94-9859-3f342b45eac8" providerId="AD" clId="Web-{1EE2C47C-1FFE-4CA0-9E4B-C880251F72AB}" dt="2023-03-14T15:04:17.193" v="15"/>
          <ac:spMkLst>
            <pc:docMk/>
            <pc:sldMk cId="2521986180" sldId="266"/>
            <ac:spMk id="2" creationId="{00000000-0000-0000-0000-000000000000}"/>
          </ac:spMkLst>
        </pc:spChg>
        <pc:spChg chg="add del">
          <ac:chgData name="Sarah McGaughey" userId="S::smcgaughey@wcpc.us::4a049521-f2f8-4d94-9859-3f342b45eac8" providerId="AD" clId="Web-{1EE2C47C-1FFE-4CA0-9E4B-C880251F72AB}" dt="2023-03-14T15:03:28.958" v="8"/>
          <ac:spMkLst>
            <pc:docMk/>
            <pc:sldMk cId="2521986180" sldId="266"/>
            <ac:spMk id="3" creationId="{00000000-0000-0000-0000-000000000000}"/>
          </ac:spMkLst>
        </pc:spChg>
        <pc:spChg chg="mod ord">
          <ac:chgData name="Sarah McGaughey" userId="S::smcgaughey@wcpc.us::4a049521-f2f8-4d94-9859-3f342b45eac8" providerId="AD" clId="Web-{1EE2C47C-1FFE-4CA0-9E4B-C880251F72AB}" dt="2023-03-14T15:04:17.193" v="15"/>
          <ac:spMkLst>
            <pc:docMk/>
            <pc:sldMk cId="2521986180" sldId="266"/>
            <ac:spMk id="4" creationId="{00000000-0000-0000-0000-000000000000}"/>
          </ac:spMkLst>
        </pc:spChg>
        <pc:picChg chg="add mod ord modCrop">
          <ac:chgData name="Sarah McGaughey" userId="S::smcgaughey@wcpc.us::4a049521-f2f8-4d94-9859-3f342b45eac8" providerId="AD" clId="Web-{1EE2C47C-1FFE-4CA0-9E4B-C880251F72AB}" dt="2023-03-14T15:04:29.365" v="18" actId="1076"/>
          <ac:picMkLst>
            <pc:docMk/>
            <pc:sldMk cId="2521986180" sldId="266"/>
            <ac:picMk id="5" creationId="{07ED112F-52C7-132D-A707-69DCC12ACBE0}"/>
          </ac:picMkLst>
        </pc:picChg>
        <pc:picChg chg="add mod">
          <ac:chgData name="Sarah McGaughey" userId="S::smcgaughey@wcpc.us::4a049521-f2f8-4d94-9859-3f342b45eac8" providerId="AD" clId="Web-{1EE2C47C-1FFE-4CA0-9E4B-C880251F72AB}" dt="2023-03-14T15:04:39.584" v="20" actId="1076"/>
          <ac:picMkLst>
            <pc:docMk/>
            <pc:sldMk cId="2521986180" sldId="266"/>
            <ac:picMk id="6" creationId="{5B9083EA-C72C-EEB8-52FB-A05BF4316EE2}"/>
          </ac:picMkLst>
        </pc:picChg>
      </pc:sldChg>
    </pc:docChg>
  </pc:docChgLst>
  <pc:docChgLst>
    <pc:chgData name="Jennifer Parmalee" userId="S::jparmalee@wcpc.us::4a82d14a-0d7c-4593-9475-26b34e68b170" providerId="AD" clId="Web-{01FCB8DF-3C7D-441D-B540-528EA775B0C4}"/>
    <pc:docChg chg="addSld delSld modSld">
      <pc:chgData name="Jennifer Parmalee" userId="S::jparmalee@wcpc.us::4a82d14a-0d7c-4593-9475-26b34e68b170" providerId="AD" clId="Web-{01FCB8DF-3C7D-441D-B540-528EA775B0C4}" dt="2023-03-14T12:54:08.961" v="218"/>
      <pc:docMkLst>
        <pc:docMk/>
      </pc:docMkLst>
      <pc:sldChg chg="modSp add del">
        <pc:chgData name="Jennifer Parmalee" userId="S::jparmalee@wcpc.us::4a82d14a-0d7c-4593-9475-26b34e68b170" providerId="AD" clId="Web-{01FCB8DF-3C7D-441D-B540-528EA775B0C4}" dt="2023-03-14T12:45:05.752" v="211" actId="1076"/>
        <pc:sldMkLst>
          <pc:docMk/>
          <pc:sldMk cId="682195269" sldId="257"/>
        </pc:sldMkLst>
        <pc:spChg chg="mod">
          <ac:chgData name="Jennifer Parmalee" userId="S::jparmalee@wcpc.us::4a82d14a-0d7c-4593-9475-26b34e68b170" providerId="AD" clId="Web-{01FCB8DF-3C7D-441D-B540-528EA775B0C4}" dt="2023-03-14T12:45:05.752" v="211" actId="1076"/>
          <ac:spMkLst>
            <pc:docMk/>
            <pc:sldMk cId="682195269" sldId="257"/>
            <ac:spMk id="3" creationId="{00000000-0000-0000-0000-000000000000}"/>
          </ac:spMkLst>
        </pc:spChg>
      </pc:sldChg>
      <pc:sldChg chg="addSp">
        <pc:chgData name="Jennifer Parmalee" userId="S::jparmalee@wcpc.us::4a82d14a-0d7c-4593-9475-26b34e68b170" providerId="AD" clId="Web-{01FCB8DF-3C7D-441D-B540-528EA775B0C4}" dt="2023-03-14T12:54:04.914" v="217"/>
        <pc:sldMkLst>
          <pc:docMk/>
          <pc:sldMk cId="3440500440" sldId="263"/>
        </pc:sldMkLst>
        <pc:inkChg chg="add">
          <ac:chgData name="Jennifer Parmalee" userId="S::jparmalee@wcpc.us::4a82d14a-0d7c-4593-9475-26b34e68b170" providerId="AD" clId="Web-{01FCB8DF-3C7D-441D-B540-528EA775B0C4}" dt="2023-03-14T12:54:03.804" v="215"/>
          <ac:inkMkLst>
            <pc:docMk/>
            <pc:sldMk cId="3440500440" sldId="263"/>
            <ac:inkMk id="3" creationId="{3B556DFC-39CF-BC85-2A2E-B2F2A5F5F8B5}"/>
          </ac:inkMkLst>
        </pc:inkChg>
        <pc:inkChg chg="add">
          <ac:chgData name="Jennifer Parmalee" userId="S::jparmalee@wcpc.us::4a82d14a-0d7c-4593-9475-26b34e68b170" providerId="AD" clId="Web-{01FCB8DF-3C7D-441D-B540-528EA775B0C4}" dt="2023-03-14T12:54:04.914" v="216"/>
          <ac:inkMkLst>
            <pc:docMk/>
            <pc:sldMk cId="3440500440" sldId="263"/>
            <ac:inkMk id="4" creationId="{4A088844-4AFB-5614-4E41-C0A274D862A0}"/>
          </ac:inkMkLst>
        </pc:inkChg>
        <pc:inkChg chg="add">
          <ac:chgData name="Jennifer Parmalee" userId="S::jparmalee@wcpc.us::4a82d14a-0d7c-4593-9475-26b34e68b170" providerId="AD" clId="Web-{01FCB8DF-3C7D-441D-B540-528EA775B0C4}" dt="2023-03-14T12:54:04.914" v="217"/>
          <ac:inkMkLst>
            <pc:docMk/>
            <pc:sldMk cId="3440500440" sldId="263"/>
            <ac:inkMk id="5" creationId="{B956D83D-FB61-DDA9-AFC5-DF7BE8DF0CFA}"/>
          </ac:inkMkLst>
        </pc:inkChg>
      </pc:sldChg>
      <pc:sldChg chg="addSp delSp">
        <pc:chgData name="Jennifer Parmalee" userId="S::jparmalee@wcpc.us::4a82d14a-0d7c-4593-9475-26b34e68b170" providerId="AD" clId="Web-{01FCB8DF-3C7D-441D-B540-528EA775B0C4}" dt="2023-03-14T12:52:48.225" v="214"/>
        <pc:sldMkLst>
          <pc:docMk/>
          <pc:sldMk cId="1827431122" sldId="265"/>
        </pc:sldMkLst>
        <pc:inkChg chg="add">
          <ac:chgData name="Jennifer Parmalee" userId="S::jparmalee@wcpc.us::4a82d14a-0d7c-4593-9475-26b34e68b170" providerId="AD" clId="Web-{01FCB8DF-3C7D-441D-B540-528EA775B0C4}" dt="2023-03-14T12:51:00.396" v="212"/>
          <ac:inkMkLst>
            <pc:docMk/>
            <pc:sldMk cId="1827431122" sldId="265"/>
            <ac:inkMk id="5" creationId="{C769561F-7906-FE5C-E47B-C472BC3AC5BF}"/>
          </ac:inkMkLst>
        </pc:inkChg>
        <pc:inkChg chg="add del">
          <ac:chgData name="Jennifer Parmalee" userId="S::jparmalee@wcpc.us::4a82d14a-0d7c-4593-9475-26b34e68b170" providerId="AD" clId="Web-{01FCB8DF-3C7D-441D-B540-528EA775B0C4}" dt="2023-03-14T12:52:48.225" v="214"/>
          <ac:inkMkLst>
            <pc:docMk/>
            <pc:sldMk cId="1827431122" sldId="265"/>
            <ac:inkMk id="6" creationId="{E63F3DA3-9AC9-DC1D-E484-313C117366D4}"/>
          </ac:inkMkLst>
        </pc:inkChg>
      </pc:sldChg>
      <pc:sldChg chg="addSp">
        <pc:chgData name="Jennifer Parmalee" userId="S::jparmalee@wcpc.us::4a82d14a-0d7c-4593-9475-26b34e68b170" providerId="AD" clId="Web-{01FCB8DF-3C7D-441D-B540-528EA775B0C4}" dt="2023-03-14T12:54:08.961" v="218"/>
        <pc:sldMkLst>
          <pc:docMk/>
          <pc:sldMk cId="464051024" sldId="268"/>
        </pc:sldMkLst>
        <pc:inkChg chg="add">
          <ac:chgData name="Jennifer Parmalee" userId="S::jparmalee@wcpc.us::4a82d14a-0d7c-4593-9475-26b34e68b170" providerId="AD" clId="Web-{01FCB8DF-3C7D-441D-B540-528EA775B0C4}" dt="2023-03-14T12:54:08.961" v="218"/>
          <ac:inkMkLst>
            <pc:docMk/>
            <pc:sldMk cId="464051024" sldId="268"/>
            <ac:inkMk id="5" creationId="{E82F3CBD-F1A5-AC1F-0EA8-E216F0C13FEB}"/>
          </ac:inkMkLst>
        </pc:inkChg>
      </pc:sldChg>
      <pc:sldChg chg="addSp modSp new del">
        <pc:chgData name="Jennifer Parmalee" userId="S::jparmalee@wcpc.us::4a82d14a-0d7c-4593-9475-26b34e68b170" providerId="AD" clId="Web-{01FCB8DF-3C7D-441D-B540-528EA775B0C4}" dt="2023-03-14T12:41:42.750" v="52"/>
        <pc:sldMkLst>
          <pc:docMk/>
          <pc:sldMk cId="2685028615" sldId="270"/>
        </pc:sldMkLst>
        <pc:spChg chg="add mod">
          <ac:chgData name="Jennifer Parmalee" userId="S::jparmalee@wcpc.us::4a82d14a-0d7c-4593-9475-26b34e68b170" providerId="AD" clId="Web-{01FCB8DF-3C7D-441D-B540-528EA775B0C4}" dt="2023-03-14T12:41:29.812" v="51" actId="20577"/>
          <ac:spMkLst>
            <pc:docMk/>
            <pc:sldMk cId="2685028615" sldId="270"/>
            <ac:spMk id="2" creationId="{C5AD3456-0E1B-C7BF-D8D1-3352823F757E}"/>
          </ac:spMkLst>
        </pc:spChg>
      </pc:sldChg>
      <pc:sldChg chg="add replId">
        <pc:chgData name="Jennifer Parmalee" userId="S::jparmalee@wcpc.us::4a82d14a-0d7c-4593-9475-26b34e68b170" providerId="AD" clId="Web-{01FCB8DF-3C7D-441D-B540-528EA775B0C4}" dt="2023-03-14T12:41:53.313" v="55"/>
        <pc:sldMkLst>
          <pc:docMk/>
          <pc:sldMk cId="4033713119" sldId="270"/>
        </pc:sldMkLst>
      </pc:sldChg>
    </pc:docChg>
  </pc:docChgLst>
  <pc:docChgLst>
    <pc:chgData name="Sarah McGaughey" userId="S::smcgaughey@wcpc.us::4a049521-f2f8-4d94-9859-3f342b45eac8" providerId="AD" clId="Web-{09A1F75D-EA63-4172-BA1E-599759704629}"/>
    <pc:docChg chg="modSld">
      <pc:chgData name="Sarah McGaughey" userId="S::smcgaughey@wcpc.us::4a049521-f2f8-4d94-9859-3f342b45eac8" providerId="AD" clId="Web-{09A1F75D-EA63-4172-BA1E-599759704629}" dt="2023-03-14T14:04:33.014" v="54" actId="14100"/>
      <pc:docMkLst>
        <pc:docMk/>
      </pc:docMkLst>
      <pc:sldChg chg="addSp delSp modSp">
        <pc:chgData name="Sarah McGaughey" userId="S::smcgaughey@wcpc.us::4a049521-f2f8-4d94-9859-3f342b45eac8" providerId="AD" clId="Web-{09A1F75D-EA63-4172-BA1E-599759704629}" dt="2023-03-14T14:04:33.014" v="54" actId="14100"/>
        <pc:sldMkLst>
          <pc:docMk/>
          <pc:sldMk cId="3440500440" sldId="263"/>
        </pc:sldMkLst>
        <pc:spChg chg="mod">
          <ac:chgData name="Sarah McGaughey" userId="S::smcgaughey@wcpc.us::4a049521-f2f8-4d94-9859-3f342b45eac8" providerId="AD" clId="Web-{09A1F75D-EA63-4172-BA1E-599759704629}" dt="2023-03-14T14:02:30.887" v="49" actId="20577"/>
          <ac:spMkLst>
            <pc:docMk/>
            <pc:sldMk cId="3440500440" sldId="263"/>
            <ac:spMk id="2" creationId="{00000000-0000-0000-0000-000000000000}"/>
          </ac:spMkLst>
        </pc:spChg>
        <pc:spChg chg="add mod">
          <ac:chgData name="Sarah McGaughey" userId="S::smcgaughey@wcpc.us::4a049521-f2f8-4d94-9859-3f342b45eac8" providerId="AD" clId="Web-{09A1F75D-EA63-4172-BA1E-599759704629}" dt="2023-03-14T14:04:33.014" v="54" actId="14100"/>
          <ac:spMkLst>
            <pc:docMk/>
            <pc:sldMk cId="3440500440" sldId="263"/>
            <ac:spMk id="6" creationId="{C61E4470-0937-3BAF-B0FE-903840B5AB07}"/>
          </ac:spMkLst>
        </pc:spChg>
        <pc:inkChg chg="del">
          <ac:chgData name="Sarah McGaughey" userId="S::smcgaughey@wcpc.us::4a049521-f2f8-4d94-9859-3f342b45eac8" providerId="AD" clId="Web-{09A1F75D-EA63-4172-BA1E-599759704629}" dt="2023-03-14T14:02:40.137" v="52"/>
          <ac:inkMkLst>
            <pc:docMk/>
            <pc:sldMk cId="3440500440" sldId="263"/>
            <ac:inkMk id="3" creationId="{3B556DFC-39CF-BC85-2A2E-B2F2A5F5F8B5}"/>
          </ac:inkMkLst>
        </pc:inkChg>
        <pc:inkChg chg="del">
          <ac:chgData name="Sarah McGaughey" userId="S::smcgaughey@wcpc.us::4a049521-f2f8-4d94-9859-3f342b45eac8" providerId="AD" clId="Web-{09A1F75D-EA63-4172-BA1E-599759704629}" dt="2023-03-14T14:02:34.294" v="50"/>
          <ac:inkMkLst>
            <pc:docMk/>
            <pc:sldMk cId="3440500440" sldId="263"/>
            <ac:inkMk id="4" creationId="{4A088844-4AFB-5614-4E41-C0A274D862A0}"/>
          </ac:inkMkLst>
        </pc:inkChg>
        <pc:inkChg chg="del">
          <ac:chgData name="Sarah McGaughey" userId="S::smcgaughey@wcpc.us::4a049521-f2f8-4d94-9859-3f342b45eac8" providerId="AD" clId="Web-{09A1F75D-EA63-4172-BA1E-599759704629}" dt="2023-03-14T14:02:37.559" v="51"/>
          <ac:inkMkLst>
            <pc:docMk/>
            <pc:sldMk cId="3440500440" sldId="263"/>
            <ac:inkMk id="5" creationId="{B956D83D-FB61-DDA9-AFC5-DF7BE8DF0CFA}"/>
          </ac:inkMkLst>
        </pc:inkChg>
      </pc:sldChg>
    </pc:docChg>
  </pc:docChgLst>
  <pc:docChgLst>
    <pc:chgData name="Sarah McGaughey" userId="S::smcgaughey@wcpc.us::4a049521-f2f8-4d94-9859-3f342b45eac8" providerId="AD" clId="Web-{991CF1D6-3322-4931-B072-801BFE1438DD}"/>
    <pc:docChg chg="addSld modSld sldOrd">
      <pc:chgData name="Sarah McGaughey" userId="S::smcgaughey@wcpc.us::4a049521-f2f8-4d94-9859-3f342b45eac8" providerId="AD" clId="Web-{991CF1D6-3322-4931-B072-801BFE1438DD}" dt="2023-03-14T13:22:01.934" v="653" actId="20577"/>
      <pc:docMkLst>
        <pc:docMk/>
      </pc:docMkLst>
      <pc:sldChg chg="modSp">
        <pc:chgData name="Sarah McGaughey" userId="S::smcgaughey@wcpc.us::4a049521-f2f8-4d94-9859-3f342b45eac8" providerId="AD" clId="Web-{991CF1D6-3322-4931-B072-801BFE1438DD}" dt="2023-03-14T13:07:12.078" v="294" actId="20577"/>
        <pc:sldMkLst>
          <pc:docMk/>
          <pc:sldMk cId="464051024" sldId="268"/>
        </pc:sldMkLst>
        <pc:spChg chg="mod">
          <ac:chgData name="Sarah McGaughey" userId="S::smcgaughey@wcpc.us::4a049521-f2f8-4d94-9859-3f342b45eac8" providerId="AD" clId="Web-{991CF1D6-3322-4931-B072-801BFE1438DD}" dt="2023-03-14T13:07:12.078" v="294" actId="20577"/>
          <ac:spMkLst>
            <pc:docMk/>
            <pc:sldMk cId="464051024" sldId="268"/>
            <ac:spMk id="3" creationId="{00000000-0000-0000-0000-000000000000}"/>
          </ac:spMkLst>
        </pc:spChg>
      </pc:sldChg>
      <pc:sldChg chg="modSp">
        <pc:chgData name="Sarah McGaughey" userId="S::smcgaughey@wcpc.us::4a049521-f2f8-4d94-9859-3f342b45eac8" providerId="AD" clId="Web-{991CF1D6-3322-4931-B072-801BFE1438DD}" dt="2023-03-14T13:17:51.305" v="638" actId="20577"/>
        <pc:sldMkLst>
          <pc:docMk/>
          <pc:sldMk cId="2715517325" sldId="269"/>
        </pc:sldMkLst>
        <pc:spChg chg="mod">
          <ac:chgData name="Sarah McGaughey" userId="S::smcgaughey@wcpc.us::4a049521-f2f8-4d94-9859-3f342b45eac8" providerId="AD" clId="Web-{991CF1D6-3322-4931-B072-801BFE1438DD}" dt="2023-03-14T13:17:51.305" v="638" actId="20577"/>
          <ac:spMkLst>
            <pc:docMk/>
            <pc:sldMk cId="2715517325" sldId="269"/>
            <ac:spMk id="3" creationId="{00000000-0000-0000-0000-000000000000}"/>
          </ac:spMkLst>
        </pc:spChg>
      </pc:sldChg>
      <pc:sldChg chg="add replId">
        <pc:chgData name="Sarah McGaughey" userId="S::smcgaughey@wcpc.us::4a049521-f2f8-4d94-9859-3f342b45eac8" providerId="AD" clId="Web-{991CF1D6-3322-4931-B072-801BFE1438DD}" dt="2023-03-14T13:21:36.715" v="639"/>
        <pc:sldMkLst>
          <pc:docMk/>
          <pc:sldMk cId="2032654755" sldId="271"/>
        </pc:sldMkLst>
      </pc:sldChg>
      <pc:sldChg chg="modSp add ord replId">
        <pc:chgData name="Sarah McGaughey" userId="S::smcgaughey@wcpc.us::4a049521-f2f8-4d94-9859-3f342b45eac8" providerId="AD" clId="Web-{991CF1D6-3322-4931-B072-801BFE1438DD}" dt="2023-03-14T13:22:01.934" v="653" actId="20577"/>
        <pc:sldMkLst>
          <pc:docMk/>
          <pc:sldMk cId="3656906158" sldId="272"/>
        </pc:sldMkLst>
        <pc:spChg chg="mod">
          <ac:chgData name="Sarah McGaughey" userId="S::smcgaughey@wcpc.us::4a049521-f2f8-4d94-9859-3f342b45eac8" providerId="AD" clId="Web-{991CF1D6-3322-4931-B072-801BFE1438DD}" dt="2023-03-14T13:21:56.324" v="650" actId="20577"/>
          <ac:spMkLst>
            <pc:docMk/>
            <pc:sldMk cId="3656906158" sldId="272"/>
            <ac:spMk id="2" creationId="{F2083316-8A7A-4F26-B642-FF709E545058}"/>
          </ac:spMkLst>
        </pc:spChg>
        <pc:spChg chg="mod">
          <ac:chgData name="Sarah McGaughey" userId="S::smcgaughey@wcpc.us::4a049521-f2f8-4d94-9859-3f342b45eac8" providerId="AD" clId="Web-{991CF1D6-3322-4931-B072-801BFE1438DD}" dt="2023-03-14T13:22:01.934" v="653" actId="20577"/>
          <ac:spMkLst>
            <pc:docMk/>
            <pc:sldMk cId="3656906158" sldId="272"/>
            <ac:spMk id="3" creationId="{A52266E2-E7BF-41AF-B51B-B4FA6C0AAFB6}"/>
          </ac:spMkLst>
        </pc:spChg>
      </pc:sldChg>
    </pc:docChg>
  </pc:docChgLst>
  <pc:docChgLst>
    <pc:chgData name="Jennifer Parmalee" userId="S::jparmalee@wcpc.us::4a82d14a-0d7c-4593-9475-26b34e68b170" providerId="AD" clId="Web-{6CE742AE-9C6D-44B4-94FD-6762EFD91EBE}"/>
    <pc:docChg chg="modSld">
      <pc:chgData name="Jennifer Parmalee" userId="S::jparmalee@wcpc.us::4a82d14a-0d7c-4593-9475-26b34e68b170" providerId="AD" clId="Web-{6CE742AE-9C6D-44B4-94FD-6762EFD91EBE}" dt="2023-03-15T17:21:09.278" v="106" actId="20577"/>
      <pc:docMkLst>
        <pc:docMk/>
      </pc:docMkLst>
      <pc:sldChg chg="modSp">
        <pc:chgData name="Jennifer Parmalee" userId="S::jparmalee@wcpc.us::4a82d14a-0d7c-4593-9475-26b34e68b170" providerId="AD" clId="Web-{6CE742AE-9C6D-44B4-94FD-6762EFD91EBE}" dt="2023-03-15T17:21:09.278" v="106" actId="20577"/>
        <pc:sldMkLst>
          <pc:docMk/>
          <pc:sldMk cId="311621857" sldId="276"/>
        </pc:sldMkLst>
        <pc:spChg chg="mod">
          <ac:chgData name="Jennifer Parmalee" userId="S::jparmalee@wcpc.us::4a82d14a-0d7c-4593-9475-26b34e68b170" providerId="AD" clId="Web-{6CE742AE-9C6D-44B4-94FD-6762EFD91EBE}" dt="2023-03-15T17:21:09.278" v="106" actId="20577"/>
          <ac:spMkLst>
            <pc:docMk/>
            <pc:sldMk cId="311621857" sldId="276"/>
            <ac:spMk id="3" creationId="{3EAEB049-C396-3842-62DF-EE9EC2785A7C}"/>
          </ac:spMkLst>
        </pc:spChg>
        <pc:spChg chg="mod">
          <ac:chgData name="Jennifer Parmalee" userId="S::jparmalee@wcpc.us::4a82d14a-0d7c-4593-9475-26b34e68b170" providerId="AD" clId="Web-{6CE742AE-9C6D-44B4-94FD-6762EFD91EBE}" dt="2023-03-15T17:18:49.715" v="59" actId="1076"/>
          <ac:spMkLst>
            <pc:docMk/>
            <pc:sldMk cId="311621857" sldId="276"/>
            <ac:spMk id="5" creationId="{562147BC-A7FD-4F6E-A2C3-B078A4736ABF}"/>
          </ac:spMkLst>
        </pc:spChg>
      </pc:sldChg>
    </pc:docChg>
  </pc:docChgLst>
  <pc:docChgLst>
    <pc:chgData name="Jennifer Parmalee" userId="S::jparmalee@wcpc.us::4a82d14a-0d7c-4593-9475-26b34e68b170" providerId="AD" clId="Web-{F3FDAC44-B55B-E12D-3830-9B13D199D4B3}"/>
    <pc:docChg chg="addSld delSld modSld sldOrd">
      <pc:chgData name="Jennifer Parmalee" userId="S::jparmalee@wcpc.us::4a82d14a-0d7c-4593-9475-26b34e68b170" providerId="AD" clId="Web-{F3FDAC44-B55B-E12D-3830-9B13D199D4B3}" dt="2023-03-16T15:36:21.028" v="113" actId="20577"/>
      <pc:docMkLst>
        <pc:docMk/>
      </pc:docMkLst>
      <pc:sldChg chg="modSp">
        <pc:chgData name="Jennifer Parmalee" userId="S::jparmalee@wcpc.us::4a82d14a-0d7c-4593-9475-26b34e68b170" providerId="AD" clId="Web-{F3FDAC44-B55B-E12D-3830-9B13D199D4B3}" dt="2023-03-16T15:32:52.728" v="89" actId="20577"/>
        <pc:sldMkLst>
          <pc:docMk/>
          <pc:sldMk cId="682195269" sldId="257"/>
        </pc:sldMkLst>
        <pc:spChg chg="mod">
          <ac:chgData name="Jennifer Parmalee" userId="S::jparmalee@wcpc.us::4a82d14a-0d7c-4593-9475-26b34e68b170" providerId="AD" clId="Web-{F3FDAC44-B55B-E12D-3830-9B13D199D4B3}" dt="2023-03-16T15:32:13.978" v="83" actId="1076"/>
          <ac:spMkLst>
            <pc:docMk/>
            <pc:sldMk cId="682195269" sldId="257"/>
            <ac:spMk id="2" creationId="{00000000-0000-0000-0000-000000000000}"/>
          </ac:spMkLst>
        </pc:spChg>
        <pc:spChg chg="mod">
          <ac:chgData name="Jennifer Parmalee" userId="S::jparmalee@wcpc.us::4a82d14a-0d7c-4593-9475-26b34e68b170" providerId="AD" clId="Web-{F3FDAC44-B55B-E12D-3830-9B13D199D4B3}" dt="2023-03-16T15:32:07.212" v="82" actId="1076"/>
          <ac:spMkLst>
            <pc:docMk/>
            <pc:sldMk cId="682195269" sldId="257"/>
            <ac:spMk id="3" creationId="{00000000-0000-0000-0000-000000000000}"/>
          </ac:spMkLst>
        </pc:spChg>
        <pc:spChg chg="mod">
          <ac:chgData name="Jennifer Parmalee" userId="S::jparmalee@wcpc.us::4a82d14a-0d7c-4593-9475-26b34e68b170" providerId="AD" clId="Web-{F3FDAC44-B55B-E12D-3830-9B13D199D4B3}" dt="2023-03-16T15:31:10.383" v="66" actId="1076"/>
          <ac:spMkLst>
            <pc:docMk/>
            <pc:sldMk cId="682195269" sldId="257"/>
            <ac:spMk id="13" creationId="{3BC2FCD5-9BAA-42D2-BD70-FFA7CCB8D731}"/>
          </ac:spMkLst>
        </pc:spChg>
        <pc:spChg chg="mod">
          <ac:chgData name="Jennifer Parmalee" userId="S::jparmalee@wcpc.us::4a82d14a-0d7c-4593-9475-26b34e68b170" providerId="AD" clId="Web-{F3FDAC44-B55B-E12D-3830-9B13D199D4B3}" dt="2023-03-16T15:32:38.134" v="85" actId="20577"/>
          <ac:spMkLst>
            <pc:docMk/>
            <pc:sldMk cId="682195269" sldId="257"/>
            <ac:spMk id="20" creationId="{B8D4CAF7-88FD-4EB3-A13B-7FA6859B019D}"/>
          </ac:spMkLst>
        </pc:spChg>
        <pc:spChg chg="mod">
          <ac:chgData name="Jennifer Parmalee" userId="S::jparmalee@wcpc.us::4a82d14a-0d7c-4593-9475-26b34e68b170" providerId="AD" clId="Web-{F3FDAC44-B55B-E12D-3830-9B13D199D4B3}" dt="2023-03-16T15:32:33.791" v="84" actId="20577"/>
          <ac:spMkLst>
            <pc:docMk/>
            <pc:sldMk cId="682195269" sldId="257"/>
            <ac:spMk id="21" creationId="{0F648650-6E8B-4941-B14B-022C80CF2191}"/>
          </ac:spMkLst>
        </pc:spChg>
        <pc:spChg chg="mod">
          <ac:chgData name="Jennifer Parmalee" userId="S::jparmalee@wcpc.us::4a82d14a-0d7c-4593-9475-26b34e68b170" providerId="AD" clId="Web-{F3FDAC44-B55B-E12D-3830-9B13D199D4B3}" dt="2023-03-16T15:32:48.369" v="86" actId="20577"/>
          <ac:spMkLst>
            <pc:docMk/>
            <pc:sldMk cId="682195269" sldId="257"/>
            <ac:spMk id="26" creationId="{ACD5507E-ED3B-4622-A646-463D59D021FD}"/>
          </ac:spMkLst>
        </pc:spChg>
        <pc:spChg chg="mod">
          <ac:chgData name="Jennifer Parmalee" userId="S::jparmalee@wcpc.us::4a82d14a-0d7c-4593-9475-26b34e68b170" providerId="AD" clId="Web-{F3FDAC44-B55B-E12D-3830-9B13D199D4B3}" dt="2023-03-16T15:32:49.806" v="87" actId="20577"/>
          <ac:spMkLst>
            <pc:docMk/>
            <pc:sldMk cId="682195269" sldId="257"/>
            <ac:spMk id="27" creationId="{BEAFBADA-7945-46C0-944B-70D0D95B145C}"/>
          </ac:spMkLst>
        </pc:spChg>
        <pc:spChg chg="mod">
          <ac:chgData name="Jennifer Parmalee" userId="S::jparmalee@wcpc.us::4a82d14a-0d7c-4593-9475-26b34e68b170" providerId="AD" clId="Web-{F3FDAC44-B55B-E12D-3830-9B13D199D4B3}" dt="2023-03-16T15:32:52.728" v="89" actId="20577"/>
          <ac:spMkLst>
            <pc:docMk/>
            <pc:sldMk cId="682195269" sldId="257"/>
            <ac:spMk id="28" creationId="{C8A23F2B-5DF1-406F-8446-5D30C40AE83A}"/>
          </ac:spMkLst>
        </pc:spChg>
        <pc:picChg chg="mod">
          <ac:chgData name="Jennifer Parmalee" userId="S::jparmalee@wcpc.us::4a82d14a-0d7c-4593-9475-26b34e68b170" providerId="AD" clId="Web-{F3FDAC44-B55B-E12D-3830-9B13D199D4B3}" dt="2023-03-16T15:31:10.368" v="64" actId="1076"/>
          <ac:picMkLst>
            <pc:docMk/>
            <pc:sldMk cId="682195269" sldId="257"/>
            <ac:picMk id="7" creationId="{96A4C585-C161-4DF0-90FF-4AC1BA29466D}"/>
          </ac:picMkLst>
        </pc:picChg>
        <pc:picChg chg="mod">
          <ac:chgData name="Jennifer Parmalee" userId="S::jparmalee@wcpc.us::4a82d14a-0d7c-4593-9475-26b34e68b170" providerId="AD" clId="Web-{F3FDAC44-B55B-E12D-3830-9B13D199D4B3}" dt="2023-03-16T15:31:10.368" v="65" actId="1076"/>
          <ac:picMkLst>
            <pc:docMk/>
            <pc:sldMk cId="682195269" sldId="257"/>
            <ac:picMk id="9" creationId="{33B04661-6D84-464E-86BB-8D329F69EEBF}"/>
          </ac:picMkLst>
        </pc:picChg>
        <pc:picChg chg="mod">
          <ac:chgData name="Jennifer Parmalee" userId="S::jparmalee@wcpc.us::4a82d14a-0d7c-4593-9475-26b34e68b170" providerId="AD" clId="Web-{F3FDAC44-B55B-E12D-3830-9B13D199D4B3}" dt="2023-03-16T15:31:10.399" v="67" actId="1076"/>
          <ac:picMkLst>
            <pc:docMk/>
            <pc:sldMk cId="682195269" sldId="257"/>
            <ac:picMk id="15" creationId="{C6EC6881-0061-4775-BDC8-C60878B6EB85}"/>
          </ac:picMkLst>
        </pc:picChg>
        <pc:picChg chg="mod">
          <ac:chgData name="Jennifer Parmalee" userId="S::jparmalee@wcpc.us::4a82d14a-0d7c-4593-9475-26b34e68b170" providerId="AD" clId="Web-{F3FDAC44-B55B-E12D-3830-9B13D199D4B3}" dt="2023-03-16T15:31:10.399" v="68" actId="1076"/>
          <ac:picMkLst>
            <pc:docMk/>
            <pc:sldMk cId="682195269" sldId="257"/>
            <ac:picMk id="17" creationId="{F33385D9-05B7-46C0-9E68-C22290F4B5B3}"/>
          </ac:picMkLst>
        </pc:picChg>
        <pc:picChg chg="mod">
          <ac:chgData name="Jennifer Parmalee" userId="S::jparmalee@wcpc.us::4a82d14a-0d7c-4593-9475-26b34e68b170" providerId="AD" clId="Web-{F3FDAC44-B55B-E12D-3830-9B13D199D4B3}" dt="2023-03-16T15:31:10.399" v="69" actId="1076"/>
          <ac:picMkLst>
            <pc:docMk/>
            <pc:sldMk cId="682195269" sldId="257"/>
            <ac:picMk id="19" creationId="{F76652EF-5E5F-4B7C-B869-F514015E52EA}"/>
          </ac:picMkLst>
        </pc:picChg>
        <pc:picChg chg="mod">
          <ac:chgData name="Jennifer Parmalee" userId="S::jparmalee@wcpc.us::4a82d14a-0d7c-4593-9475-26b34e68b170" providerId="AD" clId="Web-{F3FDAC44-B55B-E12D-3830-9B13D199D4B3}" dt="2023-03-16T15:31:10.430" v="72" actId="1076"/>
          <ac:picMkLst>
            <pc:docMk/>
            <pc:sldMk cId="682195269" sldId="257"/>
            <ac:picMk id="23" creationId="{2EB65AC3-2BA4-476E-A2EB-C1FDF710F2F8}"/>
          </ac:picMkLst>
        </pc:picChg>
        <pc:picChg chg="mod">
          <ac:chgData name="Jennifer Parmalee" userId="S::jparmalee@wcpc.us::4a82d14a-0d7c-4593-9475-26b34e68b170" providerId="AD" clId="Web-{F3FDAC44-B55B-E12D-3830-9B13D199D4B3}" dt="2023-03-16T15:31:10.430" v="73" actId="1076"/>
          <ac:picMkLst>
            <pc:docMk/>
            <pc:sldMk cId="682195269" sldId="257"/>
            <ac:picMk id="25" creationId="{8BA8A0CC-D0FD-4A7B-BAA8-E8D105080FA6}"/>
          </ac:picMkLst>
        </pc:picChg>
      </pc:sldChg>
      <pc:sldChg chg="modSp">
        <pc:chgData name="Jennifer Parmalee" userId="S::jparmalee@wcpc.us::4a82d14a-0d7c-4593-9475-26b34e68b170" providerId="AD" clId="Web-{F3FDAC44-B55B-E12D-3830-9B13D199D4B3}" dt="2023-03-16T15:33:30.979" v="91"/>
        <pc:sldMkLst>
          <pc:docMk/>
          <pc:sldMk cId="3387061768" sldId="262"/>
        </pc:sldMkLst>
        <pc:spChg chg="mod">
          <ac:chgData name="Jennifer Parmalee" userId="S::jparmalee@wcpc.us::4a82d14a-0d7c-4593-9475-26b34e68b170" providerId="AD" clId="Web-{F3FDAC44-B55B-E12D-3830-9B13D199D4B3}" dt="2023-03-16T15:33:18.994" v="90"/>
          <ac:spMkLst>
            <pc:docMk/>
            <pc:sldMk cId="3387061768" sldId="262"/>
            <ac:spMk id="3" creationId="{00000000-0000-0000-0000-000000000000}"/>
          </ac:spMkLst>
        </pc:spChg>
        <pc:spChg chg="mod">
          <ac:chgData name="Jennifer Parmalee" userId="S::jparmalee@wcpc.us::4a82d14a-0d7c-4593-9475-26b34e68b170" providerId="AD" clId="Web-{F3FDAC44-B55B-E12D-3830-9B13D199D4B3}" dt="2023-03-16T15:33:30.979" v="91"/>
          <ac:spMkLst>
            <pc:docMk/>
            <pc:sldMk cId="3387061768" sldId="262"/>
            <ac:spMk id="5" creationId="{00000000-0000-0000-0000-000000000000}"/>
          </ac:spMkLst>
        </pc:spChg>
      </pc:sldChg>
      <pc:sldChg chg="addSp modSp">
        <pc:chgData name="Jennifer Parmalee" userId="S::jparmalee@wcpc.us::4a82d14a-0d7c-4593-9475-26b34e68b170" providerId="AD" clId="Web-{F3FDAC44-B55B-E12D-3830-9B13D199D4B3}" dt="2023-03-16T15:36:21.028" v="113" actId="20577"/>
        <pc:sldMkLst>
          <pc:docMk/>
          <pc:sldMk cId="3440500440" sldId="263"/>
        </pc:sldMkLst>
        <pc:spChg chg="add mod">
          <ac:chgData name="Jennifer Parmalee" userId="S::jparmalee@wcpc.us::4a82d14a-0d7c-4593-9475-26b34e68b170" providerId="AD" clId="Web-{F3FDAC44-B55B-E12D-3830-9B13D199D4B3}" dt="2023-03-16T15:36:21.028" v="113" actId="20577"/>
          <ac:spMkLst>
            <pc:docMk/>
            <pc:sldMk cId="3440500440" sldId="263"/>
            <ac:spMk id="4" creationId="{3E755986-73CC-717E-7283-DBF0182ADE38}"/>
          </ac:spMkLst>
        </pc:spChg>
        <pc:spChg chg="mod">
          <ac:chgData name="Jennifer Parmalee" userId="S::jparmalee@wcpc.us::4a82d14a-0d7c-4593-9475-26b34e68b170" providerId="AD" clId="Web-{F3FDAC44-B55B-E12D-3830-9B13D199D4B3}" dt="2023-03-16T15:36:09.340" v="111" actId="20577"/>
          <ac:spMkLst>
            <pc:docMk/>
            <pc:sldMk cId="3440500440" sldId="263"/>
            <ac:spMk id="6" creationId="{C61E4470-0937-3BAF-B0FE-903840B5AB07}"/>
          </ac:spMkLst>
        </pc:spChg>
        <pc:cxnChg chg="add mod">
          <ac:chgData name="Jennifer Parmalee" userId="S::jparmalee@wcpc.us::4a82d14a-0d7c-4593-9475-26b34e68b170" providerId="AD" clId="Web-{F3FDAC44-B55B-E12D-3830-9B13D199D4B3}" dt="2023-03-16T15:26:10.270" v="18" actId="1076"/>
          <ac:cxnSpMkLst>
            <pc:docMk/>
            <pc:sldMk cId="3440500440" sldId="263"/>
            <ac:cxnSpMk id="3" creationId="{ECDFCC34-44C8-1321-B252-64C242D38223}"/>
          </ac:cxnSpMkLst>
        </pc:cxnChg>
      </pc:sldChg>
      <pc:sldChg chg="addSp modSp">
        <pc:chgData name="Jennifer Parmalee" userId="S::jparmalee@wcpc.us::4a82d14a-0d7c-4593-9475-26b34e68b170" providerId="AD" clId="Web-{F3FDAC44-B55B-E12D-3830-9B13D199D4B3}" dt="2023-03-16T15:25:34.504" v="14" actId="1076"/>
        <pc:sldMkLst>
          <pc:docMk/>
          <pc:sldMk cId="4129439513" sldId="264"/>
        </pc:sldMkLst>
        <pc:spChg chg="mod">
          <ac:chgData name="Jennifer Parmalee" userId="S::jparmalee@wcpc.us::4a82d14a-0d7c-4593-9475-26b34e68b170" providerId="AD" clId="Web-{F3FDAC44-B55B-E12D-3830-9B13D199D4B3}" dt="2023-03-16T15:25:22.707" v="12" actId="1076"/>
          <ac:spMkLst>
            <pc:docMk/>
            <pc:sldMk cId="4129439513" sldId="264"/>
            <ac:spMk id="2" creationId="{767F3B47-B8E5-7C9A-3305-E186E923B053}"/>
          </ac:spMkLst>
        </pc:spChg>
        <pc:cxnChg chg="add mod">
          <ac:chgData name="Jennifer Parmalee" userId="S::jparmalee@wcpc.us::4a82d14a-0d7c-4593-9475-26b34e68b170" providerId="AD" clId="Web-{F3FDAC44-B55B-E12D-3830-9B13D199D4B3}" dt="2023-03-16T15:25:34.504" v="14" actId="1076"/>
          <ac:cxnSpMkLst>
            <pc:docMk/>
            <pc:sldMk cId="4129439513" sldId="264"/>
            <ac:cxnSpMk id="4" creationId="{ECDFCC34-44C8-1321-B252-64C242D38223}"/>
          </ac:cxnSpMkLst>
        </pc:cxnChg>
      </pc:sldChg>
      <pc:sldChg chg="addSp delSp modSp">
        <pc:chgData name="Jennifer Parmalee" userId="S::jparmalee@wcpc.us::4a82d14a-0d7c-4593-9475-26b34e68b170" providerId="AD" clId="Web-{F3FDAC44-B55B-E12D-3830-9B13D199D4B3}" dt="2023-03-16T15:24:16.159" v="1"/>
        <pc:sldMkLst>
          <pc:docMk/>
          <pc:sldMk cId="2521986180" sldId="266"/>
        </pc:sldMkLst>
        <pc:picChg chg="add del mod">
          <ac:chgData name="Jennifer Parmalee" userId="S::jparmalee@wcpc.us::4a82d14a-0d7c-4593-9475-26b34e68b170" providerId="AD" clId="Web-{F3FDAC44-B55B-E12D-3830-9B13D199D4B3}" dt="2023-03-16T15:24:16.159" v="1"/>
          <ac:picMkLst>
            <pc:docMk/>
            <pc:sldMk cId="2521986180" sldId="266"/>
            <ac:picMk id="2" creationId="{2C0D429E-D0CA-BC2F-A282-61EE69FF3CDC}"/>
          </ac:picMkLst>
        </pc:picChg>
      </pc:sldChg>
      <pc:sldChg chg="addSp delSp modSp">
        <pc:chgData name="Jennifer Parmalee" userId="S::jparmalee@wcpc.us::4a82d14a-0d7c-4593-9475-26b34e68b170" providerId="AD" clId="Web-{F3FDAC44-B55B-E12D-3830-9B13D199D4B3}" dt="2023-03-16T15:29:52.117" v="56" actId="14100"/>
        <pc:sldMkLst>
          <pc:docMk/>
          <pc:sldMk cId="4033713119" sldId="270"/>
        </pc:sldMkLst>
        <pc:spChg chg="mod">
          <ac:chgData name="Jennifer Parmalee" userId="S::jparmalee@wcpc.us::4a82d14a-0d7c-4593-9475-26b34e68b170" providerId="AD" clId="Web-{F3FDAC44-B55B-E12D-3830-9B13D199D4B3}" dt="2023-03-16T15:29:40.648" v="55" actId="20577"/>
          <ac:spMkLst>
            <pc:docMk/>
            <pc:sldMk cId="4033713119" sldId="270"/>
            <ac:spMk id="3" creationId="{00000000-0000-0000-0000-000000000000}"/>
          </ac:spMkLst>
        </pc:spChg>
        <pc:spChg chg="add mod">
          <ac:chgData name="Jennifer Parmalee" userId="S::jparmalee@wcpc.us::4a82d14a-0d7c-4593-9475-26b34e68b170" providerId="AD" clId="Web-{F3FDAC44-B55B-E12D-3830-9B13D199D4B3}" dt="2023-03-16T15:29:52.117" v="56" actId="14100"/>
          <ac:spMkLst>
            <pc:docMk/>
            <pc:sldMk cId="4033713119" sldId="270"/>
            <ac:spMk id="8" creationId="{91E874A3-41A2-EF7F-5856-AE857E578A5A}"/>
          </ac:spMkLst>
        </pc:spChg>
        <pc:cxnChg chg="add mod">
          <ac:chgData name="Jennifer Parmalee" userId="S::jparmalee@wcpc.us::4a82d14a-0d7c-4593-9475-26b34e68b170" providerId="AD" clId="Web-{F3FDAC44-B55B-E12D-3830-9B13D199D4B3}" dt="2023-03-16T15:25:54.113" v="16" actId="1076"/>
          <ac:cxnSpMkLst>
            <pc:docMk/>
            <pc:sldMk cId="4033713119" sldId="270"/>
            <ac:cxnSpMk id="4" creationId="{ECDFCC34-44C8-1321-B252-64C242D38223}"/>
          </ac:cxnSpMkLst>
        </pc:cxnChg>
        <pc:cxnChg chg="add del">
          <ac:chgData name="Jennifer Parmalee" userId="S::jparmalee@wcpc.us::4a82d14a-0d7c-4593-9475-26b34e68b170" providerId="AD" clId="Web-{F3FDAC44-B55B-E12D-3830-9B13D199D4B3}" dt="2023-03-16T15:27:02.771" v="27"/>
          <ac:cxnSpMkLst>
            <pc:docMk/>
            <pc:sldMk cId="4033713119" sldId="270"/>
            <ac:cxnSpMk id="5" creationId="{ECDFCC34-44C8-1321-B252-64C242D38223}"/>
          </ac:cxnSpMkLst>
        </pc:cxnChg>
        <pc:cxnChg chg="add del">
          <ac:chgData name="Jennifer Parmalee" userId="S::jparmalee@wcpc.us::4a82d14a-0d7c-4593-9475-26b34e68b170" providerId="AD" clId="Web-{F3FDAC44-B55B-E12D-3830-9B13D199D4B3}" dt="2023-03-16T15:27:10.364" v="29"/>
          <ac:cxnSpMkLst>
            <pc:docMk/>
            <pc:sldMk cId="4033713119" sldId="270"/>
            <ac:cxnSpMk id="6" creationId="{ECDFCC34-44C8-1321-B252-64C242D38223}"/>
          </ac:cxnSpMkLst>
        </pc:cxnChg>
      </pc:sldChg>
      <pc:sldChg chg="addSp modSp">
        <pc:chgData name="Jennifer Parmalee" userId="S::jparmalee@wcpc.us::4a82d14a-0d7c-4593-9475-26b34e68b170" providerId="AD" clId="Web-{F3FDAC44-B55B-E12D-3830-9B13D199D4B3}" dt="2023-03-16T15:26:16.942" v="20" actId="1076"/>
        <pc:sldMkLst>
          <pc:docMk/>
          <pc:sldMk cId="2032654755" sldId="271"/>
        </pc:sldMkLst>
        <pc:cxnChg chg="add mod">
          <ac:chgData name="Jennifer Parmalee" userId="S::jparmalee@wcpc.us::4a82d14a-0d7c-4593-9475-26b34e68b170" providerId="AD" clId="Web-{F3FDAC44-B55B-E12D-3830-9B13D199D4B3}" dt="2023-03-16T15:26:16.942" v="20" actId="1076"/>
          <ac:cxnSpMkLst>
            <pc:docMk/>
            <pc:sldMk cId="2032654755" sldId="271"/>
            <ac:cxnSpMk id="3" creationId="{ECDFCC34-44C8-1321-B252-64C242D38223}"/>
          </ac:cxnSpMkLst>
        </pc:cxnChg>
      </pc:sldChg>
      <pc:sldChg chg="addSp modSp">
        <pc:chgData name="Jennifer Parmalee" userId="S::jparmalee@wcpc.us::4a82d14a-0d7c-4593-9475-26b34e68b170" providerId="AD" clId="Web-{F3FDAC44-B55B-E12D-3830-9B13D199D4B3}" dt="2023-03-16T15:26:23.692" v="22" actId="1076"/>
        <pc:sldMkLst>
          <pc:docMk/>
          <pc:sldMk cId="3011151366" sldId="273"/>
        </pc:sldMkLst>
        <pc:cxnChg chg="add mod">
          <ac:chgData name="Jennifer Parmalee" userId="S::jparmalee@wcpc.us::4a82d14a-0d7c-4593-9475-26b34e68b170" providerId="AD" clId="Web-{F3FDAC44-B55B-E12D-3830-9B13D199D4B3}" dt="2023-03-16T15:26:23.692" v="22" actId="1076"/>
          <ac:cxnSpMkLst>
            <pc:docMk/>
            <pc:sldMk cId="3011151366" sldId="273"/>
            <ac:cxnSpMk id="3" creationId="{ECDFCC34-44C8-1321-B252-64C242D38223}"/>
          </ac:cxnSpMkLst>
        </pc:cxnChg>
      </pc:sldChg>
      <pc:sldChg chg="addSp modSp">
        <pc:chgData name="Jennifer Parmalee" userId="S::jparmalee@wcpc.us::4a82d14a-0d7c-4593-9475-26b34e68b170" providerId="AD" clId="Web-{F3FDAC44-B55B-E12D-3830-9B13D199D4B3}" dt="2023-03-16T15:26:30.958" v="24" actId="1076"/>
        <pc:sldMkLst>
          <pc:docMk/>
          <pc:sldMk cId="1116364588" sldId="274"/>
        </pc:sldMkLst>
        <pc:cxnChg chg="add mod">
          <ac:chgData name="Jennifer Parmalee" userId="S::jparmalee@wcpc.us::4a82d14a-0d7c-4593-9475-26b34e68b170" providerId="AD" clId="Web-{F3FDAC44-B55B-E12D-3830-9B13D199D4B3}" dt="2023-03-16T15:26:30.958" v="24" actId="1076"/>
          <ac:cxnSpMkLst>
            <pc:docMk/>
            <pc:sldMk cId="1116364588" sldId="274"/>
            <ac:cxnSpMk id="3" creationId="{ECDFCC34-44C8-1321-B252-64C242D38223}"/>
          </ac:cxnSpMkLst>
        </pc:cxnChg>
      </pc:sldChg>
      <pc:sldChg chg="addSp modSp">
        <pc:chgData name="Jennifer Parmalee" userId="S::jparmalee@wcpc.us::4a82d14a-0d7c-4593-9475-26b34e68b170" providerId="AD" clId="Web-{F3FDAC44-B55B-E12D-3830-9B13D199D4B3}" dt="2023-03-16T15:25:16.035" v="11" actId="1076"/>
        <pc:sldMkLst>
          <pc:docMk/>
          <pc:sldMk cId="311621857" sldId="276"/>
        </pc:sldMkLst>
        <pc:spChg chg="mod">
          <ac:chgData name="Jennifer Parmalee" userId="S::jparmalee@wcpc.us::4a82d14a-0d7c-4593-9475-26b34e68b170" providerId="AD" clId="Web-{F3FDAC44-B55B-E12D-3830-9B13D199D4B3}" dt="2023-03-16T15:25:16.035" v="11" actId="1076"/>
          <ac:spMkLst>
            <pc:docMk/>
            <pc:sldMk cId="311621857" sldId="276"/>
            <ac:spMk id="2" creationId="{767F3B47-B8E5-7C9A-3305-E186E923B053}"/>
          </ac:spMkLst>
        </pc:spChg>
        <pc:cxnChg chg="add mod">
          <ac:chgData name="Jennifer Parmalee" userId="S::jparmalee@wcpc.us::4a82d14a-0d7c-4593-9475-26b34e68b170" providerId="AD" clId="Web-{F3FDAC44-B55B-E12D-3830-9B13D199D4B3}" dt="2023-03-16T15:25:05.941" v="10" actId="1076"/>
          <ac:cxnSpMkLst>
            <pc:docMk/>
            <pc:sldMk cId="311621857" sldId="276"/>
            <ac:cxnSpMk id="4" creationId="{ECDFCC34-44C8-1321-B252-64C242D38223}"/>
          </ac:cxnSpMkLst>
        </pc:cxnChg>
      </pc:sldChg>
      <pc:sldChg chg="new del ord">
        <pc:chgData name="Jennifer Parmalee" userId="S::jparmalee@wcpc.us::4a82d14a-0d7c-4593-9475-26b34e68b170" providerId="AD" clId="Web-{F3FDAC44-B55B-E12D-3830-9B13D199D4B3}" dt="2023-03-16T15:24:46.159" v="5"/>
        <pc:sldMkLst>
          <pc:docMk/>
          <pc:sldMk cId="3690832115" sldId="277"/>
        </pc:sldMkLst>
      </pc:sldChg>
      <pc:sldChg chg="addSp delSp modSp add">
        <pc:chgData name="Jennifer Parmalee" userId="S::jparmalee@wcpc.us::4a82d14a-0d7c-4593-9475-26b34e68b170" providerId="AD" clId="Web-{F3FDAC44-B55B-E12D-3830-9B13D199D4B3}" dt="2023-03-16T15:24:56.472" v="8"/>
        <pc:sldMkLst>
          <pc:docMk/>
          <pc:sldMk cId="317618700" sldId="278"/>
        </pc:sldMkLst>
        <pc:cxnChg chg="add del mod">
          <ac:chgData name="Jennifer Parmalee" userId="S::jparmalee@wcpc.us::4a82d14a-0d7c-4593-9475-26b34e68b170" providerId="AD" clId="Web-{F3FDAC44-B55B-E12D-3830-9B13D199D4B3}" dt="2023-03-16T15:24:56.472" v="8"/>
          <ac:cxnSpMkLst>
            <pc:docMk/>
            <pc:sldMk cId="317618700" sldId="278"/>
            <ac:cxnSpMk id="4" creationId="{31FA3E91-F619-A2C5-12E2-2D7F6BD0E607}"/>
          </ac:cxnSpMkLst>
        </pc:cxnChg>
      </pc:sldChg>
    </pc:docChg>
  </pc:docChgLst>
  <pc:docChgLst>
    <pc:chgData name="Sarah McGaughey" userId="S::smcgaughey@wcpc.us::4a049521-f2f8-4d94-9859-3f342b45eac8" providerId="AD" clId="Web-{AB9BB64C-7939-4A29-A816-8A758CCE590C}"/>
    <pc:docChg chg="modSld">
      <pc:chgData name="Sarah McGaughey" userId="S::smcgaughey@wcpc.us::4a049521-f2f8-4d94-9859-3f342b45eac8" providerId="AD" clId="Web-{AB9BB64C-7939-4A29-A816-8A758CCE590C}" dt="2023-03-14T15:10:28.451" v="24"/>
      <pc:docMkLst>
        <pc:docMk/>
      </pc:docMkLst>
      <pc:sldChg chg="addSp delSp modSp">
        <pc:chgData name="Sarah McGaughey" userId="S::smcgaughey@wcpc.us::4a049521-f2f8-4d94-9859-3f342b45eac8" providerId="AD" clId="Web-{AB9BB64C-7939-4A29-A816-8A758CCE590C}" dt="2023-03-14T15:10:28.451" v="24"/>
        <pc:sldMkLst>
          <pc:docMk/>
          <pc:sldMk cId="1827431122" sldId="265"/>
        </pc:sldMkLst>
        <pc:spChg chg="mod">
          <ac:chgData name="Sarah McGaughey" userId="S::smcgaughey@wcpc.us::4a049521-f2f8-4d94-9859-3f342b45eac8" providerId="AD" clId="Web-{AB9BB64C-7939-4A29-A816-8A758CCE590C}" dt="2023-03-14T15:09:49.950" v="16" actId="1076"/>
          <ac:spMkLst>
            <pc:docMk/>
            <pc:sldMk cId="1827431122" sldId="265"/>
            <ac:spMk id="3" creationId="{00000000-0000-0000-0000-000000000000}"/>
          </ac:spMkLst>
        </pc:spChg>
        <pc:cxnChg chg="add del">
          <ac:chgData name="Sarah McGaughey" userId="S::smcgaughey@wcpc.us::4a049521-f2f8-4d94-9859-3f342b45eac8" providerId="AD" clId="Web-{AB9BB64C-7939-4A29-A816-8A758CCE590C}" dt="2023-03-14T15:07:59.246" v="1"/>
          <ac:cxnSpMkLst>
            <pc:docMk/>
            <pc:sldMk cId="1827431122" sldId="265"/>
            <ac:cxnSpMk id="6" creationId="{CD4AA140-754E-C47B-057D-1E0A4641FC79}"/>
          </ac:cxnSpMkLst>
        </pc:cxnChg>
        <pc:cxnChg chg="add del mod">
          <ac:chgData name="Sarah McGaughey" userId="S::smcgaughey@wcpc.us::4a049521-f2f8-4d94-9859-3f342b45eac8" providerId="AD" clId="Web-{AB9BB64C-7939-4A29-A816-8A758CCE590C}" dt="2023-03-14T15:10:28.451" v="24"/>
          <ac:cxnSpMkLst>
            <pc:docMk/>
            <pc:sldMk cId="1827431122" sldId="265"/>
            <ac:cxnSpMk id="7" creationId="{13207A38-F26D-F5ED-2C52-C784D6A720B3}"/>
          </ac:cxnSpMkLst>
        </pc:cxnChg>
      </pc:sldChg>
    </pc:docChg>
  </pc:docChgLst>
  <pc:docChgLst>
    <pc:chgData name="Jennifer Parmalee" userId="4a82d14a-0d7c-4593-9475-26b34e68b170" providerId="ADAL" clId="{3B30471A-C341-4D64-A71A-1E64B6F252EA}"/>
    <pc:docChg chg="undo custSel modSld">
      <pc:chgData name="Jennifer Parmalee" userId="4a82d14a-0d7c-4593-9475-26b34e68b170" providerId="ADAL" clId="{3B30471A-C341-4D64-A71A-1E64B6F252EA}" dt="2023-03-15T15:03:55.850" v="2649" actId="113"/>
      <pc:docMkLst>
        <pc:docMk/>
      </pc:docMkLst>
      <pc:sldChg chg="addSp delSp modSp mod">
        <pc:chgData name="Jennifer Parmalee" userId="4a82d14a-0d7c-4593-9475-26b34e68b170" providerId="ADAL" clId="{3B30471A-C341-4D64-A71A-1E64B6F252EA}" dt="2023-03-15T15:01:48.241" v="2621" actId="1076"/>
        <pc:sldMkLst>
          <pc:docMk/>
          <pc:sldMk cId="682195269" sldId="257"/>
        </pc:sldMkLst>
        <pc:spChg chg="mod">
          <ac:chgData name="Jennifer Parmalee" userId="4a82d14a-0d7c-4593-9475-26b34e68b170" providerId="ADAL" clId="{3B30471A-C341-4D64-A71A-1E64B6F252EA}" dt="2023-03-15T15:01:08.850" v="2612" actId="14100"/>
          <ac:spMkLst>
            <pc:docMk/>
            <pc:sldMk cId="682195269" sldId="257"/>
            <ac:spMk id="2" creationId="{00000000-0000-0000-0000-000000000000}"/>
          </ac:spMkLst>
        </pc:spChg>
        <pc:spChg chg="mod">
          <ac:chgData name="Jennifer Parmalee" userId="4a82d14a-0d7c-4593-9475-26b34e68b170" providerId="ADAL" clId="{3B30471A-C341-4D64-A71A-1E64B6F252EA}" dt="2023-03-15T15:01:19.200" v="2618" actId="27636"/>
          <ac:spMkLst>
            <pc:docMk/>
            <pc:sldMk cId="682195269" sldId="257"/>
            <ac:spMk id="3" creationId="{00000000-0000-0000-0000-000000000000}"/>
          </ac:spMkLst>
        </pc:spChg>
        <pc:spChg chg="add del mod">
          <ac:chgData name="Jennifer Parmalee" userId="4a82d14a-0d7c-4593-9475-26b34e68b170" providerId="ADAL" clId="{3B30471A-C341-4D64-A71A-1E64B6F252EA}" dt="2023-03-14T17:13:38.565" v="73" actId="478"/>
          <ac:spMkLst>
            <pc:docMk/>
            <pc:sldMk cId="682195269" sldId="257"/>
            <ac:spMk id="12" creationId="{927B6250-3597-45FA-AE93-39751536EA78}"/>
          </ac:spMkLst>
        </pc:spChg>
        <pc:spChg chg="add mod">
          <ac:chgData name="Jennifer Parmalee" userId="4a82d14a-0d7c-4593-9475-26b34e68b170" providerId="ADAL" clId="{3B30471A-C341-4D64-A71A-1E64B6F252EA}" dt="2023-03-15T15:01:48.241" v="2621" actId="1076"/>
          <ac:spMkLst>
            <pc:docMk/>
            <pc:sldMk cId="682195269" sldId="257"/>
            <ac:spMk id="13" creationId="{3BC2FCD5-9BAA-42D2-BD70-FFA7CCB8D731}"/>
          </ac:spMkLst>
        </pc:spChg>
        <pc:spChg chg="add mod">
          <ac:chgData name="Jennifer Parmalee" userId="4a82d14a-0d7c-4593-9475-26b34e68b170" providerId="ADAL" clId="{3B30471A-C341-4D64-A71A-1E64B6F252EA}" dt="2023-03-15T15:01:48.241" v="2621" actId="1076"/>
          <ac:spMkLst>
            <pc:docMk/>
            <pc:sldMk cId="682195269" sldId="257"/>
            <ac:spMk id="20" creationId="{B8D4CAF7-88FD-4EB3-A13B-7FA6859B019D}"/>
          </ac:spMkLst>
        </pc:spChg>
        <pc:spChg chg="add mod">
          <ac:chgData name="Jennifer Parmalee" userId="4a82d14a-0d7c-4593-9475-26b34e68b170" providerId="ADAL" clId="{3B30471A-C341-4D64-A71A-1E64B6F252EA}" dt="2023-03-15T15:01:48.241" v="2621" actId="1076"/>
          <ac:spMkLst>
            <pc:docMk/>
            <pc:sldMk cId="682195269" sldId="257"/>
            <ac:spMk id="21" creationId="{0F648650-6E8B-4941-B14B-022C80CF2191}"/>
          </ac:spMkLst>
        </pc:spChg>
        <pc:spChg chg="add mod">
          <ac:chgData name="Jennifer Parmalee" userId="4a82d14a-0d7c-4593-9475-26b34e68b170" providerId="ADAL" clId="{3B30471A-C341-4D64-A71A-1E64B6F252EA}" dt="2023-03-15T15:01:48.241" v="2621" actId="1076"/>
          <ac:spMkLst>
            <pc:docMk/>
            <pc:sldMk cId="682195269" sldId="257"/>
            <ac:spMk id="26" creationId="{ACD5507E-ED3B-4622-A646-463D59D021FD}"/>
          </ac:spMkLst>
        </pc:spChg>
        <pc:spChg chg="add mod">
          <ac:chgData name="Jennifer Parmalee" userId="4a82d14a-0d7c-4593-9475-26b34e68b170" providerId="ADAL" clId="{3B30471A-C341-4D64-A71A-1E64B6F252EA}" dt="2023-03-15T15:01:48.241" v="2621" actId="1076"/>
          <ac:spMkLst>
            <pc:docMk/>
            <pc:sldMk cId="682195269" sldId="257"/>
            <ac:spMk id="27" creationId="{BEAFBADA-7945-46C0-944B-70D0D95B145C}"/>
          </ac:spMkLst>
        </pc:spChg>
        <pc:spChg chg="add mod">
          <ac:chgData name="Jennifer Parmalee" userId="4a82d14a-0d7c-4593-9475-26b34e68b170" providerId="ADAL" clId="{3B30471A-C341-4D64-A71A-1E64B6F252EA}" dt="2023-03-15T15:01:48.241" v="2621" actId="1076"/>
          <ac:spMkLst>
            <pc:docMk/>
            <pc:sldMk cId="682195269" sldId="257"/>
            <ac:spMk id="28" creationId="{C8A23F2B-5DF1-406F-8446-5D30C40AE83A}"/>
          </ac:spMkLst>
        </pc:spChg>
        <pc:picChg chg="add del mod">
          <ac:chgData name="Jennifer Parmalee" userId="4a82d14a-0d7c-4593-9475-26b34e68b170" providerId="ADAL" clId="{3B30471A-C341-4D64-A71A-1E64B6F252EA}" dt="2023-03-14T17:11:41.792" v="60" actId="478"/>
          <ac:picMkLst>
            <pc:docMk/>
            <pc:sldMk cId="682195269" sldId="257"/>
            <ac:picMk id="5" creationId="{E6BC9DB6-6202-4AF9-B5C2-680EAA89AC69}"/>
          </ac:picMkLst>
        </pc:picChg>
        <pc:picChg chg="add mod">
          <ac:chgData name="Jennifer Parmalee" userId="4a82d14a-0d7c-4593-9475-26b34e68b170" providerId="ADAL" clId="{3B30471A-C341-4D64-A71A-1E64B6F252EA}" dt="2023-03-15T15:01:48.241" v="2621" actId="1076"/>
          <ac:picMkLst>
            <pc:docMk/>
            <pc:sldMk cId="682195269" sldId="257"/>
            <ac:picMk id="7" creationId="{96A4C585-C161-4DF0-90FF-4AC1BA29466D}"/>
          </ac:picMkLst>
        </pc:picChg>
        <pc:picChg chg="add mod">
          <ac:chgData name="Jennifer Parmalee" userId="4a82d14a-0d7c-4593-9475-26b34e68b170" providerId="ADAL" clId="{3B30471A-C341-4D64-A71A-1E64B6F252EA}" dt="2023-03-15T15:01:48.241" v="2621" actId="1076"/>
          <ac:picMkLst>
            <pc:docMk/>
            <pc:sldMk cId="682195269" sldId="257"/>
            <ac:picMk id="9" creationId="{33B04661-6D84-464E-86BB-8D329F69EEBF}"/>
          </ac:picMkLst>
        </pc:picChg>
        <pc:picChg chg="add mod">
          <ac:chgData name="Jennifer Parmalee" userId="4a82d14a-0d7c-4593-9475-26b34e68b170" providerId="ADAL" clId="{3B30471A-C341-4D64-A71A-1E64B6F252EA}" dt="2023-03-15T15:01:48.241" v="2621" actId="1076"/>
          <ac:picMkLst>
            <pc:docMk/>
            <pc:sldMk cId="682195269" sldId="257"/>
            <ac:picMk id="15" creationId="{C6EC6881-0061-4775-BDC8-C60878B6EB85}"/>
          </ac:picMkLst>
        </pc:picChg>
        <pc:picChg chg="add mod">
          <ac:chgData name="Jennifer Parmalee" userId="4a82d14a-0d7c-4593-9475-26b34e68b170" providerId="ADAL" clId="{3B30471A-C341-4D64-A71A-1E64B6F252EA}" dt="2023-03-15T15:01:48.241" v="2621" actId="1076"/>
          <ac:picMkLst>
            <pc:docMk/>
            <pc:sldMk cId="682195269" sldId="257"/>
            <ac:picMk id="17" creationId="{F33385D9-05B7-46C0-9E68-C22290F4B5B3}"/>
          </ac:picMkLst>
        </pc:picChg>
        <pc:picChg chg="add mod">
          <ac:chgData name="Jennifer Parmalee" userId="4a82d14a-0d7c-4593-9475-26b34e68b170" providerId="ADAL" clId="{3B30471A-C341-4D64-A71A-1E64B6F252EA}" dt="2023-03-15T15:01:48.241" v="2621" actId="1076"/>
          <ac:picMkLst>
            <pc:docMk/>
            <pc:sldMk cId="682195269" sldId="257"/>
            <ac:picMk id="19" creationId="{F76652EF-5E5F-4B7C-B869-F514015E52EA}"/>
          </ac:picMkLst>
        </pc:picChg>
        <pc:picChg chg="add mod">
          <ac:chgData name="Jennifer Parmalee" userId="4a82d14a-0d7c-4593-9475-26b34e68b170" providerId="ADAL" clId="{3B30471A-C341-4D64-A71A-1E64B6F252EA}" dt="2023-03-15T15:01:48.241" v="2621" actId="1076"/>
          <ac:picMkLst>
            <pc:docMk/>
            <pc:sldMk cId="682195269" sldId="257"/>
            <ac:picMk id="23" creationId="{2EB65AC3-2BA4-476E-A2EB-C1FDF710F2F8}"/>
          </ac:picMkLst>
        </pc:picChg>
        <pc:picChg chg="add mod">
          <ac:chgData name="Jennifer Parmalee" userId="4a82d14a-0d7c-4593-9475-26b34e68b170" providerId="ADAL" clId="{3B30471A-C341-4D64-A71A-1E64B6F252EA}" dt="2023-03-15T15:01:48.241" v="2621" actId="1076"/>
          <ac:picMkLst>
            <pc:docMk/>
            <pc:sldMk cId="682195269" sldId="257"/>
            <ac:picMk id="25" creationId="{8BA8A0CC-D0FD-4A7B-BAA8-E8D105080FA6}"/>
          </ac:picMkLst>
        </pc:picChg>
        <pc:cxnChg chg="add del">
          <ac:chgData name="Jennifer Parmalee" userId="4a82d14a-0d7c-4593-9475-26b34e68b170" providerId="ADAL" clId="{3B30471A-C341-4D64-A71A-1E64B6F252EA}" dt="2023-03-14T17:13:02.336" v="68" actId="478"/>
          <ac:cxnSpMkLst>
            <pc:docMk/>
            <pc:sldMk cId="682195269" sldId="257"/>
            <ac:cxnSpMk id="11" creationId="{D54815ED-3412-4B7D-B003-CBFC1CBCC5EA}"/>
          </ac:cxnSpMkLst>
        </pc:cxnChg>
      </pc:sldChg>
      <pc:sldChg chg="modSp mod">
        <pc:chgData name="Jennifer Parmalee" userId="4a82d14a-0d7c-4593-9475-26b34e68b170" providerId="ADAL" clId="{3B30471A-C341-4D64-A71A-1E64B6F252EA}" dt="2023-03-15T14:52:50.671" v="2271" actId="20577"/>
        <pc:sldMkLst>
          <pc:docMk/>
          <pc:sldMk cId="1783796071" sldId="261"/>
        </pc:sldMkLst>
        <pc:spChg chg="mod">
          <ac:chgData name="Jennifer Parmalee" userId="4a82d14a-0d7c-4593-9475-26b34e68b170" providerId="ADAL" clId="{3B30471A-C341-4D64-A71A-1E64B6F252EA}" dt="2023-03-15T14:52:50.671" v="2271" actId="20577"/>
          <ac:spMkLst>
            <pc:docMk/>
            <pc:sldMk cId="1783796071" sldId="261"/>
            <ac:spMk id="3" creationId="{00000000-0000-0000-0000-000000000000}"/>
          </ac:spMkLst>
        </pc:spChg>
      </pc:sldChg>
      <pc:sldChg chg="modSp mod">
        <pc:chgData name="Jennifer Parmalee" userId="4a82d14a-0d7c-4593-9475-26b34e68b170" providerId="ADAL" clId="{3B30471A-C341-4D64-A71A-1E64B6F252EA}" dt="2023-03-15T15:03:55.850" v="2649" actId="113"/>
        <pc:sldMkLst>
          <pc:docMk/>
          <pc:sldMk cId="3440500440" sldId="263"/>
        </pc:sldMkLst>
        <pc:spChg chg="mod">
          <ac:chgData name="Jennifer Parmalee" userId="4a82d14a-0d7c-4593-9475-26b34e68b170" providerId="ADAL" clId="{3B30471A-C341-4D64-A71A-1E64B6F252EA}" dt="2023-03-15T15:03:55.850" v="2649" actId="113"/>
          <ac:spMkLst>
            <pc:docMk/>
            <pc:sldMk cId="3440500440" sldId="263"/>
            <ac:spMk id="6" creationId="{C61E4470-0937-3BAF-B0FE-903840B5AB07}"/>
          </ac:spMkLst>
        </pc:spChg>
      </pc:sldChg>
      <pc:sldChg chg="modSp mod">
        <pc:chgData name="Jennifer Parmalee" userId="4a82d14a-0d7c-4593-9475-26b34e68b170" providerId="ADAL" clId="{3B30471A-C341-4D64-A71A-1E64B6F252EA}" dt="2023-03-15T14:55:26.413" v="2288" actId="27636"/>
        <pc:sldMkLst>
          <pc:docMk/>
          <pc:sldMk cId="4129439513" sldId="264"/>
        </pc:sldMkLst>
        <pc:spChg chg="mod">
          <ac:chgData name="Jennifer Parmalee" userId="4a82d14a-0d7c-4593-9475-26b34e68b170" providerId="ADAL" clId="{3B30471A-C341-4D64-A71A-1E64B6F252EA}" dt="2023-03-15T14:55:26.413" v="2288" actId="27636"/>
          <ac:spMkLst>
            <pc:docMk/>
            <pc:sldMk cId="4129439513" sldId="264"/>
            <ac:spMk id="3" creationId="{3EAEB049-C396-3842-62DF-EE9EC2785A7C}"/>
          </ac:spMkLst>
        </pc:spChg>
      </pc:sldChg>
      <pc:sldChg chg="addSp modSp mod">
        <pc:chgData name="Jennifer Parmalee" userId="4a82d14a-0d7c-4593-9475-26b34e68b170" providerId="ADAL" clId="{3B30471A-C341-4D64-A71A-1E64B6F252EA}" dt="2023-03-15T14:31:56.368" v="353" actId="208"/>
        <pc:sldMkLst>
          <pc:docMk/>
          <pc:sldMk cId="1827431122" sldId="265"/>
        </pc:sldMkLst>
        <pc:cxnChg chg="add mod">
          <ac:chgData name="Jennifer Parmalee" userId="4a82d14a-0d7c-4593-9475-26b34e68b170" providerId="ADAL" clId="{3B30471A-C341-4D64-A71A-1E64B6F252EA}" dt="2023-03-15T14:31:56.368" v="353" actId="208"/>
          <ac:cxnSpMkLst>
            <pc:docMk/>
            <pc:sldMk cId="1827431122" sldId="265"/>
            <ac:cxnSpMk id="7" creationId="{E9AA9E26-DBE3-40BD-90F4-B1DB82CA221C}"/>
          </ac:cxnSpMkLst>
        </pc:cxnChg>
      </pc:sldChg>
      <pc:sldChg chg="addSp delSp modSp mod">
        <pc:chgData name="Jennifer Parmalee" userId="4a82d14a-0d7c-4593-9475-26b34e68b170" providerId="ADAL" clId="{3B30471A-C341-4D64-A71A-1E64B6F252EA}" dt="2023-03-15T15:00:39.969" v="2610" actId="14100"/>
        <pc:sldMkLst>
          <pc:docMk/>
          <pc:sldMk cId="2521986180" sldId="266"/>
        </pc:sldMkLst>
        <pc:spChg chg="del">
          <ac:chgData name="Jennifer Parmalee" userId="4a82d14a-0d7c-4593-9475-26b34e68b170" providerId="ADAL" clId="{3B30471A-C341-4D64-A71A-1E64B6F252EA}" dt="2023-03-15T15:00:27.018" v="2607" actId="478"/>
          <ac:spMkLst>
            <pc:docMk/>
            <pc:sldMk cId="2521986180" sldId="266"/>
            <ac:spMk id="2" creationId="{00000000-0000-0000-0000-000000000000}"/>
          </ac:spMkLst>
        </pc:spChg>
        <pc:spChg chg="mod">
          <ac:chgData name="Jennifer Parmalee" userId="4a82d14a-0d7c-4593-9475-26b34e68b170" providerId="ADAL" clId="{3B30471A-C341-4D64-A71A-1E64B6F252EA}" dt="2023-03-15T15:00:36.507" v="2609" actId="14100"/>
          <ac:spMkLst>
            <pc:docMk/>
            <pc:sldMk cId="2521986180" sldId="266"/>
            <ac:spMk id="4" creationId="{00000000-0000-0000-0000-000000000000}"/>
          </ac:spMkLst>
        </pc:spChg>
        <pc:spChg chg="add del mod">
          <ac:chgData name="Jennifer Parmalee" userId="4a82d14a-0d7c-4593-9475-26b34e68b170" providerId="ADAL" clId="{3B30471A-C341-4D64-A71A-1E64B6F252EA}" dt="2023-03-15T15:00:32.522" v="2608" actId="478"/>
          <ac:spMkLst>
            <pc:docMk/>
            <pc:sldMk cId="2521986180" sldId="266"/>
            <ac:spMk id="7" creationId="{C33C338F-4D41-414E-BCE9-92A33CA5936A}"/>
          </ac:spMkLst>
        </pc:spChg>
        <pc:picChg chg="mod">
          <ac:chgData name="Jennifer Parmalee" userId="4a82d14a-0d7c-4593-9475-26b34e68b170" providerId="ADAL" clId="{3B30471A-C341-4D64-A71A-1E64B6F252EA}" dt="2023-03-15T15:00:39.969" v="2610" actId="14100"/>
          <ac:picMkLst>
            <pc:docMk/>
            <pc:sldMk cId="2521986180" sldId="266"/>
            <ac:picMk id="5" creationId="{07ED112F-52C7-132D-A707-69DCC12ACBE0}"/>
          </ac:picMkLst>
        </pc:picChg>
      </pc:sldChg>
      <pc:sldChg chg="addSp modSp mod">
        <pc:chgData name="Jennifer Parmalee" userId="4a82d14a-0d7c-4593-9475-26b34e68b170" providerId="ADAL" clId="{3B30471A-C341-4D64-A71A-1E64B6F252EA}" dt="2023-03-15T14:34:01.458" v="359" actId="20577"/>
        <pc:sldMkLst>
          <pc:docMk/>
          <pc:sldMk cId="464051024" sldId="268"/>
        </pc:sldMkLst>
        <pc:spChg chg="mod">
          <ac:chgData name="Jennifer Parmalee" userId="4a82d14a-0d7c-4593-9475-26b34e68b170" providerId="ADAL" clId="{3B30471A-C341-4D64-A71A-1E64B6F252EA}" dt="2023-03-15T14:34:01.458" v="359" actId="20577"/>
          <ac:spMkLst>
            <pc:docMk/>
            <pc:sldMk cId="464051024" sldId="268"/>
            <ac:spMk id="3" creationId="{00000000-0000-0000-0000-000000000000}"/>
          </ac:spMkLst>
        </pc:spChg>
        <pc:cxnChg chg="add mod">
          <ac:chgData name="Jennifer Parmalee" userId="4a82d14a-0d7c-4593-9475-26b34e68b170" providerId="ADAL" clId="{3B30471A-C341-4D64-A71A-1E64B6F252EA}" dt="2023-03-15T14:32:11.417" v="354"/>
          <ac:cxnSpMkLst>
            <pc:docMk/>
            <pc:sldMk cId="464051024" sldId="268"/>
            <ac:cxnSpMk id="6" creationId="{D277848E-56DA-4771-AD5A-7FBA58CD1744}"/>
          </ac:cxnSpMkLst>
        </pc:cxnChg>
      </pc:sldChg>
      <pc:sldChg chg="addSp modSp mod">
        <pc:chgData name="Jennifer Parmalee" userId="4a82d14a-0d7c-4593-9475-26b34e68b170" providerId="ADAL" clId="{3B30471A-C341-4D64-A71A-1E64B6F252EA}" dt="2023-03-15T14:35:31.861" v="380" actId="20577"/>
        <pc:sldMkLst>
          <pc:docMk/>
          <pc:sldMk cId="2715517325" sldId="269"/>
        </pc:sldMkLst>
        <pc:spChg chg="mod">
          <ac:chgData name="Jennifer Parmalee" userId="4a82d14a-0d7c-4593-9475-26b34e68b170" providerId="ADAL" clId="{3B30471A-C341-4D64-A71A-1E64B6F252EA}" dt="2023-03-15T14:35:31.861" v="380" actId="20577"/>
          <ac:spMkLst>
            <pc:docMk/>
            <pc:sldMk cId="2715517325" sldId="269"/>
            <ac:spMk id="3" creationId="{00000000-0000-0000-0000-000000000000}"/>
          </ac:spMkLst>
        </pc:spChg>
        <pc:cxnChg chg="add mod">
          <ac:chgData name="Jennifer Parmalee" userId="4a82d14a-0d7c-4593-9475-26b34e68b170" providerId="ADAL" clId="{3B30471A-C341-4D64-A71A-1E64B6F252EA}" dt="2023-03-15T14:32:24.898" v="355"/>
          <ac:cxnSpMkLst>
            <pc:docMk/>
            <pc:sldMk cId="2715517325" sldId="269"/>
            <ac:cxnSpMk id="5" creationId="{0DD1E991-41E3-43BC-A66E-656A7FC06CAA}"/>
          </ac:cxnSpMkLst>
        </pc:cxnChg>
      </pc:sldChg>
      <pc:sldChg chg="modSp mod">
        <pc:chgData name="Jennifer Parmalee" userId="4a82d14a-0d7c-4593-9475-26b34e68b170" providerId="ADAL" clId="{3B30471A-C341-4D64-A71A-1E64B6F252EA}" dt="2023-03-15T15:02:44.942" v="2648" actId="6549"/>
        <pc:sldMkLst>
          <pc:docMk/>
          <pc:sldMk cId="4033713119" sldId="270"/>
        </pc:sldMkLst>
        <pc:spChg chg="mod">
          <ac:chgData name="Jennifer Parmalee" userId="4a82d14a-0d7c-4593-9475-26b34e68b170" providerId="ADAL" clId="{3B30471A-C341-4D64-A71A-1E64B6F252EA}" dt="2023-03-15T15:01:59.340" v="2623" actId="1076"/>
          <ac:spMkLst>
            <pc:docMk/>
            <pc:sldMk cId="4033713119" sldId="270"/>
            <ac:spMk id="2" creationId="{00000000-0000-0000-0000-000000000000}"/>
          </ac:spMkLst>
        </pc:spChg>
        <pc:spChg chg="mod">
          <ac:chgData name="Jennifer Parmalee" userId="4a82d14a-0d7c-4593-9475-26b34e68b170" providerId="ADAL" clId="{3B30471A-C341-4D64-A71A-1E64B6F252EA}" dt="2023-03-15T15:02:44.942" v="2648" actId="6549"/>
          <ac:spMkLst>
            <pc:docMk/>
            <pc:sldMk cId="4033713119" sldId="270"/>
            <ac:spMk id="3" creationId="{00000000-0000-0000-0000-000000000000}"/>
          </ac:spMkLst>
        </pc:spChg>
      </pc:sldChg>
      <pc:sldChg chg="modSp mod">
        <pc:chgData name="Jennifer Parmalee" userId="4a82d14a-0d7c-4593-9475-26b34e68b170" providerId="ADAL" clId="{3B30471A-C341-4D64-A71A-1E64B6F252EA}" dt="2023-03-15T14:39:52.576" v="562" actId="20577"/>
        <pc:sldMkLst>
          <pc:docMk/>
          <pc:sldMk cId="2032654755" sldId="271"/>
        </pc:sldMkLst>
        <pc:spChg chg="mod">
          <ac:chgData name="Jennifer Parmalee" userId="4a82d14a-0d7c-4593-9475-26b34e68b170" providerId="ADAL" clId="{3B30471A-C341-4D64-A71A-1E64B6F252EA}" dt="2023-03-15T14:38:12.249" v="466" actId="14100"/>
          <ac:spMkLst>
            <pc:docMk/>
            <pc:sldMk cId="2032654755" sldId="271"/>
            <ac:spMk id="2" creationId="{00000000-0000-0000-0000-000000000000}"/>
          </ac:spMkLst>
        </pc:spChg>
        <pc:spChg chg="mod">
          <ac:chgData name="Jennifer Parmalee" userId="4a82d14a-0d7c-4593-9475-26b34e68b170" providerId="ADAL" clId="{3B30471A-C341-4D64-A71A-1E64B6F252EA}" dt="2023-03-15T14:39:52.576" v="562" actId="20577"/>
          <ac:spMkLst>
            <pc:docMk/>
            <pc:sldMk cId="2032654755" sldId="271"/>
            <ac:spMk id="6" creationId="{AFE59A82-2F42-DBC4-5CE2-B6973866675E}"/>
          </ac:spMkLst>
        </pc:spChg>
      </pc:sldChg>
      <pc:sldChg chg="modSp mod">
        <pc:chgData name="Jennifer Parmalee" userId="4a82d14a-0d7c-4593-9475-26b34e68b170" providerId="ADAL" clId="{3B30471A-C341-4D64-A71A-1E64B6F252EA}" dt="2023-03-15T14:40:49.960" v="643" actId="20577"/>
        <pc:sldMkLst>
          <pc:docMk/>
          <pc:sldMk cId="3011151366" sldId="273"/>
        </pc:sldMkLst>
        <pc:spChg chg="mod">
          <ac:chgData name="Jennifer Parmalee" userId="4a82d14a-0d7c-4593-9475-26b34e68b170" providerId="ADAL" clId="{3B30471A-C341-4D64-A71A-1E64B6F252EA}" dt="2023-03-15T14:40:49.960" v="643" actId="20577"/>
          <ac:spMkLst>
            <pc:docMk/>
            <pc:sldMk cId="3011151366" sldId="273"/>
            <ac:spMk id="6" creationId="{AFE59A82-2F42-DBC4-5CE2-B6973866675E}"/>
          </ac:spMkLst>
        </pc:spChg>
      </pc:sldChg>
      <pc:sldChg chg="modSp mod">
        <pc:chgData name="Jennifer Parmalee" userId="4a82d14a-0d7c-4593-9475-26b34e68b170" providerId="ADAL" clId="{3B30471A-C341-4D64-A71A-1E64B6F252EA}" dt="2023-03-15T14:48:37.933" v="2050" actId="20577"/>
        <pc:sldMkLst>
          <pc:docMk/>
          <pc:sldMk cId="1116364588" sldId="274"/>
        </pc:sldMkLst>
        <pc:spChg chg="mod">
          <ac:chgData name="Jennifer Parmalee" userId="4a82d14a-0d7c-4593-9475-26b34e68b170" providerId="ADAL" clId="{3B30471A-C341-4D64-A71A-1E64B6F252EA}" dt="2023-03-15T14:48:37.933" v="2050" actId="20577"/>
          <ac:spMkLst>
            <pc:docMk/>
            <pc:sldMk cId="1116364588" sldId="274"/>
            <ac:spMk id="6" creationId="{AFE59A82-2F42-DBC4-5CE2-B6973866675E}"/>
          </ac:spMkLst>
        </pc:spChg>
      </pc:sldChg>
      <pc:sldChg chg="modSp mod">
        <pc:chgData name="Jennifer Parmalee" userId="4a82d14a-0d7c-4593-9475-26b34e68b170" providerId="ADAL" clId="{3B30471A-C341-4D64-A71A-1E64B6F252EA}" dt="2023-03-15T14:52:12.826" v="2245" actId="20577"/>
        <pc:sldMkLst>
          <pc:docMk/>
          <pc:sldMk cId="887157111" sldId="275"/>
        </pc:sldMkLst>
        <pc:spChg chg="mod">
          <ac:chgData name="Jennifer Parmalee" userId="4a82d14a-0d7c-4593-9475-26b34e68b170" providerId="ADAL" clId="{3B30471A-C341-4D64-A71A-1E64B6F252EA}" dt="2023-03-15T14:50:07.715" v="2064" actId="27636"/>
          <ac:spMkLst>
            <pc:docMk/>
            <pc:sldMk cId="887157111" sldId="275"/>
            <ac:spMk id="3" creationId="{3D5A785E-FA5D-C34D-00A5-CE5DBED1DCFB}"/>
          </ac:spMkLst>
        </pc:spChg>
        <pc:spChg chg="mod">
          <ac:chgData name="Jennifer Parmalee" userId="4a82d14a-0d7c-4593-9475-26b34e68b170" providerId="ADAL" clId="{3B30471A-C341-4D64-A71A-1E64B6F252EA}" dt="2023-03-15T14:50:14.277" v="2066" actId="115"/>
          <ac:spMkLst>
            <pc:docMk/>
            <pc:sldMk cId="887157111" sldId="275"/>
            <ac:spMk id="4" creationId="{B0DBA0E2-DA2E-A790-53F6-D360F0BF04DB}"/>
          </ac:spMkLst>
        </pc:spChg>
        <pc:spChg chg="mod">
          <ac:chgData name="Jennifer Parmalee" userId="4a82d14a-0d7c-4593-9475-26b34e68b170" providerId="ADAL" clId="{3B30471A-C341-4D64-A71A-1E64B6F252EA}" dt="2023-03-15T14:51:49.581" v="2190" actId="27636"/>
          <ac:spMkLst>
            <pc:docMk/>
            <pc:sldMk cId="887157111" sldId="275"/>
            <ac:spMk id="5" creationId="{55290700-69EB-252E-D5F8-3CC35C56640E}"/>
          </ac:spMkLst>
        </pc:spChg>
        <pc:spChg chg="mod">
          <ac:chgData name="Jennifer Parmalee" userId="4a82d14a-0d7c-4593-9475-26b34e68b170" providerId="ADAL" clId="{3B30471A-C341-4D64-A71A-1E64B6F252EA}" dt="2023-03-15T14:52:12.826" v="2245" actId="20577"/>
          <ac:spMkLst>
            <pc:docMk/>
            <pc:sldMk cId="887157111" sldId="275"/>
            <ac:spMk id="6" creationId="{AFE59A82-2F42-DBC4-5CE2-B6973866675E}"/>
          </ac:spMkLst>
        </pc:spChg>
        <pc:spChg chg="mod">
          <ac:chgData name="Jennifer Parmalee" userId="4a82d14a-0d7c-4593-9475-26b34e68b170" providerId="ADAL" clId="{3B30471A-C341-4D64-A71A-1E64B6F252EA}" dt="2023-03-15T14:49:33.133" v="2056" actId="20577"/>
          <ac:spMkLst>
            <pc:docMk/>
            <pc:sldMk cId="887157111" sldId="275"/>
            <ac:spMk id="7" creationId="{122D39E6-543D-1F8F-8576-1FEE83D5C1A3}"/>
          </ac:spMkLst>
        </pc:spChg>
      </pc:sldChg>
      <pc:sldChg chg="addSp modSp mod">
        <pc:chgData name="Jennifer Parmalee" userId="4a82d14a-0d7c-4593-9475-26b34e68b170" providerId="ADAL" clId="{3B30471A-C341-4D64-A71A-1E64B6F252EA}" dt="2023-03-15T15:00:04.695" v="2606" actId="1076"/>
        <pc:sldMkLst>
          <pc:docMk/>
          <pc:sldMk cId="311621857" sldId="276"/>
        </pc:sldMkLst>
        <pc:spChg chg="mod">
          <ac:chgData name="Jennifer Parmalee" userId="4a82d14a-0d7c-4593-9475-26b34e68b170" providerId="ADAL" clId="{3B30471A-C341-4D64-A71A-1E64B6F252EA}" dt="2023-03-15T15:00:04.695" v="2606" actId="1076"/>
          <ac:spMkLst>
            <pc:docMk/>
            <pc:sldMk cId="311621857" sldId="276"/>
            <ac:spMk id="3" creationId="{3EAEB049-C396-3842-62DF-EE9EC2785A7C}"/>
          </ac:spMkLst>
        </pc:spChg>
        <pc:spChg chg="add mod">
          <ac:chgData name="Jennifer Parmalee" userId="4a82d14a-0d7c-4593-9475-26b34e68b170" providerId="ADAL" clId="{3B30471A-C341-4D64-A71A-1E64B6F252EA}" dt="2023-03-15T14:59:23.774" v="2598" actId="20577"/>
          <ac:spMkLst>
            <pc:docMk/>
            <pc:sldMk cId="311621857" sldId="276"/>
            <ac:spMk id="5" creationId="{562147BC-A7FD-4F6E-A2C3-B078A4736AB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61C5132-FFA3-4B02-9F09-22FCF40EFA74}" type="datetimeFigureOut">
              <a:rPr lang="en-US" smtClean="0"/>
              <a:t>3/16/2023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C20D7-F8F1-4196-9585-26F31AFC85C9}" type="slidenum">
              <a:rPr lang="en-US" smtClean="0"/>
              <a:t>‹#›</a:t>
            </a:fld>
            <a:endParaRPr lang="en-US"/>
          </a:p>
        </p:txBody>
      </p:sp>
    </p:spTree>
    <p:extLst>
      <p:ext uri="{BB962C8B-B14F-4D97-AF65-F5344CB8AC3E}">
        <p14:creationId xmlns:p14="http://schemas.microsoft.com/office/powerpoint/2010/main" val="416816212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3-14T12:56:08.210"/>
    </inkml:context>
    <inkml:brush xml:id="br0">
      <inkml:brushProperty name="width" value="0.1" units="cm"/>
      <inkml:brushProperty name="height" value="0.1" units="cm"/>
      <inkml:brushProperty name="color" value="#FFFFFF"/>
    </inkml:brush>
  </inkml:definitions>
  <inkml:trace contextRef="#ctx0" brushRef="#br0">7646 7567 16383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03-14T12:56:08.304"/>
    </inkml:context>
    <inkml:brush xml:id="br0">
      <inkml:brushProperty name="width" value="0.1" units="cm"/>
      <inkml:brushProperty name="height" value="0.1" units="cm"/>
      <inkml:brushProperty name="color" value="#FFFFFF"/>
    </inkml:brush>
  </inkml:definitions>
  <inkml:trace contextRef="#ctx0" brushRef="#br0">27437 609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6E42C9-243F-4DC5-AFF6-9D56B5FA9D63}" type="datetimeFigureOut">
              <a:rPr lang="en-US" smtClean="0"/>
              <a:t>3/16/2023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AEC444-603B-4F09-9A06-5917518DD901}" type="slidenum">
              <a:rPr lang="en-US" smtClean="0"/>
              <a:t>‹#›</a:t>
            </a:fld>
            <a:endParaRPr lang="en-US"/>
          </a:p>
        </p:txBody>
      </p:sp>
    </p:spTree>
    <p:extLst>
      <p:ext uri="{BB962C8B-B14F-4D97-AF65-F5344CB8AC3E}">
        <p14:creationId xmlns:p14="http://schemas.microsoft.com/office/powerpoint/2010/main" val="874255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AEC444-603B-4F09-9A06-5917518DD901}" type="slidenum">
              <a:rPr lang="en-US" smtClean="0"/>
              <a:t>1</a:t>
            </a:fld>
            <a:endParaRPr lang="en-US"/>
          </a:p>
        </p:txBody>
      </p:sp>
    </p:spTree>
    <p:extLst>
      <p:ext uri="{BB962C8B-B14F-4D97-AF65-F5344CB8AC3E}">
        <p14:creationId xmlns:p14="http://schemas.microsoft.com/office/powerpoint/2010/main" val="40391545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p:cNvSpPr/>
          <p:nvPr/>
        </p:nvSpPr>
        <p:spPr bwMode="invGray">
          <a:xfrm>
            <a:off x="0" y="3936697"/>
            <a:ext cx="12192000" cy="2103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201" y="4114800"/>
            <a:ext cx="10515598" cy="1158446"/>
          </a:xfrm>
        </p:spPr>
        <p:txBody>
          <a:bodyPr anchor="b">
            <a:normAutofit/>
          </a:bodyPr>
          <a:lstStyle>
            <a:lvl1pPr algn="l">
              <a:defRPr sz="5200">
                <a:solidFill>
                  <a:schemeClr val="tx1"/>
                </a:solidFill>
              </a:defRPr>
            </a:lvl1pPr>
          </a:lstStyle>
          <a:p>
            <a:r>
              <a:rPr lang="en-US"/>
              <a:t>Click to edit Master title style</a:t>
            </a:r>
          </a:p>
        </p:txBody>
      </p:sp>
      <p:sp>
        <p:nvSpPr>
          <p:cNvPr id="3" name="Subtitle 2"/>
          <p:cNvSpPr>
            <a:spLocks noGrp="1"/>
          </p:cNvSpPr>
          <p:nvPr>
            <p:ph type="subTitle" idx="1"/>
          </p:nvPr>
        </p:nvSpPr>
        <p:spPr>
          <a:xfrm>
            <a:off x="838201" y="5338170"/>
            <a:ext cx="10515598" cy="474836"/>
          </a:xfrm>
        </p:spPr>
        <p:txBody>
          <a:bodyPr/>
          <a:lstStyle>
            <a:lvl1pPr marL="0" indent="0" algn="l">
              <a:spcBef>
                <a:spcPts val="0"/>
              </a:spcBef>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3072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p:cNvSpPr>
            <a:spLocks noGrp="1"/>
          </p:cNvSpPr>
          <p:nvPr>
            <p:ph type="ftr" sz="quarter" idx="11"/>
          </p:nvPr>
        </p:nvSpPr>
        <p:spPr/>
        <p:txBody>
          <a:bodyPr/>
          <a:lstStyle/>
          <a:p>
            <a:endParaRPr lang="en-US"/>
          </a:p>
        </p:txBody>
      </p:sp>
      <p:sp>
        <p:nvSpPr>
          <p:cNvPr id="4" name="Date Placeholder 4"/>
          <p:cNvSpPr>
            <a:spLocks noGrp="1"/>
          </p:cNvSpPr>
          <p:nvPr>
            <p:ph type="dt" sz="half" idx="10"/>
          </p:nvPr>
        </p:nvSpPr>
        <p:spPr/>
        <p:txBody>
          <a:bodyPr/>
          <a:lstStyle/>
          <a:p>
            <a:fld id="{B0FE2824-C2A0-4931-BB32-60B24BDBB3CC}" type="datetimeFigureOut">
              <a:rPr lang="en-US" smtClean="0"/>
              <a:t>3/16/2023</a:t>
            </a:fld>
            <a:endParaRPr lang="en-US"/>
          </a:p>
        </p:txBody>
      </p:sp>
      <p:sp>
        <p:nvSpPr>
          <p:cNvPr id="6" name="Slide Number Placeholder 5"/>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321557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bwMode="ltGray">
          <a:xfrm>
            <a:off x="0" y="3276600"/>
            <a:ext cx="12192000" cy="27632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3429000"/>
            <a:ext cx="9601200" cy="1838519"/>
          </a:xfrm>
        </p:spPr>
        <p:txBody>
          <a:bodyPr anchor="b">
            <a:normAutofit/>
          </a:bodyPr>
          <a:lstStyle>
            <a:lvl1pPr>
              <a:defRPr sz="52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41248" y="5340096"/>
            <a:ext cx="9601200" cy="475488"/>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191735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45224"/>
          </a:xfrm>
        </p:spPr>
        <p:txBody>
          <a:bodyPr/>
          <a:lstStyle/>
          <a:p>
            <a:r>
              <a:rPr lang="en-US"/>
              <a:t>Click to edit Master title style</a:t>
            </a:r>
          </a:p>
        </p:txBody>
      </p:sp>
      <p:sp>
        <p:nvSpPr>
          <p:cNvPr id="3" name="Content Placeholder 2"/>
          <p:cNvSpPr>
            <a:spLocks noGrp="1"/>
          </p:cNvSpPr>
          <p:nvPr>
            <p:ph sz="half" idx="1"/>
          </p:nvPr>
        </p:nvSpPr>
        <p:spPr>
          <a:xfrm>
            <a:off x="838200" y="1825625"/>
            <a:ext cx="5029200" cy="43513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24600" y="1825625"/>
            <a:ext cx="5029200" cy="4351338"/>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1"/>
          </p:nvPr>
        </p:nvSpPr>
        <p:spPr/>
        <p:txBody>
          <a:bodyPr/>
          <a:lstStyle/>
          <a:p>
            <a:endParaRPr lang="en-US"/>
          </a:p>
        </p:txBody>
      </p:sp>
      <p:sp>
        <p:nvSpPr>
          <p:cNvPr id="5" name="Date Placeholder 5"/>
          <p:cNvSpPr>
            <a:spLocks noGrp="1"/>
          </p:cNvSpPr>
          <p:nvPr>
            <p:ph type="dt" sz="half" idx="10"/>
          </p:nvPr>
        </p:nvSpPr>
        <p:spPr/>
        <p:txBody>
          <a:bodyPr/>
          <a:lstStyle/>
          <a:p>
            <a:fld id="{B0FE2824-C2A0-4931-BB32-60B24BDBB3CC}" type="datetimeFigureOut">
              <a:rPr lang="en-US" smtClean="0"/>
              <a:t>3/16/2023</a:t>
            </a:fld>
            <a:endParaRPr lang="en-US"/>
          </a:p>
        </p:txBody>
      </p:sp>
      <p:sp>
        <p:nvSpPr>
          <p:cNvPr id="7" name="Slide Number Placeholder 6"/>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396317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839788" y="1828800"/>
            <a:ext cx="5029200" cy="685800"/>
          </a:xfrm>
        </p:spPr>
        <p:txBody>
          <a:bodyPr anchor="ctr">
            <a:normAutofit/>
          </a:bodyPr>
          <a:lstStyle>
            <a:lvl1pPr marL="0" indent="0">
              <a:spcBef>
                <a:spcPts val="100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14600"/>
            <a:ext cx="5029200" cy="3675063"/>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26188" y="1828800"/>
            <a:ext cx="5029200" cy="685800"/>
          </a:xfrm>
        </p:spPr>
        <p:txBody>
          <a:bodyPr anchor="ctr">
            <a:normAutofit/>
          </a:bodyPr>
          <a:lstStyle>
            <a:lvl1pPr marL="0" indent="0">
              <a:spcBef>
                <a:spcPts val="100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6188" y="2514600"/>
            <a:ext cx="5029200" cy="3675063"/>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6"/>
          <p:cNvSpPr>
            <a:spLocks noGrp="1"/>
          </p:cNvSpPr>
          <p:nvPr>
            <p:ph type="ftr" sz="quarter" idx="11"/>
          </p:nvPr>
        </p:nvSpPr>
        <p:spPr/>
        <p:txBody>
          <a:bodyPr/>
          <a:lstStyle/>
          <a:p>
            <a:endParaRPr lang="en-US"/>
          </a:p>
        </p:txBody>
      </p:sp>
      <p:sp>
        <p:nvSpPr>
          <p:cNvPr id="7" name="Date Placeholder 7"/>
          <p:cNvSpPr>
            <a:spLocks noGrp="1"/>
          </p:cNvSpPr>
          <p:nvPr>
            <p:ph type="dt" sz="half" idx="10"/>
          </p:nvPr>
        </p:nvSpPr>
        <p:spPr/>
        <p:txBody>
          <a:bodyPr/>
          <a:lstStyle/>
          <a:p>
            <a:fld id="{B0FE2824-C2A0-4931-BB32-60B24BDBB3CC}" type="datetimeFigureOut">
              <a:rPr lang="en-US" smtClean="0"/>
              <a:t>3/16/2023</a:t>
            </a:fld>
            <a:endParaRPr lang="en-US"/>
          </a:p>
        </p:txBody>
      </p:sp>
      <p:sp>
        <p:nvSpPr>
          <p:cNvPr id="9" name="Slide Number Placeholder 8"/>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1447994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2"/>
          <p:cNvSpPr>
            <a:spLocks noGrp="1"/>
          </p:cNvSpPr>
          <p:nvPr>
            <p:ph type="ftr" sz="quarter" idx="11"/>
          </p:nvPr>
        </p:nvSpPr>
        <p:spPr/>
        <p:txBody>
          <a:bodyPr/>
          <a:lstStyle/>
          <a:p>
            <a:endParaRPr lang="en-US"/>
          </a:p>
        </p:txBody>
      </p:sp>
      <p:sp>
        <p:nvSpPr>
          <p:cNvPr id="3" name="Date Placeholder 3"/>
          <p:cNvSpPr>
            <a:spLocks noGrp="1"/>
          </p:cNvSpPr>
          <p:nvPr>
            <p:ph type="dt" sz="half" idx="10"/>
          </p:nvPr>
        </p:nvSpPr>
        <p:spPr/>
        <p:txBody>
          <a:bodyPr/>
          <a:lstStyle/>
          <a:p>
            <a:fld id="{B0FE2824-C2A0-4931-BB32-60B24BDBB3CC}" type="datetimeFigureOut">
              <a:rPr lang="en-US" smtClean="0"/>
              <a:t>3/16/2023</a:t>
            </a:fld>
            <a:endParaRPr lang="en-US"/>
          </a:p>
        </p:txBody>
      </p:sp>
      <p:sp>
        <p:nvSpPr>
          <p:cNvPr id="5" name="Slide Number Placeholder 4"/>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3956345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1"/>
          <p:cNvSpPr>
            <a:spLocks noGrp="1"/>
          </p:cNvSpPr>
          <p:nvPr>
            <p:ph type="ftr" sz="quarter" idx="11"/>
          </p:nvPr>
        </p:nvSpPr>
        <p:spPr/>
        <p:txBody>
          <a:bodyPr/>
          <a:lstStyle/>
          <a:p>
            <a:endParaRPr lang="en-US"/>
          </a:p>
        </p:txBody>
      </p:sp>
      <p:sp>
        <p:nvSpPr>
          <p:cNvPr id="2" name="Date Placeholder 2"/>
          <p:cNvSpPr>
            <a:spLocks noGrp="1"/>
          </p:cNvSpPr>
          <p:nvPr>
            <p:ph type="dt" sz="half" idx="10"/>
          </p:nvPr>
        </p:nvSpPr>
        <p:spPr/>
        <p:txBody>
          <a:bodyPr/>
          <a:lstStyle/>
          <a:p>
            <a:fld id="{B0FE2824-C2A0-4931-BB32-60B24BDBB3CC}" type="datetimeFigureOut">
              <a:rPr lang="en-US" smtClean="0"/>
              <a:t>3/16/2023</a:t>
            </a:fld>
            <a:endParaRPr lang="en-US"/>
          </a:p>
        </p:txBody>
      </p:sp>
      <p:sp>
        <p:nvSpPr>
          <p:cNvPr id="4" name="Slide Number Placeholder 3"/>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366730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800" y="1524000"/>
            <a:ext cx="3429000" cy="1905000"/>
          </a:xfrm>
        </p:spPr>
        <p:txBody>
          <a:bodyPr anchor="b">
            <a:normAutofit/>
          </a:bodyPr>
          <a:lstStyle>
            <a:lvl1pPr>
              <a:defRPr sz="3400"/>
            </a:lvl1pPr>
          </a:lstStyle>
          <a:p>
            <a:r>
              <a:rPr lang="en-US"/>
              <a:t>Click to edit Master title style</a:t>
            </a:r>
          </a:p>
        </p:txBody>
      </p:sp>
      <p:sp>
        <p:nvSpPr>
          <p:cNvPr id="3" name="Content Placeholder 2"/>
          <p:cNvSpPr>
            <a:spLocks noGrp="1"/>
          </p:cNvSpPr>
          <p:nvPr>
            <p:ph idx="1"/>
          </p:nvPr>
        </p:nvSpPr>
        <p:spPr>
          <a:xfrm>
            <a:off x="838200" y="685800"/>
            <a:ext cx="6400800" cy="52578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924800" y="3581400"/>
            <a:ext cx="3429000" cy="1828800"/>
          </a:xfrm>
        </p:spPr>
        <p:txBody>
          <a:bodyPr/>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4"/>
          <p:cNvSpPr>
            <a:spLocks noGrp="1"/>
          </p:cNvSpPr>
          <p:nvPr>
            <p:ph type="ftr" sz="quarter" idx="11"/>
          </p:nvPr>
        </p:nvSpPr>
        <p:spPr/>
        <p:txBody>
          <a:bodyPr/>
          <a:lstStyle/>
          <a:p>
            <a:endParaRPr lang="en-US"/>
          </a:p>
        </p:txBody>
      </p:sp>
      <p:sp>
        <p:nvSpPr>
          <p:cNvPr id="5" name="Date Placeholder 5"/>
          <p:cNvSpPr>
            <a:spLocks noGrp="1"/>
          </p:cNvSpPr>
          <p:nvPr>
            <p:ph type="dt" sz="half" idx="10"/>
          </p:nvPr>
        </p:nvSpPr>
        <p:spPr/>
        <p:txBody>
          <a:bodyPr/>
          <a:lstStyle/>
          <a:p>
            <a:fld id="{B0FE2824-C2A0-4931-BB32-60B24BDBB3CC}" type="datetimeFigureOut">
              <a:rPr lang="en-US" smtClean="0"/>
              <a:t>3/16/2023</a:t>
            </a:fld>
            <a:endParaRPr lang="en-US"/>
          </a:p>
        </p:txBody>
      </p:sp>
      <p:sp>
        <p:nvSpPr>
          <p:cNvPr id="7" name="Slide Number Placeholder 6"/>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97896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800" y="1527048"/>
            <a:ext cx="3429000" cy="1901952"/>
          </a:xfrm>
        </p:spPr>
        <p:txBody>
          <a:bodyPr anchor="b">
            <a:normAutofit/>
          </a:bodyPr>
          <a:lstStyle>
            <a:lvl1pPr>
              <a:defRPr sz="340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838198" y="685800"/>
            <a:ext cx="6400800" cy="5257800"/>
          </a:xfrm>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924800" y="3581400"/>
            <a:ext cx="3428999" cy="1828800"/>
          </a:xfrm>
        </p:spPr>
        <p:txBody>
          <a:bodyPr/>
          <a:lstStyle>
            <a:lvl1pPr marL="0" indent="0">
              <a:spcBef>
                <a:spcPts val="10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4"/>
          <p:cNvSpPr>
            <a:spLocks noGrp="1"/>
          </p:cNvSpPr>
          <p:nvPr>
            <p:ph type="ftr" sz="quarter" idx="11"/>
          </p:nvPr>
        </p:nvSpPr>
        <p:spPr/>
        <p:txBody>
          <a:bodyPr/>
          <a:lstStyle/>
          <a:p>
            <a:endParaRPr lang="en-US"/>
          </a:p>
        </p:txBody>
      </p:sp>
      <p:sp>
        <p:nvSpPr>
          <p:cNvPr id="5" name="Date Placeholder 5"/>
          <p:cNvSpPr>
            <a:spLocks noGrp="1"/>
          </p:cNvSpPr>
          <p:nvPr>
            <p:ph type="dt" sz="half" idx="10"/>
          </p:nvPr>
        </p:nvSpPr>
        <p:spPr/>
        <p:txBody>
          <a:bodyPr/>
          <a:lstStyle/>
          <a:p>
            <a:fld id="{B0FE2824-C2A0-4931-BB32-60B24BDBB3CC}" type="datetimeFigureOut">
              <a:rPr lang="en-US" smtClean="0"/>
              <a:t>3/16/2023</a:t>
            </a:fld>
            <a:endParaRPr lang="en-US"/>
          </a:p>
        </p:txBody>
      </p:sp>
      <p:sp>
        <p:nvSpPr>
          <p:cNvPr id="7" name="Slide Number Placeholder 6"/>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3225279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p:cNvSpPr>
            <a:spLocks noGrp="1"/>
          </p:cNvSpPr>
          <p:nvPr>
            <p:ph type="ftr" sz="quarter" idx="11"/>
          </p:nvPr>
        </p:nvSpPr>
        <p:spPr/>
        <p:txBody>
          <a:bodyPr/>
          <a:lstStyle/>
          <a:p>
            <a:endParaRPr lang="en-US"/>
          </a:p>
        </p:txBody>
      </p:sp>
      <p:sp>
        <p:nvSpPr>
          <p:cNvPr id="4" name="Date Placeholder 4"/>
          <p:cNvSpPr>
            <a:spLocks noGrp="1"/>
          </p:cNvSpPr>
          <p:nvPr>
            <p:ph type="dt" sz="half" idx="10"/>
          </p:nvPr>
        </p:nvSpPr>
        <p:spPr/>
        <p:txBody>
          <a:bodyPr/>
          <a:lstStyle/>
          <a:p>
            <a:fld id="{B0FE2824-C2A0-4931-BB32-60B24BDBB3CC}" type="datetimeFigureOut">
              <a:rPr lang="en-US" smtClean="0"/>
              <a:t>3/16/2023</a:t>
            </a:fld>
            <a:endParaRPr lang="en-US"/>
          </a:p>
        </p:txBody>
      </p:sp>
      <p:sp>
        <p:nvSpPr>
          <p:cNvPr id="6" name="Slide Number Placeholder 5"/>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3787557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41693" y="365125"/>
            <a:ext cx="1600200" cy="5811838"/>
          </a:xfrm>
        </p:spPr>
        <p:txBody>
          <a:bodyPr vert="eaVert"/>
          <a:lstStyle>
            <a:lvl1pPr>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85344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p:cNvSpPr>
            <a:spLocks noGrp="1"/>
          </p:cNvSpPr>
          <p:nvPr>
            <p:ph type="ftr" sz="quarter" idx="11"/>
          </p:nvPr>
        </p:nvSpPr>
        <p:spPr/>
        <p:txBody>
          <a:bodyPr/>
          <a:lstStyle/>
          <a:p>
            <a:endParaRPr lang="en-US"/>
          </a:p>
        </p:txBody>
      </p:sp>
      <p:sp>
        <p:nvSpPr>
          <p:cNvPr id="4" name="Date Placeholder 4"/>
          <p:cNvSpPr>
            <a:spLocks noGrp="1"/>
          </p:cNvSpPr>
          <p:nvPr>
            <p:ph type="dt" sz="half" idx="10"/>
          </p:nvPr>
        </p:nvSpPr>
        <p:spPr/>
        <p:txBody>
          <a:bodyPr/>
          <a:lstStyle/>
          <a:p>
            <a:fld id="{B0FE2824-C2A0-4931-BB32-60B24BDBB3CC}" type="datetimeFigureOut">
              <a:rPr lang="en-US" smtClean="0"/>
              <a:t>3/16/2023</a:t>
            </a:fld>
            <a:endParaRPr lang="en-US"/>
          </a:p>
        </p:txBody>
      </p:sp>
      <p:sp>
        <p:nvSpPr>
          <p:cNvPr id="6" name="Slide Number Placeholder 5"/>
          <p:cNvSpPr>
            <a:spLocks noGrp="1"/>
          </p:cNvSpPr>
          <p:nvPr>
            <p:ph type="sldNum" sz="quarter" idx="12"/>
          </p:nvPr>
        </p:nvSpPr>
        <p:spPr/>
        <p:txBody>
          <a:bodyPr/>
          <a:lstStyle/>
          <a:p>
            <a:fld id="{B13333A4-2EF1-4B79-B68C-AB20E66B4822}" type="slidenum">
              <a:rPr lang="en-US" smtClean="0"/>
              <a:t>‹#›</a:t>
            </a:fld>
            <a:endParaRPr lang="en-US"/>
          </a:p>
        </p:txBody>
      </p:sp>
    </p:spTree>
    <p:extLst>
      <p:ext uri="{BB962C8B-B14F-4D97-AF65-F5344CB8AC3E}">
        <p14:creationId xmlns:p14="http://schemas.microsoft.com/office/powerpoint/2010/main" val="77025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bwMode="invGray">
          <a:xfrm>
            <a:off x="0" y="6492239"/>
            <a:ext cx="12188825" cy="3657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6"/>
            <a:ext cx="10515600" cy="114522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3"/>
          <p:cNvSpPr>
            <a:spLocks noGrp="1"/>
          </p:cNvSpPr>
          <p:nvPr>
            <p:ph type="ftr" sz="quarter" idx="3"/>
          </p:nvPr>
        </p:nvSpPr>
        <p:spPr>
          <a:xfrm>
            <a:off x="381000" y="6549715"/>
            <a:ext cx="8442158" cy="229237"/>
          </a:xfrm>
          <a:prstGeom prst="rect">
            <a:avLst/>
          </a:prstGeom>
        </p:spPr>
        <p:txBody>
          <a:bodyPr vert="horz" lIns="91440" tIns="45720" rIns="91440" bIns="45720" rtlCol="0" anchor="ctr"/>
          <a:lstStyle>
            <a:lvl1pPr algn="l">
              <a:defRPr sz="1100">
                <a:solidFill>
                  <a:schemeClr val="bg1">
                    <a:lumMod val="40000"/>
                    <a:lumOff val="60000"/>
                  </a:schemeClr>
                </a:solidFill>
              </a:defRPr>
            </a:lvl1pPr>
          </a:lstStyle>
          <a:p>
            <a:endParaRPr lang="en-US"/>
          </a:p>
        </p:txBody>
      </p:sp>
      <p:sp>
        <p:nvSpPr>
          <p:cNvPr id="4" name="Date Placeholder 4"/>
          <p:cNvSpPr>
            <a:spLocks noGrp="1"/>
          </p:cNvSpPr>
          <p:nvPr>
            <p:ph type="dt" sz="half" idx="2"/>
          </p:nvPr>
        </p:nvSpPr>
        <p:spPr>
          <a:xfrm>
            <a:off x="9685939" y="6549715"/>
            <a:ext cx="1667860" cy="229237"/>
          </a:xfrm>
          <a:prstGeom prst="rect">
            <a:avLst/>
          </a:prstGeom>
        </p:spPr>
        <p:txBody>
          <a:bodyPr vert="horz" lIns="91440" tIns="45720" rIns="91440" bIns="45720" rtlCol="0" anchor="ctr"/>
          <a:lstStyle>
            <a:lvl1pPr algn="r">
              <a:defRPr sz="1100">
                <a:solidFill>
                  <a:schemeClr val="bg1">
                    <a:lumMod val="40000"/>
                    <a:lumOff val="60000"/>
                  </a:schemeClr>
                </a:solidFill>
              </a:defRPr>
            </a:lvl1pPr>
          </a:lstStyle>
          <a:p>
            <a:fld id="{B0FE2824-C2A0-4931-BB32-60B24BDBB3CC}" type="datetimeFigureOut">
              <a:rPr lang="en-US" smtClean="0"/>
              <a:pPr/>
              <a:t>3/16/2023</a:t>
            </a:fld>
            <a:endParaRPr lang="en-US"/>
          </a:p>
        </p:txBody>
      </p:sp>
      <p:sp>
        <p:nvSpPr>
          <p:cNvPr id="6" name="Slide Number Placeholder 5"/>
          <p:cNvSpPr>
            <a:spLocks noGrp="1"/>
          </p:cNvSpPr>
          <p:nvPr>
            <p:ph type="sldNum" sz="quarter" idx="4"/>
          </p:nvPr>
        </p:nvSpPr>
        <p:spPr>
          <a:xfrm>
            <a:off x="11353799" y="6549715"/>
            <a:ext cx="446361" cy="229237"/>
          </a:xfrm>
          <a:prstGeom prst="rect">
            <a:avLst/>
          </a:prstGeom>
        </p:spPr>
        <p:txBody>
          <a:bodyPr vert="horz" lIns="91440" tIns="45720" rIns="91440" bIns="45720" rtlCol="0" anchor="ctr"/>
          <a:lstStyle>
            <a:lvl1pPr algn="r">
              <a:defRPr sz="1100">
                <a:solidFill>
                  <a:schemeClr val="bg1">
                    <a:lumMod val="40000"/>
                    <a:lumOff val="60000"/>
                  </a:schemeClr>
                </a:solidFill>
              </a:defRPr>
            </a:lvl1pPr>
          </a:lstStyle>
          <a:p>
            <a:fld id="{B13333A4-2EF1-4B79-B68C-AB20E66B4822}" type="slidenum">
              <a:rPr lang="en-US" smtClean="0"/>
              <a:pPr/>
              <a:t>‹#›</a:t>
            </a:fld>
            <a:endParaRPr lang="en-US"/>
          </a:p>
        </p:txBody>
      </p:sp>
    </p:spTree>
    <p:extLst>
      <p:ext uri="{BB962C8B-B14F-4D97-AF65-F5344CB8AC3E}">
        <p14:creationId xmlns:p14="http://schemas.microsoft.com/office/powerpoint/2010/main" val="115587165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4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8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10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8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sv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www.wcpc.us/fees.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www.wcpc.us/hours.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mailto:probateservice@wcpc.u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info@wcpc.us" TargetMode="External"/><Relationship Id="rId2" Type="http://schemas.openxmlformats.org/officeDocument/2006/relationships/image" Target="../media/image18.png"/><Relationship Id="rId1" Type="http://schemas.openxmlformats.org/officeDocument/2006/relationships/slideLayout" Target="../slideLayouts/slideLayout9.xml"/><Relationship Id="rId5" Type="http://schemas.openxmlformats.org/officeDocument/2006/relationships/image" Target="../media/image19.png"/><Relationship Id="rId4" Type="http://schemas.openxmlformats.org/officeDocument/2006/relationships/hyperlink" Target="http://www.wcpc.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Probating Decedent Estates</a:t>
            </a:r>
          </a:p>
        </p:txBody>
      </p:sp>
      <p:sp>
        <p:nvSpPr>
          <p:cNvPr id="3" name="Subtitle 2"/>
          <p:cNvSpPr>
            <a:spLocks noGrp="1"/>
          </p:cNvSpPr>
          <p:nvPr>
            <p:ph type="subTitle" idx="1"/>
          </p:nvPr>
        </p:nvSpPr>
        <p:spPr/>
        <p:txBody>
          <a:bodyPr/>
          <a:lstStyle/>
          <a:p>
            <a:r>
              <a:rPr lang="en-US"/>
              <a:t>Wayne County Probate Court</a:t>
            </a:r>
          </a:p>
        </p:txBody>
      </p:sp>
    </p:spTree>
    <p:extLst>
      <p:ext uri="{BB962C8B-B14F-4D97-AF65-F5344CB8AC3E}">
        <p14:creationId xmlns:p14="http://schemas.microsoft.com/office/powerpoint/2010/main" val="2142729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408" y="437012"/>
            <a:ext cx="5052204" cy="882807"/>
          </a:xfrm>
        </p:spPr>
        <p:txBody>
          <a:bodyPr>
            <a:normAutofit fontScale="90000"/>
          </a:bodyPr>
          <a:lstStyle/>
          <a:p>
            <a:r>
              <a:rPr lang="en-US" dirty="0"/>
              <a:t>What Does it Mean to “Probate an Estate”?</a:t>
            </a:r>
          </a:p>
        </p:txBody>
      </p:sp>
      <p:sp>
        <p:nvSpPr>
          <p:cNvPr id="3" name="Content Placeholder 2"/>
          <p:cNvSpPr>
            <a:spLocks noGrp="1"/>
          </p:cNvSpPr>
          <p:nvPr>
            <p:ph idx="1"/>
          </p:nvPr>
        </p:nvSpPr>
        <p:spPr>
          <a:xfrm>
            <a:off x="5367070" y="431239"/>
            <a:ext cx="6259899" cy="1285003"/>
          </a:xfrm>
        </p:spPr>
        <p:txBody>
          <a:bodyPr vert="horz" lIns="91440" tIns="45720" rIns="91440" bIns="45720" rtlCol="0" anchor="t">
            <a:normAutofit/>
          </a:bodyPr>
          <a:lstStyle/>
          <a:p>
            <a:pPr marL="0" indent="0">
              <a:buNone/>
            </a:pPr>
            <a:r>
              <a:rPr lang="en-US" b="1" dirty="0">
                <a:solidFill>
                  <a:schemeClr val="accent2"/>
                </a:solidFill>
              </a:rPr>
              <a:t>The Transfer of Assets out of an Estate to the Individuals and Entities Entitled to the Assets.</a:t>
            </a:r>
            <a:endParaRPr lang="en-US" dirty="0">
              <a:solidFill>
                <a:schemeClr val="accent2"/>
              </a:solidFill>
            </a:endParaRPr>
          </a:p>
        </p:txBody>
      </p:sp>
      <p:pic>
        <p:nvPicPr>
          <p:cNvPr id="7" name="Graphic 6" descr="Safe outline">
            <a:extLst>
              <a:ext uri="{FF2B5EF4-FFF2-40B4-BE49-F238E27FC236}">
                <a16:creationId xmlns:a16="http://schemas.microsoft.com/office/drawing/2014/main" id="{96A4C585-C161-4DF0-90FF-4AC1BA29466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6347" y="2399115"/>
            <a:ext cx="2640767" cy="2640767"/>
          </a:xfrm>
          <a:prstGeom prst="rect">
            <a:avLst/>
          </a:prstGeom>
        </p:spPr>
      </p:pic>
      <p:pic>
        <p:nvPicPr>
          <p:cNvPr id="9" name="Graphic 8" descr="Old Key outline">
            <a:extLst>
              <a:ext uri="{FF2B5EF4-FFF2-40B4-BE49-F238E27FC236}">
                <a16:creationId xmlns:a16="http://schemas.microsoft.com/office/drawing/2014/main" id="{33B04661-6D84-464E-86BB-8D329F69EEB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2933450" y="3262299"/>
            <a:ext cx="1046812" cy="914399"/>
          </a:xfrm>
          <a:prstGeom prst="rect">
            <a:avLst/>
          </a:prstGeom>
        </p:spPr>
      </p:pic>
      <p:sp>
        <p:nvSpPr>
          <p:cNvPr id="13" name="Arrow: Striped Right 12">
            <a:extLst>
              <a:ext uri="{FF2B5EF4-FFF2-40B4-BE49-F238E27FC236}">
                <a16:creationId xmlns:a16="http://schemas.microsoft.com/office/drawing/2014/main" id="{3BC2FCD5-9BAA-42D2-BD70-FFA7CCB8D731}"/>
              </a:ext>
            </a:extLst>
          </p:cNvPr>
          <p:cNvSpPr/>
          <p:nvPr/>
        </p:nvSpPr>
        <p:spPr>
          <a:xfrm>
            <a:off x="4397489" y="3516506"/>
            <a:ext cx="2473379" cy="659567"/>
          </a:xfrm>
          <a:prstGeom prst="strip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Transfer1 with solid fill">
            <a:extLst>
              <a:ext uri="{FF2B5EF4-FFF2-40B4-BE49-F238E27FC236}">
                <a16:creationId xmlns:a16="http://schemas.microsoft.com/office/drawing/2014/main" id="{C6EC6881-0061-4775-BDC8-C60878B6EB8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68985" y="1949096"/>
            <a:ext cx="1456545" cy="1456545"/>
          </a:xfrm>
          <a:prstGeom prst="rect">
            <a:avLst/>
          </a:prstGeom>
        </p:spPr>
      </p:pic>
      <p:pic>
        <p:nvPicPr>
          <p:cNvPr id="17" name="Graphic 16" descr="Convertible with solid fill">
            <a:extLst>
              <a:ext uri="{FF2B5EF4-FFF2-40B4-BE49-F238E27FC236}">
                <a16:creationId xmlns:a16="http://schemas.microsoft.com/office/drawing/2014/main" id="{F33385D9-05B7-46C0-9E68-C22290F4B5B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093145" y="3057433"/>
            <a:ext cx="1185472" cy="1185472"/>
          </a:xfrm>
          <a:prstGeom prst="rect">
            <a:avLst/>
          </a:prstGeom>
        </p:spPr>
      </p:pic>
      <p:pic>
        <p:nvPicPr>
          <p:cNvPr id="19" name="Graphic 18" descr="House with solid fill">
            <a:extLst>
              <a:ext uri="{FF2B5EF4-FFF2-40B4-BE49-F238E27FC236}">
                <a16:creationId xmlns:a16="http://schemas.microsoft.com/office/drawing/2014/main" id="{F76652EF-5E5F-4B7C-B869-F514015E52E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9404522" y="4111114"/>
            <a:ext cx="1114895" cy="1114895"/>
          </a:xfrm>
          <a:prstGeom prst="rect">
            <a:avLst/>
          </a:prstGeom>
        </p:spPr>
      </p:pic>
      <p:sp>
        <p:nvSpPr>
          <p:cNvPr id="20" name="TextBox 19">
            <a:extLst>
              <a:ext uri="{FF2B5EF4-FFF2-40B4-BE49-F238E27FC236}">
                <a16:creationId xmlns:a16="http://schemas.microsoft.com/office/drawing/2014/main" id="{B8D4CAF7-88FD-4EB3-A13B-7FA6859B019D}"/>
              </a:ext>
            </a:extLst>
          </p:cNvPr>
          <p:cNvSpPr txBox="1"/>
          <p:nvPr/>
        </p:nvSpPr>
        <p:spPr>
          <a:xfrm>
            <a:off x="801101" y="5038631"/>
            <a:ext cx="1978702" cy="307777"/>
          </a:xfrm>
          <a:prstGeom prst="rect">
            <a:avLst/>
          </a:prstGeom>
          <a:noFill/>
        </p:spPr>
        <p:txBody>
          <a:bodyPr wrap="square" lIns="91440" tIns="45720" rIns="91440" bIns="45720" rtlCol="0" anchor="t">
            <a:spAutoFit/>
          </a:bodyPr>
          <a:lstStyle/>
          <a:p>
            <a:pPr algn="ctr"/>
            <a:r>
              <a:rPr lang="en-US" sz="1400" dirty="0">
                <a:solidFill>
                  <a:schemeClr val="accent2"/>
                </a:solidFill>
              </a:rPr>
              <a:t>Assets of Estate</a:t>
            </a:r>
          </a:p>
        </p:txBody>
      </p:sp>
      <p:sp>
        <p:nvSpPr>
          <p:cNvPr id="21" name="TextBox 20">
            <a:extLst>
              <a:ext uri="{FF2B5EF4-FFF2-40B4-BE49-F238E27FC236}">
                <a16:creationId xmlns:a16="http://schemas.microsoft.com/office/drawing/2014/main" id="{0F648650-6E8B-4941-B14B-022C80CF2191}"/>
              </a:ext>
            </a:extLst>
          </p:cNvPr>
          <p:cNvSpPr txBox="1"/>
          <p:nvPr/>
        </p:nvSpPr>
        <p:spPr>
          <a:xfrm>
            <a:off x="2833215" y="4279876"/>
            <a:ext cx="2172632" cy="523220"/>
          </a:xfrm>
          <a:prstGeom prst="rect">
            <a:avLst/>
          </a:prstGeom>
          <a:noFill/>
        </p:spPr>
        <p:txBody>
          <a:bodyPr wrap="square" lIns="91440" tIns="45720" rIns="91440" bIns="45720" rtlCol="0" anchor="t">
            <a:spAutoFit/>
          </a:bodyPr>
          <a:lstStyle/>
          <a:p>
            <a:r>
              <a:rPr lang="en-US" sz="1400" dirty="0">
                <a:solidFill>
                  <a:schemeClr val="accent2"/>
                </a:solidFill>
              </a:rPr>
              <a:t>Probate Court authorizes access</a:t>
            </a:r>
          </a:p>
        </p:txBody>
      </p:sp>
      <p:pic>
        <p:nvPicPr>
          <p:cNvPr id="23" name="Graphic 22" descr="Gravestone outline">
            <a:extLst>
              <a:ext uri="{FF2B5EF4-FFF2-40B4-BE49-F238E27FC236}">
                <a16:creationId xmlns:a16="http://schemas.microsoft.com/office/drawing/2014/main" id="{2EB65AC3-2BA4-476E-A2EB-C1FDF710F2F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643180" y="2602106"/>
            <a:ext cx="914400" cy="914400"/>
          </a:xfrm>
          <a:prstGeom prst="rect">
            <a:avLst/>
          </a:prstGeom>
        </p:spPr>
      </p:pic>
      <p:pic>
        <p:nvPicPr>
          <p:cNvPr id="25" name="Graphic 24" descr="Loan outline">
            <a:extLst>
              <a:ext uri="{FF2B5EF4-FFF2-40B4-BE49-F238E27FC236}">
                <a16:creationId xmlns:a16="http://schemas.microsoft.com/office/drawing/2014/main" id="{8BA8A0CC-D0FD-4A7B-BAA8-E8D105080FA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717810" y="4045533"/>
            <a:ext cx="914400" cy="914400"/>
          </a:xfrm>
          <a:prstGeom prst="rect">
            <a:avLst/>
          </a:prstGeom>
        </p:spPr>
      </p:pic>
      <p:sp>
        <p:nvSpPr>
          <p:cNvPr id="26" name="TextBox 25">
            <a:extLst>
              <a:ext uri="{FF2B5EF4-FFF2-40B4-BE49-F238E27FC236}">
                <a16:creationId xmlns:a16="http://schemas.microsoft.com/office/drawing/2014/main" id="{ACD5507E-ED3B-4622-A646-463D59D021FD}"/>
              </a:ext>
            </a:extLst>
          </p:cNvPr>
          <p:cNvSpPr txBox="1"/>
          <p:nvPr/>
        </p:nvSpPr>
        <p:spPr>
          <a:xfrm>
            <a:off x="7354301" y="3516506"/>
            <a:ext cx="1586459" cy="307777"/>
          </a:xfrm>
          <a:prstGeom prst="rect">
            <a:avLst/>
          </a:prstGeom>
          <a:noFill/>
        </p:spPr>
        <p:txBody>
          <a:bodyPr wrap="square" lIns="91440" tIns="45720" rIns="91440" bIns="45720" rtlCol="0" anchor="t">
            <a:spAutoFit/>
          </a:bodyPr>
          <a:lstStyle/>
          <a:p>
            <a:r>
              <a:rPr lang="en-US" sz="1400" dirty="0">
                <a:solidFill>
                  <a:schemeClr val="accent2"/>
                </a:solidFill>
              </a:rPr>
              <a:t>Funeral &amp; burial</a:t>
            </a:r>
          </a:p>
        </p:txBody>
      </p:sp>
      <p:sp>
        <p:nvSpPr>
          <p:cNvPr id="27" name="TextBox 26">
            <a:extLst>
              <a:ext uri="{FF2B5EF4-FFF2-40B4-BE49-F238E27FC236}">
                <a16:creationId xmlns:a16="http://schemas.microsoft.com/office/drawing/2014/main" id="{BEAFBADA-7945-46C0-944B-70D0D95B145C}"/>
              </a:ext>
            </a:extLst>
          </p:cNvPr>
          <p:cNvSpPr txBox="1"/>
          <p:nvPr/>
        </p:nvSpPr>
        <p:spPr>
          <a:xfrm>
            <a:off x="7581020" y="4858561"/>
            <a:ext cx="1114896" cy="307777"/>
          </a:xfrm>
          <a:prstGeom prst="rect">
            <a:avLst/>
          </a:prstGeom>
          <a:noFill/>
        </p:spPr>
        <p:txBody>
          <a:bodyPr wrap="square" lIns="91440" tIns="45720" rIns="91440" bIns="45720" rtlCol="0" anchor="t">
            <a:spAutoFit/>
          </a:bodyPr>
          <a:lstStyle/>
          <a:p>
            <a:r>
              <a:rPr lang="en-US" sz="1400" dirty="0">
                <a:solidFill>
                  <a:schemeClr val="accent2"/>
                </a:solidFill>
              </a:rPr>
              <a:t>Creditors</a:t>
            </a:r>
          </a:p>
        </p:txBody>
      </p:sp>
      <p:sp>
        <p:nvSpPr>
          <p:cNvPr id="28" name="TextBox 27">
            <a:extLst>
              <a:ext uri="{FF2B5EF4-FFF2-40B4-BE49-F238E27FC236}">
                <a16:creationId xmlns:a16="http://schemas.microsoft.com/office/drawing/2014/main" id="{C8A23F2B-5DF1-406F-8446-5D30C40AE83A}"/>
              </a:ext>
            </a:extLst>
          </p:cNvPr>
          <p:cNvSpPr txBox="1"/>
          <p:nvPr/>
        </p:nvSpPr>
        <p:spPr>
          <a:xfrm>
            <a:off x="9726187" y="5105610"/>
            <a:ext cx="2172632" cy="738664"/>
          </a:xfrm>
          <a:prstGeom prst="rect">
            <a:avLst/>
          </a:prstGeom>
          <a:noFill/>
        </p:spPr>
        <p:txBody>
          <a:bodyPr wrap="square" lIns="91440" tIns="45720" rIns="91440" bIns="45720" rtlCol="0" anchor="t">
            <a:spAutoFit/>
          </a:bodyPr>
          <a:lstStyle/>
          <a:p>
            <a:r>
              <a:rPr lang="en-US" sz="1400" dirty="0">
                <a:solidFill>
                  <a:schemeClr val="accent2"/>
                </a:solidFill>
              </a:rPr>
              <a:t>Remaining assets to heirs or to devisees under will</a:t>
            </a:r>
          </a:p>
        </p:txBody>
      </p:sp>
    </p:spTree>
    <p:extLst>
      <p:ext uri="{BB962C8B-B14F-4D97-AF65-F5344CB8AC3E}">
        <p14:creationId xmlns:p14="http://schemas.microsoft.com/office/powerpoint/2010/main" val="68219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6380"/>
            <a:ext cx="10515600" cy="829313"/>
          </a:xfrm>
        </p:spPr>
        <p:txBody>
          <a:bodyPr/>
          <a:lstStyle/>
          <a:p>
            <a:r>
              <a:rPr lang="en-US" dirty="0"/>
              <a:t>What Does it Mean to “Probate an Estate”?</a:t>
            </a:r>
          </a:p>
        </p:txBody>
      </p:sp>
      <p:sp>
        <p:nvSpPr>
          <p:cNvPr id="3" name="Content Placeholder 2"/>
          <p:cNvSpPr>
            <a:spLocks noGrp="1"/>
          </p:cNvSpPr>
          <p:nvPr>
            <p:ph idx="1"/>
          </p:nvPr>
        </p:nvSpPr>
        <p:spPr>
          <a:xfrm>
            <a:off x="478767" y="1486147"/>
            <a:ext cx="5397260" cy="4690816"/>
          </a:xfrm>
        </p:spPr>
        <p:txBody>
          <a:bodyPr vert="horz" lIns="91440" tIns="45720" rIns="91440" bIns="45720" rtlCol="0" anchor="t">
            <a:normAutofit/>
          </a:bodyPr>
          <a:lstStyle/>
          <a:p>
            <a:r>
              <a:rPr lang="en-US" dirty="0"/>
              <a:t>When an individual dies and leaves assets in their name</a:t>
            </a:r>
          </a:p>
          <a:p>
            <a:r>
              <a:rPr lang="en-US" dirty="0"/>
              <a:t>The assets will get distributed through the decedent’s estate through probate</a:t>
            </a:r>
          </a:p>
          <a:p>
            <a:r>
              <a:rPr lang="en-US" dirty="0"/>
              <a:t>The estate gets opened in the county where the decedent resided or where the decedent owned property</a:t>
            </a:r>
          </a:p>
          <a:p>
            <a:pPr marL="0" indent="0">
              <a:buNone/>
            </a:pPr>
            <a:endParaRPr lang="en-US" dirty="0"/>
          </a:p>
        </p:txBody>
      </p:sp>
      <p:cxnSp>
        <p:nvCxnSpPr>
          <p:cNvPr id="4" name="Straight Arrow Connector 3">
            <a:extLst>
              <a:ext uri="{FF2B5EF4-FFF2-40B4-BE49-F238E27FC236}">
                <a16:creationId xmlns:a16="http://schemas.microsoft.com/office/drawing/2014/main" id="{ECDFCC34-44C8-1321-B252-64C242D38223}"/>
              </a:ext>
            </a:extLst>
          </p:cNvPr>
          <p:cNvCxnSpPr>
            <a:cxnSpLocks/>
          </p:cNvCxnSpPr>
          <p:nvPr/>
        </p:nvCxnSpPr>
        <p:spPr>
          <a:xfrm>
            <a:off x="333555" y="1059611"/>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
        <p:nvSpPr>
          <p:cNvPr id="8" name="Content Placeholder 2">
            <a:extLst>
              <a:ext uri="{FF2B5EF4-FFF2-40B4-BE49-F238E27FC236}">
                <a16:creationId xmlns:a16="http://schemas.microsoft.com/office/drawing/2014/main" id="{91E874A3-41A2-EF7F-5856-AE857E578A5A}"/>
              </a:ext>
            </a:extLst>
          </p:cNvPr>
          <p:cNvSpPr txBox="1">
            <a:spLocks/>
          </p:cNvSpPr>
          <p:nvPr/>
        </p:nvSpPr>
        <p:spPr>
          <a:xfrm>
            <a:off x="6094562" y="2587452"/>
            <a:ext cx="5627298" cy="36556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8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1000"/>
              </a:spcBef>
              <a:buClr>
                <a:schemeClr val="accent1"/>
              </a:buClr>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8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800"/>
              </a:spcBef>
              <a:buClr>
                <a:schemeClr val="accent1"/>
              </a:buClr>
              <a:buFont typeface="Arial" panose="020B0604020202020204" pitchFamily="34" charset="0"/>
              <a:buChar char="•"/>
              <a:defRPr sz="1400" kern="1200">
                <a:solidFill>
                  <a:schemeClr val="tx1"/>
                </a:solidFill>
                <a:latin typeface="+mn-lt"/>
                <a:ea typeface="+mn-ea"/>
                <a:cs typeface="+mn-cs"/>
              </a:defRPr>
            </a:lvl9pPr>
          </a:lstStyle>
          <a:p>
            <a:r>
              <a:rPr lang="en-US" dirty="0"/>
              <a:t>If the decedent had a will (testate), then the will is submitted to probate and the terms of the will are used for the probate process*   (*except in small estates)</a:t>
            </a:r>
          </a:p>
          <a:p>
            <a:r>
              <a:rPr lang="en-US" dirty="0"/>
              <a:t>If the decedent did not have a will (intestate), then the assets pass to the heirs of the decedent</a:t>
            </a:r>
            <a:endParaRPr lang="en-US"/>
          </a:p>
          <a:p>
            <a:r>
              <a:rPr lang="en-US" dirty="0"/>
              <a:t>Prior to distributing any assets to the devisees (beneficiaries under the will) or the heirs, certain costs and expenses, including creditors, get paid</a:t>
            </a:r>
            <a:endParaRPr lang="en-US"/>
          </a:p>
          <a:p>
            <a:endParaRPr lang="en-US" dirty="0"/>
          </a:p>
        </p:txBody>
      </p:sp>
    </p:spTree>
    <p:extLst>
      <p:ext uri="{BB962C8B-B14F-4D97-AF65-F5344CB8AC3E}">
        <p14:creationId xmlns:p14="http://schemas.microsoft.com/office/powerpoint/2010/main" val="40337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Point: 	Only Assets Left in the Decedent’s 				Name Pass through Probate Estate</a:t>
            </a:r>
          </a:p>
        </p:txBody>
      </p:sp>
      <p:sp>
        <p:nvSpPr>
          <p:cNvPr id="3" name="Text Placeholder 2"/>
          <p:cNvSpPr>
            <a:spLocks noGrp="1"/>
          </p:cNvSpPr>
          <p:nvPr>
            <p:ph type="body" idx="1"/>
          </p:nvPr>
        </p:nvSpPr>
        <p:spPr>
          <a:custGeom>
            <a:avLst/>
            <a:gdLst>
              <a:gd name="connsiteX0" fmla="*/ 0 w 5029200"/>
              <a:gd name="connsiteY0" fmla="*/ 0 h 685800"/>
              <a:gd name="connsiteX1" fmla="*/ 659384 w 5029200"/>
              <a:gd name="connsiteY1" fmla="*/ 0 h 685800"/>
              <a:gd name="connsiteX2" fmla="*/ 1268476 w 5029200"/>
              <a:gd name="connsiteY2" fmla="*/ 0 h 685800"/>
              <a:gd name="connsiteX3" fmla="*/ 1827276 w 5029200"/>
              <a:gd name="connsiteY3" fmla="*/ 0 h 685800"/>
              <a:gd name="connsiteX4" fmla="*/ 2386076 w 5029200"/>
              <a:gd name="connsiteY4" fmla="*/ 0 h 685800"/>
              <a:gd name="connsiteX5" fmla="*/ 3045460 w 5029200"/>
              <a:gd name="connsiteY5" fmla="*/ 0 h 685800"/>
              <a:gd name="connsiteX6" fmla="*/ 3654552 w 5029200"/>
              <a:gd name="connsiteY6" fmla="*/ 0 h 685800"/>
              <a:gd name="connsiteX7" fmla="*/ 4062476 w 5029200"/>
              <a:gd name="connsiteY7" fmla="*/ 0 h 685800"/>
              <a:gd name="connsiteX8" fmla="*/ 5029200 w 5029200"/>
              <a:gd name="connsiteY8" fmla="*/ 0 h 685800"/>
              <a:gd name="connsiteX9" fmla="*/ 5029200 w 5029200"/>
              <a:gd name="connsiteY9" fmla="*/ 356616 h 685800"/>
              <a:gd name="connsiteX10" fmla="*/ 5029200 w 5029200"/>
              <a:gd name="connsiteY10" fmla="*/ 685800 h 685800"/>
              <a:gd name="connsiteX11" fmla="*/ 4570984 w 5029200"/>
              <a:gd name="connsiteY11" fmla="*/ 685800 h 685800"/>
              <a:gd name="connsiteX12" fmla="*/ 3911600 w 5029200"/>
              <a:gd name="connsiteY12" fmla="*/ 685800 h 685800"/>
              <a:gd name="connsiteX13" fmla="*/ 3403092 w 5029200"/>
              <a:gd name="connsiteY13" fmla="*/ 685800 h 685800"/>
              <a:gd name="connsiteX14" fmla="*/ 2743708 w 5029200"/>
              <a:gd name="connsiteY14" fmla="*/ 685800 h 685800"/>
              <a:gd name="connsiteX15" fmla="*/ 2285492 w 5029200"/>
              <a:gd name="connsiteY15" fmla="*/ 685800 h 685800"/>
              <a:gd name="connsiteX16" fmla="*/ 1877568 w 5029200"/>
              <a:gd name="connsiteY16" fmla="*/ 685800 h 685800"/>
              <a:gd name="connsiteX17" fmla="*/ 1469644 w 5029200"/>
              <a:gd name="connsiteY17" fmla="*/ 685800 h 685800"/>
              <a:gd name="connsiteX18" fmla="*/ 860552 w 5029200"/>
              <a:gd name="connsiteY18" fmla="*/ 685800 h 685800"/>
              <a:gd name="connsiteX19" fmla="*/ 0 w 5029200"/>
              <a:gd name="connsiteY19" fmla="*/ 685800 h 685800"/>
              <a:gd name="connsiteX20" fmla="*/ 0 w 5029200"/>
              <a:gd name="connsiteY20" fmla="*/ 342900 h 685800"/>
              <a:gd name="connsiteX21" fmla="*/ 0 w 5029200"/>
              <a:gd name="connsiteY21"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029200" h="685800" fill="none" extrusionOk="0">
                <a:moveTo>
                  <a:pt x="0" y="0"/>
                </a:moveTo>
                <a:cubicBezTo>
                  <a:pt x="212786" y="-53784"/>
                  <a:pt x="353948" y="23126"/>
                  <a:pt x="659384" y="0"/>
                </a:cubicBezTo>
                <a:cubicBezTo>
                  <a:pt x="964820" y="-23126"/>
                  <a:pt x="1084792" y="63820"/>
                  <a:pt x="1268476" y="0"/>
                </a:cubicBezTo>
                <a:cubicBezTo>
                  <a:pt x="1452160" y="-63820"/>
                  <a:pt x="1641940" y="64524"/>
                  <a:pt x="1827276" y="0"/>
                </a:cubicBezTo>
                <a:cubicBezTo>
                  <a:pt x="2012612" y="-64524"/>
                  <a:pt x="2273165" y="55575"/>
                  <a:pt x="2386076" y="0"/>
                </a:cubicBezTo>
                <a:cubicBezTo>
                  <a:pt x="2498987" y="-55575"/>
                  <a:pt x="2725066" y="74197"/>
                  <a:pt x="3045460" y="0"/>
                </a:cubicBezTo>
                <a:cubicBezTo>
                  <a:pt x="3365854" y="-74197"/>
                  <a:pt x="3388378" y="27573"/>
                  <a:pt x="3654552" y="0"/>
                </a:cubicBezTo>
                <a:cubicBezTo>
                  <a:pt x="3920726" y="-27573"/>
                  <a:pt x="3882298" y="39015"/>
                  <a:pt x="4062476" y="0"/>
                </a:cubicBezTo>
                <a:cubicBezTo>
                  <a:pt x="4242654" y="-39015"/>
                  <a:pt x="4807537" y="36746"/>
                  <a:pt x="5029200" y="0"/>
                </a:cubicBezTo>
                <a:cubicBezTo>
                  <a:pt x="5035609" y="132317"/>
                  <a:pt x="4988705" y="188949"/>
                  <a:pt x="5029200" y="356616"/>
                </a:cubicBezTo>
                <a:cubicBezTo>
                  <a:pt x="5069695" y="524283"/>
                  <a:pt x="5014376" y="610866"/>
                  <a:pt x="5029200" y="685800"/>
                </a:cubicBezTo>
                <a:cubicBezTo>
                  <a:pt x="4901214" y="702214"/>
                  <a:pt x="4716571" y="633661"/>
                  <a:pt x="4570984" y="685800"/>
                </a:cubicBezTo>
                <a:cubicBezTo>
                  <a:pt x="4425397" y="737939"/>
                  <a:pt x="4056794" y="647825"/>
                  <a:pt x="3911600" y="685800"/>
                </a:cubicBezTo>
                <a:cubicBezTo>
                  <a:pt x="3766406" y="723775"/>
                  <a:pt x="3630804" y="635290"/>
                  <a:pt x="3403092" y="685800"/>
                </a:cubicBezTo>
                <a:cubicBezTo>
                  <a:pt x="3175380" y="736310"/>
                  <a:pt x="3026684" y="636766"/>
                  <a:pt x="2743708" y="685800"/>
                </a:cubicBezTo>
                <a:cubicBezTo>
                  <a:pt x="2460732" y="734834"/>
                  <a:pt x="2476757" y="684968"/>
                  <a:pt x="2285492" y="685800"/>
                </a:cubicBezTo>
                <a:cubicBezTo>
                  <a:pt x="2094227" y="686632"/>
                  <a:pt x="2014633" y="682025"/>
                  <a:pt x="1877568" y="685800"/>
                </a:cubicBezTo>
                <a:cubicBezTo>
                  <a:pt x="1740503" y="689575"/>
                  <a:pt x="1571787" y="659645"/>
                  <a:pt x="1469644" y="685800"/>
                </a:cubicBezTo>
                <a:cubicBezTo>
                  <a:pt x="1367501" y="711955"/>
                  <a:pt x="1120286" y="615166"/>
                  <a:pt x="860552" y="685800"/>
                </a:cubicBezTo>
                <a:cubicBezTo>
                  <a:pt x="600818" y="756434"/>
                  <a:pt x="177202" y="586016"/>
                  <a:pt x="0" y="685800"/>
                </a:cubicBezTo>
                <a:cubicBezTo>
                  <a:pt x="-7669" y="612783"/>
                  <a:pt x="36231" y="447092"/>
                  <a:pt x="0" y="342900"/>
                </a:cubicBezTo>
                <a:cubicBezTo>
                  <a:pt x="-36231" y="238708"/>
                  <a:pt x="7769" y="111460"/>
                  <a:pt x="0" y="0"/>
                </a:cubicBezTo>
                <a:close/>
              </a:path>
              <a:path w="5029200" h="685800" stroke="0" extrusionOk="0">
                <a:moveTo>
                  <a:pt x="0" y="0"/>
                </a:moveTo>
                <a:cubicBezTo>
                  <a:pt x="116088" y="-34800"/>
                  <a:pt x="313799" y="13471"/>
                  <a:pt x="508508" y="0"/>
                </a:cubicBezTo>
                <a:cubicBezTo>
                  <a:pt x="703217" y="-13471"/>
                  <a:pt x="774192" y="47107"/>
                  <a:pt x="916432" y="0"/>
                </a:cubicBezTo>
                <a:cubicBezTo>
                  <a:pt x="1058672" y="-47107"/>
                  <a:pt x="1259768" y="55959"/>
                  <a:pt x="1575816" y="0"/>
                </a:cubicBezTo>
                <a:cubicBezTo>
                  <a:pt x="1891864" y="-55959"/>
                  <a:pt x="1833024" y="11145"/>
                  <a:pt x="2084324" y="0"/>
                </a:cubicBezTo>
                <a:cubicBezTo>
                  <a:pt x="2335624" y="-11145"/>
                  <a:pt x="2371085" y="15679"/>
                  <a:pt x="2592832" y="0"/>
                </a:cubicBezTo>
                <a:cubicBezTo>
                  <a:pt x="2814579" y="-15679"/>
                  <a:pt x="3110689" y="48483"/>
                  <a:pt x="3252216" y="0"/>
                </a:cubicBezTo>
                <a:cubicBezTo>
                  <a:pt x="3393743" y="-48483"/>
                  <a:pt x="3481571" y="12420"/>
                  <a:pt x="3710432" y="0"/>
                </a:cubicBezTo>
                <a:cubicBezTo>
                  <a:pt x="3939293" y="-12420"/>
                  <a:pt x="4105179" y="9847"/>
                  <a:pt x="4369816" y="0"/>
                </a:cubicBezTo>
                <a:cubicBezTo>
                  <a:pt x="4634453" y="-9847"/>
                  <a:pt x="4767323" y="11351"/>
                  <a:pt x="5029200" y="0"/>
                </a:cubicBezTo>
                <a:cubicBezTo>
                  <a:pt x="5036855" y="79223"/>
                  <a:pt x="4996113" y="239204"/>
                  <a:pt x="5029200" y="342900"/>
                </a:cubicBezTo>
                <a:cubicBezTo>
                  <a:pt x="5062287" y="446596"/>
                  <a:pt x="4998057" y="547873"/>
                  <a:pt x="5029200" y="685800"/>
                </a:cubicBezTo>
                <a:cubicBezTo>
                  <a:pt x="4738586" y="729256"/>
                  <a:pt x="4644249" y="629666"/>
                  <a:pt x="4420108" y="685800"/>
                </a:cubicBezTo>
                <a:cubicBezTo>
                  <a:pt x="4195967" y="741934"/>
                  <a:pt x="3921234" y="621416"/>
                  <a:pt x="3760724" y="685800"/>
                </a:cubicBezTo>
                <a:cubicBezTo>
                  <a:pt x="3600214" y="750184"/>
                  <a:pt x="3288453" y="658467"/>
                  <a:pt x="3101340" y="685800"/>
                </a:cubicBezTo>
                <a:cubicBezTo>
                  <a:pt x="2914227" y="713133"/>
                  <a:pt x="2787357" y="664853"/>
                  <a:pt x="2643124" y="685800"/>
                </a:cubicBezTo>
                <a:cubicBezTo>
                  <a:pt x="2498891" y="706747"/>
                  <a:pt x="2229664" y="645813"/>
                  <a:pt x="2084324" y="685800"/>
                </a:cubicBezTo>
                <a:cubicBezTo>
                  <a:pt x="1938984" y="725787"/>
                  <a:pt x="1587491" y="614995"/>
                  <a:pt x="1424940" y="685800"/>
                </a:cubicBezTo>
                <a:cubicBezTo>
                  <a:pt x="1262389" y="756605"/>
                  <a:pt x="1033931" y="641910"/>
                  <a:pt x="866140" y="685800"/>
                </a:cubicBezTo>
                <a:cubicBezTo>
                  <a:pt x="698349" y="729690"/>
                  <a:pt x="247928" y="605506"/>
                  <a:pt x="0" y="685800"/>
                </a:cubicBezTo>
                <a:cubicBezTo>
                  <a:pt x="-3062" y="525061"/>
                  <a:pt x="19394" y="482040"/>
                  <a:pt x="0" y="356616"/>
                </a:cubicBezTo>
                <a:cubicBezTo>
                  <a:pt x="-19394" y="231192"/>
                  <a:pt x="41136" y="105196"/>
                  <a:pt x="0" y="0"/>
                </a:cubicBezTo>
                <a:close/>
              </a:path>
            </a:pathLst>
          </a:custGeom>
          <a:ln w="38100">
            <a:solidFill>
              <a:schemeClr val="accent2"/>
            </a:solidFill>
            <a:extLst>
              <a:ext uri="{C807C97D-BFC1-408E-A445-0C87EB9F89A2}">
                <ask:lineSketchStyleProps xmlns:ask="http://schemas.microsoft.com/office/drawing/2018/sketchyshapes" sd="1219033472">
                  <ask:type>
                    <ask:lineSketchScribble/>
                  </ask:type>
                </ask:lineSketchStyleProps>
              </a:ext>
            </a:extLst>
          </a:ln>
        </p:spPr>
        <p:txBody>
          <a:bodyPr/>
          <a:lstStyle/>
          <a:p>
            <a:r>
              <a:rPr lang="en-US"/>
              <a:t>Assets that Pass through Probate</a:t>
            </a:r>
          </a:p>
        </p:txBody>
      </p:sp>
      <p:sp>
        <p:nvSpPr>
          <p:cNvPr id="4" name="Content Placeholder 3"/>
          <p:cNvSpPr>
            <a:spLocks noGrp="1"/>
          </p:cNvSpPr>
          <p:nvPr>
            <p:ph sz="half" idx="2"/>
          </p:nvPr>
        </p:nvSpPr>
        <p:spPr>
          <a:xfrm>
            <a:off x="836612" y="2794243"/>
            <a:ext cx="5029200" cy="3675063"/>
          </a:xfrm>
          <a:custGeom>
            <a:avLst/>
            <a:gdLst>
              <a:gd name="connsiteX0" fmla="*/ 0 w 5029200"/>
              <a:gd name="connsiteY0" fmla="*/ 0 h 3675063"/>
              <a:gd name="connsiteX1" fmla="*/ 458216 w 5029200"/>
              <a:gd name="connsiteY1" fmla="*/ 0 h 3675063"/>
              <a:gd name="connsiteX2" fmla="*/ 1017016 w 5029200"/>
              <a:gd name="connsiteY2" fmla="*/ 0 h 3675063"/>
              <a:gd name="connsiteX3" fmla="*/ 1676400 w 5029200"/>
              <a:gd name="connsiteY3" fmla="*/ 0 h 3675063"/>
              <a:gd name="connsiteX4" fmla="*/ 2134616 w 5029200"/>
              <a:gd name="connsiteY4" fmla="*/ 0 h 3675063"/>
              <a:gd name="connsiteX5" fmla="*/ 2743708 w 5029200"/>
              <a:gd name="connsiteY5" fmla="*/ 0 h 3675063"/>
              <a:gd name="connsiteX6" fmla="*/ 3201924 w 5029200"/>
              <a:gd name="connsiteY6" fmla="*/ 0 h 3675063"/>
              <a:gd name="connsiteX7" fmla="*/ 3760724 w 5029200"/>
              <a:gd name="connsiteY7" fmla="*/ 0 h 3675063"/>
              <a:gd name="connsiteX8" fmla="*/ 4369816 w 5029200"/>
              <a:gd name="connsiteY8" fmla="*/ 0 h 3675063"/>
              <a:gd name="connsiteX9" fmla="*/ 5029200 w 5029200"/>
              <a:gd name="connsiteY9" fmla="*/ 0 h 3675063"/>
              <a:gd name="connsiteX10" fmla="*/ 5029200 w 5029200"/>
              <a:gd name="connsiteY10" fmla="*/ 414757 h 3675063"/>
              <a:gd name="connsiteX11" fmla="*/ 5029200 w 5029200"/>
              <a:gd name="connsiteY11" fmla="*/ 939766 h 3675063"/>
              <a:gd name="connsiteX12" fmla="*/ 5029200 w 5029200"/>
              <a:gd name="connsiteY12" fmla="*/ 1538276 h 3675063"/>
              <a:gd name="connsiteX13" fmla="*/ 5029200 w 5029200"/>
              <a:gd name="connsiteY13" fmla="*/ 2100036 h 3675063"/>
              <a:gd name="connsiteX14" fmla="*/ 5029200 w 5029200"/>
              <a:gd name="connsiteY14" fmla="*/ 2588294 h 3675063"/>
              <a:gd name="connsiteX15" fmla="*/ 5029200 w 5029200"/>
              <a:gd name="connsiteY15" fmla="*/ 3150054 h 3675063"/>
              <a:gd name="connsiteX16" fmla="*/ 5029200 w 5029200"/>
              <a:gd name="connsiteY16" fmla="*/ 3675063 h 3675063"/>
              <a:gd name="connsiteX17" fmla="*/ 4470400 w 5029200"/>
              <a:gd name="connsiteY17" fmla="*/ 3675063 h 3675063"/>
              <a:gd name="connsiteX18" fmla="*/ 3811016 w 5029200"/>
              <a:gd name="connsiteY18" fmla="*/ 3675063 h 3675063"/>
              <a:gd name="connsiteX19" fmla="*/ 3151632 w 5029200"/>
              <a:gd name="connsiteY19" fmla="*/ 3675063 h 3675063"/>
              <a:gd name="connsiteX20" fmla="*/ 2542540 w 5029200"/>
              <a:gd name="connsiteY20" fmla="*/ 3675063 h 3675063"/>
              <a:gd name="connsiteX21" fmla="*/ 1933448 w 5029200"/>
              <a:gd name="connsiteY21" fmla="*/ 3675063 h 3675063"/>
              <a:gd name="connsiteX22" fmla="*/ 1324356 w 5029200"/>
              <a:gd name="connsiteY22" fmla="*/ 3675063 h 3675063"/>
              <a:gd name="connsiteX23" fmla="*/ 866140 w 5029200"/>
              <a:gd name="connsiteY23" fmla="*/ 3675063 h 3675063"/>
              <a:gd name="connsiteX24" fmla="*/ 0 w 5029200"/>
              <a:gd name="connsiteY24" fmla="*/ 3675063 h 3675063"/>
              <a:gd name="connsiteX25" fmla="*/ 0 w 5029200"/>
              <a:gd name="connsiteY25" fmla="*/ 3150054 h 3675063"/>
              <a:gd name="connsiteX26" fmla="*/ 0 w 5029200"/>
              <a:gd name="connsiteY26" fmla="*/ 2735297 h 3675063"/>
              <a:gd name="connsiteX27" fmla="*/ 0 w 5029200"/>
              <a:gd name="connsiteY27" fmla="*/ 2173537 h 3675063"/>
              <a:gd name="connsiteX28" fmla="*/ 0 w 5029200"/>
              <a:gd name="connsiteY28" fmla="*/ 1758780 h 3675063"/>
              <a:gd name="connsiteX29" fmla="*/ 0 w 5029200"/>
              <a:gd name="connsiteY29" fmla="*/ 1233771 h 3675063"/>
              <a:gd name="connsiteX30" fmla="*/ 0 w 5029200"/>
              <a:gd name="connsiteY30" fmla="*/ 635261 h 3675063"/>
              <a:gd name="connsiteX31" fmla="*/ 0 w 5029200"/>
              <a:gd name="connsiteY31" fmla="*/ 0 h 3675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029200" h="3675063" fill="none" extrusionOk="0">
                <a:moveTo>
                  <a:pt x="0" y="0"/>
                </a:moveTo>
                <a:cubicBezTo>
                  <a:pt x="184405" y="-48677"/>
                  <a:pt x="349224" y="27660"/>
                  <a:pt x="458216" y="0"/>
                </a:cubicBezTo>
                <a:cubicBezTo>
                  <a:pt x="567208" y="-27660"/>
                  <a:pt x="864533" y="41095"/>
                  <a:pt x="1017016" y="0"/>
                </a:cubicBezTo>
                <a:cubicBezTo>
                  <a:pt x="1169499" y="-41095"/>
                  <a:pt x="1541971" y="40298"/>
                  <a:pt x="1676400" y="0"/>
                </a:cubicBezTo>
                <a:cubicBezTo>
                  <a:pt x="1810829" y="-40298"/>
                  <a:pt x="1941023" y="30295"/>
                  <a:pt x="2134616" y="0"/>
                </a:cubicBezTo>
                <a:cubicBezTo>
                  <a:pt x="2328209" y="-30295"/>
                  <a:pt x="2600954" y="53826"/>
                  <a:pt x="2743708" y="0"/>
                </a:cubicBezTo>
                <a:cubicBezTo>
                  <a:pt x="2886462" y="-53826"/>
                  <a:pt x="3047086" y="50302"/>
                  <a:pt x="3201924" y="0"/>
                </a:cubicBezTo>
                <a:cubicBezTo>
                  <a:pt x="3356762" y="-50302"/>
                  <a:pt x="3625763" y="24842"/>
                  <a:pt x="3760724" y="0"/>
                </a:cubicBezTo>
                <a:cubicBezTo>
                  <a:pt x="3895685" y="-24842"/>
                  <a:pt x="4178435" y="51490"/>
                  <a:pt x="4369816" y="0"/>
                </a:cubicBezTo>
                <a:cubicBezTo>
                  <a:pt x="4561197" y="-51490"/>
                  <a:pt x="4860966" y="34539"/>
                  <a:pt x="5029200" y="0"/>
                </a:cubicBezTo>
                <a:cubicBezTo>
                  <a:pt x="5040803" y="175419"/>
                  <a:pt x="5024849" y="297148"/>
                  <a:pt x="5029200" y="414757"/>
                </a:cubicBezTo>
                <a:cubicBezTo>
                  <a:pt x="5033551" y="532366"/>
                  <a:pt x="4976149" y="726579"/>
                  <a:pt x="5029200" y="939766"/>
                </a:cubicBezTo>
                <a:cubicBezTo>
                  <a:pt x="5082251" y="1152953"/>
                  <a:pt x="4987251" y="1386981"/>
                  <a:pt x="5029200" y="1538276"/>
                </a:cubicBezTo>
                <a:cubicBezTo>
                  <a:pt x="5071149" y="1689571"/>
                  <a:pt x="4974987" y="1834454"/>
                  <a:pt x="5029200" y="2100036"/>
                </a:cubicBezTo>
                <a:cubicBezTo>
                  <a:pt x="5083413" y="2365618"/>
                  <a:pt x="5005577" y="2404541"/>
                  <a:pt x="5029200" y="2588294"/>
                </a:cubicBezTo>
                <a:cubicBezTo>
                  <a:pt x="5052823" y="2772047"/>
                  <a:pt x="5007477" y="2926220"/>
                  <a:pt x="5029200" y="3150054"/>
                </a:cubicBezTo>
                <a:cubicBezTo>
                  <a:pt x="5050923" y="3373888"/>
                  <a:pt x="5010116" y="3434705"/>
                  <a:pt x="5029200" y="3675063"/>
                </a:cubicBezTo>
                <a:cubicBezTo>
                  <a:pt x="4771522" y="3709776"/>
                  <a:pt x="4702990" y="3617765"/>
                  <a:pt x="4470400" y="3675063"/>
                </a:cubicBezTo>
                <a:cubicBezTo>
                  <a:pt x="4237810" y="3732361"/>
                  <a:pt x="4102310" y="3636087"/>
                  <a:pt x="3811016" y="3675063"/>
                </a:cubicBezTo>
                <a:cubicBezTo>
                  <a:pt x="3519722" y="3714039"/>
                  <a:pt x="3362057" y="3650245"/>
                  <a:pt x="3151632" y="3675063"/>
                </a:cubicBezTo>
                <a:cubicBezTo>
                  <a:pt x="2941207" y="3699881"/>
                  <a:pt x="2741843" y="3629191"/>
                  <a:pt x="2542540" y="3675063"/>
                </a:cubicBezTo>
                <a:cubicBezTo>
                  <a:pt x="2343237" y="3720935"/>
                  <a:pt x="2060986" y="3613120"/>
                  <a:pt x="1933448" y="3675063"/>
                </a:cubicBezTo>
                <a:cubicBezTo>
                  <a:pt x="1805910" y="3737006"/>
                  <a:pt x="1503010" y="3649468"/>
                  <a:pt x="1324356" y="3675063"/>
                </a:cubicBezTo>
                <a:cubicBezTo>
                  <a:pt x="1145702" y="3700658"/>
                  <a:pt x="1092249" y="3674691"/>
                  <a:pt x="866140" y="3675063"/>
                </a:cubicBezTo>
                <a:cubicBezTo>
                  <a:pt x="640031" y="3675435"/>
                  <a:pt x="250270" y="3577760"/>
                  <a:pt x="0" y="3675063"/>
                </a:cubicBezTo>
                <a:cubicBezTo>
                  <a:pt x="-20347" y="3533475"/>
                  <a:pt x="57490" y="3257051"/>
                  <a:pt x="0" y="3150054"/>
                </a:cubicBezTo>
                <a:cubicBezTo>
                  <a:pt x="-57490" y="3043057"/>
                  <a:pt x="10464" y="2881200"/>
                  <a:pt x="0" y="2735297"/>
                </a:cubicBezTo>
                <a:cubicBezTo>
                  <a:pt x="-10464" y="2589394"/>
                  <a:pt x="3293" y="2360521"/>
                  <a:pt x="0" y="2173537"/>
                </a:cubicBezTo>
                <a:cubicBezTo>
                  <a:pt x="-3293" y="1986553"/>
                  <a:pt x="47999" y="1872204"/>
                  <a:pt x="0" y="1758780"/>
                </a:cubicBezTo>
                <a:cubicBezTo>
                  <a:pt x="-47999" y="1645356"/>
                  <a:pt x="51244" y="1472336"/>
                  <a:pt x="0" y="1233771"/>
                </a:cubicBezTo>
                <a:cubicBezTo>
                  <a:pt x="-51244" y="995206"/>
                  <a:pt x="14714" y="854720"/>
                  <a:pt x="0" y="635261"/>
                </a:cubicBezTo>
                <a:cubicBezTo>
                  <a:pt x="-14714" y="415802"/>
                  <a:pt x="44775" y="152267"/>
                  <a:pt x="0" y="0"/>
                </a:cubicBezTo>
                <a:close/>
              </a:path>
              <a:path w="5029200" h="3675063" stroke="0" extrusionOk="0">
                <a:moveTo>
                  <a:pt x="0" y="0"/>
                </a:moveTo>
                <a:cubicBezTo>
                  <a:pt x="116088" y="-34800"/>
                  <a:pt x="313799" y="13471"/>
                  <a:pt x="508508" y="0"/>
                </a:cubicBezTo>
                <a:cubicBezTo>
                  <a:pt x="703217" y="-13471"/>
                  <a:pt x="774192" y="47107"/>
                  <a:pt x="916432" y="0"/>
                </a:cubicBezTo>
                <a:cubicBezTo>
                  <a:pt x="1058672" y="-47107"/>
                  <a:pt x="1259768" y="55959"/>
                  <a:pt x="1575816" y="0"/>
                </a:cubicBezTo>
                <a:cubicBezTo>
                  <a:pt x="1891864" y="-55959"/>
                  <a:pt x="1833024" y="11145"/>
                  <a:pt x="2084324" y="0"/>
                </a:cubicBezTo>
                <a:cubicBezTo>
                  <a:pt x="2335624" y="-11145"/>
                  <a:pt x="2371085" y="15679"/>
                  <a:pt x="2592832" y="0"/>
                </a:cubicBezTo>
                <a:cubicBezTo>
                  <a:pt x="2814579" y="-15679"/>
                  <a:pt x="3110689" y="48483"/>
                  <a:pt x="3252216" y="0"/>
                </a:cubicBezTo>
                <a:cubicBezTo>
                  <a:pt x="3393743" y="-48483"/>
                  <a:pt x="3481571" y="12420"/>
                  <a:pt x="3710432" y="0"/>
                </a:cubicBezTo>
                <a:cubicBezTo>
                  <a:pt x="3939293" y="-12420"/>
                  <a:pt x="4105179" y="9847"/>
                  <a:pt x="4369816" y="0"/>
                </a:cubicBezTo>
                <a:cubicBezTo>
                  <a:pt x="4634453" y="-9847"/>
                  <a:pt x="4767323" y="11351"/>
                  <a:pt x="5029200" y="0"/>
                </a:cubicBezTo>
                <a:cubicBezTo>
                  <a:pt x="5037072" y="259420"/>
                  <a:pt x="5026425" y="307649"/>
                  <a:pt x="5029200" y="525009"/>
                </a:cubicBezTo>
                <a:cubicBezTo>
                  <a:pt x="5031975" y="742369"/>
                  <a:pt x="4984981" y="883340"/>
                  <a:pt x="5029200" y="1050018"/>
                </a:cubicBezTo>
                <a:cubicBezTo>
                  <a:pt x="5073419" y="1216696"/>
                  <a:pt x="5026109" y="1457719"/>
                  <a:pt x="5029200" y="1611778"/>
                </a:cubicBezTo>
                <a:cubicBezTo>
                  <a:pt x="5032291" y="1765837"/>
                  <a:pt x="4992727" y="1833079"/>
                  <a:pt x="5029200" y="2026535"/>
                </a:cubicBezTo>
                <a:cubicBezTo>
                  <a:pt x="5065673" y="2219991"/>
                  <a:pt x="4989319" y="2445684"/>
                  <a:pt x="5029200" y="2551544"/>
                </a:cubicBezTo>
                <a:cubicBezTo>
                  <a:pt x="5069081" y="2657404"/>
                  <a:pt x="5013570" y="2827050"/>
                  <a:pt x="5029200" y="3076553"/>
                </a:cubicBezTo>
                <a:cubicBezTo>
                  <a:pt x="5044830" y="3326056"/>
                  <a:pt x="5012583" y="3512175"/>
                  <a:pt x="5029200" y="3675063"/>
                </a:cubicBezTo>
                <a:cubicBezTo>
                  <a:pt x="4895416" y="3706791"/>
                  <a:pt x="4643501" y="3665949"/>
                  <a:pt x="4420108" y="3675063"/>
                </a:cubicBezTo>
                <a:cubicBezTo>
                  <a:pt x="4196715" y="3684177"/>
                  <a:pt x="4029099" y="3631173"/>
                  <a:pt x="3861308" y="3675063"/>
                </a:cubicBezTo>
                <a:cubicBezTo>
                  <a:pt x="3693517" y="3718953"/>
                  <a:pt x="3572700" y="3643720"/>
                  <a:pt x="3453384" y="3675063"/>
                </a:cubicBezTo>
                <a:cubicBezTo>
                  <a:pt x="3334068" y="3706406"/>
                  <a:pt x="3207410" y="3671785"/>
                  <a:pt x="2995168" y="3675063"/>
                </a:cubicBezTo>
                <a:cubicBezTo>
                  <a:pt x="2782926" y="3678341"/>
                  <a:pt x="2595131" y="3627558"/>
                  <a:pt x="2335784" y="3675063"/>
                </a:cubicBezTo>
                <a:cubicBezTo>
                  <a:pt x="2076437" y="3722568"/>
                  <a:pt x="2013117" y="3636988"/>
                  <a:pt x="1776984" y="3675063"/>
                </a:cubicBezTo>
                <a:cubicBezTo>
                  <a:pt x="1540851" y="3713138"/>
                  <a:pt x="1526616" y="3654750"/>
                  <a:pt x="1318768" y="3675063"/>
                </a:cubicBezTo>
                <a:cubicBezTo>
                  <a:pt x="1110920" y="3695376"/>
                  <a:pt x="957390" y="3638893"/>
                  <a:pt x="759968" y="3675063"/>
                </a:cubicBezTo>
                <a:cubicBezTo>
                  <a:pt x="562546" y="3711233"/>
                  <a:pt x="174017" y="3662004"/>
                  <a:pt x="0" y="3675063"/>
                </a:cubicBezTo>
                <a:cubicBezTo>
                  <a:pt x="-33202" y="3506538"/>
                  <a:pt x="29455" y="3445394"/>
                  <a:pt x="0" y="3260306"/>
                </a:cubicBezTo>
                <a:cubicBezTo>
                  <a:pt x="-29455" y="3075218"/>
                  <a:pt x="20054" y="2867032"/>
                  <a:pt x="0" y="2698546"/>
                </a:cubicBezTo>
                <a:cubicBezTo>
                  <a:pt x="-20054" y="2530060"/>
                  <a:pt x="42010" y="2412891"/>
                  <a:pt x="0" y="2247039"/>
                </a:cubicBezTo>
                <a:cubicBezTo>
                  <a:pt x="-42010" y="2081187"/>
                  <a:pt x="34255" y="1815524"/>
                  <a:pt x="0" y="1648528"/>
                </a:cubicBezTo>
                <a:cubicBezTo>
                  <a:pt x="-34255" y="1481532"/>
                  <a:pt x="19693" y="1321803"/>
                  <a:pt x="0" y="1160270"/>
                </a:cubicBezTo>
                <a:cubicBezTo>
                  <a:pt x="-19693" y="998737"/>
                  <a:pt x="9369" y="902331"/>
                  <a:pt x="0" y="745513"/>
                </a:cubicBezTo>
                <a:cubicBezTo>
                  <a:pt x="-9369" y="588695"/>
                  <a:pt x="70570" y="199212"/>
                  <a:pt x="0" y="0"/>
                </a:cubicBezTo>
                <a:close/>
              </a:path>
            </a:pathLst>
          </a:custGeom>
          <a:ln w="3175">
            <a:noFill/>
            <a:prstDash val="sysDash"/>
            <a:extLst>
              <a:ext uri="{C807C97D-BFC1-408E-A445-0C87EB9F89A2}">
                <ask:lineSketchStyleProps xmlns:ask="http://schemas.microsoft.com/office/drawing/2018/sketchyshapes" sd="1219033472">
                  <ask:type>
                    <ask:lineSketchScribble/>
                  </ask:type>
                </ask:lineSketchStyleProps>
              </a:ext>
            </a:extLst>
          </a:ln>
          <a:effectLst>
            <a:glow rad="127000">
              <a:srgbClr val="0070C0"/>
            </a:glow>
          </a:effectLst>
        </p:spPr>
        <p:txBody>
          <a:bodyPr/>
          <a:lstStyle/>
          <a:p>
            <a:r>
              <a:rPr lang="en-US">
                <a:effectLst/>
              </a:rPr>
              <a:t>Bank accounts, investment accounts, stocks, and bonds left solely in the Decedent’s name and with no beneficiary</a:t>
            </a:r>
          </a:p>
          <a:p>
            <a:r>
              <a:rPr lang="en-US">
                <a:effectLst/>
              </a:rPr>
              <a:t>Real estate (homes, vacant land, etc.) that Decedent’s interest continues after death (i.e., owned by Decedent solely, or held with others but no rights of survivorship)</a:t>
            </a:r>
          </a:p>
          <a:p>
            <a:r>
              <a:rPr lang="en-US">
                <a:effectLst/>
              </a:rPr>
              <a:t>Personal property (cars, boats, etc.)</a:t>
            </a:r>
          </a:p>
          <a:p>
            <a:pPr marL="0" indent="0">
              <a:buNone/>
            </a:pPr>
            <a:endParaRPr lang="en-US">
              <a:effectLst/>
            </a:endParaRPr>
          </a:p>
          <a:p>
            <a:endParaRPr lang="en-US">
              <a:effectLst/>
            </a:endParaRPr>
          </a:p>
          <a:p>
            <a:endParaRPr lang="en-US">
              <a:effectLst/>
            </a:endParaRPr>
          </a:p>
        </p:txBody>
      </p:sp>
      <p:sp>
        <p:nvSpPr>
          <p:cNvPr id="5" name="Text Placeholder 4"/>
          <p:cNvSpPr>
            <a:spLocks noGrp="1"/>
          </p:cNvSpPr>
          <p:nvPr>
            <p:ph type="body" sz="quarter" idx="3"/>
          </p:nvPr>
        </p:nvSpPr>
        <p:spPr>
          <a:custGeom>
            <a:avLst/>
            <a:gdLst>
              <a:gd name="connsiteX0" fmla="*/ 0 w 5029200"/>
              <a:gd name="connsiteY0" fmla="*/ 0 h 685800"/>
              <a:gd name="connsiteX1" fmla="*/ 558800 w 5029200"/>
              <a:gd name="connsiteY1" fmla="*/ 0 h 685800"/>
              <a:gd name="connsiteX2" fmla="*/ 1017016 w 5029200"/>
              <a:gd name="connsiteY2" fmla="*/ 0 h 685800"/>
              <a:gd name="connsiteX3" fmla="*/ 1575816 w 5029200"/>
              <a:gd name="connsiteY3" fmla="*/ 0 h 685800"/>
              <a:gd name="connsiteX4" fmla="*/ 2134616 w 5029200"/>
              <a:gd name="connsiteY4" fmla="*/ 0 h 685800"/>
              <a:gd name="connsiteX5" fmla="*/ 2693416 w 5029200"/>
              <a:gd name="connsiteY5" fmla="*/ 0 h 685800"/>
              <a:gd name="connsiteX6" fmla="*/ 3201924 w 5029200"/>
              <a:gd name="connsiteY6" fmla="*/ 0 h 685800"/>
              <a:gd name="connsiteX7" fmla="*/ 3660140 w 5029200"/>
              <a:gd name="connsiteY7" fmla="*/ 0 h 685800"/>
              <a:gd name="connsiteX8" fmla="*/ 4068064 w 5029200"/>
              <a:gd name="connsiteY8" fmla="*/ 0 h 685800"/>
              <a:gd name="connsiteX9" fmla="*/ 5029200 w 5029200"/>
              <a:gd name="connsiteY9" fmla="*/ 0 h 685800"/>
              <a:gd name="connsiteX10" fmla="*/ 5029200 w 5029200"/>
              <a:gd name="connsiteY10" fmla="*/ 329184 h 685800"/>
              <a:gd name="connsiteX11" fmla="*/ 5029200 w 5029200"/>
              <a:gd name="connsiteY11" fmla="*/ 685800 h 685800"/>
              <a:gd name="connsiteX12" fmla="*/ 4520692 w 5029200"/>
              <a:gd name="connsiteY12" fmla="*/ 685800 h 685800"/>
              <a:gd name="connsiteX13" fmla="*/ 4012184 w 5029200"/>
              <a:gd name="connsiteY13" fmla="*/ 685800 h 685800"/>
              <a:gd name="connsiteX14" fmla="*/ 3403092 w 5029200"/>
              <a:gd name="connsiteY14" fmla="*/ 685800 h 685800"/>
              <a:gd name="connsiteX15" fmla="*/ 2894584 w 5029200"/>
              <a:gd name="connsiteY15" fmla="*/ 685800 h 685800"/>
              <a:gd name="connsiteX16" fmla="*/ 2285492 w 5029200"/>
              <a:gd name="connsiteY16" fmla="*/ 685800 h 685800"/>
              <a:gd name="connsiteX17" fmla="*/ 1626108 w 5029200"/>
              <a:gd name="connsiteY17" fmla="*/ 685800 h 685800"/>
              <a:gd name="connsiteX18" fmla="*/ 1117600 w 5029200"/>
              <a:gd name="connsiteY18" fmla="*/ 685800 h 685800"/>
              <a:gd name="connsiteX19" fmla="*/ 609092 w 5029200"/>
              <a:gd name="connsiteY19" fmla="*/ 685800 h 685800"/>
              <a:gd name="connsiteX20" fmla="*/ 0 w 5029200"/>
              <a:gd name="connsiteY20" fmla="*/ 685800 h 685800"/>
              <a:gd name="connsiteX21" fmla="*/ 0 w 5029200"/>
              <a:gd name="connsiteY21" fmla="*/ 336042 h 685800"/>
              <a:gd name="connsiteX22" fmla="*/ 0 w 5029200"/>
              <a:gd name="connsiteY22"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029200" h="685800" fill="none" extrusionOk="0">
                <a:moveTo>
                  <a:pt x="0" y="0"/>
                </a:moveTo>
                <a:cubicBezTo>
                  <a:pt x="139296" y="-20784"/>
                  <a:pt x="423258" y="43241"/>
                  <a:pt x="558800" y="0"/>
                </a:cubicBezTo>
                <a:cubicBezTo>
                  <a:pt x="694342" y="-43241"/>
                  <a:pt x="888243" y="13716"/>
                  <a:pt x="1017016" y="0"/>
                </a:cubicBezTo>
                <a:cubicBezTo>
                  <a:pt x="1145789" y="-13716"/>
                  <a:pt x="1390819" y="44926"/>
                  <a:pt x="1575816" y="0"/>
                </a:cubicBezTo>
                <a:cubicBezTo>
                  <a:pt x="1760813" y="-44926"/>
                  <a:pt x="1968977" y="8494"/>
                  <a:pt x="2134616" y="0"/>
                </a:cubicBezTo>
                <a:cubicBezTo>
                  <a:pt x="2300255" y="-8494"/>
                  <a:pt x="2424859" y="36217"/>
                  <a:pt x="2693416" y="0"/>
                </a:cubicBezTo>
                <a:cubicBezTo>
                  <a:pt x="2961973" y="-36217"/>
                  <a:pt x="3008259" y="25857"/>
                  <a:pt x="3201924" y="0"/>
                </a:cubicBezTo>
                <a:cubicBezTo>
                  <a:pt x="3395589" y="-25857"/>
                  <a:pt x="3519377" y="13164"/>
                  <a:pt x="3660140" y="0"/>
                </a:cubicBezTo>
                <a:cubicBezTo>
                  <a:pt x="3800903" y="-13164"/>
                  <a:pt x="3965068" y="36744"/>
                  <a:pt x="4068064" y="0"/>
                </a:cubicBezTo>
                <a:cubicBezTo>
                  <a:pt x="4171060" y="-36744"/>
                  <a:pt x="4574298" y="108663"/>
                  <a:pt x="5029200" y="0"/>
                </a:cubicBezTo>
                <a:cubicBezTo>
                  <a:pt x="5031159" y="123704"/>
                  <a:pt x="5009602" y="208209"/>
                  <a:pt x="5029200" y="329184"/>
                </a:cubicBezTo>
                <a:cubicBezTo>
                  <a:pt x="5048798" y="450159"/>
                  <a:pt x="5000242" y="598281"/>
                  <a:pt x="5029200" y="685800"/>
                </a:cubicBezTo>
                <a:cubicBezTo>
                  <a:pt x="4897321" y="697178"/>
                  <a:pt x="4676193" y="681972"/>
                  <a:pt x="4520692" y="685800"/>
                </a:cubicBezTo>
                <a:cubicBezTo>
                  <a:pt x="4365191" y="689628"/>
                  <a:pt x="4169401" y="626301"/>
                  <a:pt x="4012184" y="685800"/>
                </a:cubicBezTo>
                <a:cubicBezTo>
                  <a:pt x="3854967" y="745299"/>
                  <a:pt x="3537603" y="657374"/>
                  <a:pt x="3403092" y="685800"/>
                </a:cubicBezTo>
                <a:cubicBezTo>
                  <a:pt x="3268581" y="714226"/>
                  <a:pt x="3000096" y="663692"/>
                  <a:pt x="2894584" y="685800"/>
                </a:cubicBezTo>
                <a:cubicBezTo>
                  <a:pt x="2789072" y="707908"/>
                  <a:pt x="2412301" y="647790"/>
                  <a:pt x="2285492" y="685800"/>
                </a:cubicBezTo>
                <a:cubicBezTo>
                  <a:pt x="2158683" y="723810"/>
                  <a:pt x="1856554" y="676543"/>
                  <a:pt x="1626108" y="685800"/>
                </a:cubicBezTo>
                <a:cubicBezTo>
                  <a:pt x="1395662" y="695057"/>
                  <a:pt x="1268431" y="638611"/>
                  <a:pt x="1117600" y="685800"/>
                </a:cubicBezTo>
                <a:cubicBezTo>
                  <a:pt x="966769" y="732989"/>
                  <a:pt x="836156" y="675844"/>
                  <a:pt x="609092" y="685800"/>
                </a:cubicBezTo>
                <a:cubicBezTo>
                  <a:pt x="382028" y="695756"/>
                  <a:pt x="233810" y="678120"/>
                  <a:pt x="0" y="685800"/>
                </a:cubicBezTo>
                <a:cubicBezTo>
                  <a:pt x="-13863" y="561449"/>
                  <a:pt x="6256" y="505178"/>
                  <a:pt x="0" y="336042"/>
                </a:cubicBezTo>
                <a:cubicBezTo>
                  <a:pt x="-6256" y="166906"/>
                  <a:pt x="2777" y="79546"/>
                  <a:pt x="0" y="0"/>
                </a:cubicBezTo>
                <a:close/>
              </a:path>
              <a:path w="5029200" h="685800" stroke="0" extrusionOk="0">
                <a:moveTo>
                  <a:pt x="0" y="0"/>
                </a:moveTo>
                <a:cubicBezTo>
                  <a:pt x="182876" y="-31086"/>
                  <a:pt x="410226" y="47242"/>
                  <a:pt x="558800" y="0"/>
                </a:cubicBezTo>
                <a:cubicBezTo>
                  <a:pt x="707374" y="-47242"/>
                  <a:pt x="996712" y="57362"/>
                  <a:pt x="1218184" y="0"/>
                </a:cubicBezTo>
                <a:cubicBezTo>
                  <a:pt x="1439656" y="-57362"/>
                  <a:pt x="1466557" y="28324"/>
                  <a:pt x="1626108" y="0"/>
                </a:cubicBezTo>
                <a:cubicBezTo>
                  <a:pt x="1785659" y="-28324"/>
                  <a:pt x="2024472" y="40500"/>
                  <a:pt x="2134616" y="0"/>
                </a:cubicBezTo>
                <a:cubicBezTo>
                  <a:pt x="2244760" y="-40500"/>
                  <a:pt x="2463262" y="50801"/>
                  <a:pt x="2743708" y="0"/>
                </a:cubicBezTo>
                <a:cubicBezTo>
                  <a:pt x="3024154" y="-50801"/>
                  <a:pt x="3101295" y="63046"/>
                  <a:pt x="3403092" y="0"/>
                </a:cubicBezTo>
                <a:cubicBezTo>
                  <a:pt x="3704889" y="-63046"/>
                  <a:pt x="3882899" y="19316"/>
                  <a:pt x="4062476" y="0"/>
                </a:cubicBezTo>
                <a:cubicBezTo>
                  <a:pt x="4242053" y="-19316"/>
                  <a:pt x="4397206" y="37990"/>
                  <a:pt x="4520692" y="0"/>
                </a:cubicBezTo>
                <a:cubicBezTo>
                  <a:pt x="4644178" y="-37990"/>
                  <a:pt x="4907408" y="51904"/>
                  <a:pt x="5029200" y="0"/>
                </a:cubicBezTo>
                <a:cubicBezTo>
                  <a:pt x="5047252" y="152291"/>
                  <a:pt x="4994375" y="253814"/>
                  <a:pt x="5029200" y="329184"/>
                </a:cubicBezTo>
                <a:cubicBezTo>
                  <a:pt x="5064025" y="404554"/>
                  <a:pt x="5011481" y="539426"/>
                  <a:pt x="5029200" y="685800"/>
                </a:cubicBezTo>
                <a:cubicBezTo>
                  <a:pt x="4725883" y="715471"/>
                  <a:pt x="4638191" y="647319"/>
                  <a:pt x="4420108" y="685800"/>
                </a:cubicBezTo>
                <a:cubicBezTo>
                  <a:pt x="4202025" y="724281"/>
                  <a:pt x="4060633" y="654430"/>
                  <a:pt x="3961892" y="685800"/>
                </a:cubicBezTo>
                <a:cubicBezTo>
                  <a:pt x="3863151" y="717170"/>
                  <a:pt x="3609026" y="659418"/>
                  <a:pt x="3453384" y="685800"/>
                </a:cubicBezTo>
                <a:cubicBezTo>
                  <a:pt x="3297742" y="712182"/>
                  <a:pt x="3025118" y="657095"/>
                  <a:pt x="2894584" y="685800"/>
                </a:cubicBezTo>
                <a:cubicBezTo>
                  <a:pt x="2764050" y="714505"/>
                  <a:pt x="2620215" y="683488"/>
                  <a:pt x="2436368" y="685800"/>
                </a:cubicBezTo>
                <a:cubicBezTo>
                  <a:pt x="2252521" y="688112"/>
                  <a:pt x="2035391" y="673259"/>
                  <a:pt x="1776984" y="685800"/>
                </a:cubicBezTo>
                <a:cubicBezTo>
                  <a:pt x="1518577" y="698341"/>
                  <a:pt x="1336778" y="626917"/>
                  <a:pt x="1167892" y="685800"/>
                </a:cubicBezTo>
                <a:cubicBezTo>
                  <a:pt x="999006" y="744683"/>
                  <a:pt x="821435" y="627485"/>
                  <a:pt x="659384" y="685800"/>
                </a:cubicBezTo>
                <a:cubicBezTo>
                  <a:pt x="497333" y="744115"/>
                  <a:pt x="324289" y="638559"/>
                  <a:pt x="0" y="685800"/>
                </a:cubicBezTo>
                <a:cubicBezTo>
                  <a:pt x="-2684" y="553394"/>
                  <a:pt x="22834" y="514996"/>
                  <a:pt x="0" y="363474"/>
                </a:cubicBezTo>
                <a:cubicBezTo>
                  <a:pt x="-22834" y="211952"/>
                  <a:pt x="5840" y="130187"/>
                  <a:pt x="0" y="0"/>
                </a:cubicBezTo>
                <a:close/>
              </a:path>
            </a:pathLst>
          </a:custGeom>
          <a:ln w="28575">
            <a:solidFill>
              <a:schemeClr val="tx2">
                <a:lumMod val="50000"/>
              </a:schemeClr>
            </a:solidFill>
            <a:extLst>
              <a:ext uri="{C807C97D-BFC1-408E-A445-0C87EB9F89A2}">
                <ask:lineSketchStyleProps xmlns:ask="http://schemas.microsoft.com/office/drawing/2018/sketchyshapes" sd="481711788">
                  <ask:type>
                    <ask:lineSketchScribble/>
                  </ask:type>
                </ask:lineSketchStyleProps>
              </a:ext>
            </a:extLst>
          </a:ln>
        </p:spPr>
        <p:txBody>
          <a:bodyPr/>
          <a:lstStyle/>
          <a:p>
            <a:r>
              <a:rPr lang="en-US"/>
              <a:t>Assets that Do Not Require Probate</a:t>
            </a:r>
          </a:p>
        </p:txBody>
      </p:sp>
      <p:sp>
        <p:nvSpPr>
          <p:cNvPr id="6" name="Content Placeholder 5"/>
          <p:cNvSpPr>
            <a:spLocks noGrp="1"/>
          </p:cNvSpPr>
          <p:nvPr>
            <p:ph sz="quarter" idx="4"/>
          </p:nvPr>
        </p:nvSpPr>
        <p:spPr>
          <a:xfrm>
            <a:off x="6326188" y="2794242"/>
            <a:ext cx="5029200" cy="3675063"/>
          </a:xfrm>
        </p:spPr>
        <p:txBody>
          <a:bodyPr/>
          <a:lstStyle/>
          <a:p>
            <a:r>
              <a:rPr lang="en-US"/>
              <a:t>Assets that pass to surviving joint owners, such as bank accounts and real estate</a:t>
            </a:r>
          </a:p>
          <a:p>
            <a:r>
              <a:rPr lang="en-US"/>
              <a:t>Assets with surviving beneficiaries, such as life insurance, investment accounts, bank accounts, retirement accounts, or IRAs</a:t>
            </a:r>
          </a:p>
          <a:p>
            <a:r>
              <a:rPr lang="en-US"/>
              <a:t>Assets titled in the name of a Trust and not in the name of the Decedent</a:t>
            </a:r>
          </a:p>
        </p:txBody>
      </p:sp>
    </p:spTree>
    <p:extLst>
      <p:ext uri="{BB962C8B-B14F-4D97-AF65-F5344CB8AC3E}">
        <p14:creationId xmlns:p14="http://schemas.microsoft.com/office/powerpoint/2010/main" val="3387061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83316-8A7A-4F26-B642-FF709E545058}"/>
              </a:ext>
            </a:extLst>
          </p:cNvPr>
          <p:cNvSpPr>
            <a:spLocks noGrp="1"/>
          </p:cNvSpPr>
          <p:nvPr>
            <p:ph type="title"/>
          </p:nvPr>
        </p:nvSpPr>
        <p:spPr/>
        <p:txBody>
          <a:bodyPr/>
          <a:lstStyle/>
          <a:p>
            <a:r>
              <a:rPr lang="en-US" dirty="0"/>
              <a:t>How to Open a Probate Estate</a:t>
            </a:r>
          </a:p>
        </p:txBody>
      </p:sp>
      <p:sp>
        <p:nvSpPr>
          <p:cNvPr id="3" name="Text Placeholder 2">
            <a:extLst>
              <a:ext uri="{FF2B5EF4-FFF2-40B4-BE49-F238E27FC236}">
                <a16:creationId xmlns:a16="http://schemas.microsoft.com/office/drawing/2014/main" id="{A52266E2-E7BF-41AF-B51B-B4FA6C0AAFB6}"/>
              </a:ext>
            </a:extLst>
          </p:cNvPr>
          <p:cNvSpPr>
            <a:spLocks noGrp="1"/>
          </p:cNvSpPr>
          <p:nvPr>
            <p:ph type="body" idx="1"/>
          </p:nvPr>
        </p:nvSpPr>
        <p:spPr/>
        <p:txBody>
          <a:bodyPr/>
          <a:lstStyle/>
          <a:p>
            <a:r>
              <a:rPr lang="en-US" dirty="0"/>
              <a:t>3 Main Methods to Probate an Estate</a:t>
            </a:r>
          </a:p>
        </p:txBody>
      </p:sp>
    </p:spTree>
    <p:extLst>
      <p:ext uri="{BB962C8B-B14F-4D97-AF65-F5344CB8AC3E}">
        <p14:creationId xmlns:p14="http://schemas.microsoft.com/office/powerpoint/2010/main" val="310886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00" y="685800"/>
            <a:ext cx="3429000" cy="1905000"/>
          </a:xfrm>
        </p:spPr>
        <p:txBody>
          <a:bodyPr/>
          <a:lstStyle/>
          <a:p>
            <a:r>
              <a:rPr lang="en-US" sz="4000" dirty="0"/>
              <a:t>Option 1:</a:t>
            </a:r>
            <a:br>
              <a:rPr lang="en-US" sz="4000"/>
            </a:br>
            <a:r>
              <a:rPr lang="en-US" dirty="0"/>
              <a:t>How to Probate an Estate</a:t>
            </a:r>
          </a:p>
        </p:txBody>
      </p:sp>
      <p:sp>
        <p:nvSpPr>
          <p:cNvPr id="3" name="Content Placeholder 2"/>
          <p:cNvSpPr>
            <a:spLocks noGrp="1"/>
          </p:cNvSpPr>
          <p:nvPr>
            <p:ph idx="1"/>
          </p:nvPr>
        </p:nvSpPr>
        <p:spPr>
          <a:xfrm>
            <a:off x="695848" y="685800"/>
            <a:ext cx="6400800" cy="5257800"/>
          </a:xfrm>
        </p:spPr>
        <p:txBody>
          <a:bodyPr>
            <a:normAutofit fontScale="92500" lnSpcReduction="10000"/>
          </a:bodyPr>
          <a:lstStyle/>
          <a:p>
            <a:r>
              <a:rPr lang="en-US" dirty="0"/>
              <a:t>Only available to Estates that have assets totaling less than a set dollar amount after deducting funeral and burial costs</a:t>
            </a:r>
          </a:p>
          <a:p>
            <a:pPr lvl="1"/>
            <a:r>
              <a:rPr lang="en-US" dirty="0"/>
              <a:t>The amount is set per year of death --  for example, assets cannot exceed $25,000 for persons who died in 2022 </a:t>
            </a:r>
          </a:p>
          <a:p>
            <a:pPr lvl="1"/>
            <a:r>
              <a:rPr lang="en-US" dirty="0"/>
              <a:t>The assets must be known, including their values</a:t>
            </a:r>
          </a:p>
          <a:p>
            <a:r>
              <a:rPr lang="en-US" dirty="0"/>
              <a:t>The quickest method to probate an estate</a:t>
            </a:r>
          </a:p>
          <a:p>
            <a:r>
              <a:rPr lang="en-US" dirty="0"/>
              <a:t>With this method, the court orders that after the funeral &amp; burial bill has been paid, the balance of assets remaining get assigned to the Decedent’s surviving spouse, or if no surviving spouse, to the Decedent’s heirs</a:t>
            </a:r>
          </a:p>
          <a:p>
            <a:r>
              <a:rPr lang="en-US" dirty="0"/>
              <a:t>If the Decedent had a will, it gets filed with the court but is not used to distribute the assets</a:t>
            </a:r>
          </a:p>
          <a:p>
            <a:r>
              <a:rPr lang="en-US" dirty="0"/>
              <a:t>No personal representative is appointed, so Letters of Authority are not issued</a:t>
            </a:r>
          </a:p>
        </p:txBody>
      </p:sp>
      <p:sp>
        <p:nvSpPr>
          <p:cNvPr id="4" name="Text Placeholder 3"/>
          <p:cNvSpPr>
            <a:spLocks noGrp="1"/>
          </p:cNvSpPr>
          <p:nvPr>
            <p:ph type="body" sz="half" idx="2"/>
          </p:nvPr>
        </p:nvSpPr>
        <p:spPr>
          <a:xfrm>
            <a:off x="7924800" y="3124200"/>
            <a:ext cx="3429000" cy="1828800"/>
          </a:xfrm>
        </p:spPr>
        <p:txBody>
          <a:bodyPr>
            <a:normAutofit/>
          </a:bodyPr>
          <a:lstStyle/>
          <a:p>
            <a:pPr algn="ctr"/>
            <a:r>
              <a:rPr lang="en-US" sz="3600" dirty="0"/>
              <a:t>Small Estate Assignment of Assets</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C769561F-7906-FE5C-E47B-C472BC3AC5BF}"/>
                  </a:ext>
                </a:extLst>
              </p14:cNvPr>
              <p14:cNvContentPartPr/>
              <p14:nvPr/>
            </p14:nvContentPartPr>
            <p14:xfrm>
              <a:off x="2774829" y="3968150"/>
              <a:ext cx="14377" cy="14377"/>
            </p14:xfrm>
          </p:contentPart>
        </mc:Choice>
        <mc:Fallback xmlns="">
          <p:pic>
            <p:nvPicPr>
              <p:cNvPr id="5" name="Ink 4">
                <a:extLst>
                  <a:ext uri="{FF2B5EF4-FFF2-40B4-BE49-F238E27FC236}">
                    <a16:creationId xmlns:a16="http://schemas.microsoft.com/office/drawing/2014/main" id="{C769561F-7906-FE5C-E47B-C472BC3AC5BF}"/>
                  </a:ext>
                </a:extLst>
              </p:cNvPr>
              <p:cNvPicPr/>
              <p:nvPr/>
            </p:nvPicPr>
            <p:blipFill>
              <a:blip r:embed="rId3"/>
              <a:stretch>
                <a:fillRect/>
              </a:stretch>
            </p:blipFill>
            <p:spPr>
              <a:xfrm>
                <a:off x="2055979" y="3249300"/>
                <a:ext cx="1437700" cy="1437700"/>
              </a:xfrm>
              <a:prstGeom prst="rect">
                <a:avLst/>
              </a:prstGeom>
            </p:spPr>
          </p:pic>
        </mc:Fallback>
      </mc:AlternateContent>
      <p:cxnSp>
        <p:nvCxnSpPr>
          <p:cNvPr id="7" name="Straight Connector 6">
            <a:extLst>
              <a:ext uri="{FF2B5EF4-FFF2-40B4-BE49-F238E27FC236}">
                <a16:creationId xmlns:a16="http://schemas.microsoft.com/office/drawing/2014/main" id="{E9AA9E26-DBE3-40BD-90F4-B1DB82CA221C}"/>
              </a:ext>
            </a:extLst>
          </p:cNvPr>
          <p:cNvCxnSpPr/>
          <p:nvPr/>
        </p:nvCxnSpPr>
        <p:spPr>
          <a:xfrm>
            <a:off x="7420131" y="404734"/>
            <a:ext cx="0" cy="5666282"/>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7431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00" y="685800"/>
            <a:ext cx="3429000" cy="1905000"/>
          </a:xfrm>
        </p:spPr>
        <p:txBody>
          <a:bodyPr/>
          <a:lstStyle/>
          <a:p>
            <a:r>
              <a:rPr lang="en-US" sz="4000" dirty="0"/>
              <a:t>Option 2:</a:t>
            </a:r>
            <a:br>
              <a:rPr lang="en-US" sz="4000"/>
            </a:br>
            <a:r>
              <a:rPr lang="en-US" dirty="0"/>
              <a:t>How to Probate an Estate</a:t>
            </a:r>
          </a:p>
        </p:txBody>
      </p:sp>
      <p:sp>
        <p:nvSpPr>
          <p:cNvPr id="3" name="Content Placeholder 2"/>
          <p:cNvSpPr>
            <a:spLocks noGrp="1"/>
          </p:cNvSpPr>
          <p:nvPr>
            <p:ph idx="1"/>
          </p:nvPr>
        </p:nvSpPr>
        <p:spPr/>
        <p:txBody>
          <a:bodyPr vert="horz" lIns="91440" tIns="45720" rIns="91440" bIns="45720" rtlCol="0" anchor="t">
            <a:normAutofit lnSpcReduction="10000"/>
          </a:bodyPr>
          <a:lstStyle/>
          <a:p>
            <a:r>
              <a:rPr lang="en-US" dirty="0"/>
              <a:t>Fast, easy way to open an estate, but little protection</a:t>
            </a:r>
          </a:p>
          <a:p>
            <a:r>
              <a:rPr lang="en-US" dirty="0"/>
              <a:t>No hearing held</a:t>
            </a:r>
          </a:p>
          <a:p>
            <a:r>
              <a:rPr lang="en-US" dirty="0"/>
              <a:t>Person without highest priority can be appointed personal representative immediately without any notice to other individuals</a:t>
            </a:r>
          </a:p>
          <a:p>
            <a:r>
              <a:rPr lang="en-US" dirty="0"/>
              <a:t>If person filing does </a:t>
            </a:r>
            <a:r>
              <a:rPr lang="en-US" i="1" dirty="0"/>
              <a:t>not</a:t>
            </a:r>
            <a:r>
              <a:rPr lang="en-US" dirty="0"/>
              <a:t> have highest priority, they must notify every person with equal or greater priority and wait:</a:t>
            </a:r>
          </a:p>
          <a:p>
            <a:pPr lvl="1"/>
            <a:r>
              <a:rPr lang="en-US" dirty="0"/>
              <a:t>14 days if written notice by mail</a:t>
            </a:r>
          </a:p>
          <a:p>
            <a:pPr lvl="1"/>
            <a:r>
              <a:rPr lang="en-US" dirty="0"/>
              <a:t>7 days if written notice in person</a:t>
            </a:r>
          </a:p>
          <a:p>
            <a:pPr lvl="1"/>
            <a:r>
              <a:rPr lang="en-US" dirty="0"/>
              <a:t>14 days if published written notice</a:t>
            </a:r>
          </a:p>
          <a:p>
            <a:pPr marL="0" indent="0">
              <a:buNone/>
            </a:pPr>
            <a:r>
              <a:rPr lang="en-US" dirty="0"/>
              <a:t>After giving notice and waiting the required time, personal representative can be appointed, and Letters of Authority issued after qualification</a:t>
            </a:r>
          </a:p>
        </p:txBody>
      </p:sp>
      <p:sp>
        <p:nvSpPr>
          <p:cNvPr id="4" name="Text Placeholder 3"/>
          <p:cNvSpPr>
            <a:spLocks noGrp="1"/>
          </p:cNvSpPr>
          <p:nvPr>
            <p:ph type="body" sz="half" idx="2"/>
          </p:nvPr>
        </p:nvSpPr>
        <p:spPr>
          <a:xfrm>
            <a:off x="7924800" y="3124200"/>
            <a:ext cx="3429000" cy="2514600"/>
          </a:xfrm>
        </p:spPr>
        <p:txBody>
          <a:bodyPr>
            <a:normAutofit/>
          </a:bodyPr>
          <a:lstStyle/>
          <a:p>
            <a:pPr algn="ctr"/>
            <a:r>
              <a:rPr lang="en-US" sz="3600" dirty="0"/>
              <a:t>Application for Probate</a:t>
            </a:r>
          </a:p>
          <a:p>
            <a:pPr algn="ctr"/>
            <a:r>
              <a:rPr lang="en-US" sz="2000" dirty="0"/>
              <a:t>Informal </a:t>
            </a:r>
          </a:p>
          <a:p>
            <a:pPr algn="ctr"/>
            <a:r>
              <a:rPr lang="en-US" sz="2000" dirty="0"/>
              <a:t>Administration</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E82F3CBD-F1A5-AC1F-0EA8-E216F0C13FEB}"/>
                  </a:ext>
                </a:extLst>
              </p14:cNvPr>
              <p14:cNvContentPartPr/>
              <p14:nvPr/>
            </p14:nvContentPartPr>
            <p14:xfrm>
              <a:off x="13529094" y="186905"/>
              <a:ext cx="14377" cy="14377"/>
            </p14:xfrm>
          </p:contentPart>
        </mc:Choice>
        <mc:Fallback xmlns="">
          <p:pic>
            <p:nvPicPr>
              <p:cNvPr id="5" name="Ink 4">
                <a:extLst>
                  <a:ext uri="{FF2B5EF4-FFF2-40B4-BE49-F238E27FC236}">
                    <a16:creationId xmlns:a16="http://schemas.microsoft.com/office/drawing/2014/main" id="{E82F3CBD-F1A5-AC1F-0EA8-E216F0C13FEB}"/>
                  </a:ext>
                </a:extLst>
              </p:cNvPr>
              <p:cNvPicPr/>
              <p:nvPr/>
            </p:nvPicPr>
            <p:blipFill>
              <a:blip r:embed="rId3"/>
              <a:stretch>
                <a:fillRect/>
              </a:stretch>
            </p:blipFill>
            <p:spPr>
              <a:xfrm>
                <a:off x="12810244" y="-531945"/>
                <a:ext cx="1437700" cy="1437700"/>
              </a:xfrm>
              <a:prstGeom prst="rect">
                <a:avLst/>
              </a:prstGeom>
            </p:spPr>
          </p:pic>
        </mc:Fallback>
      </mc:AlternateContent>
      <p:cxnSp>
        <p:nvCxnSpPr>
          <p:cNvPr id="6" name="Straight Connector 5">
            <a:extLst>
              <a:ext uri="{FF2B5EF4-FFF2-40B4-BE49-F238E27FC236}">
                <a16:creationId xmlns:a16="http://schemas.microsoft.com/office/drawing/2014/main" id="{D277848E-56DA-4771-AD5A-7FBA58CD1744}"/>
              </a:ext>
            </a:extLst>
          </p:cNvPr>
          <p:cNvCxnSpPr/>
          <p:nvPr/>
        </p:nvCxnSpPr>
        <p:spPr>
          <a:xfrm>
            <a:off x="7420131" y="404734"/>
            <a:ext cx="0" cy="5666282"/>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64051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800" y="685800"/>
            <a:ext cx="3429000" cy="1905000"/>
          </a:xfrm>
        </p:spPr>
        <p:txBody>
          <a:bodyPr/>
          <a:lstStyle/>
          <a:p>
            <a:r>
              <a:rPr lang="en-US" sz="4000" dirty="0"/>
              <a:t>Option 3:</a:t>
            </a:r>
            <a:br>
              <a:rPr lang="en-US" sz="4000"/>
            </a:br>
            <a:r>
              <a:rPr lang="en-US" dirty="0"/>
              <a:t>How to Probate an Estate</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US" dirty="0"/>
              <a:t>Slower way to open an estate, but more protection</a:t>
            </a:r>
          </a:p>
          <a:p>
            <a:pPr lvl="1"/>
            <a:r>
              <a:rPr lang="en-US" dirty="0"/>
              <a:t>More involvement with the Judge and the court</a:t>
            </a:r>
          </a:p>
          <a:p>
            <a:r>
              <a:rPr lang="en-US" dirty="0"/>
              <a:t>Hearing required</a:t>
            </a:r>
          </a:p>
          <a:p>
            <a:r>
              <a:rPr lang="en-US" dirty="0"/>
              <a:t>Anyone interested party can file petition</a:t>
            </a:r>
          </a:p>
          <a:p>
            <a:r>
              <a:rPr lang="en-US" dirty="0"/>
              <a:t>Person who files petition has to give notice of the hearing and a copy of the petition to interested persons:</a:t>
            </a:r>
          </a:p>
          <a:p>
            <a:pPr lvl="1"/>
            <a:r>
              <a:rPr lang="en-US" dirty="0"/>
              <a:t>14 days if gave written notice by mail</a:t>
            </a:r>
          </a:p>
          <a:p>
            <a:pPr lvl="1"/>
            <a:r>
              <a:rPr lang="en-US" dirty="0"/>
              <a:t>7 days if gave written notice in person</a:t>
            </a:r>
          </a:p>
          <a:p>
            <a:pPr lvl="1"/>
            <a:r>
              <a:rPr lang="en-US" dirty="0"/>
              <a:t>14 days if published written notice</a:t>
            </a:r>
          </a:p>
          <a:p>
            <a:pPr marL="0" indent="0">
              <a:buNone/>
            </a:pPr>
            <a:r>
              <a:rPr lang="en-US" dirty="0"/>
              <a:t>After hearing, Judge will order appointment of personal representative, and Letters of Authority will be issued after qualification</a:t>
            </a:r>
          </a:p>
          <a:p>
            <a:pPr marL="0" indent="0">
              <a:buNone/>
            </a:pPr>
            <a:r>
              <a:rPr lang="en-US" u="sng" dirty="0"/>
              <a:t>Note:</a:t>
            </a:r>
            <a:r>
              <a:rPr lang="en-US" dirty="0"/>
              <a:t> Judge may delay appointment/appoint someone else personal representative if there are objections filed or raised at the hearing from interested parties</a:t>
            </a:r>
          </a:p>
        </p:txBody>
      </p:sp>
      <p:sp>
        <p:nvSpPr>
          <p:cNvPr id="4" name="Text Placeholder 3"/>
          <p:cNvSpPr>
            <a:spLocks noGrp="1"/>
          </p:cNvSpPr>
          <p:nvPr>
            <p:ph type="body" sz="half" idx="2"/>
          </p:nvPr>
        </p:nvSpPr>
        <p:spPr>
          <a:xfrm>
            <a:off x="7924800" y="3124200"/>
            <a:ext cx="3429000" cy="2514600"/>
          </a:xfrm>
        </p:spPr>
        <p:txBody>
          <a:bodyPr>
            <a:normAutofit/>
          </a:bodyPr>
          <a:lstStyle/>
          <a:p>
            <a:pPr algn="ctr"/>
            <a:r>
              <a:rPr lang="en-US" sz="3600" dirty="0"/>
              <a:t>Petition for Probate</a:t>
            </a:r>
          </a:p>
          <a:p>
            <a:pPr algn="ctr"/>
            <a:r>
              <a:rPr lang="en-US" sz="2000" dirty="0"/>
              <a:t>Formal </a:t>
            </a:r>
          </a:p>
          <a:p>
            <a:pPr algn="ctr"/>
            <a:r>
              <a:rPr lang="en-US" sz="2000" dirty="0"/>
              <a:t>Administration</a:t>
            </a:r>
          </a:p>
        </p:txBody>
      </p:sp>
      <p:cxnSp>
        <p:nvCxnSpPr>
          <p:cNvPr id="5" name="Straight Connector 4">
            <a:extLst>
              <a:ext uri="{FF2B5EF4-FFF2-40B4-BE49-F238E27FC236}">
                <a16:creationId xmlns:a16="http://schemas.microsoft.com/office/drawing/2014/main" id="{0DD1E991-41E3-43BC-A66E-656A7FC06CAA}"/>
              </a:ext>
            </a:extLst>
          </p:cNvPr>
          <p:cNvCxnSpPr/>
          <p:nvPr/>
        </p:nvCxnSpPr>
        <p:spPr>
          <a:xfrm>
            <a:off x="7420131" y="404734"/>
            <a:ext cx="0" cy="5666282"/>
          </a:xfrm>
          <a:prstGeom prst="line">
            <a:avLst/>
          </a:prstGeom>
          <a:ln>
            <a:solidFill>
              <a:schemeClr val="tx1"/>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1551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83316-8A7A-4F26-B642-FF709E545058}"/>
              </a:ext>
            </a:extLst>
          </p:cNvPr>
          <p:cNvSpPr>
            <a:spLocks noGrp="1"/>
          </p:cNvSpPr>
          <p:nvPr>
            <p:ph type="title"/>
          </p:nvPr>
        </p:nvSpPr>
        <p:spPr/>
        <p:txBody>
          <a:bodyPr/>
          <a:lstStyle/>
          <a:p>
            <a:r>
              <a:rPr lang="en-US" dirty="0"/>
              <a:t>Administration of Estates</a:t>
            </a:r>
          </a:p>
        </p:txBody>
      </p:sp>
      <p:sp>
        <p:nvSpPr>
          <p:cNvPr id="3" name="Text Placeholder 2">
            <a:extLst>
              <a:ext uri="{FF2B5EF4-FFF2-40B4-BE49-F238E27FC236}">
                <a16:creationId xmlns:a16="http://schemas.microsoft.com/office/drawing/2014/main" id="{A52266E2-E7BF-41AF-B51B-B4FA6C0AAFB6}"/>
              </a:ext>
            </a:extLst>
          </p:cNvPr>
          <p:cNvSpPr>
            <a:spLocks noGrp="1"/>
          </p:cNvSpPr>
          <p:nvPr>
            <p:ph type="body" idx="1"/>
          </p:nvPr>
        </p:nvSpPr>
        <p:spPr/>
        <p:txBody>
          <a:bodyPr vert="horz" lIns="91440" tIns="45720" rIns="91440" bIns="45720" rtlCol="0" anchor="t">
            <a:normAutofit/>
          </a:bodyPr>
          <a:lstStyle/>
          <a:p>
            <a:r>
              <a:rPr lang="en-US" dirty="0"/>
              <a:t>Informal and Formal Administration (small estates excluded)</a:t>
            </a:r>
          </a:p>
        </p:txBody>
      </p:sp>
    </p:spTree>
    <p:extLst>
      <p:ext uri="{BB962C8B-B14F-4D97-AF65-F5344CB8AC3E}">
        <p14:creationId xmlns:p14="http://schemas.microsoft.com/office/powerpoint/2010/main" val="365690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File Acceptance of Appointment and </a:t>
            </a:r>
            <a:br>
              <a:rPr lang="en-US" dirty="0"/>
            </a:br>
            <a:r>
              <a:rPr lang="en-US" dirty="0"/>
              <a:t>Bond (if required)</a:t>
            </a:r>
          </a:p>
        </p:txBody>
      </p:sp>
      <p:sp>
        <p:nvSpPr>
          <p:cNvPr id="6" name="TextBox 5">
            <a:extLst>
              <a:ext uri="{FF2B5EF4-FFF2-40B4-BE49-F238E27FC236}">
                <a16:creationId xmlns:a16="http://schemas.microsoft.com/office/drawing/2014/main" id="{C61E4470-0937-3BAF-B0FE-903840B5AB07}"/>
              </a:ext>
            </a:extLst>
          </p:cNvPr>
          <p:cNvSpPr txBox="1"/>
          <p:nvPr/>
        </p:nvSpPr>
        <p:spPr>
          <a:xfrm>
            <a:off x="549066" y="1786758"/>
            <a:ext cx="5363002" cy="39931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1500"/>
              </a:spcAft>
              <a:buFont typeface="Arial"/>
              <a:buChar char="•"/>
            </a:pPr>
            <a:r>
              <a:rPr lang="en-US" dirty="0"/>
              <a:t>No one can be ordered to serve as personal representative (fiduciary) against their will</a:t>
            </a:r>
            <a:endParaRPr lang="en-US"/>
          </a:p>
          <a:p>
            <a:pPr marL="285750" indent="-285750">
              <a:spcAft>
                <a:spcPts val="1500"/>
              </a:spcAft>
              <a:buFont typeface="Arial"/>
              <a:buChar char="•"/>
            </a:pPr>
            <a:r>
              <a:rPr lang="en-US" dirty="0"/>
              <a:t>If someone agrees to serve as personal representative, they must file an acceptance of appointment in order to qualify</a:t>
            </a:r>
          </a:p>
          <a:p>
            <a:pPr marL="285750" indent="-285750">
              <a:spcAft>
                <a:spcPts val="1500"/>
              </a:spcAft>
              <a:buFont typeface="Arial"/>
              <a:buChar char="•"/>
            </a:pPr>
            <a:r>
              <a:rPr lang="en-US" dirty="0"/>
              <a:t>If a fiduciary bond is also ordered, it must be filed also</a:t>
            </a:r>
          </a:p>
          <a:p>
            <a:pPr marL="742950" lvl="1" indent="-285750">
              <a:spcAft>
                <a:spcPts val="1500"/>
              </a:spcAft>
              <a:buFont typeface="Calibri"/>
              <a:buChar char="-"/>
            </a:pPr>
            <a:r>
              <a:rPr lang="en-US" u="sng" dirty="0"/>
              <a:t>Note:</a:t>
            </a:r>
            <a:r>
              <a:rPr lang="en-US" dirty="0"/>
              <a:t> A fiduciary bond is an insurance policy, not a bail bond where money must be given to the Court</a:t>
            </a:r>
          </a:p>
          <a:p>
            <a:pPr marL="742950" lvl="1" indent="-285750">
              <a:lnSpc>
                <a:spcPct val="150000"/>
              </a:lnSpc>
              <a:buFont typeface="Calibri"/>
              <a:buChar char="-"/>
            </a:pPr>
            <a:endParaRPr lang="en-US" dirty="0"/>
          </a:p>
        </p:txBody>
      </p:sp>
      <p:cxnSp>
        <p:nvCxnSpPr>
          <p:cNvPr id="3" name="Straight Arrow Connector 2">
            <a:extLst>
              <a:ext uri="{FF2B5EF4-FFF2-40B4-BE49-F238E27FC236}">
                <a16:creationId xmlns:a16="http://schemas.microsoft.com/office/drawing/2014/main" id="{ECDFCC34-44C8-1321-B252-64C242D38223}"/>
              </a:ext>
            </a:extLst>
          </p:cNvPr>
          <p:cNvCxnSpPr>
            <a:cxnSpLocks/>
          </p:cNvCxnSpPr>
          <p:nvPr/>
        </p:nvCxnSpPr>
        <p:spPr>
          <a:xfrm>
            <a:off x="635480" y="1519687"/>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
        <p:nvSpPr>
          <p:cNvPr id="4" name="TextBox 3">
            <a:extLst>
              <a:ext uri="{FF2B5EF4-FFF2-40B4-BE49-F238E27FC236}">
                <a16:creationId xmlns:a16="http://schemas.microsoft.com/office/drawing/2014/main" id="{3E755986-73CC-717E-7283-DBF0182ADE38}"/>
              </a:ext>
            </a:extLst>
          </p:cNvPr>
          <p:cNvSpPr txBox="1"/>
          <p:nvPr/>
        </p:nvSpPr>
        <p:spPr>
          <a:xfrm>
            <a:off x="6285631" y="1786758"/>
            <a:ext cx="5492398" cy="37164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1500"/>
              </a:spcAft>
              <a:buFont typeface="Arial"/>
              <a:buChar char="•"/>
            </a:pPr>
            <a:r>
              <a:rPr lang="en-US" dirty="0"/>
              <a:t>Once the acceptance of appointment (and if required, a bond) is filed, the Court will issue Letters of Authority to the personal representative</a:t>
            </a:r>
            <a:endParaRPr lang="en-US" b="1" dirty="0"/>
          </a:p>
          <a:p>
            <a:pPr marL="285750" indent="-285750">
              <a:spcAft>
                <a:spcPts val="1500"/>
              </a:spcAft>
              <a:buFont typeface="Arial"/>
              <a:buChar char="•"/>
            </a:pPr>
            <a:r>
              <a:rPr lang="en-US" dirty="0"/>
              <a:t>These letters are evidence of the personal representative's power to administer the estate </a:t>
            </a:r>
          </a:p>
          <a:p>
            <a:pPr marL="742950" lvl="1" indent="-285750">
              <a:spcAft>
                <a:spcPts val="1500"/>
              </a:spcAft>
              <a:buFont typeface="Calibri"/>
              <a:buChar char="-"/>
            </a:pPr>
            <a:r>
              <a:rPr lang="en-US" dirty="0"/>
              <a:t>A personal representative has no authority until the court issues the Letters of Authority</a:t>
            </a:r>
          </a:p>
          <a:p>
            <a:pPr marL="285750" indent="-285750">
              <a:buFont typeface="Arial"/>
              <a:buChar char="•"/>
            </a:pPr>
            <a:endParaRPr lang="en-US" dirty="0"/>
          </a:p>
        </p:txBody>
      </p:sp>
    </p:spTree>
    <p:extLst>
      <p:ext uri="{BB962C8B-B14F-4D97-AF65-F5344CB8AC3E}">
        <p14:creationId xmlns:p14="http://schemas.microsoft.com/office/powerpoint/2010/main" val="3440500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58940"/>
          </a:xfrm>
        </p:spPr>
        <p:txBody>
          <a:bodyPr/>
          <a:lstStyle/>
          <a:p>
            <a:pPr algn="ctr"/>
            <a:r>
              <a:rPr lang="en-US" dirty="0"/>
              <a:t>Inventory of Assets of Estate</a:t>
            </a:r>
          </a:p>
        </p:txBody>
      </p:sp>
      <p:sp>
        <p:nvSpPr>
          <p:cNvPr id="6" name="Content Placeholder 5">
            <a:extLst>
              <a:ext uri="{FF2B5EF4-FFF2-40B4-BE49-F238E27FC236}">
                <a16:creationId xmlns:a16="http://schemas.microsoft.com/office/drawing/2014/main" id="{AFE59A82-2F42-DBC4-5CE2-B6973866675E}"/>
              </a:ext>
            </a:extLst>
          </p:cNvPr>
          <p:cNvSpPr>
            <a:spLocks noGrp="1"/>
          </p:cNvSpPr>
          <p:nvPr>
            <p:ph idx="1"/>
          </p:nvPr>
        </p:nvSpPr>
        <p:spPr/>
        <p:txBody>
          <a:bodyPr vert="horz" lIns="91440" tIns="45720" rIns="91440" bIns="45720" rtlCol="0" anchor="t">
            <a:normAutofit/>
          </a:bodyPr>
          <a:lstStyle/>
          <a:p>
            <a:r>
              <a:rPr lang="en-US" dirty="0"/>
              <a:t>An Inventory is a listing of </a:t>
            </a:r>
            <a:r>
              <a:rPr lang="en-US" b="1" u="sng" dirty="0"/>
              <a:t>all</a:t>
            </a:r>
            <a:r>
              <a:rPr lang="en-US" dirty="0"/>
              <a:t> assets that are </a:t>
            </a:r>
            <a:r>
              <a:rPr lang="en-US" i="1" dirty="0"/>
              <a:t>part of the estate</a:t>
            </a:r>
            <a:r>
              <a:rPr lang="en-US" dirty="0"/>
              <a:t> and includes the values of this estate property as of date of death</a:t>
            </a:r>
          </a:p>
          <a:p>
            <a:r>
              <a:rPr lang="en-US" dirty="0"/>
              <a:t>The Inventory must be filed with the Court and a copy given to all persons legally interested in the estate</a:t>
            </a:r>
          </a:p>
          <a:p>
            <a:pPr lvl="1">
              <a:buFont typeface="Calibri" panose="020B0604020202020204" pitchFamily="34" charset="0"/>
              <a:buChar char="-"/>
            </a:pPr>
            <a:r>
              <a:rPr lang="en-US" dirty="0"/>
              <a:t>Interested parties include heirs, beneficiaries, devisees, etc.</a:t>
            </a:r>
          </a:p>
          <a:p>
            <a:pPr lvl="1">
              <a:buFont typeface="Calibri" panose="020B0604020202020204" pitchFamily="34" charset="0"/>
              <a:buChar char="-"/>
            </a:pPr>
            <a:r>
              <a:rPr lang="en-US" dirty="0"/>
              <a:t>Must be filed within 91 days from the date the Letters of Authority were issued</a:t>
            </a:r>
          </a:p>
          <a:p>
            <a:r>
              <a:rPr lang="en-US" dirty="0"/>
              <a:t>A fee must be paid to the court based on the value of assets in the Inventory</a:t>
            </a:r>
          </a:p>
          <a:p>
            <a:pPr lvl="1">
              <a:buFont typeface="Calibri" panose="020B0604020202020204" pitchFamily="34" charset="0"/>
              <a:buChar char="-"/>
            </a:pPr>
            <a:r>
              <a:rPr lang="en-US" dirty="0"/>
              <a:t>There is an inventory fee calculator created by SCAO and a link to the calculator is available on our website (</a:t>
            </a:r>
            <a:r>
              <a:rPr lang="en-US" dirty="0">
                <a:hlinkClick r:id="rId2"/>
              </a:rPr>
              <a:t>www.wcpc.us/fees.html</a:t>
            </a:r>
            <a:r>
              <a:rPr lang="en-US" dirty="0"/>
              <a:t>) </a:t>
            </a:r>
          </a:p>
        </p:txBody>
      </p:sp>
      <p:cxnSp>
        <p:nvCxnSpPr>
          <p:cNvPr id="3" name="Straight Arrow Connector 2">
            <a:extLst>
              <a:ext uri="{FF2B5EF4-FFF2-40B4-BE49-F238E27FC236}">
                <a16:creationId xmlns:a16="http://schemas.microsoft.com/office/drawing/2014/main" id="{ECDFCC34-44C8-1321-B252-64C242D38223}"/>
              </a:ext>
            </a:extLst>
          </p:cNvPr>
          <p:cNvCxnSpPr>
            <a:cxnSpLocks/>
          </p:cNvCxnSpPr>
          <p:nvPr/>
        </p:nvCxnSpPr>
        <p:spPr>
          <a:xfrm>
            <a:off x="635480" y="1505309"/>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032654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Payment of Claims</a:t>
            </a:r>
          </a:p>
        </p:txBody>
      </p:sp>
      <p:sp>
        <p:nvSpPr>
          <p:cNvPr id="6" name="Content Placeholder 5">
            <a:extLst>
              <a:ext uri="{FF2B5EF4-FFF2-40B4-BE49-F238E27FC236}">
                <a16:creationId xmlns:a16="http://schemas.microsoft.com/office/drawing/2014/main" id="{AFE59A82-2F42-DBC4-5CE2-B6973866675E}"/>
              </a:ext>
            </a:extLst>
          </p:cNvPr>
          <p:cNvSpPr>
            <a:spLocks noGrp="1"/>
          </p:cNvSpPr>
          <p:nvPr>
            <p:ph idx="1"/>
          </p:nvPr>
        </p:nvSpPr>
        <p:spPr/>
        <p:txBody>
          <a:bodyPr vert="horz" lIns="91440" tIns="45720" rIns="91440" bIns="45720" rtlCol="0" anchor="t">
            <a:normAutofit/>
          </a:bodyPr>
          <a:lstStyle/>
          <a:p>
            <a:r>
              <a:rPr lang="en-US" dirty="0"/>
              <a:t>Notice has to be given to creditors of the decedent</a:t>
            </a:r>
          </a:p>
          <a:p>
            <a:pPr lvl="1">
              <a:buFont typeface="Calibri" panose="020B0604020202020204" pitchFamily="34" charset="0"/>
              <a:buChar char="-"/>
            </a:pPr>
            <a:r>
              <a:rPr lang="en-US" dirty="0"/>
              <a:t>By mail to creditors that are known</a:t>
            </a:r>
          </a:p>
          <a:p>
            <a:pPr lvl="1">
              <a:buFont typeface="Calibri" panose="020B0604020202020204" pitchFamily="34" charset="0"/>
              <a:buChar char="-"/>
            </a:pPr>
            <a:r>
              <a:rPr lang="en-US" dirty="0"/>
              <a:t>By publication in a legal newspaper to any unknown creditors</a:t>
            </a:r>
          </a:p>
          <a:p>
            <a:r>
              <a:rPr lang="en-US" dirty="0"/>
              <a:t>A creditor may file a claim, which can be allowed or disallowed by the personal representative</a:t>
            </a:r>
          </a:p>
          <a:p>
            <a:r>
              <a:rPr lang="en-US" dirty="0"/>
              <a:t>If a claim is disallowed the creditor can file with the Court to try to get the Judge to order it to be paid</a:t>
            </a:r>
          </a:p>
          <a:p>
            <a:r>
              <a:rPr lang="en-US" dirty="0"/>
              <a:t>Valid allowed claims have to be paid prior to any distribution of assets to heirs or devisees</a:t>
            </a:r>
          </a:p>
          <a:p>
            <a:endParaRPr lang="en-US" dirty="0"/>
          </a:p>
        </p:txBody>
      </p:sp>
      <p:cxnSp>
        <p:nvCxnSpPr>
          <p:cNvPr id="3" name="Straight Arrow Connector 2">
            <a:extLst>
              <a:ext uri="{FF2B5EF4-FFF2-40B4-BE49-F238E27FC236}">
                <a16:creationId xmlns:a16="http://schemas.microsoft.com/office/drawing/2014/main" id="{ECDFCC34-44C8-1321-B252-64C242D38223}"/>
              </a:ext>
            </a:extLst>
          </p:cNvPr>
          <p:cNvCxnSpPr>
            <a:cxnSpLocks/>
          </p:cNvCxnSpPr>
          <p:nvPr/>
        </p:nvCxnSpPr>
        <p:spPr>
          <a:xfrm>
            <a:off x="635480" y="1591574"/>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01115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Distribution of Estate Assets</a:t>
            </a:r>
          </a:p>
        </p:txBody>
      </p:sp>
      <p:sp>
        <p:nvSpPr>
          <p:cNvPr id="6" name="Content Placeholder 5">
            <a:extLst>
              <a:ext uri="{FF2B5EF4-FFF2-40B4-BE49-F238E27FC236}">
                <a16:creationId xmlns:a16="http://schemas.microsoft.com/office/drawing/2014/main" id="{AFE59A82-2F42-DBC4-5CE2-B6973866675E}"/>
              </a:ext>
            </a:extLst>
          </p:cNvPr>
          <p:cNvSpPr>
            <a:spLocks noGrp="1"/>
          </p:cNvSpPr>
          <p:nvPr>
            <p:ph idx="1"/>
          </p:nvPr>
        </p:nvSpPr>
        <p:spPr/>
        <p:txBody>
          <a:bodyPr vert="horz" lIns="91440" tIns="45720" rIns="91440" bIns="45720" rtlCol="0" anchor="t">
            <a:normAutofit/>
          </a:bodyPr>
          <a:lstStyle/>
          <a:p>
            <a:r>
              <a:rPr lang="en-US" dirty="0"/>
              <a:t>Michigan law provides a priority for distribution of estate assets that must be followed in all informal and formal decedent estates</a:t>
            </a:r>
          </a:p>
          <a:p>
            <a:pPr lvl="1"/>
            <a:r>
              <a:rPr lang="en-US" dirty="0"/>
              <a:t>The priority includes the payment of costs of the estate administration, funeral and burial costs of the Decedent, last medical/illness bills of the Decedent, certain allowances to the Decedent’s surviving spouse and children, payment of valid creditors’ claims, and then to the devisees if there is a will or to the Decedent’s heirs at law if there is no will</a:t>
            </a:r>
          </a:p>
          <a:p>
            <a:r>
              <a:rPr lang="en-US" dirty="0"/>
              <a:t>The personal representative is responsible for distributing the assets of the estate</a:t>
            </a:r>
          </a:p>
          <a:p>
            <a:r>
              <a:rPr lang="en-US" dirty="0"/>
              <a:t>Estate assets may be sold prior to distribution or distributed as is (for example, real estate may be sold with the proceeds included in the estate’s distribution or not sold and distributed to heirs or devisees, depending upon the circumstances)</a:t>
            </a:r>
          </a:p>
          <a:p>
            <a:r>
              <a:rPr lang="en-US" dirty="0"/>
              <a:t>The personal representative should obtain receipts for these distributions</a:t>
            </a:r>
          </a:p>
          <a:p>
            <a:endParaRPr lang="en-US" dirty="0"/>
          </a:p>
        </p:txBody>
      </p:sp>
      <p:cxnSp>
        <p:nvCxnSpPr>
          <p:cNvPr id="3" name="Straight Arrow Connector 2">
            <a:extLst>
              <a:ext uri="{FF2B5EF4-FFF2-40B4-BE49-F238E27FC236}">
                <a16:creationId xmlns:a16="http://schemas.microsoft.com/office/drawing/2014/main" id="{ECDFCC34-44C8-1321-B252-64C242D38223}"/>
              </a:ext>
            </a:extLst>
          </p:cNvPr>
          <p:cNvCxnSpPr>
            <a:cxnSpLocks/>
          </p:cNvCxnSpPr>
          <p:nvPr/>
        </p:nvCxnSpPr>
        <p:spPr>
          <a:xfrm>
            <a:off x="692989" y="1591574"/>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11636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Closing the Estate – 2 Methods</a:t>
            </a:r>
            <a:br>
              <a:rPr lang="en-US"/>
            </a:br>
            <a:endParaRPr lang="en-US"/>
          </a:p>
        </p:txBody>
      </p:sp>
      <p:sp>
        <p:nvSpPr>
          <p:cNvPr id="3" name="Text Placeholder 2">
            <a:extLst>
              <a:ext uri="{FF2B5EF4-FFF2-40B4-BE49-F238E27FC236}">
                <a16:creationId xmlns:a16="http://schemas.microsoft.com/office/drawing/2014/main" id="{3D5A785E-FA5D-C34D-00A5-CE5DBED1DCFB}"/>
              </a:ext>
            </a:extLst>
          </p:cNvPr>
          <p:cNvSpPr>
            <a:spLocks noGrp="1"/>
          </p:cNvSpPr>
          <p:nvPr>
            <p:ph type="body" idx="1"/>
          </p:nvPr>
        </p:nvSpPr>
        <p:spPr/>
        <p:txBody>
          <a:bodyPr>
            <a:normAutofit fontScale="92500" lnSpcReduction="10000"/>
          </a:bodyPr>
          <a:lstStyle/>
          <a:p>
            <a:pPr algn="ctr"/>
            <a:r>
              <a:rPr lang="en-US" u="sng" dirty="0"/>
              <a:t>Sworn Statement</a:t>
            </a:r>
          </a:p>
        </p:txBody>
      </p:sp>
      <p:sp>
        <p:nvSpPr>
          <p:cNvPr id="6" name="Content Placeholder 5">
            <a:extLst>
              <a:ext uri="{FF2B5EF4-FFF2-40B4-BE49-F238E27FC236}">
                <a16:creationId xmlns:a16="http://schemas.microsoft.com/office/drawing/2014/main" id="{AFE59A82-2F42-DBC4-5CE2-B6973866675E}"/>
              </a:ext>
            </a:extLst>
          </p:cNvPr>
          <p:cNvSpPr>
            <a:spLocks noGrp="1"/>
          </p:cNvSpPr>
          <p:nvPr>
            <p:ph sz="half" idx="2"/>
          </p:nvPr>
        </p:nvSpPr>
        <p:spPr/>
        <p:txBody>
          <a:bodyPr vert="horz" lIns="91440" tIns="45720" rIns="91440" bIns="45720" rtlCol="0" anchor="t">
            <a:normAutofit lnSpcReduction="10000"/>
          </a:bodyPr>
          <a:lstStyle/>
          <a:p>
            <a:r>
              <a:rPr lang="en-US" dirty="0"/>
              <a:t>Fast and easy, but little protection</a:t>
            </a:r>
          </a:p>
          <a:p>
            <a:r>
              <a:rPr lang="en-US" dirty="0"/>
              <a:t>Form filed with Court and no hearing</a:t>
            </a:r>
          </a:p>
          <a:p>
            <a:r>
              <a:rPr lang="en-US" dirty="0"/>
              <a:t>Copy of form must be given by personal representative to all persons interested in estate</a:t>
            </a:r>
          </a:p>
          <a:p>
            <a:r>
              <a:rPr lang="en-US" dirty="0"/>
              <a:t>Provides longer period when objections to the sworn statement can be filed </a:t>
            </a:r>
          </a:p>
          <a:p>
            <a:r>
              <a:rPr lang="en-US" dirty="0"/>
              <a:t>Estate administration does not end until 1 year from date of filing sworn statement</a:t>
            </a:r>
          </a:p>
        </p:txBody>
      </p:sp>
      <p:sp>
        <p:nvSpPr>
          <p:cNvPr id="4" name="Text Placeholder 3">
            <a:extLst>
              <a:ext uri="{FF2B5EF4-FFF2-40B4-BE49-F238E27FC236}">
                <a16:creationId xmlns:a16="http://schemas.microsoft.com/office/drawing/2014/main" id="{B0DBA0E2-DA2E-A790-53F6-D360F0BF04DB}"/>
              </a:ext>
            </a:extLst>
          </p:cNvPr>
          <p:cNvSpPr>
            <a:spLocks noGrp="1"/>
          </p:cNvSpPr>
          <p:nvPr>
            <p:ph type="body" sz="quarter" idx="3"/>
          </p:nvPr>
        </p:nvSpPr>
        <p:spPr/>
        <p:txBody>
          <a:bodyPr>
            <a:normAutofit fontScale="92500" lnSpcReduction="10000"/>
          </a:bodyPr>
          <a:lstStyle/>
          <a:p>
            <a:pPr algn="ctr"/>
            <a:r>
              <a:rPr lang="en-US" dirty="0"/>
              <a:t>Petition/Order for</a:t>
            </a:r>
          </a:p>
          <a:p>
            <a:pPr algn="ctr"/>
            <a:r>
              <a:rPr lang="en-US" u="sng" dirty="0"/>
              <a:t>Complete Estate Settlement</a:t>
            </a:r>
          </a:p>
        </p:txBody>
      </p:sp>
      <p:sp>
        <p:nvSpPr>
          <p:cNvPr id="5" name="Content Placeholder 4">
            <a:extLst>
              <a:ext uri="{FF2B5EF4-FFF2-40B4-BE49-F238E27FC236}">
                <a16:creationId xmlns:a16="http://schemas.microsoft.com/office/drawing/2014/main" id="{55290700-69EB-252E-D5F8-3CC35C56640E}"/>
              </a:ext>
            </a:extLst>
          </p:cNvPr>
          <p:cNvSpPr>
            <a:spLocks noGrp="1"/>
          </p:cNvSpPr>
          <p:nvPr>
            <p:ph sz="quarter" idx="4"/>
          </p:nvPr>
        </p:nvSpPr>
        <p:spPr/>
        <p:txBody>
          <a:bodyPr vert="horz" lIns="91440" tIns="45720" rIns="91440" bIns="45720" rtlCol="0" anchor="t">
            <a:normAutofit lnSpcReduction="10000"/>
          </a:bodyPr>
          <a:lstStyle/>
          <a:p>
            <a:r>
              <a:rPr lang="en-US" dirty="0"/>
              <a:t>Provides protection</a:t>
            </a:r>
          </a:p>
          <a:p>
            <a:r>
              <a:rPr lang="en-US" dirty="0"/>
              <a:t>Petition filed with the Court and set for hearing</a:t>
            </a:r>
          </a:p>
          <a:p>
            <a:r>
              <a:rPr lang="en-US" dirty="0"/>
              <a:t>Court will issue order approving:</a:t>
            </a:r>
          </a:p>
          <a:p>
            <a:pPr lvl="1">
              <a:buFont typeface="Calibri"/>
              <a:buChar char="-"/>
            </a:pPr>
            <a:r>
              <a:rPr lang="en-US" dirty="0"/>
              <a:t>Distribution of estate assets</a:t>
            </a:r>
          </a:p>
          <a:p>
            <a:pPr lvl="1">
              <a:buFont typeface="Calibri"/>
              <a:buChar char="-"/>
            </a:pPr>
            <a:r>
              <a:rPr lang="en-US" dirty="0"/>
              <a:t>Personal representative fees</a:t>
            </a:r>
          </a:p>
          <a:p>
            <a:pPr lvl="1">
              <a:buFont typeface="Calibri"/>
              <a:buChar char="-"/>
            </a:pPr>
            <a:r>
              <a:rPr lang="en-US" dirty="0"/>
              <a:t>Attorney fees</a:t>
            </a:r>
          </a:p>
          <a:p>
            <a:r>
              <a:rPr lang="en-US" dirty="0"/>
              <a:t>After order issued, it becomes final (no objections allowed) after 21 days</a:t>
            </a:r>
          </a:p>
        </p:txBody>
      </p:sp>
      <p:sp>
        <p:nvSpPr>
          <p:cNvPr id="7" name="TextBox 6">
            <a:extLst>
              <a:ext uri="{FF2B5EF4-FFF2-40B4-BE49-F238E27FC236}">
                <a16:creationId xmlns:a16="http://schemas.microsoft.com/office/drawing/2014/main" id="{122D39E6-543D-1F8F-8576-1FEE83D5C1A3}"/>
              </a:ext>
            </a:extLst>
          </p:cNvPr>
          <p:cNvSpPr txBox="1"/>
          <p:nvPr/>
        </p:nvSpPr>
        <p:spPr>
          <a:xfrm>
            <a:off x="841744" y="1036674"/>
            <a:ext cx="1041990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ea typeface="+mn-lt"/>
                <a:cs typeface="+mn-lt"/>
              </a:rPr>
              <a:t>Note</a:t>
            </a:r>
            <a:r>
              <a:rPr lang="en-US" dirty="0">
                <a:ea typeface="+mn-lt"/>
                <a:cs typeface="+mn-lt"/>
              </a:rPr>
              <a:t>: If an estate is open for more than 12 months, a Notice of Continued Administration must be filed with the Court</a:t>
            </a:r>
            <a:endParaRPr lang="en-US" dirty="0"/>
          </a:p>
        </p:txBody>
      </p:sp>
    </p:spTree>
    <p:extLst>
      <p:ext uri="{BB962C8B-B14F-4D97-AF65-F5344CB8AC3E}">
        <p14:creationId xmlns:p14="http://schemas.microsoft.com/office/powerpoint/2010/main" val="88715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Filing</a:t>
            </a:r>
          </a:p>
        </p:txBody>
      </p:sp>
      <p:sp>
        <p:nvSpPr>
          <p:cNvPr id="3" name="Text Placeholder 2"/>
          <p:cNvSpPr>
            <a:spLocks noGrp="1"/>
          </p:cNvSpPr>
          <p:nvPr>
            <p:ph type="body" idx="1"/>
          </p:nvPr>
        </p:nvSpPr>
        <p:spPr/>
        <p:txBody>
          <a:bodyPr/>
          <a:lstStyle/>
          <a:p>
            <a:r>
              <a:rPr lang="en-US" dirty="0"/>
              <a:t>Wayne County Probate Court</a:t>
            </a:r>
          </a:p>
        </p:txBody>
      </p:sp>
    </p:spTree>
    <p:extLst>
      <p:ext uri="{BB962C8B-B14F-4D97-AF65-F5344CB8AC3E}">
        <p14:creationId xmlns:p14="http://schemas.microsoft.com/office/powerpoint/2010/main" val="1783796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3B47-B8E5-7C9A-3305-E186E923B053}"/>
              </a:ext>
            </a:extLst>
          </p:cNvPr>
          <p:cNvSpPr>
            <a:spLocks noGrp="1"/>
          </p:cNvSpPr>
          <p:nvPr>
            <p:ph type="title"/>
          </p:nvPr>
        </p:nvSpPr>
        <p:spPr>
          <a:xfrm>
            <a:off x="838200" y="178220"/>
            <a:ext cx="10515600" cy="1145224"/>
          </a:xfrm>
        </p:spPr>
        <p:txBody>
          <a:bodyPr/>
          <a:lstStyle/>
          <a:p>
            <a:pPr algn="ctr"/>
            <a:r>
              <a:rPr lang="en-US"/>
              <a:t>General Filing Information</a:t>
            </a:r>
            <a:br>
              <a:rPr lang="en-US"/>
            </a:br>
            <a:endParaRPr lang="en-US" sz="2000"/>
          </a:p>
        </p:txBody>
      </p:sp>
      <p:sp>
        <p:nvSpPr>
          <p:cNvPr id="3" name="Content Placeholder 2">
            <a:extLst>
              <a:ext uri="{FF2B5EF4-FFF2-40B4-BE49-F238E27FC236}">
                <a16:creationId xmlns:a16="http://schemas.microsoft.com/office/drawing/2014/main" id="{3EAEB049-C396-3842-62DF-EE9EC2785A7C}"/>
              </a:ext>
            </a:extLst>
          </p:cNvPr>
          <p:cNvSpPr>
            <a:spLocks noGrp="1"/>
          </p:cNvSpPr>
          <p:nvPr>
            <p:ph idx="1"/>
          </p:nvPr>
        </p:nvSpPr>
        <p:spPr>
          <a:xfrm>
            <a:off x="838200" y="1334125"/>
            <a:ext cx="10515600" cy="4842838"/>
          </a:xfrm>
        </p:spPr>
        <p:txBody>
          <a:bodyPr vert="horz" lIns="91440" tIns="45720" rIns="91440" bIns="45720" rtlCol="0" anchor="t">
            <a:normAutofit/>
          </a:bodyPr>
          <a:lstStyle/>
          <a:p>
            <a:r>
              <a:rPr lang="en-US" dirty="0"/>
              <a:t>Wayne County Probate Court is a fully remote/electronic court</a:t>
            </a:r>
          </a:p>
          <a:p>
            <a:r>
              <a:rPr lang="en-US" dirty="0"/>
              <a:t>Hearings are conducted remotely via Zoom</a:t>
            </a:r>
          </a:p>
          <a:p>
            <a:r>
              <a:rPr lang="en-US" dirty="0"/>
              <a:t>The Court is physically accessible to the public only by drop-box; no in-person filings are accepted</a:t>
            </a:r>
          </a:p>
          <a:p>
            <a:r>
              <a:rPr lang="en-US" b="1" u="sng" dirty="0"/>
              <a:t>Filing Hours:</a:t>
            </a:r>
          </a:p>
          <a:p>
            <a:pPr lvl="1">
              <a:buFont typeface="Calibri" panose="020B0604020202020204" pitchFamily="34" charset="0"/>
              <a:buChar char="-"/>
            </a:pPr>
            <a:r>
              <a:rPr lang="en-US" dirty="0"/>
              <a:t>Pleadings and documents for filing are </a:t>
            </a:r>
            <a:r>
              <a:rPr lang="en-US" i="1" dirty="0"/>
              <a:t>only</a:t>
            </a:r>
            <a:r>
              <a:rPr lang="en-US" dirty="0"/>
              <a:t> accepted for filing Monday-Friday from 8:00am –4:00pm (filing hours); Your email or fax must be received by the Court between these filing hours</a:t>
            </a:r>
          </a:p>
          <a:p>
            <a:pPr lvl="1">
              <a:buFont typeface="Calibri" panose="020B0604020202020204" pitchFamily="34" charset="0"/>
              <a:buChar char="-"/>
            </a:pPr>
            <a:r>
              <a:rPr lang="en-US" dirty="0"/>
              <a:t>Filings are </a:t>
            </a:r>
            <a:r>
              <a:rPr lang="en-US" b="1" dirty="0"/>
              <a:t>NOT </a:t>
            </a:r>
            <a:r>
              <a:rPr lang="en-US" dirty="0"/>
              <a:t>accepted in the evenings, on weekends, or on days the Court is closed; For a list of dates the Court is closed, please visit </a:t>
            </a:r>
            <a:r>
              <a:rPr lang="en-US" dirty="0">
                <a:hlinkClick r:id="rId2"/>
              </a:rPr>
              <a:t>www.wcpc.us/hours.html</a:t>
            </a:r>
          </a:p>
          <a:p>
            <a:pPr marL="228600" lvl="1" indent="0">
              <a:buNone/>
            </a:pPr>
            <a:r>
              <a:rPr lang="en-US" dirty="0"/>
              <a:t>Email or faxes received outside of the filing hours will be automatically deleted and you will not receive notice of this.</a:t>
            </a:r>
          </a:p>
          <a:p>
            <a:r>
              <a:rPr lang="en-US" b="1" u="sng" dirty="0"/>
              <a:t>Four Methods of Filing:</a:t>
            </a:r>
            <a:r>
              <a:rPr lang="en-US" dirty="0"/>
              <a:t> Email, fax, mail, and drop-box</a:t>
            </a:r>
            <a:endParaRPr lang="en-US" b="1" u="sng" dirty="0"/>
          </a:p>
        </p:txBody>
      </p:sp>
      <p:cxnSp>
        <p:nvCxnSpPr>
          <p:cNvPr id="4" name="Straight Arrow Connector 3">
            <a:extLst>
              <a:ext uri="{FF2B5EF4-FFF2-40B4-BE49-F238E27FC236}">
                <a16:creationId xmlns:a16="http://schemas.microsoft.com/office/drawing/2014/main" id="{ECDFCC34-44C8-1321-B252-64C242D38223}"/>
              </a:ext>
            </a:extLst>
          </p:cNvPr>
          <p:cNvCxnSpPr>
            <a:cxnSpLocks/>
          </p:cNvCxnSpPr>
          <p:nvPr/>
        </p:nvCxnSpPr>
        <p:spPr>
          <a:xfrm>
            <a:off x="635480" y="1088366"/>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412943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F3B47-B8E5-7C9A-3305-E186E923B053}"/>
              </a:ext>
            </a:extLst>
          </p:cNvPr>
          <p:cNvSpPr>
            <a:spLocks noGrp="1"/>
          </p:cNvSpPr>
          <p:nvPr>
            <p:ph type="title"/>
          </p:nvPr>
        </p:nvSpPr>
        <p:spPr>
          <a:xfrm>
            <a:off x="823823" y="235730"/>
            <a:ext cx="10515600" cy="1145224"/>
          </a:xfrm>
        </p:spPr>
        <p:txBody>
          <a:bodyPr>
            <a:normAutofit/>
          </a:bodyPr>
          <a:lstStyle/>
          <a:p>
            <a:pPr algn="ctr"/>
            <a:r>
              <a:rPr lang="en-US" dirty="0"/>
              <a:t>How to File – Four Methods</a:t>
            </a:r>
            <a:br>
              <a:rPr lang="en-US" dirty="0"/>
            </a:br>
            <a:endParaRPr lang="en-US" sz="2000" dirty="0"/>
          </a:p>
        </p:txBody>
      </p:sp>
      <p:sp>
        <p:nvSpPr>
          <p:cNvPr id="3" name="Content Placeholder 2">
            <a:extLst>
              <a:ext uri="{FF2B5EF4-FFF2-40B4-BE49-F238E27FC236}">
                <a16:creationId xmlns:a16="http://schemas.microsoft.com/office/drawing/2014/main" id="{3EAEB049-C396-3842-62DF-EE9EC2785A7C}"/>
              </a:ext>
            </a:extLst>
          </p:cNvPr>
          <p:cNvSpPr>
            <a:spLocks noGrp="1"/>
          </p:cNvSpPr>
          <p:nvPr>
            <p:ph idx="1"/>
          </p:nvPr>
        </p:nvSpPr>
        <p:spPr>
          <a:xfrm>
            <a:off x="838200" y="1341619"/>
            <a:ext cx="10869385" cy="4242216"/>
          </a:xfrm>
        </p:spPr>
        <p:txBody>
          <a:bodyPr vert="horz" lIns="91440" tIns="45720" rIns="91440" bIns="45720" rtlCol="0" anchor="t">
            <a:normAutofit lnSpcReduction="10000"/>
          </a:bodyPr>
          <a:lstStyle/>
          <a:p>
            <a:pPr marL="457200" indent="-457200">
              <a:buAutoNum type="arabicPeriod"/>
            </a:pPr>
            <a:r>
              <a:rPr lang="en-US" b="1" u="sng" dirty="0"/>
              <a:t>Email</a:t>
            </a:r>
            <a:r>
              <a:rPr lang="en-US" dirty="0"/>
              <a:t>: </a:t>
            </a:r>
            <a:r>
              <a:rPr lang="en-US" dirty="0">
                <a:hlinkClick r:id="rId2"/>
              </a:rPr>
              <a:t>probateservice@wcpc.us</a:t>
            </a:r>
            <a:endParaRPr lang="en-US" dirty="0"/>
          </a:p>
          <a:p>
            <a:pPr marL="685800" lvl="1" indent="0">
              <a:buFont typeface="Calibri"/>
              <a:buChar char="-"/>
            </a:pPr>
            <a:r>
              <a:rPr lang="en-US" dirty="0"/>
              <a:t>Pleadings and documents must be emailed as a single .pdf attachment in order to be processed</a:t>
            </a:r>
          </a:p>
          <a:p>
            <a:pPr marL="457200" indent="-457200">
              <a:buAutoNum type="arabicPeriod"/>
            </a:pPr>
            <a:r>
              <a:rPr lang="en-US" b="1" u="sng" dirty="0"/>
              <a:t>Fax</a:t>
            </a:r>
            <a:r>
              <a:rPr lang="en-US" dirty="0"/>
              <a:t>: (313) 967-4030</a:t>
            </a:r>
          </a:p>
          <a:p>
            <a:pPr marL="457200" indent="-457200">
              <a:buAutoNum type="arabicPeriod"/>
            </a:pPr>
            <a:r>
              <a:rPr lang="en-US" b="1" u="sng" dirty="0"/>
              <a:t>Mail</a:t>
            </a:r>
            <a:r>
              <a:rPr lang="en-US" dirty="0"/>
              <a:t>: Send filings to:</a:t>
            </a:r>
          </a:p>
          <a:p>
            <a:pPr marL="685800" lvl="1" indent="0">
              <a:lnSpc>
                <a:spcPct val="120000"/>
              </a:lnSpc>
              <a:spcBef>
                <a:spcPts val="0"/>
              </a:spcBef>
              <a:buNone/>
            </a:pPr>
            <a:r>
              <a:rPr lang="en-US" dirty="0"/>
              <a:t>Wayne County Probate Court</a:t>
            </a:r>
          </a:p>
          <a:p>
            <a:pPr marL="685800" lvl="1" indent="0">
              <a:lnSpc>
                <a:spcPct val="120000"/>
              </a:lnSpc>
              <a:spcBef>
                <a:spcPts val="0"/>
              </a:spcBef>
              <a:buNone/>
            </a:pPr>
            <a:r>
              <a:rPr lang="en-US" dirty="0"/>
              <a:t>1305 Coleman A. Young Municipal Center</a:t>
            </a:r>
          </a:p>
          <a:p>
            <a:pPr marL="685800" lvl="1" indent="0">
              <a:lnSpc>
                <a:spcPct val="120000"/>
              </a:lnSpc>
              <a:spcBef>
                <a:spcPts val="0"/>
              </a:spcBef>
              <a:buNone/>
            </a:pPr>
            <a:r>
              <a:rPr lang="en-US" dirty="0"/>
              <a:t>2 Woodward Ave</a:t>
            </a:r>
          </a:p>
          <a:p>
            <a:pPr marL="685800" lvl="1" indent="0">
              <a:lnSpc>
                <a:spcPct val="120000"/>
              </a:lnSpc>
              <a:spcBef>
                <a:spcPts val="0"/>
              </a:spcBef>
              <a:buNone/>
            </a:pPr>
            <a:r>
              <a:rPr lang="en-US" dirty="0"/>
              <a:t>Detroit MI 48226</a:t>
            </a:r>
          </a:p>
          <a:p>
            <a:pPr marL="457200" indent="-457200">
              <a:buAutoNum type="arabicPeriod"/>
            </a:pPr>
            <a:r>
              <a:rPr lang="en-US" b="1" u="sng" dirty="0"/>
              <a:t>Drop-box</a:t>
            </a:r>
            <a:r>
              <a:rPr lang="en-US" dirty="0"/>
              <a:t>:  Located at the court address listed above, next to the elevators</a:t>
            </a:r>
          </a:p>
          <a:p>
            <a:pPr marL="0" indent="0">
              <a:buNone/>
            </a:pPr>
            <a:r>
              <a:rPr lang="en-US" dirty="0"/>
              <a:t>*Original wills can be delivered to the court via the drop-box!</a:t>
            </a:r>
            <a:endParaRPr lang="en-US"/>
          </a:p>
          <a:p>
            <a:pPr marL="0" indent="0">
              <a:buNone/>
            </a:pPr>
            <a:endParaRPr lang="en-US" dirty="0"/>
          </a:p>
          <a:p>
            <a:pPr marL="0" indent="0">
              <a:buNone/>
            </a:pPr>
            <a:endParaRPr lang="en-US" dirty="0"/>
          </a:p>
          <a:p>
            <a:pPr marL="685800" lvl="1" indent="0">
              <a:buFont typeface="Calibri"/>
              <a:buChar char="-"/>
            </a:pPr>
            <a:endParaRPr lang="en-US" dirty="0"/>
          </a:p>
          <a:p>
            <a:pPr marL="685800" lvl="1" indent="0">
              <a:buNone/>
            </a:pPr>
            <a:endParaRPr lang="en-US" dirty="0"/>
          </a:p>
        </p:txBody>
      </p:sp>
      <p:sp>
        <p:nvSpPr>
          <p:cNvPr id="5" name="TextBox 4">
            <a:extLst>
              <a:ext uri="{FF2B5EF4-FFF2-40B4-BE49-F238E27FC236}">
                <a16:creationId xmlns:a16="http://schemas.microsoft.com/office/drawing/2014/main" id="{562147BC-A7FD-4F6E-A2C3-B078A4736ABF}"/>
              </a:ext>
            </a:extLst>
          </p:cNvPr>
          <p:cNvSpPr txBox="1"/>
          <p:nvPr/>
        </p:nvSpPr>
        <p:spPr>
          <a:xfrm>
            <a:off x="838200" y="5570228"/>
            <a:ext cx="10515599" cy="923330"/>
          </a:xfrm>
          <a:prstGeom prst="rect">
            <a:avLst/>
          </a:prstGeom>
          <a:noFill/>
        </p:spPr>
        <p:txBody>
          <a:bodyPr wrap="square" lIns="91440" tIns="45720" rIns="91440" bIns="45720" anchor="t">
            <a:spAutoFit/>
          </a:bodyPr>
          <a:lstStyle/>
          <a:p>
            <a:r>
              <a:rPr lang="en-US" b="1" u="sng" dirty="0">
                <a:ea typeface="+mn-lt"/>
                <a:cs typeface="+mn-lt"/>
              </a:rPr>
              <a:t>Note:</a:t>
            </a:r>
            <a:r>
              <a:rPr lang="en-US" dirty="0">
                <a:ea typeface="+mn-lt"/>
                <a:cs typeface="+mn-lt"/>
              </a:rPr>
              <a:t> For all methods of filing, payment of fees can be made online through the court’s website; you may also deliver an in-state check or money order to the court via mail or drop-box but you must reference the case and document with the payment so it can be applied to your filing.</a:t>
            </a:r>
          </a:p>
        </p:txBody>
      </p:sp>
      <p:cxnSp>
        <p:nvCxnSpPr>
          <p:cNvPr id="4" name="Straight Arrow Connector 3">
            <a:extLst>
              <a:ext uri="{FF2B5EF4-FFF2-40B4-BE49-F238E27FC236}">
                <a16:creationId xmlns:a16="http://schemas.microsoft.com/office/drawing/2014/main" id="{ECDFCC34-44C8-1321-B252-64C242D38223}"/>
              </a:ext>
            </a:extLst>
          </p:cNvPr>
          <p:cNvCxnSpPr>
            <a:cxnSpLocks/>
          </p:cNvCxnSpPr>
          <p:nvPr/>
        </p:nvCxnSpPr>
        <p:spPr>
          <a:xfrm>
            <a:off x="923027" y="1131498"/>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1162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7FAFE-9A33-E4A9-A2BB-B6C0C10B4CD3}"/>
              </a:ext>
            </a:extLst>
          </p:cNvPr>
          <p:cNvSpPr>
            <a:spLocks noGrp="1"/>
          </p:cNvSpPr>
          <p:nvPr>
            <p:ph type="title"/>
          </p:nvPr>
        </p:nvSpPr>
        <p:spPr>
          <a:xfrm>
            <a:off x="838200" y="5692"/>
            <a:ext cx="10515600" cy="1145224"/>
          </a:xfrm>
        </p:spPr>
        <p:txBody>
          <a:bodyPr/>
          <a:lstStyle/>
          <a:p>
            <a:pPr algn="ctr"/>
            <a:r>
              <a:rPr lang="en-US" dirty="0"/>
              <a:t>Court Forms</a:t>
            </a:r>
            <a:endParaRPr lang="en-US"/>
          </a:p>
        </p:txBody>
      </p:sp>
      <p:sp>
        <p:nvSpPr>
          <p:cNvPr id="3" name="Content Placeholder 2">
            <a:extLst>
              <a:ext uri="{FF2B5EF4-FFF2-40B4-BE49-F238E27FC236}">
                <a16:creationId xmlns:a16="http://schemas.microsoft.com/office/drawing/2014/main" id="{2C8459D6-5968-444B-F171-721200D78652}"/>
              </a:ext>
            </a:extLst>
          </p:cNvPr>
          <p:cNvSpPr>
            <a:spLocks noGrp="1"/>
          </p:cNvSpPr>
          <p:nvPr>
            <p:ph idx="1"/>
          </p:nvPr>
        </p:nvSpPr>
        <p:spPr/>
        <p:txBody>
          <a:bodyPr vert="horz" lIns="91440" tIns="45720" rIns="91440" bIns="45720" rtlCol="0" anchor="t">
            <a:normAutofit/>
          </a:bodyPr>
          <a:lstStyle/>
          <a:p>
            <a:pPr marL="0" indent="0">
              <a:buNone/>
            </a:pPr>
            <a:r>
              <a:rPr lang="en-US" sz="3200" dirty="0"/>
              <a:t>All Court forms can be found through the court's website:</a:t>
            </a:r>
          </a:p>
          <a:p>
            <a:pPr marL="0" indent="0" algn="ctr">
              <a:buNone/>
            </a:pPr>
            <a:r>
              <a:rPr lang="en-US" sz="4800" u="sng" dirty="0">
                <a:solidFill>
                  <a:schemeClr val="accent2"/>
                </a:solidFill>
              </a:rPr>
              <a:t>www.wcpc.us</a:t>
            </a:r>
          </a:p>
        </p:txBody>
      </p:sp>
      <p:pic>
        <p:nvPicPr>
          <p:cNvPr id="5" name="Picture 5">
            <a:extLst>
              <a:ext uri="{FF2B5EF4-FFF2-40B4-BE49-F238E27FC236}">
                <a16:creationId xmlns:a16="http://schemas.microsoft.com/office/drawing/2014/main" id="{5F6C7C15-34A0-C2BC-184C-999B26625337}"/>
              </a:ext>
            </a:extLst>
          </p:cNvPr>
          <p:cNvPicPr>
            <a:picLocks noChangeAspect="1"/>
          </p:cNvPicPr>
          <p:nvPr/>
        </p:nvPicPr>
        <p:blipFill rotWithShape="1">
          <a:blip r:embed="rId2"/>
          <a:srcRect t="8929" b="8929"/>
          <a:stretch/>
        </p:blipFill>
        <p:spPr>
          <a:xfrm>
            <a:off x="4996731" y="3998706"/>
            <a:ext cx="2304328" cy="1882014"/>
          </a:xfrm>
          <a:prstGeom prst="rect">
            <a:avLst/>
          </a:prstGeom>
        </p:spPr>
      </p:pic>
      <p:cxnSp>
        <p:nvCxnSpPr>
          <p:cNvPr id="6" name="Straight Arrow Connector 5">
            <a:extLst>
              <a:ext uri="{FF2B5EF4-FFF2-40B4-BE49-F238E27FC236}">
                <a16:creationId xmlns:a16="http://schemas.microsoft.com/office/drawing/2014/main" id="{B9B507BA-D54F-1BF5-5FC6-026B7E33E9A5}"/>
              </a:ext>
            </a:extLst>
          </p:cNvPr>
          <p:cNvCxnSpPr/>
          <p:nvPr/>
        </p:nvCxnSpPr>
        <p:spPr>
          <a:xfrm>
            <a:off x="678613" y="1232140"/>
            <a:ext cx="10921039" cy="8627"/>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17618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07ED112F-52C7-132D-A707-69DCC12ACBE0}"/>
              </a:ext>
            </a:extLst>
          </p:cNvPr>
          <p:cNvPicPr>
            <a:picLocks noGrp="1" noChangeAspect="1"/>
          </p:cNvPicPr>
          <p:nvPr>
            <p:ph type="pic" idx="1"/>
          </p:nvPr>
        </p:nvPicPr>
        <p:blipFill rotWithShape="1">
          <a:blip r:embed="rId2"/>
          <a:srcRect t="8929" b="8929"/>
          <a:stretch/>
        </p:blipFill>
        <p:spPr>
          <a:xfrm>
            <a:off x="8533561" y="3668027"/>
            <a:ext cx="2304328" cy="1882014"/>
          </a:xfrm>
        </p:spPr>
      </p:pic>
      <p:sp>
        <p:nvSpPr>
          <p:cNvPr id="4" name="Text Placeholder 3"/>
          <p:cNvSpPr>
            <a:spLocks noGrp="1"/>
          </p:cNvSpPr>
          <p:nvPr>
            <p:ph type="body" sz="half" idx="2"/>
          </p:nvPr>
        </p:nvSpPr>
        <p:spPr>
          <a:xfrm>
            <a:off x="7924800" y="1723869"/>
            <a:ext cx="3428999" cy="3686331"/>
          </a:xfrm>
        </p:spPr>
        <p:txBody>
          <a:bodyPr vert="horz" lIns="91440" tIns="45720" rIns="91440" bIns="45720" rtlCol="0" anchor="t">
            <a:normAutofit/>
          </a:bodyPr>
          <a:lstStyle/>
          <a:p>
            <a:r>
              <a:rPr lang="en-US" b="1" dirty="0">
                <a:ea typeface="+mn-lt"/>
                <a:cs typeface="+mn-lt"/>
              </a:rPr>
              <a:t>Contact Us</a:t>
            </a:r>
          </a:p>
          <a:p>
            <a:r>
              <a:rPr lang="en-US" dirty="0">
                <a:ea typeface="+mn-lt"/>
                <a:cs typeface="+mn-lt"/>
              </a:rPr>
              <a:t>Phone: 313-224-5706</a:t>
            </a:r>
            <a:br>
              <a:rPr lang="en-US" dirty="0">
                <a:ea typeface="+mn-lt"/>
                <a:cs typeface="+mn-lt"/>
              </a:rPr>
            </a:br>
            <a:r>
              <a:rPr lang="en-US" dirty="0">
                <a:ea typeface="+mn-lt"/>
                <a:cs typeface="+mn-lt"/>
              </a:rPr>
              <a:t>Email: </a:t>
            </a:r>
            <a:r>
              <a:rPr lang="en-US" dirty="0">
                <a:ea typeface="+mn-lt"/>
                <a:cs typeface="+mn-lt"/>
                <a:hlinkClick r:id="rId3"/>
              </a:rPr>
              <a:t>info@wcpc.us</a:t>
            </a:r>
            <a:br>
              <a:rPr lang="en-US" dirty="0">
                <a:ea typeface="+mn-lt"/>
                <a:cs typeface="+mn-lt"/>
              </a:rPr>
            </a:br>
            <a:r>
              <a:rPr lang="en-US" dirty="0">
                <a:ea typeface="+mn-lt"/>
                <a:cs typeface="+mn-lt"/>
              </a:rPr>
              <a:t>Web: </a:t>
            </a:r>
            <a:r>
              <a:rPr lang="en-US" u="sng" dirty="0">
                <a:ea typeface="+mn-lt"/>
                <a:cs typeface="+mn-lt"/>
                <a:hlinkClick r:id="rId4"/>
              </a:rPr>
              <a:t>www.wcpc.us</a:t>
            </a:r>
            <a:endParaRPr lang="en-US" dirty="0">
              <a:ea typeface="+mn-lt"/>
              <a:cs typeface="+mn-lt"/>
            </a:endParaRPr>
          </a:p>
          <a:p>
            <a:endParaRPr lang="en-US" dirty="0"/>
          </a:p>
        </p:txBody>
      </p:sp>
      <p:pic>
        <p:nvPicPr>
          <p:cNvPr id="6" name="Picture 6">
            <a:extLst>
              <a:ext uri="{FF2B5EF4-FFF2-40B4-BE49-F238E27FC236}">
                <a16:creationId xmlns:a16="http://schemas.microsoft.com/office/drawing/2014/main" id="{5B9083EA-C72C-EEB8-52FB-A05BF4316EE2}"/>
              </a:ext>
            </a:extLst>
          </p:cNvPr>
          <p:cNvPicPr>
            <a:picLocks noChangeAspect="1"/>
          </p:cNvPicPr>
          <p:nvPr/>
        </p:nvPicPr>
        <p:blipFill>
          <a:blip r:embed="rId5"/>
          <a:stretch>
            <a:fillRect/>
          </a:stretch>
        </p:blipFill>
        <p:spPr>
          <a:xfrm>
            <a:off x="2170444" y="594224"/>
            <a:ext cx="3848518" cy="5133638"/>
          </a:xfrm>
          <a:prstGeom prst="rect">
            <a:avLst/>
          </a:prstGeom>
        </p:spPr>
      </p:pic>
    </p:spTree>
    <p:extLst>
      <p:ext uri="{BB962C8B-B14F-4D97-AF65-F5344CB8AC3E}">
        <p14:creationId xmlns:p14="http://schemas.microsoft.com/office/powerpoint/2010/main" val="2521986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ITY SKETCH 16X9">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23.potx" id="{55B65C5C-2110-41C9-9432-67D739EC5CFC}" vid="{FDE12540-4521-4F30-863D-D54DD2EE1C3B}"/>
    </a:ext>
  </a:extLst>
</a:theme>
</file>

<file path=ppt/theme/theme2.xml><?xml version="1.0" encoding="utf-8"?>
<a:theme xmlns:a="http://schemas.openxmlformats.org/drawingml/2006/main" name="Office Them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itySketch">
      <a:dk1>
        <a:srgbClr val="3D372E"/>
      </a:dk1>
      <a:lt1>
        <a:sysClr val="window" lastClr="FFFFFF"/>
      </a:lt1>
      <a:dk2>
        <a:srgbClr val="000000"/>
      </a:dk2>
      <a:lt2>
        <a:srgbClr val="E0ECE1"/>
      </a:lt2>
      <a:accent1>
        <a:srgbClr val="B2D0B4"/>
      </a:accent1>
      <a:accent2>
        <a:srgbClr val="88A5BA"/>
      </a:accent2>
      <a:accent3>
        <a:srgbClr val="909F5F"/>
      </a:accent3>
      <a:accent4>
        <a:srgbClr val="C9A057"/>
      </a:accent4>
      <a:accent5>
        <a:srgbClr val="DA7D60"/>
      </a:accent5>
      <a:accent6>
        <a:srgbClr val="978975"/>
      </a:accent6>
      <a:hlink>
        <a:srgbClr val="C9A057"/>
      </a:hlink>
      <a:folHlink>
        <a:srgbClr val="978975"/>
      </a:folHlink>
    </a:clrScheme>
    <a:fontScheme name="Century Schoolbook">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55dbd44f-1c51-43a2-9486-aa5164cf2b5d">
      <UserInfo>
        <DisplayName>April Maycock</DisplayName>
        <AccountId>16</AccountId>
        <AccountType/>
      </UserInfo>
      <UserInfo>
        <DisplayName>Janet Witte</DisplayName>
        <AccountId>17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E8E209B7592AC489013B5490969B5A9" ma:contentTypeVersion="6" ma:contentTypeDescription="Create a new document." ma:contentTypeScope="" ma:versionID="91530c3bee52395e08cae41c4c65014c">
  <xsd:schema xmlns:xsd="http://www.w3.org/2001/XMLSchema" xmlns:xs="http://www.w3.org/2001/XMLSchema" xmlns:p="http://schemas.microsoft.com/office/2006/metadata/properties" xmlns:ns2="3f3fd80e-df53-45c6-b7ca-5a60c14a7b68" xmlns:ns3="55dbd44f-1c51-43a2-9486-aa5164cf2b5d" targetNamespace="http://schemas.microsoft.com/office/2006/metadata/properties" ma:root="true" ma:fieldsID="627c01007bdc76e8a180d81a13fdc5b4" ns2:_="" ns3:_="">
    <xsd:import namespace="3f3fd80e-df53-45c6-b7ca-5a60c14a7b68"/>
    <xsd:import namespace="55dbd44f-1c51-43a2-9486-aa5164cf2b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3fd80e-df53-45c6-b7ca-5a60c14a7b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dbd44f-1c51-43a2-9486-aa5164cf2b5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DECFA2-BACD-4FCD-BC06-FA2A3FB96FAF}">
  <ds:schemaRefs>
    <ds:schemaRef ds:uri="http://schemas.microsoft.com/sharepoint/v3/contenttype/forms"/>
  </ds:schemaRefs>
</ds:datastoreItem>
</file>

<file path=customXml/itemProps2.xml><?xml version="1.0" encoding="utf-8"?>
<ds:datastoreItem xmlns:ds="http://schemas.openxmlformats.org/officeDocument/2006/customXml" ds:itemID="{62BC3397-77DC-4D05-B026-15F9310076AD}">
  <ds:schemaRefs>
    <ds:schemaRef ds:uri="3f3fd80e-df53-45c6-b7ca-5a60c14a7b6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5dbd44f-1c51-43a2-9486-aa5164cf2b5d"/>
  </ds:schemaRefs>
</ds:datastoreItem>
</file>

<file path=customXml/itemProps3.xml><?xml version="1.0" encoding="utf-8"?>
<ds:datastoreItem xmlns:ds="http://schemas.openxmlformats.org/officeDocument/2006/customXml" ds:itemID="{499A888C-253B-4371-BA9B-8FEC6ECAF692}">
  <ds:schemaRefs>
    <ds:schemaRef ds:uri="3f3fd80e-df53-45c6-b7ca-5a60c14a7b68"/>
    <ds:schemaRef ds:uri="55dbd44f-1c51-43a2-9486-aa5164cf2b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{0ECB8626-E110-4C9B-BBE6-C220D2DDC325}tf03031010_win32</Template>
  <TotalTime>0</TotalTime>
  <Words>1687</Words>
  <Application>Microsoft Office PowerPoint</Application>
  <PresentationFormat>Widescreen</PresentationFormat>
  <Paragraphs>139</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CITY SKETCH 16X9</vt:lpstr>
      <vt:lpstr>Probating Decedent Estates</vt:lpstr>
      <vt:lpstr>What Does it Mean to “Probate an Estate”?</vt:lpstr>
      <vt:lpstr>What Does it Mean to “Probate an Estate”?</vt:lpstr>
      <vt:lpstr>Key Point:  Only Assets Left in the Decedent’s     Name Pass through Probate Estate</vt:lpstr>
      <vt:lpstr>How to Open a Probate Estate</vt:lpstr>
      <vt:lpstr>Option 1: How to Probate an Estate</vt:lpstr>
      <vt:lpstr>Option 2: How to Probate an Estate</vt:lpstr>
      <vt:lpstr>Option 3: How to Probate an Estate</vt:lpstr>
      <vt:lpstr>Administration of Estates</vt:lpstr>
      <vt:lpstr>File Acceptance of Appointment and  Bond (if required)</vt:lpstr>
      <vt:lpstr>Inventory of Assets of Estate</vt:lpstr>
      <vt:lpstr>Payment of Claims</vt:lpstr>
      <vt:lpstr>Distribution of Estate Assets</vt:lpstr>
      <vt:lpstr>Closing the Estate – 2 Methods </vt:lpstr>
      <vt:lpstr>Filing</vt:lpstr>
      <vt:lpstr>General Filing Information </vt:lpstr>
      <vt:lpstr>How to File – Four Methods </vt:lpstr>
      <vt:lpstr>Court Forms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Probating Decedent Estates</dc:title>
  <dc:creator>Jennifer Parmalee</dc:creator>
  <cp:lastModifiedBy>Jennifer Parmalee</cp:lastModifiedBy>
  <cp:revision>95</cp:revision>
  <dcterms:created xsi:type="dcterms:W3CDTF">2023-03-14T11:37:15Z</dcterms:created>
  <dcterms:modified xsi:type="dcterms:W3CDTF">2023-03-16T15:36:24Z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0x010100AE8E209B7592AC489013B5490969B5A9</vt:lpwstr>
  </property>
</Properties>
</file>