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2397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aine Ansell" userId="7ef3cc04da630b79" providerId="LiveId" clId="{DE5F1D34-ED4D-4329-8BF4-581DD001277A}"/>
    <pc:docChg chg="modSld">
      <pc:chgData name="Elaine Ansell" userId="7ef3cc04da630b79" providerId="LiveId" clId="{DE5F1D34-ED4D-4329-8BF4-581DD001277A}" dt="2021-08-28T00:16:41.194" v="22" actId="14100"/>
      <pc:docMkLst>
        <pc:docMk/>
      </pc:docMkLst>
      <pc:sldChg chg="modSp mod">
        <pc:chgData name="Elaine Ansell" userId="7ef3cc04da630b79" providerId="LiveId" clId="{DE5F1D34-ED4D-4329-8BF4-581DD001277A}" dt="2021-08-28T00:16:41.194" v="22" actId="14100"/>
        <pc:sldMkLst>
          <pc:docMk/>
          <pc:sldMk cId="482771649" sldId="256"/>
        </pc:sldMkLst>
        <pc:spChg chg="mod">
          <ac:chgData name="Elaine Ansell" userId="7ef3cc04da630b79" providerId="LiveId" clId="{DE5F1D34-ED4D-4329-8BF4-581DD001277A}" dt="2021-08-28T00:16:41.194" v="22" actId="14100"/>
          <ac:spMkLst>
            <pc:docMk/>
            <pc:sldMk cId="482771649" sldId="256"/>
            <ac:spMk id="7" creationId="{00000000-0000-0000-0000-000000000000}"/>
          </ac:spMkLst>
        </pc:spChg>
      </pc:sldChg>
    </pc:docChg>
  </pc:docChgLst>
  <pc:docChgLst>
    <pc:chgData name="Elaine Ansell" userId="7ef3cc04da630b79" providerId="LiveId" clId="{868A5860-5AAE-4798-A7E4-57BD9178F664}"/>
    <pc:docChg chg="modSld">
      <pc:chgData name="Elaine Ansell" userId="7ef3cc04da630b79" providerId="LiveId" clId="{868A5860-5AAE-4798-A7E4-57BD9178F664}" dt="2021-05-09T23:40:47.088" v="30" actId="20577"/>
      <pc:docMkLst>
        <pc:docMk/>
      </pc:docMkLst>
      <pc:sldChg chg="modSp mod">
        <pc:chgData name="Elaine Ansell" userId="7ef3cc04da630b79" providerId="LiveId" clId="{868A5860-5AAE-4798-A7E4-57BD9178F664}" dt="2021-05-09T23:40:47.088" v="30" actId="20577"/>
        <pc:sldMkLst>
          <pc:docMk/>
          <pc:sldMk cId="482771649" sldId="256"/>
        </pc:sldMkLst>
        <pc:spChg chg="mod">
          <ac:chgData name="Elaine Ansell" userId="7ef3cc04da630b79" providerId="LiveId" clId="{868A5860-5AAE-4798-A7E4-57BD9178F664}" dt="2021-05-09T23:40:35.054" v="14" actId="20577"/>
          <ac:spMkLst>
            <pc:docMk/>
            <pc:sldMk cId="482771649" sldId="256"/>
            <ac:spMk id="7" creationId="{00000000-0000-0000-0000-000000000000}"/>
          </ac:spMkLst>
        </pc:spChg>
        <pc:spChg chg="mod">
          <ac:chgData name="Elaine Ansell" userId="7ef3cc04da630b79" providerId="LiveId" clId="{868A5860-5AAE-4798-A7E4-57BD9178F664}" dt="2021-05-09T23:40:47.088" v="30" actId="20577"/>
          <ac:spMkLst>
            <pc:docMk/>
            <pc:sldMk cId="482771649" sldId="256"/>
            <ac:spMk id="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4AB6-7AE8-4572-BCE2-0ABF3CE78DF3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E784-4D6F-4FAF-928E-A06440E53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599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4AB6-7AE8-4572-BCE2-0ABF3CE78DF3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E784-4D6F-4FAF-928E-A06440E53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747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4AB6-7AE8-4572-BCE2-0ABF3CE78DF3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E784-4D6F-4FAF-928E-A06440E53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33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4AB6-7AE8-4572-BCE2-0ABF3CE78DF3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E784-4D6F-4FAF-928E-A06440E53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374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4AB6-7AE8-4572-BCE2-0ABF3CE78DF3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E784-4D6F-4FAF-928E-A06440E53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79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4AB6-7AE8-4572-BCE2-0ABF3CE78DF3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E784-4D6F-4FAF-928E-A06440E53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35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4AB6-7AE8-4572-BCE2-0ABF3CE78DF3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E784-4D6F-4FAF-928E-A06440E53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81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4AB6-7AE8-4572-BCE2-0ABF3CE78DF3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E784-4D6F-4FAF-928E-A06440E53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314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4AB6-7AE8-4572-BCE2-0ABF3CE78DF3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E784-4D6F-4FAF-928E-A06440E53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898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4AB6-7AE8-4572-BCE2-0ABF3CE78DF3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E784-4D6F-4FAF-928E-A06440E53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35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4AB6-7AE8-4572-BCE2-0ABF3CE78DF3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E784-4D6F-4FAF-928E-A06440E53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47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E4AB6-7AE8-4572-BCE2-0ABF3CE78DF3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FE784-4D6F-4FAF-928E-A06440E53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54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52" y="-111942"/>
            <a:ext cx="6740382" cy="975122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9314" y="3460799"/>
            <a:ext cx="4749470" cy="5628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700" dirty="0">
                <a:solidFill>
                  <a:schemeClr val="accent1"/>
                </a:solidFill>
              </a:rPr>
              <a:t>Sammamish Class of 2022</a:t>
            </a:r>
          </a:p>
        </p:txBody>
      </p:sp>
      <p:sp>
        <p:nvSpPr>
          <p:cNvPr id="7" name="Rectangle 6"/>
          <p:cNvSpPr/>
          <p:nvPr/>
        </p:nvSpPr>
        <p:spPr>
          <a:xfrm>
            <a:off x="2955086" y="4317251"/>
            <a:ext cx="2823144" cy="5381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Sunday, September 19, 2021</a:t>
            </a:r>
          </a:p>
        </p:txBody>
      </p:sp>
      <p:sp>
        <p:nvSpPr>
          <p:cNvPr id="8" name="Rectangle 7"/>
          <p:cNvSpPr/>
          <p:nvPr/>
        </p:nvSpPr>
        <p:spPr>
          <a:xfrm>
            <a:off x="3023020" y="4928649"/>
            <a:ext cx="2348542" cy="3930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9am – 12noon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83202" y="5394956"/>
            <a:ext cx="3833973" cy="105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Sammamish High School </a:t>
            </a:r>
            <a:r>
              <a:rPr lang="en-US" sz="1400" dirty="0">
                <a:solidFill>
                  <a:schemeClr val="accent1"/>
                </a:solidFill>
              </a:rPr>
              <a:t>(100 140th Ave SE, Bellevue, WA 98005)  Front parking lot on corner of Main Street and 140th Ave SE</a:t>
            </a:r>
            <a:endParaRPr lang="en-US" sz="1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771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39</Words>
  <Application>Microsoft Office PowerPoint</Application>
  <PresentationFormat>Letter Paper (8.5x11 in)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Seattle Goodwill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Baker</dc:creator>
  <cp:lastModifiedBy>Elaine Ansell (SHE/HER)</cp:lastModifiedBy>
  <cp:revision>10</cp:revision>
  <dcterms:created xsi:type="dcterms:W3CDTF">2018-08-27T20:11:24Z</dcterms:created>
  <dcterms:modified xsi:type="dcterms:W3CDTF">2021-08-28T00:16:46Z</dcterms:modified>
</cp:coreProperties>
</file>