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6E12C44A-33D5-C1E1-AADF-AA4082EC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8</cp:revision>
  <dcterms:created xsi:type="dcterms:W3CDTF">2025-10-28T20:34:30Z</dcterms:created>
  <dcterms:modified xsi:type="dcterms:W3CDTF">2025-10-28T20:40:24Z</dcterms:modified>
</cp:coreProperties>
</file>