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oster for a home care month&#10;&#10;AI-generated content may be incorrect.">
            <a:extLst>
              <a:ext uri="{FF2B5EF4-FFF2-40B4-BE49-F238E27FC236}">
                <a16:creationId xmlns:a16="http://schemas.microsoft.com/office/drawing/2014/main" id="{9CE06365-570C-5C2A-306C-B65D7EF87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7</cp:revision>
  <dcterms:created xsi:type="dcterms:W3CDTF">2025-10-28T20:34:30Z</dcterms:created>
  <dcterms:modified xsi:type="dcterms:W3CDTF">2025-10-28T20:40:18Z</dcterms:modified>
</cp:coreProperties>
</file>