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813" r:id="rId2"/>
    <p:sldId id="806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32" userDrawn="1">
          <p15:clr>
            <a:srgbClr val="A4A3A4"/>
          </p15:clr>
        </p15:guide>
        <p15:guide id="3" orient="horz" pos="2146">
          <p15:clr>
            <a:srgbClr val="A4A3A4"/>
          </p15:clr>
        </p15:guide>
        <p15:guide id="4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35F"/>
    <a:srgbClr val="7DCE5C"/>
    <a:srgbClr val="49B90B"/>
    <a:srgbClr val="FF99CC"/>
    <a:srgbClr val="CC6600"/>
    <a:srgbClr val="9A4D00"/>
    <a:srgbClr val="FF7C80"/>
    <a:srgbClr val="9966FF"/>
    <a:srgbClr val="9933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CACAA-058D-404A-8815-7DA67B30D6B4}" v="14" dt="2026-03-31T17:43:58.10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6928" autoAdjust="0"/>
  </p:normalViewPr>
  <p:slideViewPr>
    <p:cSldViewPr snapToGrid="0">
      <p:cViewPr varScale="1">
        <p:scale>
          <a:sx n="92" d="100"/>
          <a:sy n="92" d="100"/>
        </p:scale>
        <p:origin x="1012" y="64"/>
      </p:cViewPr>
      <p:guideLst>
        <p:guide orient="horz" pos="2160"/>
        <p:guide pos="2832"/>
        <p:guide orient="horz" pos="2146"/>
        <p:guide pos="2876"/>
      </p:guideLst>
    </p:cSldViewPr>
  </p:slideViewPr>
  <p:outlineViewPr>
    <p:cViewPr>
      <p:scale>
        <a:sx n="33" d="100"/>
        <a:sy n="33" d="100"/>
      </p:scale>
      <p:origin x="0" y="8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726" y="-96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" y="6"/>
            <a:ext cx="3038475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6" rIns="93047" bIns="46526" numCol="1" anchor="t" anchorCtr="0" compatLnSpc="1">
            <a:prstTxWarp prst="textNoShape">
              <a:avLst/>
            </a:prstTxWarp>
          </a:bodyPr>
          <a:lstStyle>
            <a:lvl1pPr defTabSz="930545">
              <a:defRPr sz="11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44" y="6"/>
            <a:ext cx="3038475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6" rIns="93047" bIns="46526" numCol="1" anchor="t" anchorCtr="0" compatLnSpc="1">
            <a:prstTxWarp prst="textNoShape">
              <a:avLst/>
            </a:prstTxWarp>
          </a:bodyPr>
          <a:lstStyle>
            <a:lvl1pPr algn="r" defTabSz="930545">
              <a:defRPr sz="11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9" y="8831269"/>
            <a:ext cx="3038475" cy="46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6" rIns="93047" bIns="46526" numCol="1" anchor="b" anchorCtr="0" compatLnSpc="1">
            <a:prstTxWarp prst="textNoShape">
              <a:avLst/>
            </a:prstTxWarp>
          </a:bodyPr>
          <a:lstStyle>
            <a:lvl1pPr defTabSz="930545">
              <a:defRPr sz="11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44" y="8831269"/>
            <a:ext cx="3038475" cy="46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6" rIns="93047" bIns="46526" numCol="1" anchor="b" anchorCtr="0" compatLnSpc="1">
            <a:prstTxWarp prst="textNoShape">
              <a:avLst/>
            </a:prstTxWarp>
          </a:bodyPr>
          <a:lstStyle>
            <a:lvl1pPr algn="r" defTabSz="930545">
              <a:defRPr sz="1100" b="0">
                <a:cs typeface="+mn-cs"/>
              </a:defRPr>
            </a:lvl1pPr>
          </a:lstStyle>
          <a:p>
            <a:pPr>
              <a:defRPr/>
            </a:pPr>
            <a:fld id="{91FE458F-9655-4908-B54A-F9D31BC95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6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" y="6"/>
            <a:ext cx="3038475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6" rIns="93047" bIns="46526" numCol="1" anchor="t" anchorCtr="0" compatLnSpc="1">
            <a:prstTxWarp prst="textNoShape">
              <a:avLst/>
            </a:prstTxWarp>
          </a:bodyPr>
          <a:lstStyle>
            <a:lvl1pPr defTabSz="930545">
              <a:defRPr sz="11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44" y="6"/>
            <a:ext cx="3038475" cy="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6" rIns="93047" bIns="46526" numCol="1" anchor="t" anchorCtr="0" compatLnSpc="1">
            <a:prstTxWarp prst="textNoShape">
              <a:avLst/>
            </a:prstTxWarp>
          </a:bodyPr>
          <a:lstStyle>
            <a:lvl1pPr algn="r" defTabSz="930545">
              <a:defRPr sz="11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3" y="4416444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6" rIns="93047" bIns="46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9" y="8831269"/>
            <a:ext cx="3038475" cy="46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6" rIns="93047" bIns="46526" numCol="1" anchor="b" anchorCtr="0" compatLnSpc="1">
            <a:prstTxWarp prst="textNoShape">
              <a:avLst/>
            </a:prstTxWarp>
          </a:bodyPr>
          <a:lstStyle>
            <a:lvl1pPr defTabSz="930545">
              <a:defRPr sz="11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44" y="8831269"/>
            <a:ext cx="3038475" cy="46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6" rIns="93047" bIns="46526" numCol="1" anchor="b" anchorCtr="0" compatLnSpc="1">
            <a:prstTxWarp prst="textNoShape">
              <a:avLst/>
            </a:prstTxWarp>
          </a:bodyPr>
          <a:lstStyle>
            <a:lvl1pPr algn="r" defTabSz="930545">
              <a:defRPr sz="1100" b="0">
                <a:cs typeface="+mn-cs"/>
              </a:defRPr>
            </a:lvl1pPr>
          </a:lstStyle>
          <a:p>
            <a:pPr>
              <a:defRPr/>
            </a:pPr>
            <a:fld id="{8121BFF7-5CFB-4248-8038-3FE2DBD945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27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02" y="6162675"/>
            <a:ext cx="105429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8899D-7D9F-4BB3-93CF-084C3AA1D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3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F2A3A-AB67-4F8F-A0CA-4A70233257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9D9D6-7BE9-4028-B2B8-E0E2CE4AC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CDCB-C55B-40CA-BD2F-2132308B3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4EF10-6199-43AA-92BC-159BD89E6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F381-5EA1-47EF-9D44-A25460917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7E2F-0FA6-43B1-A31E-64E49F2E2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F3BA1-55E7-478F-9694-E33194F4D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2E5-FDEC-4F26-B970-60E30C78A1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89" y="273055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3D312-7452-4ECA-B122-143C9822D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ACA58-33B0-42E4-B3FF-154ADF9DE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cs typeface="+mn-cs"/>
              </a:defRPr>
            </a:lvl1pPr>
          </a:lstStyle>
          <a:p>
            <a:pPr>
              <a:defRPr/>
            </a:pPr>
            <a:fld id="{6D5B6EE1-1061-477F-B74B-C4B353E9FA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70C0"/>
          </a:solidFill>
          <a:latin typeface="Lucida Sans" panose="020B0602030504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255"/>
          <a:stretch/>
        </p:blipFill>
        <p:spPr>
          <a:xfrm>
            <a:off x="1866596" y="9838"/>
            <a:ext cx="5532631" cy="1328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8531"/>
            <a:ext cx="9144000" cy="4718171"/>
          </a:xfrm>
          <a:prstGeom prst="rect">
            <a:avLst/>
          </a:prstGeom>
        </p:spPr>
      </p:pic>
      <p:pic>
        <p:nvPicPr>
          <p:cNvPr id="1026" name="Picture 2" descr="C:\Users\jim.szafoni\Desktop\DOUMAK\Artwork\High Res\Spring NAC NAF Roasters\RWB Text 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37" y="1284768"/>
            <a:ext cx="4973023" cy="91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jim.szafoni\Desktop\DOUMAK\Artwork\Product\red white Blue roaste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23" y="5143067"/>
            <a:ext cx="2583253" cy="17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6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.szafoni\Desktop\DOUMAK\Artwork\High Res\Spring NAC NAF Roasters\RWB Text 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2" y="0"/>
            <a:ext cx="6327776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1857" y="1549506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latin typeface="Lucida Sans" panose="020B0602030504020204" pitchFamily="34" charset="0"/>
              </a:rPr>
              <a:t>Naturally flavored: </a:t>
            </a:r>
            <a:r>
              <a:rPr lang="en-US" sz="1100" b="0" dirty="0">
                <a:solidFill>
                  <a:srgbClr val="C00000"/>
                </a:solidFill>
                <a:latin typeface="Lucida Sans" panose="020B0602030504020204" pitchFamily="34" charset="0"/>
              </a:rPr>
              <a:t>Red (Cherry), </a:t>
            </a:r>
            <a:r>
              <a:rPr lang="en-US" sz="1100" b="0" dirty="0">
                <a:solidFill>
                  <a:srgbClr val="000000"/>
                </a:solidFill>
                <a:latin typeface="Lucida Sans" panose="020B0602030504020204" pitchFamily="34" charset="0"/>
              </a:rPr>
              <a:t>White (Vanilla), </a:t>
            </a:r>
            <a:r>
              <a:rPr lang="en-US" sz="1100" b="0" dirty="0">
                <a:solidFill>
                  <a:srgbClr val="0000FF"/>
                </a:solidFill>
                <a:latin typeface="Lucida Sans" panose="020B0602030504020204" pitchFamily="34" charset="0"/>
              </a:rPr>
              <a:t>Blue (Blueberry)</a:t>
            </a:r>
          </a:p>
          <a:p>
            <a:pPr lvl="0">
              <a:spcAft>
                <a:spcPts val="0"/>
              </a:spcAft>
            </a:pPr>
            <a:endParaRPr lang="en-US" sz="1100" b="0" dirty="0">
              <a:solidFill>
                <a:srgbClr val="0000FF"/>
              </a:solidFill>
              <a:latin typeface="Lucida Sans" panose="020B0602030504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latin typeface="Lucida Sans" panose="020B0602030504020204" pitchFamily="34" charset="0"/>
              </a:rPr>
              <a:t>No Artificial Colors!!</a:t>
            </a:r>
          </a:p>
          <a:p>
            <a:pPr lvl="0">
              <a:spcAft>
                <a:spcPts val="0"/>
              </a:spcAft>
            </a:pPr>
            <a:endParaRPr lang="en-US" sz="1100" b="0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latin typeface="Lucida Sans" panose="020B0602030504020204" pitchFamily="34" charset="0"/>
              </a:rPr>
              <a:t>Fat Free &amp; Gluten Free</a:t>
            </a:r>
          </a:p>
          <a:p>
            <a:pPr lvl="0">
              <a:spcAft>
                <a:spcPts val="0"/>
              </a:spcAft>
            </a:pPr>
            <a:endParaRPr lang="en-US" sz="1100" b="0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latin typeface="Lucida Sans" panose="020B0602030504020204" pitchFamily="34" charset="0"/>
              </a:rPr>
              <a:t>Allergen Free</a:t>
            </a:r>
          </a:p>
          <a:p>
            <a:pPr lvl="0">
              <a:spcAft>
                <a:spcPts val="0"/>
              </a:spcAft>
            </a:pPr>
            <a:endParaRPr lang="en-US" sz="1100" b="0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1100" b="0" dirty="0">
                <a:solidFill>
                  <a:srgbClr val="000000"/>
                </a:solidFill>
                <a:latin typeface="Lucida Sans" panose="020B0602030504020204" pitchFamily="34" charset="0"/>
              </a:rPr>
              <a:t>“Roaster” Flat Disc Shaped</a:t>
            </a:r>
          </a:p>
        </p:txBody>
      </p:sp>
      <p:sp>
        <p:nvSpPr>
          <p:cNvPr id="3" name="5-Point Star 2"/>
          <p:cNvSpPr>
            <a:spLocks noChangeAspect="1"/>
          </p:cNvSpPr>
          <p:nvPr/>
        </p:nvSpPr>
        <p:spPr bwMode="auto">
          <a:xfrm>
            <a:off x="3647570" y="1513491"/>
            <a:ext cx="390633" cy="311701"/>
          </a:xfrm>
          <a:prstGeom prst="star5">
            <a:avLst/>
          </a:prstGeom>
          <a:solidFill>
            <a:srgbClr val="CD33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5-Point Star 22"/>
          <p:cNvSpPr>
            <a:spLocks noChangeAspect="1"/>
          </p:cNvSpPr>
          <p:nvPr/>
        </p:nvSpPr>
        <p:spPr bwMode="auto">
          <a:xfrm>
            <a:off x="3647571" y="1868912"/>
            <a:ext cx="390633" cy="311701"/>
          </a:xfrm>
          <a:prstGeom prst="star5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5-Point Star 23"/>
          <p:cNvSpPr>
            <a:spLocks noChangeAspect="1"/>
          </p:cNvSpPr>
          <p:nvPr/>
        </p:nvSpPr>
        <p:spPr bwMode="auto">
          <a:xfrm>
            <a:off x="3647967" y="2201568"/>
            <a:ext cx="390633" cy="311701"/>
          </a:xfrm>
          <a:prstGeom prst="star5">
            <a:avLst/>
          </a:prstGeom>
          <a:solidFill>
            <a:srgbClr val="CD33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5-Point Star 24"/>
          <p:cNvSpPr>
            <a:spLocks noChangeAspect="1"/>
          </p:cNvSpPr>
          <p:nvPr/>
        </p:nvSpPr>
        <p:spPr bwMode="auto">
          <a:xfrm>
            <a:off x="3647964" y="2472124"/>
            <a:ext cx="390633" cy="311701"/>
          </a:xfrm>
          <a:prstGeom prst="star5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5-Point Star 25"/>
          <p:cNvSpPr>
            <a:spLocks noChangeAspect="1"/>
          </p:cNvSpPr>
          <p:nvPr/>
        </p:nvSpPr>
        <p:spPr bwMode="auto">
          <a:xfrm>
            <a:off x="3647965" y="2831149"/>
            <a:ext cx="390633" cy="311701"/>
          </a:xfrm>
          <a:prstGeom prst="star5">
            <a:avLst/>
          </a:prstGeom>
          <a:solidFill>
            <a:srgbClr val="CD33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5390119"/>
            <a:ext cx="8048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lang="en-US" sz="1400" b="0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Sans" panose="020B0602030504020204" pitchFamily="34" charset="0"/>
                <a:cs typeface="Arial" charset="0"/>
              </a:rPr>
              <a:t>Get you orders in now. Limited supply. Product will be available by May 1</a:t>
            </a:r>
            <a:r>
              <a:rPr lang="en-US" sz="1400" b="0" baseline="30000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Sans" panose="020B0602030504020204" pitchFamily="34" charset="0"/>
                <a:cs typeface="Arial" charset="0"/>
              </a:rPr>
              <a:t>st</a:t>
            </a:r>
            <a:r>
              <a:rPr lang="en-US" sz="1400" b="0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Sans" panose="020B0602030504020204" pitchFamily="34" charset="0"/>
                <a:cs typeface="Arial" charset="0"/>
              </a:rPr>
              <a:t> if not earlier!!!!!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14" y="4060772"/>
            <a:ext cx="1843785" cy="2804631"/>
          </a:xfrm>
          <a:prstGeom prst="rect">
            <a:avLst/>
          </a:prstGeom>
        </p:spPr>
      </p:pic>
      <p:pic>
        <p:nvPicPr>
          <p:cNvPr id="14" name="Picture 8" descr="C:\Users\jim.szafoni\Desktop\DOUMAK\Artwork\Product\red white Blue roast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0" y="1354562"/>
            <a:ext cx="3228754" cy="214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38201" y="3284713"/>
            <a:ext cx="33722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b="0" dirty="0">
                <a:latin typeface="Lucida Sans" panose="020B0602030504020204" pitchFamily="34" charset="0"/>
              </a:rPr>
              <a:t>Happy Birthday America!!</a:t>
            </a:r>
          </a:p>
          <a:p>
            <a:pPr lvl="0">
              <a:spcAft>
                <a:spcPts val="0"/>
              </a:spcAft>
            </a:pPr>
            <a:endParaRPr lang="en-US" sz="1100" b="0" dirty="0">
              <a:solidFill>
                <a:srgbClr val="002060"/>
              </a:solidFill>
              <a:latin typeface="Lucida Sans" panose="020B0602030504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1200" dirty="0">
                <a:solidFill>
                  <a:srgbClr val="002060"/>
                </a:solidFill>
                <a:latin typeface="Lucida Sans" panose="020B0602030504020204" pitchFamily="34" charset="0"/>
              </a:rPr>
              <a:t>FOB cost $29.88 Case / 12 = $2.49 unit  </a:t>
            </a:r>
          </a:p>
          <a:p>
            <a:pPr lvl="0">
              <a:spcAft>
                <a:spcPts val="0"/>
              </a:spcAft>
            </a:pPr>
            <a:endParaRPr lang="en-US" sz="1100" b="0" dirty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16" name="5-Point Star 15"/>
          <p:cNvSpPr>
            <a:spLocks noChangeAspect="1"/>
          </p:cNvSpPr>
          <p:nvPr/>
        </p:nvSpPr>
        <p:spPr bwMode="auto">
          <a:xfrm>
            <a:off x="3647569" y="3588384"/>
            <a:ext cx="390633" cy="311701"/>
          </a:xfrm>
          <a:prstGeom prst="star5">
            <a:avLst/>
          </a:prstGeom>
          <a:solidFill>
            <a:srgbClr val="CD33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5-Point Star 16"/>
          <p:cNvSpPr>
            <a:spLocks noChangeAspect="1"/>
          </p:cNvSpPr>
          <p:nvPr/>
        </p:nvSpPr>
        <p:spPr bwMode="auto">
          <a:xfrm>
            <a:off x="3647569" y="3221008"/>
            <a:ext cx="390633" cy="311701"/>
          </a:xfrm>
          <a:prstGeom prst="star5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25" name="Picture 1124">
            <a:extLst>
              <a:ext uri="{FF2B5EF4-FFF2-40B4-BE49-F238E27FC236}">
                <a16:creationId xmlns:a16="http://schemas.microsoft.com/office/drawing/2014/main" id="{6C38040E-F081-125E-567F-BD8F260AA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" y="4315899"/>
            <a:ext cx="6362700" cy="619125"/>
          </a:xfrm>
          <a:prstGeom prst="rect">
            <a:avLst/>
          </a:prstGeom>
        </p:spPr>
      </p:pic>
      <p:sp>
        <p:nvSpPr>
          <p:cNvPr id="1126" name="TextBox 1125">
            <a:extLst>
              <a:ext uri="{FF2B5EF4-FFF2-40B4-BE49-F238E27FC236}">
                <a16:creationId xmlns:a16="http://schemas.microsoft.com/office/drawing/2014/main" id="{CB1EE800-F614-FF26-2FFD-8E28297A9C98}"/>
              </a:ext>
            </a:extLst>
          </p:cNvPr>
          <p:cNvSpPr txBox="1"/>
          <p:nvPr/>
        </p:nvSpPr>
        <p:spPr>
          <a:xfrm>
            <a:off x="95200" y="6467098"/>
            <a:ext cx="7634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contact Good Food Services | 803 315 0692 | orders@goodfoodservices.com | www.goodfoodservices.com. </a:t>
            </a:r>
          </a:p>
        </p:txBody>
      </p:sp>
    </p:spTree>
    <p:extLst>
      <p:ext uri="{BB962C8B-B14F-4D97-AF65-F5344CB8AC3E}">
        <p14:creationId xmlns:p14="http://schemas.microsoft.com/office/powerpoint/2010/main" val="32905623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45113</TotalTime>
  <Words>89</Words>
  <Application>Microsoft Office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Lucida Sans</vt:lpstr>
      <vt:lpstr>Times New Roman</vt:lpstr>
      <vt:lpstr>Verdana</vt:lpstr>
      <vt:lpstr>Default Design</vt:lpstr>
      <vt:lpstr>PowerPoint Presentation</vt:lpstr>
      <vt:lpstr>PowerPoint Presentation</vt:lpstr>
    </vt:vector>
  </TitlesOfParts>
  <Company>JuicePak,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Tisa Lynn</cp:lastModifiedBy>
  <cp:revision>2490</cp:revision>
  <cp:lastPrinted>2018-07-16T19:00:13Z</cp:lastPrinted>
  <dcterms:created xsi:type="dcterms:W3CDTF">2006-09-21T13:19:36Z</dcterms:created>
  <dcterms:modified xsi:type="dcterms:W3CDTF">2026-04-28T14:56:30Z</dcterms:modified>
</cp:coreProperties>
</file>