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4"/>
  </p:notesMasterIdLst>
  <p:sldIdLst>
    <p:sldId id="549" r:id="rId3"/>
  </p:sldIdLst>
  <p:sldSz cx="12192000" cy="6858000"/>
  <p:notesSz cx="7010400" cy="9296400"/>
  <p:embeddedFontLst>
    <p:embeddedFont>
      <p:font typeface="Calibri" panose="020F0502020204030204" pitchFamily="34" charset="0"/>
      <p:regular r:id="rId5"/>
      <p:bold r:id="rId6"/>
      <p:italic r:id="rId7"/>
      <p:boldItalic r:id="rId8"/>
    </p:embeddedFont>
    <p:embeddedFont>
      <p:font typeface="Lato" panose="020F0502020204030203" pitchFamily="34" charset="0"/>
      <p:regular r:id="rId9"/>
      <p:bold r:id="rId10"/>
      <p:italic r:id="rId11"/>
      <p:boldItalic r:id="rId12"/>
    </p:embeddedFont>
    <p:embeddedFont>
      <p:font typeface="Lato Black" panose="020F0502020204030203" pitchFamily="34" charset="0"/>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71"/>
    <a:srgbClr val="0E161A"/>
    <a:srgbClr val="53799D"/>
    <a:srgbClr val="E18431"/>
    <a:srgbClr val="B5C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77981" autoAdjust="0"/>
  </p:normalViewPr>
  <p:slideViewPr>
    <p:cSldViewPr snapToGrid="0" snapToObjects="1">
      <p:cViewPr varScale="1">
        <p:scale>
          <a:sx n="85" d="100"/>
          <a:sy n="85" d="100"/>
        </p:scale>
        <p:origin x="16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b="1" i="0">
                <a:latin typeface="Lato" panose="020F0502020204030203" pitchFamily="34" charset="77"/>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b="1" i="0">
                <a:latin typeface="Lato" panose="020F0502020204030203" pitchFamily="34" charset="77"/>
              </a:defRPr>
            </a:lvl1pPr>
          </a:lstStyle>
          <a:p>
            <a:fld id="{6CDDCB11-DAFA-5648-AF49-8997E1FED755}" type="datetimeFigureOut">
              <a:rPr lang="en-US" smtClean="0"/>
              <a:t>5/8/2023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b="1" i="0">
                <a:latin typeface="Lato" panose="020F0502020204030203" pitchFamily="34" charset="77"/>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b="1" i="0">
                <a:latin typeface="Lato" panose="020F0502020204030203" pitchFamily="34" charset="77"/>
              </a:defRPr>
            </a:lvl1pPr>
          </a:lstStyle>
          <a:p>
            <a:fld id="{089197FB-F3CB-764A-BCF0-2D4D6E8D5616}"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Lato" panose="020F0502020204030203" pitchFamily="34" charset="77"/>
        <a:ea typeface="+mn-ea"/>
        <a:cs typeface="+mn-cs"/>
      </a:defRPr>
    </a:lvl1pPr>
    <a:lvl2pPr marL="457200" algn="l" defTabSz="914400" rtl="0" eaLnBrk="1" latinLnBrk="0" hangingPunct="1">
      <a:defRPr sz="1200" b="1" i="0" kern="1200">
        <a:solidFill>
          <a:schemeClr val="tx1"/>
        </a:solidFill>
        <a:latin typeface="Lato" panose="020F0502020204030203" pitchFamily="34" charset="77"/>
        <a:ea typeface="+mn-ea"/>
        <a:cs typeface="+mn-cs"/>
      </a:defRPr>
    </a:lvl2pPr>
    <a:lvl3pPr marL="914400" algn="l" defTabSz="914400" rtl="0" eaLnBrk="1" latinLnBrk="0" hangingPunct="1">
      <a:defRPr sz="1200" b="1" i="0" kern="1200">
        <a:solidFill>
          <a:schemeClr val="tx1"/>
        </a:solidFill>
        <a:latin typeface="Lato" panose="020F0502020204030203" pitchFamily="34" charset="77"/>
        <a:ea typeface="+mn-ea"/>
        <a:cs typeface="+mn-cs"/>
      </a:defRPr>
    </a:lvl3pPr>
    <a:lvl4pPr marL="1371600" algn="l" defTabSz="914400" rtl="0" eaLnBrk="1" latinLnBrk="0" hangingPunct="1">
      <a:defRPr sz="1200" b="1" i="0" kern="1200">
        <a:solidFill>
          <a:schemeClr val="tx1"/>
        </a:solidFill>
        <a:latin typeface="Lato" panose="020F0502020204030203" pitchFamily="34" charset="77"/>
        <a:ea typeface="+mn-ea"/>
        <a:cs typeface="+mn-cs"/>
      </a:defRPr>
    </a:lvl4pPr>
    <a:lvl5pPr marL="1828800" algn="l" defTabSz="914400" rtl="0" eaLnBrk="1" latinLnBrk="0" hangingPunct="1">
      <a:defRPr sz="1200" b="1" i="0" kern="1200">
        <a:solidFill>
          <a:schemeClr val="tx1"/>
        </a:solidFill>
        <a:latin typeface="Lato" panose="020F050202020403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9197FB-F3CB-764A-BCF0-2D4D6E8D5616}" type="slidenum">
              <a:rPr lang="en-US" smtClean="0"/>
              <a:t>1</a:t>
            </a:fld>
            <a:endParaRPr lang="en-US" dirty="0"/>
          </a:p>
        </p:txBody>
      </p:sp>
    </p:spTree>
    <p:extLst>
      <p:ext uri="{BB962C8B-B14F-4D97-AF65-F5344CB8AC3E}">
        <p14:creationId xmlns:p14="http://schemas.microsoft.com/office/powerpoint/2010/main" val="3648166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t>‹#›</a:t>
            </a:fld>
            <a:endParaRPr lang="en-US" dirty="0"/>
          </a:p>
        </p:txBody>
      </p:sp>
      <p:sp>
        <p:nvSpPr>
          <p:cNvPr id="7" name="Title 1"/>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A3FB6-05D5-4698-58CB-46926ED4DF34}"/>
              </a:ext>
            </a:extLst>
          </p:cNvPr>
          <p:cNvSpPr>
            <a:spLocks noGrp="1"/>
          </p:cNvSpPr>
          <p:nvPr>
            <p:ph type="dt" sz="half" idx="10"/>
          </p:nvPr>
        </p:nvSpPr>
        <p:spPr/>
        <p:txBody>
          <a:bodyPr/>
          <a:lstStyle/>
          <a:p>
            <a:fld id="{7EC45F66-3BDB-4A8F-940D-427845B61DFE}" type="datetimeFigureOut">
              <a:rPr lang="en-IN" smtClean="0"/>
              <a:t>08-05-2023</a:t>
            </a:fld>
            <a:endParaRPr lang="en-IN"/>
          </a:p>
        </p:txBody>
      </p:sp>
      <p:sp>
        <p:nvSpPr>
          <p:cNvPr id="3" name="Footer Placeholder 2">
            <a:extLst>
              <a:ext uri="{FF2B5EF4-FFF2-40B4-BE49-F238E27FC236}">
                <a16:creationId xmlns:a16="http://schemas.microsoft.com/office/drawing/2014/main" id="{04850B5C-0634-65DF-D3D9-7C20EFD34CB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FBA1710-048C-6275-06AC-1B153A8ABE97}"/>
              </a:ext>
            </a:extLst>
          </p:cNvPr>
          <p:cNvSpPr>
            <a:spLocks noGrp="1"/>
          </p:cNvSpPr>
          <p:nvPr>
            <p:ph type="sldNum" sz="quarter" idx="12"/>
          </p:nvPr>
        </p:nvSpPr>
        <p:spPr/>
        <p:txBody>
          <a:bodyPr/>
          <a:lstStyle/>
          <a:p>
            <a:fld id="{9C87C68B-7332-4F4B-9FDB-2B163BBC4FC3}" type="slidenum">
              <a:rPr lang="en-IN" smtClean="0"/>
              <a:t>‹#›</a:t>
            </a:fld>
            <a:endParaRPr lang="en-IN"/>
          </a:p>
        </p:txBody>
      </p:sp>
    </p:spTree>
    <p:extLst>
      <p:ext uri="{BB962C8B-B14F-4D97-AF65-F5344CB8AC3E}">
        <p14:creationId xmlns:p14="http://schemas.microsoft.com/office/powerpoint/2010/main" val="2648383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07BD-7D50-49B6-B47B-266DFC7682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64D2D6-C15E-3ABA-3957-9FEBC4EA3B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277568-D194-E35E-3F88-C0A21908DDF3}"/>
              </a:ext>
            </a:extLst>
          </p:cNvPr>
          <p:cNvSpPr>
            <a:spLocks noGrp="1"/>
          </p:cNvSpPr>
          <p:nvPr>
            <p:ph type="dt" sz="half" idx="10"/>
          </p:nvPr>
        </p:nvSpPr>
        <p:spPr/>
        <p:txBody>
          <a:bodyPr/>
          <a:lstStyle/>
          <a:p>
            <a:fld id="{7EC45F66-3BDB-4A8F-940D-427845B61DFE}" type="datetimeFigureOut">
              <a:rPr lang="en-IN" smtClean="0"/>
              <a:t>08-05-2023</a:t>
            </a:fld>
            <a:endParaRPr lang="en-IN"/>
          </a:p>
        </p:txBody>
      </p:sp>
      <p:sp>
        <p:nvSpPr>
          <p:cNvPr id="5" name="Footer Placeholder 4">
            <a:extLst>
              <a:ext uri="{FF2B5EF4-FFF2-40B4-BE49-F238E27FC236}">
                <a16:creationId xmlns:a16="http://schemas.microsoft.com/office/drawing/2014/main" id="{CF052D0E-A8DD-5945-9C3B-9CEB80550D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D2A0D3D-7012-CA39-3175-736E1DA1E20E}"/>
              </a:ext>
            </a:extLst>
          </p:cNvPr>
          <p:cNvSpPr>
            <a:spLocks noGrp="1"/>
          </p:cNvSpPr>
          <p:nvPr>
            <p:ph type="sldNum" sz="quarter" idx="12"/>
          </p:nvPr>
        </p:nvSpPr>
        <p:spPr/>
        <p:txBody>
          <a:bodyPr/>
          <a:lstStyle/>
          <a:p>
            <a:fld id="{9C87C68B-7332-4F4B-9FDB-2B163BBC4FC3}" type="slidenum">
              <a:rPr lang="en-IN" smtClean="0"/>
              <a:t>‹#›</a:t>
            </a:fld>
            <a:endParaRPr lang="en-IN"/>
          </a:p>
        </p:txBody>
      </p:sp>
    </p:spTree>
    <p:extLst>
      <p:ext uri="{BB962C8B-B14F-4D97-AF65-F5344CB8AC3E}">
        <p14:creationId xmlns:p14="http://schemas.microsoft.com/office/powerpoint/2010/main" val="249653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t>‹#›</a:t>
            </a:fld>
            <a:endParaRPr lang="en-US" dirty="0"/>
          </a:p>
        </p:txBody>
      </p:sp>
      <p:sp>
        <p:nvSpPr>
          <p:cNvPr id="7" name="Title 1"/>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pic>
        <p:nvPicPr>
          <p:cNvPr id="14"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0" name="Content Placeholder 2"/>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4" name="Slide Number Placeholder 3"/>
          <p:cNvSpPr>
            <a:spLocks noGrp="1"/>
          </p:cNvSpPr>
          <p:nvPr>
            <p:ph type="sldNum" sz="quarter" idx="29"/>
          </p:nvPr>
        </p:nvSpPr>
        <p:spPr/>
        <p:txBody>
          <a:bodyPr/>
          <a:lstStyle/>
          <a:p>
            <a:fld id="{71D00C28-2252-7A46-BDE1-23546EACCE2C}"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3" name="Slide Number Placeholder 2"/>
          <p:cNvSpPr>
            <a:spLocks noGrp="1"/>
          </p:cNvSpPr>
          <p:nvPr>
            <p:ph type="sldNum" sz="quarter" idx="29"/>
          </p:nvPr>
        </p:nvSpPr>
        <p:spPr/>
        <p:txBody>
          <a:bodyPr/>
          <a:lstStyle/>
          <a:p>
            <a:fld id="{71D00C28-2252-7A46-BDE1-23546EACCE2C}"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16" name="Text Placeholder 6"/>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5" name="1"/>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“Large quote”</a:t>
            </a:r>
          </a:p>
        </p:txBody>
      </p:sp>
      <p:sp>
        <p:nvSpPr>
          <p:cNvPr id="17" name="Text Placeholder 4"/>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5" name="3b"/>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6" name="3a"/>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7" name="4a"/>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8" name="4"/>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19" name="3"/>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0" name="2"/>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1" name="1"/>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2" name="1a"/>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3" name="3b"/>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4" name="3a"/>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5" name="4a"/>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6" name="4"/>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7" name="3"/>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8" name="2"/>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9" name="1"/>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30" name="1"/>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pic>
        <p:nvPicPr>
          <p:cNvPr id="14"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6"/>
          <p:cNvSpPr>
            <a:spLocks noGrp="1"/>
          </p:cNvSpPr>
          <p:nvPr>
            <p:ph type="ftr" sz="quarter" idx="11"/>
          </p:nvPr>
        </p:nvSpPr>
        <p:spPr>
          <a:xfrm>
            <a:off x="4038600" y="6491344"/>
            <a:ext cx="4114800" cy="217056"/>
          </a:xfrm>
        </p:spPr>
        <p:txBody>
          <a:bodyPr/>
          <a:lstStyle>
            <a:lvl1pPr>
              <a:defRPr>
                <a:solidFill>
                  <a:schemeClr val="tx1"/>
                </a:solidFill>
              </a:defRPr>
            </a:lvl1pPr>
          </a:lstStyle>
          <a:p>
            <a:endParaRPr lang="en-US" dirty="0"/>
          </a:p>
        </p:txBody>
      </p:sp>
      <p:sp>
        <p:nvSpPr>
          <p:cNvPr id="5" name="Slide Number Placeholder 7"/>
          <p:cNvSpPr>
            <a:spLocks noGrp="1"/>
          </p:cNvSpPr>
          <p:nvPr>
            <p:ph type="sldNum" sz="quarter" idx="12"/>
          </p:nvPr>
        </p:nvSpPr>
        <p:spPr>
          <a:xfrm>
            <a:off x="9414075" y="6561831"/>
            <a:ext cx="2743200" cy="217056"/>
          </a:xfrm>
        </p:spPr>
        <p:txBody>
          <a:bodyPr/>
          <a:lstStyle>
            <a:lvl1pPr>
              <a:defRPr>
                <a:solidFill>
                  <a:schemeClr val="tx1"/>
                </a:solidFill>
              </a:defRPr>
            </a:lvl1pPr>
          </a:lstStyle>
          <a:p>
            <a:fld id="{71D00C28-2252-7A46-BDE1-23546EACCE2C}" type="slidenum">
              <a:rPr lang="en-US" smtClean="0"/>
              <a:t>‹#›</a:t>
            </a:fld>
            <a:endParaRPr lang="en-US" dirty="0"/>
          </a:p>
        </p:txBody>
      </p:sp>
      <p:sp>
        <p:nvSpPr>
          <p:cNvPr id="7" name="Title 1"/>
          <p:cNvSpPr>
            <a:spLocks noGrp="1"/>
          </p:cNvSpPr>
          <p:nvPr>
            <p:ph type="title"/>
          </p:nvPr>
        </p:nvSpPr>
        <p:spPr>
          <a:xfrm>
            <a:off x="309880" y="365125"/>
            <a:ext cx="11577320" cy="701675"/>
          </a:xfrm>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0" name="Content Placeholder 2"/>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430" indent="0" algn="ctr">
              <a:buNone/>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4" name="Slide Number Placeholder 3"/>
          <p:cNvSpPr>
            <a:spLocks noGrp="1"/>
          </p:cNvSpPr>
          <p:nvPr>
            <p:ph type="sldNum" sz="quarter" idx="29"/>
          </p:nvPr>
        </p:nvSpPr>
        <p:spPr/>
        <p:txBody>
          <a:bodyPr/>
          <a:lstStyle/>
          <a:p>
            <a:fld id="{71D00C28-2252-7A46-BDE1-23546EACCE2C}" type="slidenum">
              <a:rPr lang="en-US" smtClean="0"/>
              <a:t>‹#›</a:t>
            </a:fld>
            <a:endParaRPr lang="en-US" dirty="0"/>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3" name="Slide Number Placeholder 2"/>
          <p:cNvSpPr>
            <a:spLocks noGrp="1"/>
          </p:cNvSpPr>
          <p:nvPr>
            <p:ph type="sldNum" sz="quarter" idx="29"/>
          </p:nvPr>
        </p:nvSpPr>
        <p:spPr/>
        <p:txBody>
          <a:bodyPr/>
          <a:lstStyle/>
          <a:p>
            <a:fld id="{71D00C28-2252-7A46-BDE1-23546EACCE2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0" name="Text Placeholder 8"/>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1" name="Text Placeholder 8"/>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22" name="Text Placeholder 8"/>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430" lvl="1" indent="0" algn="ctr">
              <a:buNone/>
            </a:pPr>
            <a:r>
              <a:rPr lang="en-US" dirty="0"/>
              <a:t>Second level</a:t>
            </a:r>
          </a:p>
        </p:txBody>
      </p:sp>
      <p:sp>
        <p:nvSpPr>
          <p:cNvPr id="16" name="Text Placeholder 6"/>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p:cNvSpPr>
            <a:spLocks noGrp="1"/>
          </p:cNvSpPr>
          <p:nvPr>
            <p:ph type="ftr" sz="quarter" idx="29"/>
          </p:nvPr>
        </p:nvSpPr>
        <p:spPr/>
        <p:txBody>
          <a:bodyPr/>
          <a:lstStyle/>
          <a:p>
            <a:endParaRPr lang="en-US" dirty="0"/>
          </a:p>
        </p:txBody>
      </p:sp>
      <p:sp>
        <p:nvSpPr>
          <p:cNvPr id="7" name="Slide Number Placeholder 6"/>
          <p:cNvSpPr>
            <a:spLocks noGrp="1"/>
          </p:cNvSpPr>
          <p:nvPr>
            <p:ph type="sldNum" sz="quarter" idx="30"/>
          </p:nvPr>
        </p:nvSpPr>
        <p:spPr/>
        <p:txBody>
          <a:bodyPr/>
          <a:lstStyle/>
          <a:p>
            <a:fld id="{71D00C28-2252-7A46-BDE1-23546EACCE2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t>‹#›</a:t>
            </a:fld>
            <a:endParaRPr lang="en-US" dirty="0"/>
          </a:p>
        </p:txBody>
      </p:sp>
      <p:sp>
        <p:nvSpPr>
          <p:cNvPr id="15" name="1"/>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“Large quote”</a:t>
            </a:r>
          </a:p>
        </p:txBody>
      </p:sp>
      <p:sp>
        <p:nvSpPr>
          <p:cNvPr id="17" name="Text Placeholder 4"/>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5" name="3b"/>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6" name="3a"/>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7" name="4a"/>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18" name="4"/>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19" name="3"/>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0" name="2"/>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1" name="1"/>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2" name="1a"/>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3" name="3b"/>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4" name="3a"/>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5" name="4a"/>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Click to edit text</a:t>
            </a:r>
          </a:p>
        </p:txBody>
      </p:sp>
      <p:sp>
        <p:nvSpPr>
          <p:cNvPr id="26" name="4"/>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7" name="3"/>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8" name="2"/>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29" name="1"/>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icon</a:t>
            </a:r>
          </a:p>
        </p:txBody>
      </p:sp>
      <p:sp>
        <p:nvSpPr>
          <p:cNvPr id="30" name="1"/>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295" indent="0">
              <a:spcAft>
                <a:spcPts val="600"/>
              </a:spcAft>
              <a:buFont typeface="Arial" panose="020B0604020202020204" pitchFamily="34" charset="0"/>
              <a:buNone/>
              <a:defRPr sz="1400"/>
            </a:lvl2pPr>
            <a:lvl3pPr marL="384175" indent="0">
              <a:spcAft>
                <a:spcPts val="600"/>
              </a:spcAft>
              <a:buFont typeface="Arial" panose="020B0604020202020204" pitchFamily="34" charset="0"/>
              <a:buNone/>
              <a:defRPr sz="1400"/>
            </a:lvl3pPr>
            <a:lvl4pPr marL="567055" indent="0">
              <a:spcAft>
                <a:spcPts val="600"/>
              </a:spcAft>
              <a:buFont typeface="Arial" panose="020B0604020202020204" pitchFamily="34" charset="0"/>
              <a:buNone/>
              <a:defRPr sz="1400"/>
            </a:lvl4pPr>
            <a:lvl5pPr marL="749935"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t>‹#›</a:t>
            </a:fld>
            <a:endParaRPr lang="en-US" dirty="0"/>
          </a:p>
        </p:txBody>
      </p:sp>
      <p:sp>
        <p:nvSpPr>
          <p:cNvPr id="18" name="Freeform 17"/>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t>‹#›</a:t>
            </a:fld>
            <a:endParaRPr lang="en-US" dirty="0"/>
          </a:p>
        </p:txBody>
      </p:sp>
      <p:sp>
        <p:nvSpPr>
          <p:cNvPr id="18" name="Freeform 17"/>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A4A7F7-9155-7A65-B29D-124D15191EB4}"/>
              </a:ext>
            </a:extLst>
          </p:cNvPr>
          <p:cNvSpPr>
            <a:spLocks noGrp="1"/>
          </p:cNvSpPr>
          <p:nvPr>
            <p:ph type="sldNum" sz="quarter" idx="12"/>
          </p:nvPr>
        </p:nvSpPr>
        <p:spPr/>
        <p:txBody>
          <a:bodyPr/>
          <a:lstStyle/>
          <a:p>
            <a:fld id="{9C87C68B-7332-4F4B-9FDB-2B163BBC4FC3}" type="slidenum">
              <a:rPr lang="en-IN" smtClean="0"/>
              <a:t>1</a:t>
            </a:fld>
            <a:endParaRPr lang="en-IN"/>
          </a:p>
        </p:txBody>
      </p:sp>
      <p:sp>
        <p:nvSpPr>
          <p:cNvPr id="3" name="Title 2">
            <a:extLst>
              <a:ext uri="{FF2B5EF4-FFF2-40B4-BE49-F238E27FC236}">
                <a16:creationId xmlns:a16="http://schemas.microsoft.com/office/drawing/2014/main" id="{8585A10C-D1E9-0E02-4A5A-D3FB5B9D7762}"/>
              </a:ext>
            </a:extLst>
          </p:cNvPr>
          <p:cNvSpPr>
            <a:spLocks noGrp="1"/>
          </p:cNvSpPr>
          <p:nvPr>
            <p:ph type="title" idx="4294967295"/>
          </p:nvPr>
        </p:nvSpPr>
        <p:spPr>
          <a:xfrm>
            <a:off x="614363" y="365125"/>
            <a:ext cx="11577637" cy="701675"/>
          </a:xfrm>
        </p:spPr>
        <p:txBody>
          <a:bodyPr/>
          <a:lstStyle/>
          <a:p>
            <a:r>
              <a:rPr lang="en-US" dirty="0">
                <a:solidFill>
                  <a:schemeClr val="tx1"/>
                </a:solidFill>
              </a:rPr>
              <a:t>Create Diversity in Your Clubs</a:t>
            </a:r>
          </a:p>
        </p:txBody>
      </p:sp>
      <p:pic>
        <p:nvPicPr>
          <p:cNvPr id="6" name="Picture 5">
            <a:extLst>
              <a:ext uri="{FF2B5EF4-FFF2-40B4-BE49-F238E27FC236}">
                <a16:creationId xmlns:a16="http://schemas.microsoft.com/office/drawing/2014/main" id="{CA7D0424-C974-FE10-9DBB-F3E0475F3E27}"/>
              </a:ext>
            </a:extLst>
          </p:cNvPr>
          <p:cNvPicPr>
            <a:picLocks noChangeAspect="1"/>
          </p:cNvPicPr>
          <p:nvPr/>
        </p:nvPicPr>
        <p:blipFill>
          <a:blip r:embed="rId3"/>
          <a:stretch>
            <a:fillRect/>
          </a:stretch>
        </p:blipFill>
        <p:spPr>
          <a:xfrm>
            <a:off x="4417670" y="1222817"/>
            <a:ext cx="1171429" cy="1171429"/>
          </a:xfrm>
          <a:prstGeom prst="rect">
            <a:avLst/>
          </a:prstGeom>
        </p:spPr>
      </p:pic>
      <p:sp>
        <p:nvSpPr>
          <p:cNvPr id="10" name="TextBox 9">
            <a:extLst>
              <a:ext uri="{FF2B5EF4-FFF2-40B4-BE49-F238E27FC236}">
                <a16:creationId xmlns:a16="http://schemas.microsoft.com/office/drawing/2014/main" id="{89744138-72EC-BC57-C284-E54B2396ABDE}"/>
              </a:ext>
            </a:extLst>
          </p:cNvPr>
          <p:cNvSpPr txBox="1"/>
          <p:nvPr/>
        </p:nvSpPr>
        <p:spPr>
          <a:xfrm>
            <a:off x="309880" y="1519501"/>
            <a:ext cx="5616358" cy="2246769"/>
          </a:xfrm>
          <a:prstGeom prst="rect">
            <a:avLst/>
          </a:prstGeom>
          <a:noFill/>
        </p:spPr>
        <p:txBody>
          <a:bodyPr wrap="square">
            <a:spAutoFit/>
          </a:bodyPr>
          <a:lstStyle/>
          <a:p>
            <a:pPr marL="0" marR="0">
              <a:spcBef>
                <a:spcPts val="0"/>
              </a:spcBef>
              <a:spcAft>
                <a:spcPts val="0"/>
              </a:spcAft>
            </a:pPr>
            <a:r>
              <a:rPr lang="en-US" sz="2800" b="1" dirty="0">
                <a:solidFill>
                  <a:srgbClr val="2B94AB"/>
                </a:solidFill>
                <a:effectLst/>
                <a:latin typeface="Arial" panose="020B0604020202020204" pitchFamily="34" charset="0"/>
                <a:ea typeface="Calibri" panose="020F0502020204030204" pitchFamily="34" charset="0"/>
              </a:rPr>
              <a:t>1. Create a welcoming community.</a:t>
            </a:r>
            <a:endParaRPr lang="en-US" sz="2000" dirty="0">
              <a:effectLst/>
              <a:latin typeface="Calibri" panose="020F0502020204030204" pitchFamily="34" charset="0"/>
              <a:ea typeface="Calibri" panose="020F0502020204030204" pitchFamily="34" charset="0"/>
            </a:endParaRPr>
          </a:p>
          <a:p>
            <a:r>
              <a:rPr lang="en-US" sz="1400" dirty="0">
                <a:solidFill>
                  <a:srgbClr val="000000"/>
                </a:solidFill>
                <a:effectLst/>
                <a:latin typeface="Arial" panose="020B0604020202020204" pitchFamily="34" charset="0"/>
                <a:ea typeface="Calibri" panose="020F0502020204030204" pitchFamily="34" charset="0"/>
              </a:rPr>
              <a:t>Make space for different voices and viewpoints to be heard so your community can continue growing and be known for being inclusive. By being accommodating and welcoming, you make stronger connections as people will feel comfortable and supported. Remember, people act to their best abilities when they feel accepted and valued.</a:t>
            </a:r>
            <a:endParaRPr lang="en-US" sz="1400" dirty="0"/>
          </a:p>
        </p:txBody>
      </p:sp>
      <p:pic>
        <p:nvPicPr>
          <p:cNvPr id="13" name="Picture 12">
            <a:extLst>
              <a:ext uri="{FF2B5EF4-FFF2-40B4-BE49-F238E27FC236}">
                <a16:creationId xmlns:a16="http://schemas.microsoft.com/office/drawing/2014/main" id="{47936FB3-2E8A-CB1F-E512-E575F0F1F260}"/>
              </a:ext>
            </a:extLst>
          </p:cNvPr>
          <p:cNvPicPr>
            <a:picLocks noChangeAspect="1"/>
          </p:cNvPicPr>
          <p:nvPr/>
        </p:nvPicPr>
        <p:blipFill>
          <a:blip r:embed="rId4"/>
          <a:stretch>
            <a:fillRect/>
          </a:stretch>
        </p:blipFill>
        <p:spPr>
          <a:xfrm>
            <a:off x="11001150" y="1431925"/>
            <a:ext cx="701675" cy="701675"/>
          </a:xfrm>
          <a:prstGeom prst="rect">
            <a:avLst/>
          </a:prstGeom>
        </p:spPr>
      </p:pic>
      <p:sp>
        <p:nvSpPr>
          <p:cNvPr id="15" name="TextBox 14">
            <a:extLst>
              <a:ext uri="{FF2B5EF4-FFF2-40B4-BE49-F238E27FC236}">
                <a16:creationId xmlns:a16="http://schemas.microsoft.com/office/drawing/2014/main" id="{73024CAD-9673-07DE-E6AF-A96A4CD9C4C4}"/>
              </a:ext>
            </a:extLst>
          </p:cNvPr>
          <p:cNvSpPr txBox="1"/>
          <p:nvPr/>
        </p:nvSpPr>
        <p:spPr>
          <a:xfrm>
            <a:off x="6063363" y="1486305"/>
            <a:ext cx="5818757" cy="2031325"/>
          </a:xfrm>
          <a:prstGeom prst="rect">
            <a:avLst/>
          </a:prstGeom>
          <a:noFill/>
        </p:spPr>
        <p:txBody>
          <a:bodyPr wrap="square">
            <a:spAutoFit/>
          </a:bodyPr>
          <a:lstStyle/>
          <a:p>
            <a:pPr marL="0" marR="0">
              <a:spcBef>
                <a:spcPts val="0"/>
              </a:spcBef>
              <a:spcAft>
                <a:spcPts val="0"/>
              </a:spcAft>
            </a:pPr>
            <a:r>
              <a:rPr lang="en-US" sz="2800" b="1" dirty="0">
                <a:solidFill>
                  <a:srgbClr val="8C3F57"/>
                </a:solidFill>
                <a:effectLst/>
                <a:latin typeface="Arial" panose="020B0604020202020204" pitchFamily="34" charset="0"/>
                <a:ea typeface="Calibri" panose="020F0502020204030204" pitchFamily="34" charset="0"/>
              </a:rPr>
              <a:t>2. Pay attention to what is important.</a:t>
            </a:r>
            <a:endParaRPr lang="en-US" sz="2000" dirty="0">
              <a:effectLst/>
              <a:latin typeface="Calibri" panose="020F0502020204030204" pitchFamily="34" charset="0"/>
              <a:ea typeface="Calibri" panose="020F0502020204030204" pitchFamily="34" charset="0"/>
            </a:endParaRPr>
          </a:p>
          <a:p>
            <a:r>
              <a:rPr lang="en-US" sz="1400" dirty="0">
                <a:solidFill>
                  <a:srgbClr val="000000"/>
                </a:solidFill>
                <a:effectLst/>
                <a:latin typeface="Arial" panose="020B0604020202020204" pitchFamily="34" charset="0"/>
                <a:ea typeface="Calibri" panose="020F0502020204030204" pitchFamily="34" charset="0"/>
              </a:rPr>
              <a:t>Not everyone will celebrate the same holidays. Develop a cultural calendar and join in on the festive days. Build new traditions while driving more visibility to the differences represented in the members of your club and community. Also, be respectful of observed days that are more somber.</a:t>
            </a:r>
            <a:endParaRPr lang="en-US" sz="1400" dirty="0"/>
          </a:p>
        </p:txBody>
      </p:sp>
      <p:pic>
        <p:nvPicPr>
          <p:cNvPr id="16" name="Picture 15">
            <a:extLst>
              <a:ext uri="{FF2B5EF4-FFF2-40B4-BE49-F238E27FC236}">
                <a16:creationId xmlns:a16="http://schemas.microsoft.com/office/drawing/2014/main" id="{102FC0A7-BBC1-FB15-66D4-8951FB431BB4}"/>
              </a:ext>
            </a:extLst>
          </p:cNvPr>
          <p:cNvPicPr>
            <a:picLocks noChangeAspect="1"/>
          </p:cNvPicPr>
          <p:nvPr/>
        </p:nvPicPr>
        <p:blipFill>
          <a:blip r:embed="rId5"/>
          <a:stretch>
            <a:fillRect/>
          </a:stretch>
        </p:blipFill>
        <p:spPr>
          <a:xfrm>
            <a:off x="4629493" y="4123721"/>
            <a:ext cx="959606" cy="959606"/>
          </a:xfrm>
          <a:prstGeom prst="rect">
            <a:avLst/>
          </a:prstGeom>
        </p:spPr>
      </p:pic>
      <p:sp>
        <p:nvSpPr>
          <p:cNvPr id="18" name="TextBox 17">
            <a:extLst>
              <a:ext uri="{FF2B5EF4-FFF2-40B4-BE49-F238E27FC236}">
                <a16:creationId xmlns:a16="http://schemas.microsoft.com/office/drawing/2014/main" id="{B74561D3-1349-B54A-9187-5351F17370D1}"/>
              </a:ext>
            </a:extLst>
          </p:cNvPr>
          <p:cNvSpPr txBox="1"/>
          <p:nvPr/>
        </p:nvSpPr>
        <p:spPr>
          <a:xfrm>
            <a:off x="309880" y="4246106"/>
            <a:ext cx="5616358" cy="2246769"/>
          </a:xfrm>
          <a:prstGeom prst="rect">
            <a:avLst/>
          </a:prstGeom>
          <a:noFill/>
        </p:spPr>
        <p:txBody>
          <a:bodyPr wrap="square">
            <a:spAutoFit/>
          </a:bodyPr>
          <a:lstStyle/>
          <a:p>
            <a:pPr marL="0" marR="0">
              <a:spcBef>
                <a:spcPts val="0"/>
              </a:spcBef>
              <a:spcAft>
                <a:spcPts val="0"/>
              </a:spcAft>
            </a:pPr>
            <a:r>
              <a:rPr lang="en-US" sz="2800" b="1" dirty="0">
                <a:solidFill>
                  <a:srgbClr val="F5BD47"/>
                </a:solidFill>
                <a:effectLst/>
                <a:latin typeface="Arial" panose="020B0604020202020204" pitchFamily="34" charset="0"/>
                <a:ea typeface="Calibri" panose="020F0502020204030204" pitchFamily="34" charset="0"/>
              </a:rPr>
              <a:t>3. Build a learning </a:t>
            </a:r>
          </a:p>
          <a:p>
            <a:pPr marL="0" marR="0">
              <a:spcBef>
                <a:spcPts val="0"/>
              </a:spcBef>
              <a:spcAft>
                <a:spcPts val="0"/>
              </a:spcAft>
            </a:pPr>
            <a:r>
              <a:rPr lang="en-US" sz="2800" b="1" dirty="0">
                <a:solidFill>
                  <a:srgbClr val="F5BD47"/>
                </a:solidFill>
                <a:effectLst/>
                <a:latin typeface="Arial" panose="020B0604020202020204" pitchFamily="34" charset="0"/>
                <a:ea typeface="Calibri" panose="020F0502020204030204" pitchFamily="34" charset="0"/>
              </a:rPr>
              <a:t>environment.</a:t>
            </a:r>
            <a:endParaRPr lang="en-US" sz="2000" dirty="0">
              <a:effectLst/>
              <a:latin typeface="Calibri" panose="020F0502020204030204" pitchFamily="34" charset="0"/>
              <a:ea typeface="Calibri" panose="020F0502020204030204" pitchFamily="34" charset="0"/>
            </a:endParaRPr>
          </a:p>
          <a:p>
            <a:r>
              <a:rPr lang="en-US" sz="1400" dirty="0">
                <a:solidFill>
                  <a:srgbClr val="000000"/>
                </a:solidFill>
                <a:effectLst/>
                <a:latin typeface="Arial" panose="020B0604020202020204" pitchFamily="34" charset="0"/>
                <a:ea typeface="Calibri" panose="020F0502020204030204" pitchFamily="34" charset="0"/>
              </a:rPr>
              <a:t>Keep an open mind and let expression grow in a brave space. From attending cultural events such as book clubs, musical performances, art showings or film screenings to hosting guest speakers – there is an opportunity to highlight the journeys people across the globe take in their lives. While not all paths are the same, the spirit and heart of encouraging and supporting others are universal.</a:t>
            </a:r>
            <a:endParaRPr lang="en-US" sz="1400" dirty="0"/>
          </a:p>
        </p:txBody>
      </p:sp>
      <p:pic>
        <p:nvPicPr>
          <p:cNvPr id="19" name="Picture 18">
            <a:extLst>
              <a:ext uri="{FF2B5EF4-FFF2-40B4-BE49-F238E27FC236}">
                <a16:creationId xmlns:a16="http://schemas.microsoft.com/office/drawing/2014/main" id="{F2FF3A40-2C57-972E-120C-F62C3BA8CA08}"/>
              </a:ext>
            </a:extLst>
          </p:cNvPr>
          <p:cNvPicPr>
            <a:picLocks noChangeAspect="1"/>
          </p:cNvPicPr>
          <p:nvPr/>
        </p:nvPicPr>
        <p:blipFill>
          <a:blip r:embed="rId6"/>
          <a:stretch>
            <a:fillRect/>
          </a:stretch>
        </p:blipFill>
        <p:spPr>
          <a:xfrm>
            <a:off x="10597878" y="3910178"/>
            <a:ext cx="1386692" cy="1386692"/>
          </a:xfrm>
          <a:prstGeom prst="rect">
            <a:avLst/>
          </a:prstGeom>
        </p:spPr>
      </p:pic>
      <p:sp>
        <p:nvSpPr>
          <p:cNvPr id="21" name="TextBox 20">
            <a:extLst>
              <a:ext uri="{FF2B5EF4-FFF2-40B4-BE49-F238E27FC236}">
                <a16:creationId xmlns:a16="http://schemas.microsoft.com/office/drawing/2014/main" id="{625FAF23-8D45-DA64-59FD-47BAD72EE52C}"/>
              </a:ext>
            </a:extLst>
          </p:cNvPr>
          <p:cNvSpPr txBox="1"/>
          <p:nvPr/>
        </p:nvSpPr>
        <p:spPr>
          <a:xfrm>
            <a:off x="6096000" y="4206936"/>
            <a:ext cx="5969224" cy="2462213"/>
          </a:xfrm>
          <a:prstGeom prst="rect">
            <a:avLst/>
          </a:prstGeom>
          <a:noFill/>
        </p:spPr>
        <p:txBody>
          <a:bodyPr wrap="square">
            <a:spAutoFit/>
          </a:bodyPr>
          <a:lstStyle/>
          <a:p>
            <a:pPr marL="0" marR="0">
              <a:spcBef>
                <a:spcPts val="0"/>
              </a:spcBef>
              <a:spcAft>
                <a:spcPts val="0"/>
              </a:spcAft>
            </a:pPr>
            <a:r>
              <a:rPr lang="en-US" sz="2800" b="1" dirty="0">
                <a:solidFill>
                  <a:srgbClr val="9B74B3"/>
                </a:solidFill>
                <a:effectLst/>
                <a:latin typeface="Arial" panose="020B0604020202020204" pitchFamily="34" charset="0"/>
                <a:ea typeface="Calibri" panose="020F0502020204030204" pitchFamily="34" charset="0"/>
              </a:rPr>
              <a:t>4. Be mindful of </a:t>
            </a:r>
          </a:p>
          <a:p>
            <a:pPr marL="0" marR="0">
              <a:spcBef>
                <a:spcPts val="0"/>
              </a:spcBef>
              <a:spcAft>
                <a:spcPts val="0"/>
              </a:spcAft>
            </a:pPr>
            <a:r>
              <a:rPr lang="en-US" sz="2800" b="1" dirty="0">
                <a:solidFill>
                  <a:srgbClr val="9B74B3"/>
                </a:solidFill>
                <a:effectLst/>
                <a:latin typeface="Arial" panose="020B0604020202020204" pitchFamily="34" charset="0"/>
                <a:ea typeface="Calibri" panose="020F0502020204030204" pitchFamily="34" charset="0"/>
              </a:rPr>
              <a:t>barriers.</a:t>
            </a:r>
            <a:endParaRPr lang="en-US" sz="2000" dirty="0">
              <a:effectLst/>
              <a:latin typeface="Calibri" panose="020F0502020204030204" pitchFamily="34" charset="0"/>
              <a:ea typeface="Calibri" panose="020F0502020204030204" pitchFamily="34" charset="0"/>
            </a:endParaRPr>
          </a:p>
          <a:p>
            <a:r>
              <a:rPr lang="en-US" sz="1400" dirty="0">
                <a:solidFill>
                  <a:srgbClr val="000000"/>
                </a:solidFill>
                <a:effectLst/>
                <a:latin typeface="Arial" panose="020B0604020202020204" pitchFamily="34" charset="0"/>
                <a:ea typeface="Calibri" panose="020F0502020204030204" pitchFamily="34" charset="0"/>
              </a:rPr>
              <a:t>Differences in language can be frightening to people as they do not want to misspeak in their second or third language. Try to avoid jargon or phrases that do not translate well or could be misunderstood as offensive. Generational barriers can also prevent the easiest flow of communication. Offer trainings to get members on the same platform or remind the group to communicate in ways where everyone can get the message. </a:t>
            </a:r>
            <a:endParaRPr lang="en-US" sz="1400" dirty="0"/>
          </a:p>
        </p:txBody>
      </p:sp>
    </p:spTree>
    <p:extLst>
      <p:ext uri="{BB962C8B-B14F-4D97-AF65-F5344CB8AC3E}">
        <p14:creationId xmlns:p14="http://schemas.microsoft.com/office/powerpoint/2010/main" val="3358369293"/>
      </p:ext>
    </p:extLst>
  </p:cSld>
  <p:clrMapOvr>
    <a:masterClrMapping/>
  </p:clrMapOvr>
</p:sld>
</file>

<file path=ppt/theme/theme1.xml><?xml version="1.0" encoding="utf-8"?>
<a:theme xmlns:a="http://schemas.openxmlformats.org/drawingml/2006/main" name="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19183</TotalTime>
  <Words>292</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Lato Black</vt:lpstr>
      <vt:lpstr>Calibri</vt:lpstr>
      <vt:lpstr>Lato</vt:lpstr>
      <vt:lpstr>Zonta</vt:lpstr>
      <vt:lpstr>1_Zonta</vt:lpstr>
      <vt:lpstr>Create Diversity in Your Clubs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Johnston</dc:creator>
  <cp:lastModifiedBy>Kate Edrinn</cp:lastModifiedBy>
  <cp:revision>168</cp:revision>
  <cp:lastPrinted>2023-01-26T15:46:15Z</cp:lastPrinted>
  <dcterms:created xsi:type="dcterms:W3CDTF">2020-09-22T17:13:00Z</dcterms:created>
  <dcterms:modified xsi:type="dcterms:W3CDTF">2023-05-08T21:11:06Z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53933883E56C47FABC719F210DD38317</vt:lpwstr>
  </property>
  <property fmtid="{D5CDD505-2E9C-101B-9397-08002B2CF9AE}" pid="3" name="KSOProductBuildVer">
    <vt:lpwstr>1033-11.2.0.11380</vt:lpwstr>
  </property>
</Properties>
</file>