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>
      <p:cViewPr varScale="1">
        <p:scale>
          <a:sx n="73" d="100"/>
          <a:sy n="73" d="100"/>
        </p:scale>
        <p:origin x="314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BE14-5744-4B1B-A3CC-70A3EF90059E}" type="datetimeFigureOut">
              <a:rPr lang="en-GB" smtClean="0"/>
              <a:t>28/04/2025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644FD-7EEB-4238-A40B-94DF8AF441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1446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BE14-5744-4B1B-A3CC-70A3EF90059E}" type="datetimeFigureOut">
              <a:rPr lang="en-GB" smtClean="0"/>
              <a:t>28/04/2025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644FD-7EEB-4238-A40B-94DF8AF441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3001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BE14-5744-4B1B-A3CC-70A3EF90059E}" type="datetimeFigureOut">
              <a:rPr lang="en-GB" smtClean="0"/>
              <a:t>28/04/2025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644FD-7EEB-4238-A40B-94DF8AF441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1334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BE14-5744-4B1B-A3CC-70A3EF90059E}" type="datetimeFigureOut">
              <a:rPr lang="en-GB" smtClean="0"/>
              <a:t>28/04/2025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644FD-7EEB-4238-A40B-94DF8AF441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5020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BE14-5744-4B1B-A3CC-70A3EF90059E}" type="datetimeFigureOut">
              <a:rPr lang="en-GB" smtClean="0"/>
              <a:t>28/04/2025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644FD-7EEB-4238-A40B-94DF8AF441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414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BE14-5744-4B1B-A3CC-70A3EF90059E}" type="datetimeFigureOut">
              <a:rPr lang="en-GB" smtClean="0"/>
              <a:t>28/04/2025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644FD-7EEB-4238-A40B-94DF8AF441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399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BE14-5744-4B1B-A3CC-70A3EF90059E}" type="datetimeFigureOut">
              <a:rPr lang="en-GB" smtClean="0"/>
              <a:t>28/04/2025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644FD-7EEB-4238-A40B-94DF8AF441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3536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BE14-5744-4B1B-A3CC-70A3EF90059E}" type="datetimeFigureOut">
              <a:rPr lang="en-GB" smtClean="0"/>
              <a:t>28/04/2025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644FD-7EEB-4238-A40B-94DF8AF441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4872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BE14-5744-4B1B-A3CC-70A3EF90059E}" type="datetimeFigureOut">
              <a:rPr lang="en-GB" smtClean="0"/>
              <a:t>28/04/2025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644FD-7EEB-4238-A40B-94DF8AF441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6287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BE14-5744-4B1B-A3CC-70A3EF90059E}" type="datetimeFigureOut">
              <a:rPr lang="en-GB" smtClean="0"/>
              <a:t>28/04/2025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644FD-7EEB-4238-A40B-94DF8AF441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6542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BE14-5744-4B1B-A3CC-70A3EF90059E}" type="datetimeFigureOut">
              <a:rPr lang="en-GB" smtClean="0"/>
              <a:t>28/04/2025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644FD-7EEB-4238-A40B-94DF8AF441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4377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B46BE14-5744-4B1B-A3CC-70A3EF90059E}" type="datetimeFigureOut">
              <a:rPr lang="en-GB" smtClean="0"/>
              <a:t>28/04/2025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FD644FD-7EEB-4238-A40B-94DF8AF441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794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B101E9-3CF5-BE84-94A0-D0E09B3B89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5C9A2D8-3D5E-DEEC-515D-14F3E5BA8D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2" y="0"/>
            <a:ext cx="6851176" cy="9906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57BEAD-C3F0-9377-D364-9631AB25F7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6" b="90093" l="301" r="99900">
                        <a14:foregroundMark x1="6713" y1="34352" x2="6713" y2="34352"/>
                        <a14:foregroundMark x1="5912" y1="36389" x2="5912" y2="36389"/>
                        <a14:foregroundMark x1="5912" y1="39630" x2="5912" y2="39630"/>
                        <a14:foregroundMark x1="5912" y1="39630" x2="5912" y2="39630"/>
                        <a14:foregroundMark x1="5912" y1="39630" x2="5912" y2="39630"/>
                        <a14:foregroundMark x1="5010" y1="43056" x2="5010" y2="43056"/>
                        <a14:foregroundMark x1="4609" y1="44259" x2="5511" y2="51019"/>
                        <a14:foregroundMark x1="5511" y1="51019" x2="5912" y2="51481"/>
                        <a14:foregroundMark x1="5110" y1="41944" x2="5812" y2="64537"/>
                        <a14:foregroundMark x1="5812" y1="64537" x2="9118" y2="71204"/>
                        <a14:foregroundMark x1="9118" y1="71204" x2="12024" y2="61574"/>
                        <a14:foregroundMark x1="12024" y1="61574" x2="9619" y2="53611"/>
                        <a14:foregroundMark x1="9619" y1="53611" x2="9619" y2="53426"/>
                        <a14:foregroundMark x1="13126" y1="26481" x2="3908" y2="50093"/>
                        <a14:foregroundMark x1="3908" y1="50093" x2="4609" y2="36852"/>
                        <a14:foregroundMark x1="4609" y1="36852" x2="12826" y2="20556"/>
                        <a14:foregroundMark x1="34269" y1="4352" x2="26353" y2="9722"/>
                        <a14:foregroundMark x1="26353" y1="9722" x2="37976" y2="10648"/>
                        <a14:foregroundMark x1="37976" y1="10648" x2="56313" y2="7778"/>
                        <a14:foregroundMark x1="56313" y1="7778" x2="73547" y2="12222"/>
                        <a14:foregroundMark x1="73547" y1="12222" x2="64228" y2="2963"/>
                        <a14:foregroundMark x1="64228" y1="2963" x2="54609" y2="463"/>
                        <a14:foregroundMark x1="54609" y1="463" x2="45190" y2="648"/>
                        <a14:foregroundMark x1="45190" y1="648" x2="38076" y2="2870"/>
                        <a14:foregroundMark x1="18136" y1="18333" x2="27355" y2="23519"/>
                        <a14:foregroundMark x1="27355" y1="23519" x2="23948" y2="13426"/>
                        <a14:foregroundMark x1="23948" y1="13426" x2="27555" y2="8889"/>
                        <a14:foregroundMark x1="15832" y1="13704" x2="26353" y2="6759"/>
                        <a14:foregroundMark x1="71643" y1="6667" x2="81964" y2="13519"/>
                        <a14:foregroundMark x1="79158" y1="11852" x2="87174" y2="19167"/>
                        <a14:foregroundMark x1="87174" y1="19167" x2="93788" y2="33611"/>
                        <a14:foregroundMark x1="93788" y1="33611" x2="96794" y2="53611"/>
                        <a14:foregroundMark x1="96794" y1="53611" x2="93287" y2="62222"/>
                        <a14:foregroundMark x1="93287" y1="62222" x2="88277" y2="26667"/>
                        <a14:foregroundMark x1="88277" y1="26667" x2="75150" y2="12870"/>
                        <a14:foregroundMark x1="94790" y1="30926" x2="96994" y2="56759"/>
                        <a14:foregroundMark x1="96994" y1="56759" x2="91182" y2="72870"/>
                        <a14:foregroundMark x1="90633" y1="73333" x2="79760" y2="82500"/>
                        <a14:foregroundMark x1="91182" y1="72870" x2="90633" y2="73333"/>
                        <a14:foregroundMark x1="79760" y1="82500" x2="59519" y2="90185"/>
                        <a14:foregroundMark x1="59519" y1="90185" x2="34369" y2="88148"/>
                        <a14:foregroundMark x1="34369" y1="88148" x2="24449" y2="84630"/>
                        <a14:foregroundMark x1="24449" y1="84630" x2="11924" y2="72778"/>
                        <a14:foregroundMark x1="11924" y1="72778" x2="8317" y2="66667"/>
                        <a14:foregroundMark x1="8317" y1="66667" x2="37776" y2="86481"/>
                        <a14:foregroundMark x1="37776" y1="86481" x2="48096" y2="87315"/>
                        <a14:foregroundMark x1="48096" y1="87315" x2="61723" y2="86667"/>
                        <a14:foregroundMark x1="61723" y1="86667" x2="72144" y2="82963"/>
                        <a14:foregroundMark x1="72144" y1="82963" x2="77555" y2="77593"/>
                        <a14:foregroundMark x1="77555" y1="77593" x2="73246" y2="69722"/>
                        <a14:foregroundMark x1="73246" y1="69722" x2="28758" y2="28056"/>
                        <a14:foregroundMark x1="28758" y1="28056" x2="38377" y2="32870"/>
                        <a14:foregroundMark x1="38377" y1="32870" x2="59920" y2="58056"/>
                        <a14:foregroundMark x1="59920" y1="58056" x2="76353" y2="69259"/>
                        <a14:foregroundMark x1="85166" y1="64104" x2="87275" y2="62870"/>
                        <a14:foregroundMark x1="76353" y1="69259" x2="79835" y2="67222"/>
                        <a14:foregroundMark x1="87275" y1="62870" x2="91884" y2="55741"/>
                        <a14:foregroundMark x1="99766" y1="51852" x2="99900" y2="52593"/>
                        <a14:foregroundMark x1="95992" y1="30926" x2="99766" y2="51852"/>
                        <a14:foregroundMark x1="99440" y1="53426" x2="94790" y2="61852"/>
                        <a14:foregroundMark x1="301" y1="46204" x2="301" y2="46204"/>
                        <a14:foregroundMark x1="35872" y1="73704" x2="33467" y2="66481"/>
                        <a14:foregroundMark x1="33467" y1="66481" x2="35471" y2="54074"/>
                        <a14:foregroundMark x1="35471" y1="54074" x2="51202" y2="60926"/>
                        <a14:foregroundMark x1="51202" y1="60926" x2="56713" y2="73241"/>
                        <a14:foregroundMark x1="56713" y1="73241" x2="50000" y2="80370"/>
                        <a14:foregroundMark x1="50000" y1="80370" x2="40982" y2="79074"/>
                        <a14:foregroundMark x1="32766" y1="40463" x2="57615" y2="63148"/>
                        <a14:foregroundMark x1="57615" y1="63148" x2="59619" y2="76111"/>
                        <a14:foregroundMark x1="59619" y1="76111" x2="58717" y2="82685"/>
                        <a14:foregroundMark x1="58717" y1="82685" x2="38577" y2="82222"/>
                        <a14:foregroundMark x1="38577" y1="82222" x2="32665" y2="78148"/>
                        <a14:foregroundMark x1="32665" y1="78148" x2="29259" y2="72500"/>
                        <a14:foregroundMark x1="29259" y1="72500" x2="32565" y2="42222"/>
                        <a14:foregroundMark x1="64128" y1="65648" x2="64128" y2="65648"/>
                        <a14:foregroundMark x1="62525" y1="64630" x2="62525" y2="64630"/>
                        <a14:foregroundMark x1="61222" y1="62963" x2="61222" y2="62963"/>
                        <a14:foregroundMark x1="55411" y1="57500" x2="55411" y2="57500"/>
                        <a14:foregroundMark x1="48597" y1="50648" x2="48597" y2="50648"/>
                        <a14:foregroundMark x1="51503" y1="22130" x2="51503" y2="22130"/>
                        <a14:foregroundMark x1="35772" y1="9259" x2="34970" y2="18426"/>
                        <a14:foregroundMark x1="34970" y1="18426" x2="41082" y2="27130"/>
                        <a14:foregroundMark x1="41082" y1="27130" x2="62826" y2="45370"/>
                        <a14:foregroundMark x1="62826" y1="45370" x2="68938" y2="8426"/>
                        <a14:foregroundMark x1="68938" y1="8426" x2="35972" y2="8796"/>
                        <a14:foregroundMark x1="46894" y1="13056" x2="58918" y2="22130"/>
                        <a14:foregroundMark x1="58918" y1="22130" x2="51002" y2="26667"/>
                        <a14:foregroundMark x1="51002" y1="26667" x2="41984" y2="15278"/>
                        <a14:foregroundMark x1="41984" y1="15278" x2="44389" y2="14167"/>
                        <a14:foregroundMark x1="74048" y1="4815" x2="74048" y2="4815"/>
                        <a14:foregroundMark x1="71743" y1="59444" x2="71743" y2="59444"/>
                        <a14:foregroundMark x1="72144" y1="60093" x2="72144" y2="60093"/>
                        <a14:foregroundMark x1="99800" y1="52222" x2="99800" y2="52222"/>
                        <a14:foregroundMark x1="99800" y1="52130" x2="99800" y2="52130"/>
                        <a14:foregroundMark x1="99900" y1="52130" x2="99900" y2="52130"/>
                        <a14:foregroundMark x1="37675" y1="40741" x2="37675" y2="40741"/>
                        <a14:backgroundMark x1="79659" y1="63981" x2="82465" y2="64630"/>
                        <a14:backgroundMark x1="79659" y1="63148" x2="82866" y2="63148"/>
                        <a14:backgroundMark x1="82665" y1="67778" x2="82665" y2="67778"/>
                        <a14:backgroundMark x1="81563" y1="67222" x2="81563" y2="67222"/>
                        <a14:backgroundMark x1="81563" y1="67222" x2="81563" y2="67222"/>
                        <a14:backgroundMark x1="81563" y1="67222" x2="81563" y2="67222"/>
                        <a14:backgroundMark x1="83066" y1="65648" x2="83066" y2="65648"/>
                        <a14:backgroundMark x1="83066" y1="65648" x2="83066" y2="65648"/>
                        <a14:backgroundMark x1="83066" y1="65648" x2="83066" y2="65648"/>
                        <a14:backgroundMark x1="82265" y1="66667" x2="82565" y2="67222"/>
                        <a14:backgroundMark x1="80060" y1="65370" x2="83968" y2="64907"/>
                        <a14:backgroundMark x1="84870" y1="63889" x2="84669" y2="64074"/>
                        <a14:backgroundMark x1="84469" y1="64722" x2="84469" y2="64722"/>
                        <a14:backgroundMark x1="84569" y1="64537" x2="84569" y2="64537"/>
                        <a14:backgroundMark x1="84469" y1="64444" x2="84469" y2="64444"/>
                        <a14:backgroundMark x1="84970" y1="63981" x2="84970" y2="63981"/>
                        <a14:backgroundMark x1="85070" y1="63981" x2="85070" y2="63981"/>
                        <a14:backgroundMark x1="80762" y1="66944" x2="80762" y2="66944"/>
                        <a14:backgroundMark x1="80561" y1="66852" x2="80561" y2="66852"/>
                        <a14:backgroundMark x1="80461" y1="66852" x2="80461" y2="66852"/>
                        <a14:backgroundMark x1="80561" y1="66759" x2="80561" y2="66759"/>
                        <a14:backgroundMark x1="80160" y1="66852" x2="80160" y2="66852"/>
                        <a14:backgroundMark x1="80160" y1="67037" x2="80160" y2="67037"/>
                        <a14:backgroundMark x1="80461" y1="67037" x2="80461" y2="67037"/>
                        <a14:backgroundMark x1="91283" y1="72870" x2="91283" y2="72870"/>
                        <a14:backgroundMark x1="91283" y1="72778" x2="91283" y2="72778"/>
                        <a14:backgroundMark x1="91082" y1="73333" x2="91082" y2="73333"/>
                        <a14:backgroundMark x1="99800" y1="53426" x2="99800" y2="53426"/>
                        <a14:backgroundMark x1="99900" y1="53056" x2="99900" y2="53056"/>
                        <a14:backgroundMark x1="99699" y1="52778" x2="99699" y2="52778"/>
                        <a14:backgroundMark x1="99800" y1="52685" x2="99800" y2="52685"/>
                        <a14:backgroundMark x1="99800" y1="52500" x2="99800" y2="52500"/>
                        <a14:backgroundMark x1="99599" y1="53426" x2="99599" y2="53426"/>
                        <a14:backgroundMark x1="99599" y1="53241" x2="99599" y2="53241"/>
                        <a14:backgroundMark x1="99800" y1="52870" x2="99800" y2="52870"/>
                        <a14:backgroundMark x1="99800" y1="52315" x2="99800" y2="52315"/>
                        <a14:backgroundMark x1="99800" y1="51852" x2="99800" y2="51852"/>
                        <a14:backgroundMark x1="99800" y1="51944" x2="99800" y2="51944"/>
                        <a14:backgroundMark x1="99800" y1="52315" x2="99800" y2="52315"/>
                        <a14:backgroundMark x1="99800" y1="52315" x2="99800" y2="52315"/>
                        <a14:backgroundMark x1="99800" y1="51852" x2="99800" y2="51852"/>
                        <a14:backgroundMark x1="99900" y1="51667" x2="99900" y2="51667"/>
                        <a14:backgroundMark x1="99900" y1="51574" x2="99900" y2="515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66" y="3238630"/>
            <a:ext cx="3147624" cy="34062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E4AB1D-008C-7E0E-DEA0-22709420DBF2}"/>
              </a:ext>
            </a:extLst>
          </p:cNvPr>
          <p:cNvSpPr txBox="1"/>
          <p:nvPr/>
        </p:nvSpPr>
        <p:spPr>
          <a:xfrm>
            <a:off x="1401569" y="1021057"/>
            <a:ext cx="4530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solidFill>
                  <a:schemeClr val="bg1"/>
                </a:solidFill>
                <a:latin typeface="Dubai Light" panose="020B0303030403030204" pitchFamily="34" charset="-78"/>
                <a:ea typeface="DotumChe" panose="020B0503020000020004" pitchFamily="49" charset="-127"/>
                <a:cs typeface="Dubai Light" panose="020B0303030403030204" pitchFamily="34" charset="-78"/>
              </a:rPr>
              <a:t>Mobile Phones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3D5F0C-8728-AB1A-3E35-C48941109A5D}"/>
              </a:ext>
            </a:extLst>
          </p:cNvPr>
          <p:cNvSpPr txBox="1"/>
          <p:nvPr/>
        </p:nvSpPr>
        <p:spPr>
          <a:xfrm>
            <a:off x="2059786" y="208955"/>
            <a:ext cx="3041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bg1"/>
                </a:solidFill>
                <a:latin typeface="Dubai Light" panose="020B0303030403030204" pitchFamily="34" charset="-78"/>
                <a:ea typeface="DotumChe" panose="020B0503020000020004" pitchFamily="49" charset="-127"/>
                <a:cs typeface="Dubai Light" panose="020B0303030403030204" pitchFamily="34" charset="-78"/>
              </a:rPr>
              <a:t>Wavepower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124B9ED-4946-917E-B59F-82BFA9F84913}"/>
              </a:ext>
            </a:extLst>
          </p:cNvPr>
          <p:cNvCxnSpPr/>
          <p:nvPr/>
        </p:nvCxnSpPr>
        <p:spPr>
          <a:xfrm>
            <a:off x="304661" y="926715"/>
            <a:ext cx="620973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D493D698-9F69-C0DC-E515-53B781390F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337" y="7861743"/>
            <a:ext cx="3787126" cy="147732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71B2110-B0B7-6A4C-3040-3CEBE3519C5A}"/>
              </a:ext>
            </a:extLst>
          </p:cNvPr>
          <p:cNvSpPr txBox="1"/>
          <p:nvPr/>
        </p:nvSpPr>
        <p:spPr>
          <a:xfrm>
            <a:off x="324134" y="1805436"/>
            <a:ext cx="62097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600" dirty="0">
                <a:solidFill>
                  <a:schemeClr val="bg1"/>
                </a:solidFill>
                <a:latin typeface="Dubai Light" panose="020B0303030403030204" pitchFamily="34" charset="-78"/>
                <a:ea typeface="Calibri" panose="020F0502020204030204" pitchFamily="34" charset="0"/>
                <a:cs typeface="Dubai Light" panose="020B0303030403030204" pitchFamily="34" charset="-78"/>
              </a:rPr>
              <a:t>Wavepower prohibits all use of mobile phones or any devices in changing areas during </a:t>
            </a:r>
          </a:p>
          <a:p>
            <a:pPr algn="ctr"/>
            <a:r>
              <a:rPr lang="en-GB" sz="2600" dirty="0">
                <a:solidFill>
                  <a:schemeClr val="bg1"/>
                </a:solidFill>
                <a:latin typeface="Dubai Light" panose="020B0303030403030204" pitchFamily="34" charset="-78"/>
                <a:ea typeface="Calibri" panose="020F0502020204030204" pitchFamily="34" charset="0"/>
                <a:cs typeface="Dubai Light" panose="020B0303030403030204" pitchFamily="34" charset="-78"/>
              </a:rPr>
              <a:t>Swim England regulated activity.</a:t>
            </a:r>
          </a:p>
          <a:p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9DD5DDE-381C-57B6-167B-85BA2B49F727}"/>
              </a:ext>
            </a:extLst>
          </p:cNvPr>
          <p:cNvSpPr txBox="1"/>
          <p:nvPr/>
        </p:nvSpPr>
        <p:spPr>
          <a:xfrm>
            <a:off x="406738" y="6623237"/>
            <a:ext cx="60445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solidFill>
                  <a:schemeClr val="bg1"/>
                </a:solidFill>
                <a:latin typeface="Dubai Light" panose="020B0303030403030204" pitchFamily="34" charset="-78"/>
                <a:ea typeface="Calibri" panose="020F0502020204030204" pitchFamily="34" charset="0"/>
                <a:cs typeface="Dubai Light" panose="020B0303030403030204" pitchFamily="34" charset="-78"/>
              </a:rPr>
              <a:t>Keep it in your bag!</a:t>
            </a:r>
            <a:endParaRPr lang="en-GB" sz="6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F30FC55-8AF0-2622-BA7E-FF76CE276ECD}"/>
              </a:ext>
            </a:extLst>
          </p:cNvPr>
          <p:cNvSpPr txBox="1"/>
          <p:nvPr/>
        </p:nvSpPr>
        <p:spPr>
          <a:xfrm>
            <a:off x="84664" y="8009789"/>
            <a:ext cx="34095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600" dirty="0">
                <a:solidFill>
                  <a:schemeClr val="bg1"/>
                </a:solidFill>
                <a:latin typeface="Dubai Light" panose="020B0303030403030204" pitchFamily="34" charset="-78"/>
                <a:ea typeface="Calibri" panose="020F0502020204030204" pitchFamily="34" charset="0"/>
                <a:cs typeface="Dubai Light" panose="020B0303030403030204" pitchFamily="34" charset="-78"/>
              </a:rPr>
              <a:t>Keep your mobile phone in your bag whilst in the changing area.</a:t>
            </a:r>
          </a:p>
          <a:p>
            <a:pPr algn="ctr"/>
            <a:r>
              <a:rPr lang="en-GB" sz="2400" dirty="0">
                <a:solidFill>
                  <a:schemeClr val="bg1"/>
                </a:solidFill>
                <a:latin typeface="Dubai Light" panose="020B0303030403030204" pitchFamily="34" charset="-78"/>
                <a:ea typeface="Calibri" panose="020F0502020204030204" pitchFamily="34" charset="0"/>
                <a:cs typeface="Dubai Light" panose="020B0303030403030204" pitchFamily="34" charset="-78"/>
              </a:rPr>
              <a:t> </a:t>
            </a:r>
          </a:p>
          <a:p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D25F75-B5AF-D20F-DF0F-852343E8D4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930" b="92658" l="8405" r="93997">
                        <a14:foregroundMark x1="19554" y1="25110" x2="33619" y2="9692"/>
                        <a14:foregroundMark x1="33619" y1="9692" x2="52316" y2="7342"/>
                        <a14:foregroundMark x1="52316" y1="7342" x2="76672" y2="8223"/>
                        <a14:foregroundMark x1="76672" y1="8223" x2="89365" y2="20117"/>
                        <a14:foregroundMark x1="89365" y1="20117" x2="67581" y2="27753"/>
                        <a14:foregroundMark x1="91424" y1="48018" x2="93997" y2="64464"/>
                        <a14:foregroundMark x1="93997" y1="64464" x2="85763" y2="67695"/>
                        <a14:foregroundMark x1="74443" y1="60352" x2="79074" y2="60646"/>
                        <a14:foregroundMark x1="75986" y1="66667" x2="75986" y2="66667"/>
                        <a14:foregroundMark x1="75129" y1="67107" x2="75129" y2="67107"/>
                        <a14:foregroundMark x1="74614" y1="62408" x2="77187" y2="61821"/>
                        <a14:foregroundMark x1="74614" y1="63730" x2="76158" y2="71366"/>
                        <a14:foregroundMark x1="22470" y1="47430" x2="29331" y2="52129"/>
                        <a14:foregroundMark x1="10292" y1="52717" x2="9949" y2="70338"/>
                        <a14:foregroundMark x1="9949" y1="70338" x2="16123" y2="84728"/>
                        <a14:foregroundMark x1="16123" y1="84728" x2="57976" y2="92658"/>
                        <a14:foregroundMark x1="57976" y1="92658" x2="79074" y2="87959"/>
                        <a14:foregroundMark x1="79074" y1="87959" x2="73585" y2="59031"/>
                        <a14:foregroundMark x1="73585" y1="59031" x2="46141" y2="45962"/>
                        <a14:foregroundMark x1="15437" y1="58884" x2="16638" y2="75918"/>
                        <a14:foregroundMark x1="16638" y1="75918" x2="40995" y2="68576"/>
                        <a14:foregroundMark x1="40995" y1="68576" x2="62436" y2="81057"/>
                        <a14:foregroundMark x1="62436" y1="81057" x2="62607" y2="80910"/>
                        <a14:foregroundMark x1="17324" y1="61968" x2="50086" y2="64317"/>
                        <a14:foregroundMark x1="13894" y1="60499" x2="14751" y2="72834"/>
                        <a14:foregroundMark x1="8405" y1="70925" x2="20412" y2="80617"/>
                        <a14:foregroundMark x1="37393" y1="66520" x2="45455" y2="82379"/>
                        <a14:foregroundMark x1="45455" y1="82379" x2="20240" y2="81204"/>
                        <a14:foregroundMark x1="44940" y1="66226" x2="54202" y2="80176"/>
                        <a14:foregroundMark x1="54202" y1="80176" x2="45111" y2="82819"/>
                        <a14:foregroundMark x1="51458" y1="67401" x2="55746" y2="78561"/>
                        <a14:foregroundMark x1="45455" y1="73862" x2="52144" y2="74302"/>
                        <a14:foregroundMark x1="48370" y1="83407" x2="56947" y2="83554"/>
                        <a14:backgroundMark x1="90909" y1="70778" x2="90909" y2="707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60043" y="3045138"/>
            <a:ext cx="3081714" cy="3599739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E014B5A-7C55-F4DC-2E71-1E59200770DC}"/>
              </a:ext>
            </a:extLst>
          </p:cNvPr>
          <p:cNvCxnSpPr/>
          <p:nvPr/>
        </p:nvCxnSpPr>
        <p:spPr>
          <a:xfrm>
            <a:off x="346566" y="7638900"/>
            <a:ext cx="620973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A440D31-2E3E-A266-C2BF-77F7B181A578}"/>
              </a:ext>
            </a:extLst>
          </p:cNvPr>
          <p:cNvSpPr txBox="1"/>
          <p:nvPr/>
        </p:nvSpPr>
        <p:spPr>
          <a:xfrm>
            <a:off x="1436906" y="9289905"/>
            <a:ext cx="411456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Dubai Light" panose="020B0303030403030204" pitchFamily="34" charset="-78"/>
                <a:ea typeface="Calibri" panose="020F0502020204030204" pitchFamily="34" charset="0"/>
                <a:cs typeface="Dubai Light" panose="020B0303030403030204" pitchFamily="34" charset="-78"/>
              </a:rPr>
              <a:t>eastwelfare@swimming.org</a:t>
            </a:r>
          </a:p>
          <a:p>
            <a:endParaRPr lang="en-GB" u="sng" dirty="0"/>
          </a:p>
        </p:txBody>
      </p:sp>
    </p:spTree>
    <p:extLst>
      <p:ext uri="{BB962C8B-B14F-4D97-AF65-F5344CB8AC3E}">
        <p14:creationId xmlns:p14="http://schemas.microsoft.com/office/powerpoint/2010/main" val="5244225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47</Words>
  <Application>Microsoft Office PowerPoint</Application>
  <PresentationFormat>A4 Paper (210x297 mm)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Dubai Light</vt:lpstr>
      <vt:lpstr>Office Theme</vt:lpstr>
      <vt:lpstr>PowerPoint Presentation</vt:lpstr>
    </vt:vector>
  </TitlesOfParts>
  <Company>Swim England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James Salmon</dc:creator>
  <cp:lastModifiedBy>James Salmon</cp:lastModifiedBy>
  <cp:revision>1</cp:revision>
  <dcterms:created xsi:type="dcterms:W3CDTF">2025-04-28T12:29:34Z</dcterms:created>
  <dcterms:modified xsi:type="dcterms:W3CDTF">2025-04-28T12:35:01Z</dcterms:modified>
</cp:coreProperties>
</file>