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60" r:id="rId6"/>
  </p:sldMasterIdLst>
  <p:notesMasterIdLst>
    <p:notesMasterId r:id="rId32"/>
  </p:notesMasterIdLst>
  <p:sldIdLst>
    <p:sldId id="257" r:id="rId7"/>
    <p:sldId id="268" r:id="rId8"/>
    <p:sldId id="269" r:id="rId9"/>
    <p:sldId id="270" r:id="rId10"/>
    <p:sldId id="259" r:id="rId11"/>
    <p:sldId id="260" r:id="rId12"/>
    <p:sldId id="261" r:id="rId13"/>
    <p:sldId id="262" r:id="rId14"/>
    <p:sldId id="263" r:id="rId15"/>
    <p:sldId id="264" r:id="rId16"/>
    <p:sldId id="265" r:id="rId17"/>
    <p:sldId id="266" r:id="rId18"/>
    <p:sldId id="267" r:id="rId19"/>
    <p:sldId id="271" r:id="rId20"/>
    <p:sldId id="272" r:id="rId21"/>
    <p:sldId id="288" r:id="rId22"/>
    <p:sldId id="289" r:id="rId23"/>
    <p:sldId id="273" r:id="rId24"/>
    <p:sldId id="283" r:id="rId25"/>
    <p:sldId id="274" r:id="rId26"/>
    <p:sldId id="281" r:id="rId27"/>
    <p:sldId id="275" r:id="rId28"/>
    <p:sldId id="279" r:id="rId29"/>
    <p:sldId id="276" r:id="rId30"/>
    <p:sldId id="290" r:id="rId31"/>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8CDFB3-CDD7-427F-A154-C953DF4EB1B9}" v="348" dt="2025-04-10T14:02:47.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napToObjects="1">
      <p:cViewPr varScale="1">
        <p:scale>
          <a:sx n="98" d="100"/>
          <a:sy n="98" d="100"/>
        </p:scale>
        <p:origin x="78" y="666"/>
      </p:cViewPr>
      <p:guideLst/>
    </p:cSldViewPr>
  </p:slideViewPr>
  <p:notesTextViewPr>
    <p:cViewPr>
      <p:scale>
        <a:sx n="1" d="1"/>
        <a:sy n="1" d="1"/>
      </p:scale>
      <p:origin x="0" y="0"/>
    </p:cViewPr>
  </p:notesTextViewPr>
  <p:notesViewPr>
    <p:cSldViewPr snapToGrid="0" snapToObjects="1">
      <p:cViewPr varScale="1">
        <p:scale>
          <a:sx n="89" d="100"/>
          <a:sy n="89" d="100"/>
        </p:scale>
        <p:origin x="102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orah L. Humphrey" userId="a70f5a40-95ed-4f77-8a87-a374997ffd4c" providerId="ADAL" clId="{CA8CDFB3-CDD7-427F-A154-C953DF4EB1B9}"/>
    <pc:docChg chg="undo custSel addSld delSld modSld sldOrd modNotesMaster">
      <pc:chgData name="Deborah L. Humphrey" userId="a70f5a40-95ed-4f77-8a87-a374997ffd4c" providerId="ADAL" clId="{CA8CDFB3-CDD7-427F-A154-C953DF4EB1B9}" dt="2025-04-10T14:08:00.747" v="3770" actId="14100"/>
      <pc:docMkLst>
        <pc:docMk/>
      </pc:docMkLst>
      <pc:sldChg chg="addSp modSp mod">
        <pc:chgData name="Deborah L. Humphrey" userId="a70f5a40-95ed-4f77-8a87-a374997ffd4c" providerId="ADAL" clId="{CA8CDFB3-CDD7-427F-A154-C953DF4EB1B9}" dt="2025-04-10T14:01:41.880" v="3682"/>
        <pc:sldMkLst>
          <pc:docMk/>
          <pc:sldMk cId="1416211149" sldId="257"/>
        </pc:sldMkLst>
        <pc:spChg chg="mod">
          <ac:chgData name="Deborah L. Humphrey" userId="a70f5a40-95ed-4f77-8a87-a374997ffd4c" providerId="ADAL" clId="{CA8CDFB3-CDD7-427F-A154-C953DF4EB1B9}" dt="2025-04-10T14:01:41.880" v="3682"/>
          <ac:spMkLst>
            <pc:docMk/>
            <pc:sldMk cId="1416211149" sldId="257"/>
            <ac:spMk id="2" creationId="{CB6740C5-7B65-344F-AE53-0B7C4A94A85D}"/>
          </ac:spMkLst>
        </pc:spChg>
        <pc:spChg chg="mod">
          <ac:chgData name="Deborah L. Humphrey" userId="a70f5a40-95ed-4f77-8a87-a374997ffd4c" providerId="ADAL" clId="{CA8CDFB3-CDD7-427F-A154-C953DF4EB1B9}" dt="2025-04-10T14:01:41.880" v="3682"/>
          <ac:spMkLst>
            <pc:docMk/>
            <pc:sldMk cId="1416211149" sldId="257"/>
            <ac:spMk id="3" creationId="{F898ADFD-9089-8649-B722-7AF5F60FC244}"/>
          </ac:spMkLst>
        </pc:spChg>
        <pc:picChg chg="add mod">
          <ac:chgData name="Deborah L. Humphrey" userId="a70f5a40-95ed-4f77-8a87-a374997ffd4c" providerId="ADAL" clId="{CA8CDFB3-CDD7-427F-A154-C953DF4EB1B9}" dt="2025-04-08T20:54:46.373" v="2295" actId="14100"/>
          <ac:picMkLst>
            <pc:docMk/>
            <pc:sldMk cId="1416211149" sldId="257"/>
            <ac:picMk id="5" creationId="{DBB3E963-A96F-A5E7-66EC-3FCEBE2BC453}"/>
          </ac:picMkLst>
        </pc:picChg>
      </pc:sldChg>
      <pc:sldChg chg="modSp">
        <pc:chgData name="Deborah L. Humphrey" userId="a70f5a40-95ed-4f77-8a87-a374997ffd4c" providerId="ADAL" clId="{CA8CDFB3-CDD7-427F-A154-C953DF4EB1B9}" dt="2025-04-10T14:02:47.311" v="3685"/>
        <pc:sldMkLst>
          <pc:docMk/>
          <pc:sldMk cId="1815941779" sldId="259"/>
        </pc:sldMkLst>
        <pc:spChg chg="mod">
          <ac:chgData name="Deborah L. Humphrey" userId="a70f5a40-95ed-4f77-8a87-a374997ffd4c" providerId="ADAL" clId="{CA8CDFB3-CDD7-427F-A154-C953DF4EB1B9}" dt="2025-04-10T14:02:47.311" v="3685"/>
          <ac:spMkLst>
            <pc:docMk/>
            <pc:sldMk cId="1815941779" sldId="259"/>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3690128483" sldId="260"/>
        </pc:sldMkLst>
        <pc:spChg chg="mod">
          <ac:chgData name="Deborah L. Humphrey" userId="a70f5a40-95ed-4f77-8a87-a374997ffd4c" providerId="ADAL" clId="{CA8CDFB3-CDD7-427F-A154-C953DF4EB1B9}" dt="2025-04-10T14:02:47.311" v="3685"/>
          <ac:spMkLst>
            <pc:docMk/>
            <pc:sldMk cId="3690128483" sldId="260"/>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1395807929" sldId="261"/>
        </pc:sldMkLst>
        <pc:spChg chg="mod">
          <ac:chgData name="Deborah L. Humphrey" userId="a70f5a40-95ed-4f77-8a87-a374997ffd4c" providerId="ADAL" clId="{CA8CDFB3-CDD7-427F-A154-C953DF4EB1B9}" dt="2025-04-10T14:02:47.311" v="3685"/>
          <ac:spMkLst>
            <pc:docMk/>
            <pc:sldMk cId="1395807929" sldId="261"/>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483472778" sldId="262"/>
        </pc:sldMkLst>
        <pc:spChg chg="mod">
          <ac:chgData name="Deborah L. Humphrey" userId="a70f5a40-95ed-4f77-8a87-a374997ffd4c" providerId="ADAL" clId="{CA8CDFB3-CDD7-427F-A154-C953DF4EB1B9}" dt="2025-04-10T14:02:47.311" v="3685"/>
          <ac:spMkLst>
            <pc:docMk/>
            <pc:sldMk cId="483472778" sldId="262"/>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3595106716" sldId="263"/>
        </pc:sldMkLst>
        <pc:spChg chg="mod">
          <ac:chgData name="Deborah L. Humphrey" userId="a70f5a40-95ed-4f77-8a87-a374997ffd4c" providerId="ADAL" clId="{CA8CDFB3-CDD7-427F-A154-C953DF4EB1B9}" dt="2025-04-10T14:02:47.311" v="3685"/>
          <ac:spMkLst>
            <pc:docMk/>
            <pc:sldMk cId="3595106716" sldId="263"/>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728426109" sldId="264"/>
        </pc:sldMkLst>
        <pc:spChg chg="mod">
          <ac:chgData name="Deborah L. Humphrey" userId="a70f5a40-95ed-4f77-8a87-a374997ffd4c" providerId="ADAL" clId="{CA8CDFB3-CDD7-427F-A154-C953DF4EB1B9}" dt="2025-04-10T14:02:47.311" v="3685"/>
          <ac:spMkLst>
            <pc:docMk/>
            <pc:sldMk cId="728426109" sldId="264"/>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2087180204" sldId="265"/>
        </pc:sldMkLst>
        <pc:spChg chg="mod">
          <ac:chgData name="Deborah L. Humphrey" userId="a70f5a40-95ed-4f77-8a87-a374997ffd4c" providerId="ADAL" clId="{CA8CDFB3-CDD7-427F-A154-C953DF4EB1B9}" dt="2025-04-10T14:02:47.311" v="3685"/>
          <ac:spMkLst>
            <pc:docMk/>
            <pc:sldMk cId="2087180204" sldId="265"/>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3625027699" sldId="266"/>
        </pc:sldMkLst>
        <pc:spChg chg="mod">
          <ac:chgData name="Deborah L. Humphrey" userId="a70f5a40-95ed-4f77-8a87-a374997ffd4c" providerId="ADAL" clId="{CA8CDFB3-CDD7-427F-A154-C953DF4EB1B9}" dt="2025-04-10T14:02:47.311" v="3685"/>
          <ac:spMkLst>
            <pc:docMk/>
            <pc:sldMk cId="3625027699" sldId="266"/>
            <ac:spMk id="3" creationId="{27819ACF-B405-7849-9272-F40193E09783}"/>
          </ac:spMkLst>
        </pc:spChg>
      </pc:sldChg>
      <pc:sldChg chg="modSp">
        <pc:chgData name="Deborah L. Humphrey" userId="a70f5a40-95ed-4f77-8a87-a374997ffd4c" providerId="ADAL" clId="{CA8CDFB3-CDD7-427F-A154-C953DF4EB1B9}" dt="2025-04-10T14:02:47.311" v="3685"/>
        <pc:sldMkLst>
          <pc:docMk/>
          <pc:sldMk cId="2693102220" sldId="267"/>
        </pc:sldMkLst>
        <pc:spChg chg="mod">
          <ac:chgData name="Deborah L. Humphrey" userId="a70f5a40-95ed-4f77-8a87-a374997ffd4c" providerId="ADAL" clId="{CA8CDFB3-CDD7-427F-A154-C953DF4EB1B9}" dt="2025-04-10T14:02:47.311" v="3685"/>
          <ac:spMkLst>
            <pc:docMk/>
            <pc:sldMk cId="2693102220" sldId="267"/>
            <ac:spMk id="3" creationId="{27819ACF-B405-7849-9272-F40193E09783}"/>
          </ac:spMkLst>
        </pc:spChg>
      </pc:sldChg>
      <pc:sldChg chg="modSp mod">
        <pc:chgData name="Deborah L. Humphrey" userId="a70f5a40-95ed-4f77-8a87-a374997ffd4c" providerId="ADAL" clId="{CA8CDFB3-CDD7-427F-A154-C953DF4EB1B9}" dt="2025-04-08T20:59:21.179" v="2398" actId="6549"/>
        <pc:sldMkLst>
          <pc:docMk/>
          <pc:sldMk cId="1205442726" sldId="268"/>
        </pc:sldMkLst>
        <pc:spChg chg="mod">
          <ac:chgData name="Deborah L. Humphrey" userId="a70f5a40-95ed-4f77-8a87-a374997ffd4c" providerId="ADAL" clId="{CA8CDFB3-CDD7-427F-A154-C953DF4EB1B9}" dt="2025-04-08T20:58:28.251" v="2386" actId="1076"/>
          <ac:spMkLst>
            <pc:docMk/>
            <pc:sldMk cId="1205442726" sldId="268"/>
            <ac:spMk id="4" creationId="{078ED59B-94BD-A79F-0239-DF90AE306C51}"/>
          </ac:spMkLst>
        </pc:spChg>
        <pc:spChg chg="mod">
          <ac:chgData name="Deborah L. Humphrey" userId="a70f5a40-95ed-4f77-8a87-a374997ffd4c" providerId="ADAL" clId="{CA8CDFB3-CDD7-427F-A154-C953DF4EB1B9}" dt="2025-04-08T20:59:21.179" v="2398" actId="6549"/>
          <ac:spMkLst>
            <pc:docMk/>
            <pc:sldMk cId="1205442726" sldId="268"/>
            <ac:spMk id="5" creationId="{65C8D129-7138-278C-0098-FB4759C8E4C5}"/>
          </ac:spMkLst>
        </pc:spChg>
      </pc:sldChg>
      <pc:sldChg chg="modSp mod">
        <pc:chgData name="Deborah L. Humphrey" userId="a70f5a40-95ed-4f77-8a87-a374997ffd4c" providerId="ADAL" clId="{CA8CDFB3-CDD7-427F-A154-C953DF4EB1B9}" dt="2025-04-10T13:13:59.697" v="2467" actId="20577"/>
        <pc:sldMkLst>
          <pc:docMk/>
          <pc:sldMk cId="4114115099" sldId="269"/>
        </pc:sldMkLst>
        <pc:spChg chg="mod">
          <ac:chgData name="Deborah L. Humphrey" userId="a70f5a40-95ed-4f77-8a87-a374997ffd4c" providerId="ADAL" clId="{CA8CDFB3-CDD7-427F-A154-C953DF4EB1B9}" dt="2025-04-08T20:57:43.484" v="2377" actId="1076"/>
          <ac:spMkLst>
            <pc:docMk/>
            <pc:sldMk cId="4114115099" sldId="269"/>
            <ac:spMk id="2" creationId="{7D7B3023-06B8-1414-7566-FF08D0F9413C}"/>
          </ac:spMkLst>
        </pc:spChg>
        <pc:spChg chg="mod">
          <ac:chgData name="Deborah L. Humphrey" userId="a70f5a40-95ed-4f77-8a87-a374997ffd4c" providerId="ADAL" clId="{CA8CDFB3-CDD7-427F-A154-C953DF4EB1B9}" dt="2025-04-10T13:13:59.697" v="2467" actId="20577"/>
          <ac:spMkLst>
            <pc:docMk/>
            <pc:sldMk cId="4114115099" sldId="269"/>
            <ac:spMk id="3" creationId="{C1AD2D88-EEF2-A5EC-B1CA-827000F0D4AE}"/>
          </ac:spMkLst>
        </pc:spChg>
      </pc:sldChg>
      <pc:sldChg chg="modSp mod">
        <pc:chgData name="Deborah L. Humphrey" userId="a70f5a40-95ed-4f77-8a87-a374997ffd4c" providerId="ADAL" clId="{CA8CDFB3-CDD7-427F-A154-C953DF4EB1B9}" dt="2025-04-08T21:02:23.461" v="2421" actId="12"/>
        <pc:sldMkLst>
          <pc:docMk/>
          <pc:sldMk cId="3806381653" sldId="270"/>
        </pc:sldMkLst>
        <pc:spChg chg="mod">
          <ac:chgData name="Deborah L. Humphrey" userId="a70f5a40-95ed-4f77-8a87-a374997ffd4c" providerId="ADAL" clId="{CA8CDFB3-CDD7-427F-A154-C953DF4EB1B9}" dt="2025-04-08T20:59:44.041" v="2401" actId="1076"/>
          <ac:spMkLst>
            <pc:docMk/>
            <pc:sldMk cId="3806381653" sldId="270"/>
            <ac:spMk id="2" creationId="{5A12F0BE-1ED7-15A1-A1A7-6A5E6FB90DF5}"/>
          </ac:spMkLst>
        </pc:spChg>
        <pc:spChg chg="mod">
          <ac:chgData name="Deborah L. Humphrey" userId="a70f5a40-95ed-4f77-8a87-a374997ffd4c" providerId="ADAL" clId="{CA8CDFB3-CDD7-427F-A154-C953DF4EB1B9}" dt="2025-04-08T21:02:23.461" v="2421" actId="12"/>
          <ac:spMkLst>
            <pc:docMk/>
            <pc:sldMk cId="3806381653" sldId="270"/>
            <ac:spMk id="3" creationId="{9D2046C7-09C0-B053-358C-16F58A51A3C1}"/>
          </ac:spMkLst>
        </pc:spChg>
      </pc:sldChg>
      <pc:sldChg chg="addSp delSp modSp mod">
        <pc:chgData name="Deborah L. Humphrey" userId="a70f5a40-95ed-4f77-8a87-a374997ffd4c" providerId="ADAL" clId="{CA8CDFB3-CDD7-427F-A154-C953DF4EB1B9}" dt="2025-04-10T14:01:41.880" v="3682"/>
        <pc:sldMkLst>
          <pc:docMk/>
          <pc:sldMk cId="876552112" sldId="271"/>
        </pc:sldMkLst>
        <pc:spChg chg="mod">
          <ac:chgData name="Deborah L. Humphrey" userId="a70f5a40-95ed-4f77-8a87-a374997ffd4c" providerId="ADAL" clId="{CA8CDFB3-CDD7-427F-A154-C953DF4EB1B9}" dt="2025-04-10T14:01:41.880" v="3682"/>
          <ac:spMkLst>
            <pc:docMk/>
            <pc:sldMk cId="876552112" sldId="271"/>
            <ac:spMk id="10" creationId="{1F8D49CD-C60B-C058-150A-E75F9BA23E34}"/>
          </ac:spMkLst>
        </pc:spChg>
        <pc:spChg chg="mod">
          <ac:chgData name="Deborah L. Humphrey" userId="a70f5a40-95ed-4f77-8a87-a374997ffd4c" providerId="ADAL" clId="{CA8CDFB3-CDD7-427F-A154-C953DF4EB1B9}" dt="2025-04-10T14:01:41.880" v="3682"/>
          <ac:spMkLst>
            <pc:docMk/>
            <pc:sldMk cId="876552112" sldId="271"/>
            <ac:spMk id="11" creationId="{45BA28C2-7F98-2211-59D6-AF225A0B7311}"/>
          </ac:spMkLst>
        </pc:spChg>
        <pc:picChg chg="add mod">
          <ac:chgData name="Deborah L. Humphrey" userId="a70f5a40-95ed-4f77-8a87-a374997ffd4c" providerId="ADAL" clId="{CA8CDFB3-CDD7-427F-A154-C953DF4EB1B9}" dt="2025-04-10T14:00:51.961" v="3680" actId="1076"/>
          <ac:picMkLst>
            <pc:docMk/>
            <pc:sldMk cId="876552112" sldId="271"/>
            <ac:picMk id="3" creationId="{FFAC2F3C-C6AC-BB17-4656-713E99DBC8FE}"/>
          </ac:picMkLst>
        </pc:picChg>
      </pc:sldChg>
      <pc:sldChg chg="addSp delSp modSp mod setBg modClrScheme chgLayout">
        <pc:chgData name="Deborah L. Humphrey" userId="a70f5a40-95ed-4f77-8a87-a374997ffd4c" providerId="ADAL" clId="{CA8CDFB3-CDD7-427F-A154-C953DF4EB1B9}" dt="2025-04-10T14:03:28.219" v="3747" actId="6549"/>
        <pc:sldMkLst>
          <pc:docMk/>
          <pc:sldMk cId="2651803557" sldId="272"/>
        </pc:sldMkLst>
        <pc:spChg chg="add del mod">
          <ac:chgData name="Deborah L. Humphrey" userId="a70f5a40-95ed-4f77-8a87-a374997ffd4c" providerId="ADAL" clId="{CA8CDFB3-CDD7-427F-A154-C953DF4EB1B9}" dt="2025-04-10T13:58:19.061" v="3659" actId="6264"/>
          <ac:spMkLst>
            <pc:docMk/>
            <pc:sldMk cId="2651803557" sldId="272"/>
            <ac:spMk id="2" creationId="{0D25B4EC-A1B1-05C0-BE32-CC2CCA7F12B1}"/>
          </ac:spMkLst>
        </pc:spChg>
        <pc:spChg chg="add del mod">
          <ac:chgData name="Deborah L. Humphrey" userId="a70f5a40-95ed-4f77-8a87-a374997ffd4c" providerId="ADAL" clId="{CA8CDFB3-CDD7-427F-A154-C953DF4EB1B9}" dt="2025-04-10T13:58:19.061" v="3659" actId="6264"/>
          <ac:spMkLst>
            <pc:docMk/>
            <pc:sldMk cId="2651803557" sldId="272"/>
            <ac:spMk id="3" creationId="{98890F1E-3E36-3547-D413-76A24A1D9C26}"/>
          </ac:spMkLst>
        </pc:spChg>
        <pc:spChg chg="mod ord">
          <ac:chgData name="Deborah L. Humphrey" userId="a70f5a40-95ed-4f77-8a87-a374997ffd4c" providerId="ADAL" clId="{CA8CDFB3-CDD7-427F-A154-C953DF4EB1B9}" dt="2025-04-10T14:03:06.188" v="3687" actId="1076"/>
          <ac:spMkLst>
            <pc:docMk/>
            <pc:sldMk cId="2651803557" sldId="272"/>
            <ac:spMk id="4" creationId="{1998FAE4-562B-38A0-CA0C-6F66B9D00270}"/>
          </ac:spMkLst>
        </pc:spChg>
        <pc:spChg chg="mod ord">
          <ac:chgData name="Deborah L. Humphrey" userId="a70f5a40-95ed-4f77-8a87-a374997ffd4c" providerId="ADAL" clId="{CA8CDFB3-CDD7-427F-A154-C953DF4EB1B9}" dt="2025-04-10T14:03:28.219" v="3747" actId="6549"/>
          <ac:spMkLst>
            <pc:docMk/>
            <pc:sldMk cId="2651803557" sldId="272"/>
            <ac:spMk id="5" creationId="{820290BD-ACF8-C819-2CC0-DF611F2C8875}"/>
          </ac:spMkLst>
        </pc:spChg>
      </pc:sldChg>
      <pc:sldChg chg="modSp mod">
        <pc:chgData name="Deborah L. Humphrey" userId="a70f5a40-95ed-4f77-8a87-a374997ffd4c" providerId="ADAL" clId="{CA8CDFB3-CDD7-427F-A154-C953DF4EB1B9}" dt="2025-04-10T14:04:20.194" v="3754" actId="1076"/>
        <pc:sldMkLst>
          <pc:docMk/>
          <pc:sldMk cId="2150205521" sldId="273"/>
        </pc:sldMkLst>
        <pc:spChg chg="mod">
          <ac:chgData name="Deborah L. Humphrey" userId="a70f5a40-95ed-4f77-8a87-a374997ffd4c" providerId="ADAL" clId="{CA8CDFB3-CDD7-427F-A154-C953DF4EB1B9}" dt="2025-04-10T14:04:20.194" v="3754" actId="1076"/>
          <ac:spMkLst>
            <pc:docMk/>
            <pc:sldMk cId="2150205521" sldId="273"/>
            <ac:spMk id="2" creationId="{BE6F5999-325E-A9C4-DE0A-C6F786283B22}"/>
          </ac:spMkLst>
        </pc:spChg>
        <pc:spChg chg="mod">
          <ac:chgData name="Deborah L. Humphrey" userId="a70f5a40-95ed-4f77-8a87-a374997ffd4c" providerId="ADAL" clId="{CA8CDFB3-CDD7-427F-A154-C953DF4EB1B9}" dt="2025-04-10T14:04:17.209" v="3753" actId="1076"/>
          <ac:spMkLst>
            <pc:docMk/>
            <pc:sldMk cId="2150205521" sldId="273"/>
            <ac:spMk id="3" creationId="{20819326-2953-3AE3-7F8C-596E063D0A15}"/>
          </ac:spMkLst>
        </pc:spChg>
      </pc:sldChg>
      <pc:sldChg chg="modSp mod">
        <pc:chgData name="Deborah L. Humphrey" userId="a70f5a40-95ed-4f77-8a87-a374997ffd4c" providerId="ADAL" clId="{CA8CDFB3-CDD7-427F-A154-C953DF4EB1B9}" dt="2025-04-10T14:04:50.483" v="3758" actId="1076"/>
        <pc:sldMkLst>
          <pc:docMk/>
          <pc:sldMk cId="3657172980" sldId="274"/>
        </pc:sldMkLst>
        <pc:spChg chg="mod">
          <ac:chgData name="Deborah L. Humphrey" userId="a70f5a40-95ed-4f77-8a87-a374997ffd4c" providerId="ADAL" clId="{CA8CDFB3-CDD7-427F-A154-C953DF4EB1B9}" dt="2025-04-10T14:04:50.483" v="3758" actId="1076"/>
          <ac:spMkLst>
            <pc:docMk/>
            <pc:sldMk cId="3657172980" sldId="274"/>
            <ac:spMk id="2" creationId="{EECEED21-E987-5C31-8C8C-224260FB7B4C}"/>
          </ac:spMkLst>
        </pc:spChg>
        <pc:spChg chg="mod">
          <ac:chgData name="Deborah L. Humphrey" userId="a70f5a40-95ed-4f77-8a87-a374997ffd4c" providerId="ADAL" clId="{CA8CDFB3-CDD7-427F-A154-C953DF4EB1B9}" dt="2025-04-10T14:04:46.726" v="3757" actId="1076"/>
          <ac:spMkLst>
            <pc:docMk/>
            <pc:sldMk cId="3657172980" sldId="274"/>
            <ac:spMk id="3" creationId="{3D47D688-FF04-B167-24BA-BA3B329F5EDF}"/>
          </ac:spMkLst>
        </pc:spChg>
      </pc:sldChg>
      <pc:sldChg chg="modSp mod">
        <pc:chgData name="Deborah L. Humphrey" userId="a70f5a40-95ed-4f77-8a87-a374997ffd4c" providerId="ADAL" clId="{CA8CDFB3-CDD7-427F-A154-C953DF4EB1B9}" dt="2025-04-10T14:05:10.951" v="3761" actId="1076"/>
        <pc:sldMkLst>
          <pc:docMk/>
          <pc:sldMk cId="754214775" sldId="275"/>
        </pc:sldMkLst>
        <pc:spChg chg="mod">
          <ac:chgData name="Deborah L. Humphrey" userId="a70f5a40-95ed-4f77-8a87-a374997ffd4c" providerId="ADAL" clId="{CA8CDFB3-CDD7-427F-A154-C953DF4EB1B9}" dt="2025-04-10T14:05:10.951" v="3761" actId="1076"/>
          <ac:spMkLst>
            <pc:docMk/>
            <pc:sldMk cId="754214775" sldId="275"/>
            <ac:spMk id="2" creationId="{11E03182-A49F-1C1C-A005-435B3C88BFC2}"/>
          </ac:spMkLst>
        </pc:spChg>
        <pc:spChg chg="mod">
          <ac:chgData name="Deborah L. Humphrey" userId="a70f5a40-95ed-4f77-8a87-a374997ffd4c" providerId="ADAL" clId="{CA8CDFB3-CDD7-427F-A154-C953DF4EB1B9}" dt="2025-04-10T14:05:08.092" v="3760" actId="1076"/>
          <ac:spMkLst>
            <pc:docMk/>
            <pc:sldMk cId="754214775" sldId="275"/>
            <ac:spMk id="3" creationId="{7CAEAB32-7CE3-B6B4-4F18-88A81820EADE}"/>
          </ac:spMkLst>
        </pc:spChg>
      </pc:sldChg>
      <pc:sldChg chg="addSp delSp modSp mod modClrScheme chgLayout">
        <pc:chgData name="Deborah L. Humphrey" userId="a70f5a40-95ed-4f77-8a87-a374997ffd4c" providerId="ADAL" clId="{CA8CDFB3-CDD7-427F-A154-C953DF4EB1B9}" dt="2025-04-10T14:05:35.704" v="3765" actId="1076"/>
        <pc:sldMkLst>
          <pc:docMk/>
          <pc:sldMk cId="4102365317" sldId="276"/>
        </pc:sldMkLst>
        <pc:spChg chg="mod ord">
          <ac:chgData name="Deborah L. Humphrey" userId="a70f5a40-95ed-4f77-8a87-a374997ffd4c" providerId="ADAL" clId="{CA8CDFB3-CDD7-427F-A154-C953DF4EB1B9}" dt="2025-04-10T14:05:35.704" v="3765" actId="1076"/>
          <ac:spMkLst>
            <pc:docMk/>
            <pc:sldMk cId="4102365317" sldId="276"/>
            <ac:spMk id="2" creationId="{EC683F94-D2DB-D15E-BB72-92EB086A97FE}"/>
          </ac:spMkLst>
        </pc:spChg>
        <pc:spChg chg="add mod ord">
          <ac:chgData name="Deborah L. Humphrey" userId="a70f5a40-95ed-4f77-8a87-a374997ffd4c" providerId="ADAL" clId="{CA8CDFB3-CDD7-427F-A154-C953DF4EB1B9}" dt="2025-04-10T14:05:27.174" v="3763" actId="1076"/>
          <ac:spMkLst>
            <pc:docMk/>
            <pc:sldMk cId="4102365317" sldId="276"/>
            <ac:spMk id="4" creationId="{768D6746-72A8-CB70-CE61-CFD3DA1E0482}"/>
          </ac:spMkLst>
        </pc:spChg>
        <pc:spChg chg="add mod ord">
          <ac:chgData name="Deborah L. Humphrey" userId="a70f5a40-95ed-4f77-8a87-a374997ffd4c" providerId="ADAL" clId="{CA8CDFB3-CDD7-427F-A154-C953DF4EB1B9}" dt="2025-04-10T14:05:30.581" v="3764" actId="1076"/>
          <ac:spMkLst>
            <pc:docMk/>
            <pc:sldMk cId="4102365317" sldId="276"/>
            <ac:spMk id="5" creationId="{5164CBD2-3188-6EB4-1AB6-AAC4948CF206}"/>
          </ac:spMkLst>
        </pc:spChg>
      </pc:sldChg>
      <pc:sldChg chg="del">
        <pc:chgData name="Deborah L. Humphrey" userId="a70f5a40-95ed-4f77-8a87-a374997ffd4c" providerId="ADAL" clId="{CA8CDFB3-CDD7-427F-A154-C953DF4EB1B9}" dt="2025-04-08T20:37:29.584" v="2056" actId="2696"/>
        <pc:sldMkLst>
          <pc:docMk/>
          <pc:sldMk cId="3785010266" sldId="277"/>
        </pc:sldMkLst>
      </pc:sldChg>
      <pc:sldChg chg="addSp delSp modSp new del mod modClrScheme chgLayout">
        <pc:chgData name="Deborah L. Humphrey" userId="a70f5a40-95ed-4f77-8a87-a374997ffd4c" providerId="ADAL" clId="{CA8CDFB3-CDD7-427F-A154-C953DF4EB1B9}" dt="2025-04-08T18:54:21.104" v="51" actId="47"/>
        <pc:sldMkLst>
          <pc:docMk/>
          <pc:sldMk cId="78211792" sldId="278"/>
        </pc:sldMkLst>
      </pc:sldChg>
      <pc:sldChg chg="addSp delSp modSp new mod">
        <pc:chgData name="Deborah L. Humphrey" userId="a70f5a40-95ed-4f77-8a87-a374997ffd4c" providerId="ADAL" clId="{CA8CDFB3-CDD7-427F-A154-C953DF4EB1B9}" dt="2025-04-10T14:05:19.506" v="3762" actId="1076"/>
        <pc:sldMkLst>
          <pc:docMk/>
          <pc:sldMk cId="2497541001" sldId="279"/>
        </pc:sldMkLst>
        <pc:graphicFrameChg chg="add mod">
          <ac:chgData name="Deborah L. Humphrey" userId="a70f5a40-95ed-4f77-8a87-a374997ffd4c" providerId="ADAL" clId="{CA8CDFB3-CDD7-427F-A154-C953DF4EB1B9}" dt="2025-04-10T14:05:19.506" v="3762" actId="1076"/>
          <ac:graphicFrameMkLst>
            <pc:docMk/>
            <pc:sldMk cId="2497541001" sldId="279"/>
            <ac:graphicFrameMk id="4" creationId="{0F10CDBA-B7CB-A14D-3F33-90C51B73934D}"/>
          </ac:graphicFrameMkLst>
        </pc:graphicFrameChg>
      </pc:sldChg>
      <pc:sldChg chg="addSp delSp modSp new del mod modClrScheme chgLayout">
        <pc:chgData name="Deborah L. Humphrey" userId="a70f5a40-95ed-4f77-8a87-a374997ffd4c" providerId="ADAL" clId="{CA8CDFB3-CDD7-427F-A154-C953DF4EB1B9}" dt="2025-04-08T18:59:20.982" v="89" actId="2696"/>
        <pc:sldMkLst>
          <pc:docMk/>
          <pc:sldMk cId="830849323" sldId="280"/>
        </pc:sldMkLst>
      </pc:sldChg>
      <pc:sldChg chg="new del">
        <pc:chgData name="Deborah L. Humphrey" userId="a70f5a40-95ed-4f77-8a87-a374997ffd4c" providerId="ADAL" clId="{CA8CDFB3-CDD7-427F-A154-C953DF4EB1B9}" dt="2025-04-08T18:54:33.398" v="52" actId="47"/>
        <pc:sldMkLst>
          <pc:docMk/>
          <pc:sldMk cId="3267229754" sldId="280"/>
        </pc:sldMkLst>
      </pc:sldChg>
      <pc:sldChg chg="addSp delSp modSp new mod modClrScheme chgLayout">
        <pc:chgData name="Deborah L. Humphrey" userId="a70f5a40-95ed-4f77-8a87-a374997ffd4c" providerId="ADAL" clId="{CA8CDFB3-CDD7-427F-A154-C953DF4EB1B9}" dt="2025-04-10T14:08:00.747" v="3770" actId="14100"/>
        <pc:sldMkLst>
          <pc:docMk/>
          <pc:sldMk cId="3243388827" sldId="281"/>
        </pc:sldMkLst>
        <pc:graphicFrameChg chg="add mod">
          <ac:chgData name="Deborah L. Humphrey" userId="a70f5a40-95ed-4f77-8a87-a374997ffd4c" providerId="ADAL" clId="{CA8CDFB3-CDD7-427F-A154-C953DF4EB1B9}" dt="2025-04-10T14:08:00.747" v="3770" actId="14100"/>
          <ac:graphicFrameMkLst>
            <pc:docMk/>
            <pc:sldMk cId="3243388827" sldId="281"/>
            <ac:graphicFrameMk id="5" creationId="{3383AD73-43E1-E0BA-3B28-723D7C6B75E1}"/>
          </ac:graphicFrameMkLst>
        </pc:graphicFrameChg>
      </pc:sldChg>
      <pc:sldChg chg="modSp new del mod">
        <pc:chgData name="Deborah L. Humphrey" userId="a70f5a40-95ed-4f77-8a87-a374997ffd4c" providerId="ADAL" clId="{CA8CDFB3-CDD7-427F-A154-C953DF4EB1B9}" dt="2025-04-08T19:44:14.145" v="916" actId="2696"/>
        <pc:sldMkLst>
          <pc:docMk/>
          <pc:sldMk cId="2165617573" sldId="282"/>
        </pc:sldMkLst>
      </pc:sldChg>
      <pc:sldChg chg="addSp modSp new mod">
        <pc:chgData name="Deborah L. Humphrey" userId="a70f5a40-95ed-4f77-8a87-a374997ffd4c" providerId="ADAL" clId="{CA8CDFB3-CDD7-427F-A154-C953DF4EB1B9}" dt="2025-04-10T14:07:32.194" v="3769" actId="14100"/>
        <pc:sldMkLst>
          <pc:docMk/>
          <pc:sldMk cId="2571257850" sldId="283"/>
        </pc:sldMkLst>
        <pc:spChg chg="mod">
          <ac:chgData name="Deborah L. Humphrey" userId="a70f5a40-95ed-4f77-8a87-a374997ffd4c" providerId="ADAL" clId="{CA8CDFB3-CDD7-427F-A154-C953DF4EB1B9}" dt="2025-04-10T14:04:34.983" v="3756" actId="1076"/>
          <ac:spMkLst>
            <pc:docMk/>
            <pc:sldMk cId="2571257850" sldId="283"/>
            <ac:spMk id="2" creationId="{9F76FA77-3B07-F170-1016-B3B1C9EC1F6B}"/>
          </ac:spMkLst>
        </pc:spChg>
        <pc:spChg chg="mod">
          <ac:chgData name="Deborah L. Humphrey" userId="a70f5a40-95ed-4f77-8a87-a374997ffd4c" providerId="ADAL" clId="{CA8CDFB3-CDD7-427F-A154-C953DF4EB1B9}" dt="2025-04-10T14:02:47.311" v="3685"/>
          <ac:spMkLst>
            <pc:docMk/>
            <pc:sldMk cId="2571257850" sldId="283"/>
            <ac:spMk id="3" creationId="{EB4F13B3-D19A-F847-56D5-0DFD904A4271}"/>
          </ac:spMkLst>
        </pc:spChg>
        <pc:graphicFrameChg chg="add mod">
          <ac:chgData name="Deborah L. Humphrey" userId="a70f5a40-95ed-4f77-8a87-a374997ffd4c" providerId="ADAL" clId="{CA8CDFB3-CDD7-427F-A154-C953DF4EB1B9}" dt="2025-04-10T14:07:32.194" v="3769" actId="14100"/>
          <ac:graphicFrameMkLst>
            <pc:docMk/>
            <pc:sldMk cId="2571257850" sldId="283"/>
            <ac:graphicFrameMk id="4" creationId="{EEC60EEA-5340-217B-F716-CFD47D5BF4DB}"/>
          </ac:graphicFrameMkLst>
        </pc:graphicFrameChg>
      </pc:sldChg>
      <pc:sldChg chg="modSp new del mod">
        <pc:chgData name="Deborah L. Humphrey" userId="a70f5a40-95ed-4f77-8a87-a374997ffd4c" providerId="ADAL" clId="{CA8CDFB3-CDD7-427F-A154-C953DF4EB1B9}" dt="2025-04-10T13:15:54.194" v="2498" actId="2696"/>
        <pc:sldMkLst>
          <pc:docMk/>
          <pc:sldMk cId="1638997644" sldId="284"/>
        </pc:sldMkLst>
      </pc:sldChg>
      <pc:sldChg chg="delSp new del mod">
        <pc:chgData name="Deborah L. Humphrey" userId="a70f5a40-95ed-4f77-8a87-a374997ffd4c" providerId="ADAL" clId="{CA8CDFB3-CDD7-427F-A154-C953DF4EB1B9}" dt="2025-04-08T19:58:38.085" v="1201" actId="2696"/>
        <pc:sldMkLst>
          <pc:docMk/>
          <pc:sldMk cId="1686962039" sldId="285"/>
        </pc:sldMkLst>
      </pc:sldChg>
      <pc:sldChg chg="modSp add del mod ord">
        <pc:chgData name="Deborah L. Humphrey" userId="a70f5a40-95ed-4f77-8a87-a374997ffd4c" providerId="ADAL" clId="{CA8CDFB3-CDD7-427F-A154-C953DF4EB1B9}" dt="2025-04-10T14:03:55.455" v="3752" actId="1076"/>
        <pc:sldMkLst>
          <pc:docMk/>
          <pc:sldMk cId="930573807" sldId="288"/>
        </pc:sldMkLst>
        <pc:spChg chg="mod">
          <ac:chgData name="Deborah L. Humphrey" userId="a70f5a40-95ed-4f77-8a87-a374997ffd4c" providerId="ADAL" clId="{CA8CDFB3-CDD7-427F-A154-C953DF4EB1B9}" dt="2025-04-10T14:03:42.945" v="3750" actId="1076"/>
          <ac:spMkLst>
            <pc:docMk/>
            <pc:sldMk cId="930573807" sldId="288"/>
            <ac:spMk id="2" creationId="{CC68BC20-85D9-6584-6829-E3DFD9ED96DB}"/>
          </ac:spMkLst>
        </pc:spChg>
        <pc:spChg chg="mod">
          <ac:chgData name="Deborah L. Humphrey" userId="a70f5a40-95ed-4f77-8a87-a374997ffd4c" providerId="ADAL" clId="{CA8CDFB3-CDD7-427F-A154-C953DF4EB1B9}" dt="2025-04-10T14:03:48.164" v="3751" actId="1076"/>
          <ac:spMkLst>
            <pc:docMk/>
            <pc:sldMk cId="930573807" sldId="288"/>
            <ac:spMk id="3" creationId="{B3F7EFE2-8656-3453-9B41-9D1C2E5FA4D6}"/>
          </ac:spMkLst>
        </pc:spChg>
        <pc:graphicFrameChg chg="mod">
          <ac:chgData name="Deborah L. Humphrey" userId="a70f5a40-95ed-4f77-8a87-a374997ffd4c" providerId="ADAL" clId="{CA8CDFB3-CDD7-427F-A154-C953DF4EB1B9}" dt="2025-04-10T14:03:55.455" v="3752" actId="1076"/>
          <ac:graphicFrameMkLst>
            <pc:docMk/>
            <pc:sldMk cId="930573807" sldId="288"/>
            <ac:graphicFrameMk id="4" creationId="{00BC1161-B590-089D-CBE3-B5B8923BE7A8}"/>
          </ac:graphicFrameMkLst>
        </pc:graphicFrameChg>
      </pc:sldChg>
      <pc:sldChg chg="modSp add mod ord modNotes">
        <pc:chgData name="Deborah L. Humphrey" userId="a70f5a40-95ed-4f77-8a87-a374997ffd4c" providerId="ADAL" clId="{CA8CDFB3-CDD7-427F-A154-C953DF4EB1B9}" dt="2025-04-08T20:45:59.289" v="2216" actId="207"/>
        <pc:sldMkLst>
          <pc:docMk/>
          <pc:sldMk cId="3009809072" sldId="289"/>
        </pc:sldMkLst>
        <pc:spChg chg="mod">
          <ac:chgData name="Deborah L. Humphrey" userId="a70f5a40-95ed-4f77-8a87-a374997ffd4c" providerId="ADAL" clId="{CA8CDFB3-CDD7-427F-A154-C953DF4EB1B9}" dt="2025-04-08T20:45:59.289" v="2216" actId="207"/>
          <ac:spMkLst>
            <pc:docMk/>
            <pc:sldMk cId="3009809072" sldId="289"/>
            <ac:spMk id="2" creationId="{FF7446E3-310A-E9A8-E0D7-453E533CECDB}"/>
          </ac:spMkLst>
        </pc:spChg>
        <pc:spChg chg="mod">
          <ac:chgData name="Deborah L. Humphrey" userId="a70f5a40-95ed-4f77-8a87-a374997ffd4c" providerId="ADAL" clId="{CA8CDFB3-CDD7-427F-A154-C953DF4EB1B9}" dt="2025-04-08T19:55:01.258" v="1013" actId="21"/>
          <ac:spMkLst>
            <pc:docMk/>
            <pc:sldMk cId="3009809072" sldId="289"/>
            <ac:spMk id="3" creationId="{5E6097C6-0E4C-9088-CC85-1A35A2D7A3DE}"/>
          </ac:spMkLst>
        </pc:spChg>
        <pc:graphicFrameChg chg="mod">
          <ac:chgData name="Deborah L. Humphrey" userId="a70f5a40-95ed-4f77-8a87-a374997ffd4c" providerId="ADAL" clId="{CA8CDFB3-CDD7-427F-A154-C953DF4EB1B9}" dt="2025-04-08T19:55:54.276" v="1020" actId="14100"/>
          <ac:graphicFrameMkLst>
            <pc:docMk/>
            <pc:sldMk cId="3009809072" sldId="289"/>
            <ac:graphicFrameMk id="4" creationId="{4357932F-535C-69B1-CC62-7C2FA2A003EF}"/>
          </ac:graphicFrameMkLst>
        </pc:graphicFrameChg>
      </pc:sldChg>
      <pc:sldChg chg="addSp delSp modSp new mod modClrScheme chgLayout">
        <pc:chgData name="Deborah L. Humphrey" userId="a70f5a40-95ed-4f77-8a87-a374997ffd4c" providerId="ADAL" clId="{CA8CDFB3-CDD7-427F-A154-C953DF4EB1B9}" dt="2025-04-10T14:02:47.311" v="3685"/>
        <pc:sldMkLst>
          <pc:docMk/>
          <pc:sldMk cId="4171307510" sldId="290"/>
        </pc:sldMkLst>
        <pc:spChg chg="add mod ord">
          <ac:chgData name="Deborah L. Humphrey" userId="a70f5a40-95ed-4f77-8a87-a374997ffd4c" providerId="ADAL" clId="{CA8CDFB3-CDD7-427F-A154-C953DF4EB1B9}" dt="2025-04-10T14:02:47.311" v="3685"/>
          <ac:spMkLst>
            <pc:docMk/>
            <pc:sldMk cId="4171307510" sldId="290"/>
            <ac:spMk id="5" creationId="{EFDD7C22-613D-42DA-F462-2E1C5DC78D7F}"/>
          </ac:spMkLst>
        </pc:spChg>
        <pc:spChg chg="add mod ord">
          <ac:chgData name="Deborah L. Humphrey" userId="a70f5a40-95ed-4f77-8a87-a374997ffd4c" providerId="ADAL" clId="{CA8CDFB3-CDD7-427F-A154-C953DF4EB1B9}" dt="2025-04-10T14:02:47.311" v="3685"/>
          <ac:spMkLst>
            <pc:docMk/>
            <pc:sldMk cId="4171307510" sldId="290"/>
            <ac:spMk id="6" creationId="{00C4BA46-B25C-DDDB-1592-FF6461E3C72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Clients' Total Scores on BARC-10</a:t>
            </a:r>
          </a:p>
        </c:rich>
      </c:tx>
      <c:layout>
        <c:manualLayout>
          <c:xMode val="edge"/>
          <c:yMode val="edge"/>
          <c:x val="0.29229327126582094"/>
          <c:y val="0"/>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2518330305234621"/>
          <c:y val="0.1339946801563493"/>
          <c:w val="0.87481669694765385"/>
          <c:h val="0.64056601868718399"/>
        </c:manualLayout>
      </c:layout>
      <c:lineChart>
        <c:grouping val="standard"/>
        <c:varyColors val="0"/>
        <c:ser>
          <c:idx val="0"/>
          <c:order val="0"/>
          <c:spPr>
            <a:ln w="31750" cap="rnd">
              <a:solidFill>
                <a:schemeClr val="accent1"/>
              </a:solidFill>
              <a:round/>
            </a:ln>
            <a:effectLst/>
          </c:spPr>
          <c:marker>
            <c:symbol val="none"/>
          </c:marker>
          <c:dLbls>
            <c:dLbl>
              <c:idx val="0"/>
              <c:layout>
                <c:manualLayout>
                  <c:x val="-5.5529791716366635E-2"/>
                  <c:y val="-9.08353609083536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8B-624C-8F5B-406906F7CFA0}"/>
                </c:ext>
              </c:extLst>
            </c:dLbl>
            <c:dLbl>
              <c:idx val="1"/>
              <c:layout>
                <c:manualLayout>
                  <c:x val="-5.1061192597560312E-2"/>
                  <c:y val="-3.2441200324412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6A1-A440-A490-723305D40A8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Lit>
              <c:formatCode>General</c:formatCode>
              <c:ptCount val="2"/>
              <c:pt idx="0">
                <c:v>1</c:v>
              </c:pt>
              <c:pt idx="1">
                <c:v>2</c:v>
              </c:pt>
            </c:numLit>
          </c:cat>
          <c:val>
            <c:numLit>
              <c:formatCode>0.00</c:formatCode>
              <c:ptCount val="2"/>
              <c:pt idx="0">
                <c:v>46.352941176470587</c:v>
              </c:pt>
              <c:pt idx="1">
                <c:v>50.705882352941167</c:v>
              </c:pt>
            </c:numLit>
          </c:val>
          <c:smooth val="0"/>
          <c:extLst>
            <c:ext xmlns:c16="http://schemas.microsoft.com/office/drawing/2014/chart" uri="{C3380CC4-5D6E-409C-BE32-E72D297353CC}">
              <c16:uniqueId val="{00000000-F6A1-A440-A490-723305D40A83}"/>
            </c:ext>
          </c:extLst>
        </c:ser>
        <c:dLbls>
          <c:dLblPos val="ctr"/>
          <c:showLegendKey val="0"/>
          <c:showVal val="1"/>
          <c:showCatName val="0"/>
          <c:showSerName val="0"/>
          <c:showPercent val="0"/>
          <c:showBubbleSize val="0"/>
        </c:dLbls>
        <c:smooth val="0"/>
        <c:axId val="610367400"/>
        <c:axId val="620314752"/>
      </c:lineChart>
      <c:catAx>
        <c:axId val="610367400"/>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US" sz="1800"/>
                  <a:t>Time of BARC-10 Administration</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crossAx val="620314752"/>
        <c:crosses val="autoZero"/>
        <c:auto val="1"/>
        <c:lblAlgn val="ctr"/>
        <c:lblOffset val="100"/>
        <c:noMultiLvlLbl val="0"/>
      </c:catAx>
      <c:valAx>
        <c:axId val="6203147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en-US" sz="1800"/>
                  <a:t>Mean Total Score </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10367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Clients' Total RRS Scores</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lineChart>
        <c:grouping val="standard"/>
        <c:varyColors val="0"/>
        <c:ser>
          <c:idx val="0"/>
          <c:order val="0"/>
          <c:spPr>
            <a:ln w="31750" cap="rnd">
              <a:solidFill>
                <a:schemeClr val="accent1"/>
              </a:solidFill>
              <a:round/>
            </a:ln>
            <a:effectLst/>
          </c:spPr>
          <c:marker>
            <c:symbol val="none"/>
          </c:marker>
          <c:dPt>
            <c:idx val="1"/>
            <c:marker>
              <c:symbol val="none"/>
            </c:marker>
            <c:bubble3D val="0"/>
            <c:spPr>
              <a:ln w="31750" cap="rnd">
                <a:solidFill>
                  <a:schemeClr val="accent1"/>
                </a:solidFill>
                <a:round/>
              </a:ln>
              <a:effectLst>
                <a:outerShdw blurRad="38100" dist="25400" dir="5400000" rotWithShape="0">
                  <a:srgbClr val="000000">
                    <a:alpha val="55000"/>
                  </a:srgbClr>
                </a:outerShdw>
              </a:effectLst>
            </c:spPr>
            <c:extLst>
              <c:ext xmlns:c16="http://schemas.microsoft.com/office/drawing/2014/chart" uri="{C3380CC4-5D6E-409C-BE32-E72D297353CC}">
                <c16:uniqueId val="{00000001-6EC1-7F42-AC03-C303F1003E3F}"/>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Lit>
              <c:formatCode>General</c:formatCode>
              <c:ptCount val="2"/>
              <c:pt idx="0">
                <c:v>1</c:v>
              </c:pt>
              <c:pt idx="1">
                <c:v>2</c:v>
              </c:pt>
            </c:numLit>
          </c:cat>
          <c:val>
            <c:numLit>
              <c:formatCode>0.00</c:formatCode>
              <c:ptCount val="2"/>
              <c:pt idx="0">
                <c:v>1.99</c:v>
              </c:pt>
              <c:pt idx="1">
                <c:v>19.355</c:v>
              </c:pt>
            </c:numLit>
          </c:val>
          <c:smooth val="0"/>
          <c:extLst>
            <c:ext xmlns:c16="http://schemas.microsoft.com/office/drawing/2014/chart" uri="{C3380CC4-5D6E-409C-BE32-E72D297353CC}">
              <c16:uniqueId val="{00000000-6EC1-7F42-AC03-C303F1003E3F}"/>
            </c:ext>
          </c:extLst>
        </c:ser>
        <c:dLbls>
          <c:showLegendKey val="0"/>
          <c:showVal val="0"/>
          <c:showCatName val="0"/>
          <c:showSerName val="0"/>
          <c:showPercent val="0"/>
          <c:showBubbleSize val="0"/>
        </c:dLbls>
        <c:smooth val="0"/>
        <c:axId val="610367400"/>
        <c:axId val="620314752"/>
      </c:lineChart>
      <c:catAx>
        <c:axId val="610367400"/>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a:t>Time of Administration</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crossAx val="620314752"/>
        <c:crosses val="autoZero"/>
        <c:auto val="1"/>
        <c:lblAlgn val="ctr"/>
        <c:lblOffset val="100"/>
        <c:noMultiLvlLbl val="0"/>
      </c:catAx>
      <c:valAx>
        <c:axId val="6203147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a:t>MEAN TOTAL RRS SCORE</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610367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Social Connections</c:v>
                </c:pt>
                <c:pt idx="1">
                  <c:v>Substance Use</c:v>
                </c:pt>
                <c:pt idx="2">
                  <c:v>Tobacco Use</c:v>
                </c:pt>
                <c:pt idx="3">
                  <c:v>Physical Activity</c:v>
                </c:pt>
                <c:pt idx="4">
                  <c:v>Housing Stability</c:v>
                </c:pt>
                <c:pt idx="5">
                  <c:v>Financial Strain</c:v>
                </c:pt>
                <c:pt idx="6">
                  <c:v>Stress</c:v>
                </c:pt>
                <c:pt idx="7">
                  <c:v>Food Insecurity</c:v>
                </c:pt>
                <c:pt idx="8">
                  <c:v>Transportation Needs</c:v>
                </c:pt>
                <c:pt idx="9">
                  <c:v>Post Partum Depression</c:v>
                </c:pt>
                <c:pt idx="10">
                  <c:v>Intimate Partner Violence</c:v>
                </c:pt>
                <c:pt idx="11">
                  <c:v>Depression</c:v>
                </c:pt>
                <c:pt idx="12">
                  <c:v>Alcohol Use</c:v>
                </c:pt>
              </c:strCache>
            </c:strRef>
          </c:cat>
          <c:val>
            <c:numRef>
              <c:f>Sheet1!$B$2:$B$14</c:f>
              <c:numCache>
                <c:formatCode>General</c:formatCode>
                <c:ptCount val="13"/>
                <c:pt idx="0">
                  <c:v>213</c:v>
                </c:pt>
                <c:pt idx="1">
                  <c:v>181</c:v>
                </c:pt>
                <c:pt idx="2">
                  <c:v>177</c:v>
                </c:pt>
                <c:pt idx="3">
                  <c:v>108</c:v>
                </c:pt>
                <c:pt idx="4">
                  <c:v>63</c:v>
                </c:pt>
                <c:pt idx="5">
                  <c:v>56</c:v>
                </c:pt>
                <c:pt idx="6">
                  <c:v>56</c:v>
                </c:pt>
                <c:pt idx="7">
                  <c:v>43</c:v>
                </c:pt>
                <c:pt idx="8">
                  <c:v>33</c:v>
                </c:pt>
                <c:pt idx="9">
                  <c:v>32</c:v>
                </c:pt>
                <c:pt idx="10">
                  <c:v>27</c:v>
                </c:pt>
                <c:pt idx="11">
                  <c:v>23</c:v>
                </c:pt>
                <c:pt idx="12">
                  <c:v>4</c:v>
                </c:pt>
              </c:numCache>
            </c:numRef>
          </c:val>
          <c:extLst>
            <c:ext xmlns:c16="http://schemas.microsoft.com/office/drawing/2014/chart" uri="{C3380CC4-5D6E-409C-BE32-E72D297353CC}">
              <c16:uniqueId val="{00000000-27E5-464D-A5CA-2C13BACABE81}"/>
            </c:ext>
          </c:extLst>
        </c:ser>
        <c:dLbls>
          <c:dLblPos val="inEnd"/>
          <c:showLegendKey val="0"/>
          <c:showVal val="1"/>
          <c:showCatName val="0"/>
          <c:showSerName val="0"/>
          <c:showPercent val="0"/>
          <c:showBubbleSize val="0"/>
        </c:dLbls>
        <c:gapWidth val="219"/>
        <c:overlap val="-27"/>
        <c:axId val="1531385151"/>
        <c:axId val="849413791"/>
      </c:barChart>
      <c:catAx>
        <c:axId val="1531385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9413791"/>
        <c:crosses val="autoZero"/>
        <c:auto val="1"/>
        <c:lblAlgn val="ctr"/>
        <c:lblOffset val="100"/>
        <c:noMultiLvlLbl val="0"/>
      </c:catAx>
      <c:valAx>
        <c:axId val="8494137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Client Frequency</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13851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3600" dirty="0">
                <a:latin typeface="Aptos Display" panose="020B0004020202020204" pitchFamily="34" charset="0"/>
              </a:rPr>
              <a:t>Madison County Jail Outcomes </a:t>
            </a:r>
          </a:p>
        </c:rich>
      </c:tx>
      <c:layout>
        <c:manualLayout>
          <c:xMode val="edge"/>
          <c:yMode val="edge"/>
          <c:x val="0.11850001614473059"/>
          <c:y val="9.1825806256976288E-4"/>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Tracking.FY24!$C$60</c:f>
              <c:strCache>
                <c:ptCount val="1"/>
                <c:pt idx="0">
                  <c:v>2024</c:v>
                </c:pt>
              </c:strCache>
            </c:strRef>
          </c:tx>
          <c:spPr>
            <a:gradFill rotWithShape="1">
              <a:gsLst>
                <a:gs pos="0">
                  <a:schemeClr val="accent3">
                    <a:shade val="76000"/>
                    <a:satMod val="103000"/>
                    <a:lumMod val="102000"/>
                    <a:tint val="94000"/>
                  </a:schemeClr>
                </a:gs>
                <a:gs pos="50000">
                  <a:schemeClr val="accent3">
                    <a:shade val="76000"/>
                    <a:satMod val="110000"/>
                    <a:lumMod val="100000"/>
                    <a:shade val="100000"/>
                  </a:schemeClr>
                </a:gs>
                <a:gs pos="100000">
                  <a:schemeClr val="accent3">
                    <a:shade val="76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Tracking.FY24!$B$61:$B$64</c:f>
              <c:strCache>
                <c:ptCount val="4"/>
                <c:pt idx="0">
                  <c:v># of Assessments Completed (For Suboxone, Methadone, Mental Health)</c:v>
                </c:pt>
                <c:pt idx="1">
                  <c:v># of Referrals to Drug/ Mental Health Court</c:v>
                </c:pt>
                <c:pt idx="2">
                  <c:v># of clients Linked to providers (includes mental health, Suboxone/ Methadone)</c:v>
                </c:pt>
                <c:pt idx="3">
                  <c:v># of Crisis Clients Cleared from Suicide Watch</c:v>
                </c:pt>
              </c:strCache>
            </c:strRef>
          </c:cat>
          <c:val>
            <c:numRef>
              <c:f>Tracking.FY24!$C$61:$C$64</c:f>
              <c:numCache>
                <c:formatCode>General</c:formatCode>
                <c:ptCount val="4"/>
                <c:pt idx="0">
                  <c:v>18</c:v>
                </c:pt>
                <c:pt idx="1">
                  <c:v>13</c:v>
                </c:pt>
                <c:pt idx="2">
                  <c:v>26</c:v>
                </c:pt>
                <c:pt idx="3">
                  <c:v>65</c:v>
                </c:pt>
              </c:numCache>
            </c:numRef>
          </c:val>
          <c:extLst>
            <c:ext xmlns:c16="http://schemas.microsoft.com/office/drawing/2014/chart" uri="{C3380CC4-5D6E-409C-BE32-E72D297353CC}">
              <c16:uniqueId val="{00000000-B55E-4A74-8664-42F468C34EF8}"/>
            </c:ext>
          </c:extLst>
        </c:ser>
        <c:ser>
          <c:idx val="1"/>
          <c:order val="1"/>
          <c:tx>
            <c:strRef>
              <c:f>Tracking.FY24!$D$60</c:f>
              <c:strCache>
                <c:ptCount val="1"/>
                <c:pt idx="0">
                  <c:v>2025 (YTD)</c:v>
                </c:pt>
              </c:strCache>
            </c:strRef>
          </c:tx>
          <c:spPr>
            <a:gradFill rotWithShape="1">
              <a:gsLst>
                <a:gs pos="0">
                  <a:schemeClr val="accent3">
                    <a:tint val="77000"/>
                    <a:satMod val="103000"/>
                    <a:lumMod val="102000"/>
                    <a:tint val="94000"/>
                  </a:schemeClr>
                </a:gs>
                <a:gs pos="50000">
                  <a:schemeClr val="accent3">
                    <a:tint val="77000"/>
                    <a:satMod val="110000"/>
                    <a:lumMod val="100000"/>
                    <a:shade val="100000"/>
                  </a:schemeClr>
                </a:gs>
                <a:gs pos="100000">
                  <a:schemeClr val="accent3">
                    <a:tint val="77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Tracking.FY24!$B$61:$B$64</c:f>
              <c:strCache>
                <c:ptCount val="4"/>
                <c:pt idx="0">
                  <c:v># of Assessments Completed (For Suboxone, Methadone, Mental Health)</c:v>
                </c:pt>
                <c:pt idx="1">
                  <c:v># of Referrals to Drug/ Mental Health Court</c:v>
                </c:pt>
                <c:pt idx="2">
                  <c:v># of clients Linked to providers (includes mental health, Suboxone/ Methadone)</c:v>
                </c:pt>
                <c:pt idx="3">
                  <c:v># of Crisis Clients Cleared from Suicide Watch</c:v>
                </c:pt>
              </c:strCache>
            </c:strRef>
          </c:cat>
          <c:val>
            <c:numRef>
              <c:f>Tracking.FY24!$D$61:$D$64</c:f>
              <c:numCache>
                <c:formatCode>General</c:formatCode>
                <c:ptCount val="4"/>
                <c:pt idx="0">
                  <c:v>30</c:v>
                </c:pt>
                <c:pt idx="1">
                  <c:v>45</c:v>
                </c:pt>
                <c:pt idx="2">
                  <c:v>45</c:v>
                </c:pt>
                <c:pt idx="3">
                  <c:v>38</c:v>
                </c:pt>
              </c:numCache>
            </c:numRef>
          </c:val>
          <c:extLst>
            <c:ext xmlns:c16="http://schemas.microsoft.com/office/drawing/2014/chart" uri="{C3380CC4-5D6E-409C-BE32-E72D297353CC}">
              <c16:uniqueId val="{00000001-B55E-4A74-8664-42F468C34EF8}"/>
            </c:ext>
          </c:extLst>
        </c:ser>
        <c:dLbls>
          <c:dLblPos val="outEnd"/>
          <c:showLegendKey val="0"/>
          <c:showVal val="1"/>
          <c:showCatName val="0"/>
          <c:showSerName val="0"/>
          <c:showPercent val="0"/>
          <c:showBubbleSize val="0"/>
        </c:dLbls>
        <c:gapWidth val="100"/>
        <c:overlap val="-24"/>
        <c:axId val="752760504"/>
        <c:axId val="752757624"/>
      </c:barChart>
      <c:catAx>
        <c:axId val="75276050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52757624"/>
        <c:crosses val="autoZero"/>
        <c:auto val="1"/>
        <c:lblAlgn val="ctr"/>
        <c:lblOffset val="100"/>
        <c:noMultiLvlLbl val="0"/>
      </c:catAx>
      <c:valAx>
        <c:axId val="752757624"/>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527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2400" dirty="0"/>
              <a:t>Chestnut</a:t>
            </a:r>
            <a:r>
              <a:rPr lang="en-US" sz="2400" baseline="0" dirty="0"/>
              <a:t> Health Systems </a:t>
            </a:r>
          </a:p>
          <a:p>
            <a:pPr>
              <a:defRPr/>
            </a:pPr>
            <a:r>
              <a:rPr lang="en-US" sz="2400" baseline="0" dirty="0"/>
              <a:t>Recovery Specialist Engagements</a:t>
            </a:r>
            <a:endParaRPr lang="en-US" sz="2400" dirty="0"/>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3.4681001413284875E-2"/>
          <c:y val="0.239247311827957"/>
          <c:w val="0.95329976781748438"/>
          <c:h val="0.67962300167024581"/>
        </c:manualLayout>
      </c:layout>
      <c:barChart>
        <c:barDir val="col"/>
        <c:grouping val="clustered"/>
        <c:varyColors val="0"/>
        <c:ser>
          <c:idx val="0"/>
          <c:order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Tracking.FY24!$E$108:$E$115</c:f>
              <c:strCache>
                <c:ptCount val="8"/>
                <c:pt idx="0">
                  <c:v>Under 18</c:v>
                </c:pt>
                <c:pt idx="1">
                  <c:v>18 - 20</c:v>
                </c:pt>
                <c:pt idx="2">
                  <c:v>21 - 30</c:v>
                </c:pt>
                <c:pt idx="3">
                  <c:v>31 - 40</c:v>
                </c:pt>
                <c:pt idx="4">
                  <c:v>41 - 50</c:v>
                </c:pt>
                <c:pt idx="5">
                  <c:v>51 - 60</c:v>
                </c:pt>
                <c:pt idx="6">
                  <c:v>61 - 70</c:v>
                </c:pt>
                <c:pt idx="7">
                  <c:v>71+</c:v>
                </c:pt>
              </c:strCache>
            </c:strRef>
          </c:cat>
          <c:val>
            <c:numRef>
              <c:f>Tracking.FY24!$F$108:$F$115</c:f>
              <c:numCache>
                <c:formatCode>General</c:formatCode>
                <c:ptCount val="8"/>
                <c:pt idx="0">
                  <c:v>1</c:v>
                </c:pt>
                <c:pt idx="1">
                  <c:v>19</c:v>
                </c:pt>
                <c:pt idx="2">
                  <c:v>49</c:v>
                </c:pt>
                <c:pt idx="3">
                  <c:v>58</c:v>
                </c:pt>
                <c:pt idx="4">
                  <c:v>50</c:v>
                </c:pt>
                <c:pt idx="5">
                  <c:v>47</c:v>
                </c:pt>
                <c:pt idx="6">
                  <c:v>13</c:v>
                </c:pt>
                <c:pt idx="7">
                  <c:v>4</c:v>
                </c:pt>
              </c:numCache>
            </c:numRef>
          </c:val>
          <c:extLst>
            <c:ext xmlns:c16="http://schemas.microsoft.com/office/drawing/2014/chart" uri="{C3380CC4-5D6E-409C-BE32-E72D297353CC}">
              <c16:uniqueId val="{00000000-4B97-4ADE-BB60-ABBC385E7170}"/>
            </c:ext>
          </c:extLst>
        </c:ser>
        <c:dLbls>
          <c:dLblPos val="outEnd"/>
          <c:showLegendKey val="0"/>
          <c:showVal val="1"/>
          <c:showCatName val="0"/>
          <c:showSerName val="0"/>
          <c:showPercent val="0"/>
          <c:showBubbleSize val="0"/>
        </c:dLbls>
        <c:gapWidth val="100"/>
        <c:overlap val="-24"/>
        <c:axId val="841880120"/>
        <c:axId val="841880480"/>
      </c:barChart>
      <c:catAx>
        <c:axId val="8418801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41880480"/>
        <c:crosses val="autoZero"/>
        <c:auto val="1"/>
        <c:lblAlgn val="ctr"/>
        <c:lblOffset val="100"/>
        <c:noMultiLvlLbl val="0"/>
      </c:catAx>
      <c:valAx>
        <c:axId val="84188048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41880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04CD0730-60AF-402D-A496-373DE627281F}" type="datetimeFigureOut">
              <a:rPr lang="en-US" smtClean="0"/>
              <a:t>4/10/2025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80585C0E-149D-4A33-B666-D7C59A9B0854}" type="slidenum">
              <a:rPr lang="en-US" smtClean="0"/>
              <a:t>‹#›</a:t>
            </a:fld>
            <a:endParaRPr lang="en-US"/>
          </a:p>
        </p:txBody>
      </p:sp>
    </p:spTree>
    <p:extLst>
      <p:ext uri="{BB962C8B-B14F-4D97-AF65-F5344CB8AC3E}">
        <p14:creationId xmlns:p14="http://schemas.microsoft.com/office/powerpoint/2010/main" val="3635564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was a </a:t>
            </a:r>
            <a:r>
              <a:rPr lang="en-US" b="1" dirty="0"/>
              <a:t>significant increase </a:t>
            </a:r>
            <a:r>
              <a:rPr lang="en-US" dirty="0"/>
              <a:t>(p &lt; .05) in clients’</a:t>
            </a:r>
            <a:r>
              <a:rPr lang="en-US" b="1" dirty="0"/>
              <a:t> RRS total scores </a:t>
            </a:r>
            <a:r>
              <a:rPr lang="en-US" dirty="0"/>
              <a:t>from the </a:t>
            </a:r>
            <a:r>
              <a:rPr lang="en-US" b="1" dirty="0"/>
              <a:t>first administration to the second administration (N= 20). </a:t>
            </a:r>
          </a:p>
          <a:p>
            <a:endParaRPr lang="en-US" dirty="0"/>
          </a:p>
        </p:txBody>
      </p:sp>
      <p:sp>
        <p:nvSpPr>
          <p:cNvPr id="4" name="Slide Number Placeholder 3"/>
          <p:cNvSpPr>
            <a:spLocks noGrp="1"/>
          </p:cNvSpPr>
          <p:nvPr>
            <p:ph type="sldNum" sz="quarter" idx="5"/>
          </p:nvPr>
        </p:nvSpPr>
        <p:spPr/>
        <p:txBody>
          <a:bodyPr/>
          <a:lstStyle/>
          <a:p>
            <a:fld id="{80585C0E-149D-4A33-B666-D7C59A9B0854}" type="slidenum">
              <a:rPr lang="en-US" smtClean="0"/>
              <a:t>17</a:t>
            </a:fld>
            <a:endParaRPr lang="en-US"/>
          </a:p>
        </p:txBody>
      </p:sp>
    </p:spTree>
    <p:extLst>
      <p:ext uri="{BB962C8B-B14F-4D97-AF65-F5344CB8AC3E}">
        <p14:creationId xmlns:p14="http://schemas.microsoft.com/office/powerpoint/2010/main" val="967341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DF54E8C2-C062-074E-9EE8-8CACE5A7B2E1}"/>
              </a:ext>
            </a:extLst>
          </p:cNvPr>
          <p:cNvPicPr>
            <a:picLocks noChangeAspect="1"/>
          </p:cNvPicPr>
          <p:nvPr userDrawn="1"/>
        </p:nvPicPr>
        <p:blipFill>
          <a:blip r:embed="rId2"/>
          <a:stretch>
            <a:fillRect/>
          </a:stretch>
        </p:blipFill>
        <p:spPr>
          <a:xfrm>
            <a:off x="10179218" y="4840224"/>
            <a:ext cx="1529674" cy="1597660"/>
          </a:xfrm>
          <a:prstGeom prst="rect">
            <a:avLst/>
          </a:prstGeom>
        </p:spPr>
      </p:pic>
      <p:sp>
        <p:nvSpPr>
          <p:cNvPr id="9" name="Rectangle 8">
            <a:extLst>
              <a:ext uri="{FF2B5EF4-FFF2-40B4-BE49-F238E27FC236}">
                <a16:creationId xmlns:a16="http://schemas.microsoft.com/office/drawing/2014/main" id="{AF4482DC-C1F1-A34F-BCFD-9E8DD8A25D94}"/>
              </a:ext>
            </a:extLst>
          </p:cNvPr>
          <p:cNvSpPr/>
          <p:nvPr userDrawn="1"/>
        </p:nvSpPr>
        <p:spPr>
          <a:xfrm>
            <a:off x="170688" y="170688"/>
            <a:ext cx="11850624" cy="651052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67443B2D-4BEA-C04A-8978-F860A2611B2D}"/>
              </a:ext>
            </a:extLst>
          </p:cNvPr>
          <p:cNvSpPr>
            <a:spLocks noGrp="1"/>
          </p:cNvSpPr>
          <p:nvPr>
            <p:ph type="ctrTitle" hasCustomPrompt="1"/>
          </p:nvPr>
        </p:nvSpPr>
        <p:spPr>
          <a:xfrm>
            <a:off x="896112" y="597408"/>
            <a:ext cx="10357104" cy="2535936"/>
          </a:xfrm>
          <a:prstGeom prst="rect">
            <a:avLst/>
          </a:prstGeom>
        </p:spPr>
        <p:txBody>
          <a:bodyPr anchor="b" anchorCtr="0"/>
          <a:lstStyle>
            <a:lvl1pPr>
              <a:defRPr sz="4500" b="1" i="0">
                <a:solidFill>
                  <a:schemeClr val="bg1"/>
                </a:solidFill>
                <a:latin typeface="Arial" panose="020B0604020202020204" pitchFamily="34" charset="0"/>
                <a:cs typeface="Arial" panose="020B0604020202020204" pitchFamily="34" charset="0"/>
              </a:defRPr>
            </a:lvl1pPr>
          </a:lstStyle>
          <a:p>
            <a:r>
              <a:rPr lang="en-US" dirty="0"/>
              <a:t>Presentation title</a:t>
            </a:r>
          </a:p>
        </p:txBody>
      </p:sp>
      <p:sp>
        <p:nvSpPr>
          <p:cNvPr id="11" name="Text Placeholder 1">
            <a:extLst>
              <a:ext uri="{FF2B5EF4-FFF2-40B4-BE49-F238E27FC236}">
                <a16:creationId xmlns:a16="http://schemas.microsoft.com/office/drawing/2014/main" id="{A6C939AA-034E-0A4D-B7CA-166F2C839821}"/>
              </a:ext>
            </a:extLst>
          </p:cNvPr>
          <p:cNvSpPr>
            <a:spLocks noGrp="1"/>
          </p:cNvSpPr>
          <p:nvPr>
            <p:ph type="body" sz="quarter" idx="10"/>
          </p:nvPr>
        </p:nvSpPr>
        <p:spPr>
          <a:xfrm>
            <a:off x="896112" y="3425953"/>
            <a:ext cx="10357104" cy="1170940"/>
          </a:xfrm>
          <a:prstGeom prst="rect">
            <a:avLst/>
          </a:prstGeom>
        </p:spPr>
        <p:txBody>
          <a:bodyPr/>
          <a:lstStyle>
            <a:lvl1pPr marL="0" indent="0">
              <a:buNone/>
              <a:defRPr sz="2100" b="0" i="0">
                <a:solidFill>
                  <a:schemeClr val="bg1"/>
                </a:solidFill>
                <a:latin typeface="Georgia"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1958904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w Section Card (Green)">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DF54E8C2-C062-074E-9EE8-8CACE5A7B2E1}"/>
              </a:ext>
            </a:extLst>
          </p:cNvPr>
          <p:cNvPicPr>
            <a:picLocks noChangeAspect="1"/>
          </p:cNvPicPr>
          <p:nvPr userDrawn="1"/>
        </p:nvPicPr>
        <p:blipFill>
          <a:blip r:embed="rId2"/>
          <a:stretch>
            <a:fillRect/>
          </a:stretch>
        </p:blipFill>
        <p:spPr>
          <a:xfrm>
            <a:off x="10179218" y="4840224"/>
            <a:ext cx="1529674" cy="1597660"/>
          </a:xfrm>
          <a:prstGeom prst="rect">
            <a:avLst/>
          </a:prstGeom>
        </p:spPr>
      </p:pic>
      <p:sp>
        <p:nvSpPr>
          <p:cNvPr id="9" name="Rectangle 8">
            <a:extLst>
              <a:ext uri="{FF2B5EF4-FFF2-40B4-BE49-F238E27FC236}">
                <a16:creationId xmlns:a16="http://schemas.microsoft.com/office/drawing/2014/main" id="{AF4482DC-C1F1-A34F-BCFD-9E8DD8A25D94}"/>
              </a:ext>
            </a:extLst>
          </p:cNvPr>
          <p:cNvSpPr/>
          <p:nvPr userDrawn="1"/>
        </p:nvSpPr>
        <p:spPr>
          <a:xfrm>
            <a:off x="170688" y="170688"/>
            <a:ext cx="11850624" cy="651052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67443B2D-4BEA-C04A-8978-F860A2611B2D}"/>
              </a:ext>
            </a:extLst>
          </p:cNvPr>
          <p:cNvSpPr>
            <a:spLocks noGrp="1"/>
          </p:cNvSpPr>
          <p:nvPr>
            <p:ph type="ctrTitle" hasCustomPrompt="1"/>
          </p:nvPr>
        </p:nvSpPr>
        <p:spPr>
          <a:xfrm>
            <a:off x="896112" y="597408"/>
            <a:ext cx="10357104" cy="2535936"/>
          </a:xfrm>
          <a:prstGeom prst="rect">
            <a:avLst/>
          </a:prstGeom>
        </p:spPr>
        <p:txBody>
          <a:bodyPr anchor="b" anchorCtr="0"/>
          <a:lstStyle>
            <a:lvl1pPr algn="ctr">
              <a:defRPr sz="6000" b="1" i="0">
                <a:solidFill>
                  <a:schemeClr val="bg1"/>
                </a:solidFill>
                <a:latin typeface="Arial" panose="020B0604020202020204" pitchFamily="34" charset="0"/>
                <a:cs typeface="Arial" panose="020B0604020202020204" pitchFamily="34" charset="0"/>
              </a:defRPr>
            </a:lvl1pPr>
          </a:lstStyle>
          <a:p>
            <a:r>
              <a:rPr lang="en-US" dirty="0"/>
              <a:t>01.</a:t>
            </a:r>
            <a:br>
              <a:rPr lang="en-US" dirty="0"/>
            </a:br>
            <a:r>
              <a:rPr lang="en-US" dirty="0"/>
              <a:t>New Section Title</a:t>
            </a:r>
          </a:p>
        </p:txBody>
      </p:sp>
      <p:sp>
        <p:nvSpPr>
          <p:cNvPr id="11" name="Text Placeholder 1">
            <a:extLst>
              <a:ext uri="{FF2B5EF4-FFF2-40B4-BE49-F238E27FC236}">
                <a16:creationId xmlns:a16="http://schemas.microsoft.com/office/drawing/2014/main" id="{A6C939AA-034E-0A4D-B7CA-166F2C839821}"/>
              </a:ext>
            </a:extLst>
          </p:cNvPr>
          <p:cNvSpPr>
            <a:spLocks noGrp="1"/>
          </p:cNvSpPr>
          <p:nvPr>
            <p:ph type="body" sz="quarter" idx="10"/>
          </p:nvPr>
        </p:nvSpPr>
        <p:spPr>
          <a:xfrm>
            <a:off x="896112" y="3425953"/>
            <a:ext cx="10357104" cy="1170940"/>
          </a:xfrm>
          <a:prstGeom prst="rect">
            <a:avLst/>
          </a:prstGeom>
        </p:spPr>
        <p:txBody>
          <a:bodyPr/>
          <a:lstStyle>
            <a:lvl1pPr marL="0" indent="0" algn="ctr">
              <a:buNone/>
              <a:defRPr sz="2100" b="0" i="0">
                <a:solidFill>
                  <a:schemeClr val="bg1"/>
                </a:solidFill>
                <a:latin typeface="Georgia"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989268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hit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2C2132-BC73-F54C-BE1D-BF7E1D898102}"/>
              </a:ext>
            </a:extLst>
          </p:cNvPr>
          <p:cNvSpPr txBox="1">
            <a:spLocks/>
          </p:cNvSpPr>
          <p:nvPr userDrawn="1"/>
        </p:nvSpPr>
        <p:spPr>
          <a:xfrm>
            <a:off x="896112" y="597408"/>
            <a:ext cx="10357104" cy="2535936"/>
          </a:xfrm>
          <a:prstGeom prst="rect">
            <a:avLst/>
          </a:prstGeom>
        </p:spPr>
        <p:txBody>
          <a:bodyPr anchor="b" anchorCtr="0"/>
          <a:lstStyle>
            <a:lvl1pPr algn="l" defTabSz="914400" rtl="0" eaLnBrk="1" latinLnBrk="0" hangingPunct="1">
              <a:lnSpc>
                <a:spcPct val="90000"/>
              </a:lnSpc>
              <a:spcBef>
                <a:spcPct val="0"/>
              </a:spcBef>
              <a:buNone/>
              <a:defRPr sz="4500" b="1" i="0" kern="1200">
                <a:solidFill>
                  <a:schemeClr val="bg1"/>
                </a:solidFill>
                <a:latin typeface="Arial" panose="020B0604020202020204" pitchFamily="34" charset="0"/>
                <a:ea typeface="+mj-ea"/>
                <a:cs typeface="Arial" panose="020B0604020202020204" pitchFamily="34" charset="0"/>
              </a:defRPr>
            </a:lvl1pPr>
          </a:lstStyle>
          <a:p>
            <a:r>
              <a:rPr lang="en-US" dirty="0">
                <a:solidFill>
                  <a:srgbClr val="005030"/>
                </a:solidFill>
              </a:rPr>
              <a:t>Presentation title</a:t>
            </a:r>
          </a:p>
        </p:txBody>
      </p:sp>
      <p:sp>
        <p:nvSpPr>
          <p:cNvPr id="4" name="Text Placeholder 1">
            <a:extLst>
              <a:ext uri="{FF2B5EF4-FFF2-40B4-BE49-F238E27FC236}">
                <a16:creationId xmlns:a16="http://schemas.microsoft.com/office/drawing/2014/main" id="{2D9037DD-1C0B-A249-A777-3F9788A5AED4}"/>
              </a:ext>
            </a:extLst>
          </p:cNvPr>
          <p:cNvSpPr txBox="1">
            <a:spLocks/>
          </p:cNvSpPr>
          <p:nvPr userDrawn="1"/>
        </p:nvSpPr>
        <p:spPr>
          <a:xfrm>
            <a:off x="896112" y="3425953"/>
            <a:ext cx="10357104" cy="11709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100" b="0" i="0" kern="1200">
                <a:solidFill>
                  <a:schemeClr val="bg1"/>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5030"/>
                </a:solidFill>
              </a:rPr>
              <a:t>Sub-topic</a:t>
            </a:r>
          </a:p>
        </p:txBody>
      </p:sp>
    </p:spTree>
    <p:extLst>
      <p:ext uri="{BB962C8B-B14F-4D97-AF65-F5344CB8AC3E}">
        <p14:creationId xmlns:p14="http://schemas.microsoft.com/office/powerpoint/2010/main" val="122574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 Card (White)">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0E34293-51DB-FE43-BF9F-D00B5B8EBC0D}"/>
              </a:ext>
            </a:extLst>
          </p:cNvPr>
          <p:cNvSpPr>
            <a:spLocks noGrp="1"/>
          </p:cNvSpPr>
          <p:nvPr>
            <p:ph type="ctrTitle" hasCustomPrompt="1"/>
          </p:nvPr>
        </p:nvSpPr>
        <p:spPr>
          <a:xfrm>
            <a:off x="896112" y="597408"/>
            <a:ext cx="10357104" cy="2535936"/>
          </a:xfrm>
          <a:prstGeom prst="rect">
            <a:avLst/>
          </a:prstGeom>
        </p:spPr>
        <p:txBody>
          <a:bodyPr anchor="b" anchorCtr="0"/>
          <a:lstStyle>
            <a:lvl1pPr algn="ctr">
              <a:defRPr sz="6000" b="1" i="0">
                <a:solidFill>
                  <a:srgbClr val="005030"/>
                </a:solidFill>
                <a:latin typeface="Arial" panose="020B0604020202020204" pitchFamily="34" charset="0"/>
                <a:cs typeface="Arial" panose="020B0604020202020204" pitchFamily="34" charset="0"/>
              </a:defRPr>
            </a:lvl1pPr>
          </a:lstStyle>
          <a:p>
            <a:r>
              <a:rPr lang="en-US" dirty="0"/>
              <a:t>01.</a:t>
            </a:r>
            <a:br>
              <a:rPr lang="en-US" dirty="0"/>
            </a:br>
            <a:r>
              <a:rPr lang="en-US" dirty="0"/>
              <a:t>New Section Title</a:t>
            </a:r>
          </a:p>
        </p:txBody>
      </p:sp>
      <p:sp>
        <p:nvSpPr>
          <p:cNvPr id="6" name="Text Placeholder 1">
            <a:extLst>
              <a:ext uri="{FF2B5EF4-FFF2-40B4-BE49-F238E27FC236}">
                <a16:creationId xmlns:a16="http://schemas.microsoft.com/office/drawing/2014/main" id="{9B375C77-3B8C-A543-8091-1271DC7EAD87}"/>
              </a:ext>
            </a:extLst>
          </p:cNvPr>
          <p:cNvSpPr>
            <a:spLocks noGrp="1"/>
          </p:cNvSpPr>
          <p:nvPr>
            <p:ph type="body" sz="quarter" idx="10"/>
          </p:nvPr>
        </p:nvSpPr>
        <p:spPr>
          <a:xfrm>
            <a:off x="896112" y="3425953"/>
            <a:ext cx="10357104" cy="1170940"/>
          </a:xfrm>
          <a:prstGeom prst="rect">
            <a:avLst/>
          </a:prstGeom>
        </p:spPr>
        <p:txBody>
          <a:bodyPr/>
          <a:lstStyle>
            <a:lvl1pPr marL="0" indent="0" algn="ctr">
              <a:buNone/>
              <a:defRPr sz="2100" b="0" i="0">
                <a:solidFill>
                  <a:srgbClr val="005030"/>
                </a:solidFill>
                <a:latin typeface="Georgia" panose="02040502050405020303" pitchFamily="18" charset="0"/>
              </a:defRPr>
            </a:lvl1pPr>
          </a:lstStyle>
          <a:p>
            <a:r>
              <a:rPr lang="en-US" dirty="0"/>
              <a:t>Sub-topic</a:t>
            </a:r>
          </a:p>
        </p:txBody>
      </p:sp>
    </p:spTree>
    <p:extLst>
      <p:ext uri="{BB962C8B-B14F-4D97-AF65-F5344CB8AC3E}">
        <p14:creationId xmlns:p14="http://schemas.microsoft.com/office/powerpoint/2010/main" val="569318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lumn Tex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A11017-B9AF-264B-A8BE-E1224F984AE8}"/>
              </a:ext>
            </a:extLst>
          </p:cNvPr>
          <p:cNvSpPr>
            <a:spLocks noGrp="1"/>
          </p:cNvSpPr>
          <p:nvPr>
            <p:ph type="body" idx="1" hasCustomPrompt="1"/>
          </p:nvPr>
        </p:nvSpPr>
        <p:spPr>
          <a:xfrm>
            <a:off x="561571" y="14093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1" y="540870"/>
            <a:ext cx="7886700"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152983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1" y="540870"/>
            <a:ext cx="7886700"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5" name="Text Placeholder 2">
            <a:extLst>
              <a:ext uri="{FF2B5EF4-FFF2-40B4-BE49-F238E27FC236}">
                <a16:creationId xmlns:a16="http://schemas.microsoft.com/office/drawing/2014/main" id="{6398F750-14AF-1B4B-A601-0A3FD801A367}"/>
              </a:ext>
            </a:extLst>
          </p:cNvPr>
          <p:cNvSpPr>
            <a:spLocks noGrp="1"/>
          </p:cNvSpPr>
          <p:nvPr>
            <p:ph type="body" idx="10" hasCustomPrompt="1"/>
          </p:nvPr>
        </p:nvSpPr>
        <p:spPr>
          <a:xfrm>
            <a:off x="561571" y="1409334"/>
            <a:ext cx="3134815" cy="3511409"/>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a:t>
            </a:r>
          </a:p>
        </p:txBody>
      </p:sp>
      <p:sp>
        <p:nvSpPr>
          <p:cNvPr id="6" name="Text Placeholder 2">
            <a:extLst>
              <a:ext uri="{FF2B5EF4-FFF2-40B4-BE49-F238E27FC236}">
                <a16:creationId xmlns:a16="http://schemas.microsoft.com/office/drawing/2014/main" id="{A56719D7-3012-3F46-A50B-77B327FFE2B9}"/>
              </a:ext>
            </a:extLst>
          </p:cNvPr>
          <p:cNvSpPr>
            <a:spLocks noGrp="1"/>
          </p:cNvSpPr>
          <p:nvPr>
            <p:ph type="body" idx="11" hasCustomPrompt="1"/>
          </p:nvPr>
        </p:nvSpPr>
        <p:spPr>
          <a:xfrm>
            <a:off x="3908275" y="1409334"/>
            <a:ext cx="3134815" cy="3511409"/>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err="1"/>
              <a:t>Etiam</a:t>
            </a:r>
            <a:r>
              <a:rPr lang="en-US" dirty="0"/>
              <a:t> </a:t>
            </a:r>
            <a:r>
              <a:rPr lang="en-US" dirty="0" err="1"/>
              <a:t>molestie</a:t>
            </a:r>
            <a:r>
              <a:rPr lang="en-US" dirty="0"/>
              <a:t> </a:t>
            </a:r>
            <a:r>
              <a:rPr lang="en-US" dirty="0" err="1"/>
              <a:t>velit</a:t>
            </a:r>
            <a:r>
              <a:rPr lang="en-US" dirty="0"/>
              <a:t> vitae dolor </a:t>
            </a:r>
            <a:r>
              <a:rPr lang="en-US" dirty="0" err="1"/>
              <a:t>euismod</a:t>
            </a:r>
            <a:r>
              <a:rPr lang="en-US" dirty="0"/>
              <a:t>, sit </a:t>
            </a:r>
            <a:r>
              <a:rPr lang="en-US" dirty="0" err="1"/>
              <a:t>amet</a:t>
            </a:r>
            <a:r>
              <a:rPr lang="en-US" dirty="0"/>
              <a:t> </a:t>
            </a:r>
            <a:r>
              <a:rPr lang="en-US" dirty="0" err="1"/>
              <a:t>finibus</a:t>
            </a:r>
            <a:r>
              <a:rPr lang="en-US" dirty="0"/>
              <a:t> </a:t>
            </a:r>
            <a:r>
              <a:rPr lang="en-US" dirty="0" err="1"/>
              <a:t>risus</a:t>
            </a:r>
            <a:r>
              <a:rPr lang="en-US" dirty="0"/>
              <a:t> </a:t>
            </a:r>
            <a:r>
              <a:rPr lang="en-US" dirty="0" err="1"/>
              <a:t>mattis</a:t>
            </a:r>
            <a:r>
              <a:rPr lang="en-US" dirty="0"/>
              <a:t>. In </a:t>
            </a:r>
            <a:r>
              <a:rPr lang="en-US" dirty="0" err="1"/>
              <a:t>ornare</a:t>
            </a:r>
            <a:r>
              <a:rPr lang="en-US" dirty="0"/>
              <a:t> convallis </a:t>
            </a:r>
            <a:r>
              <a:rPr lang="en-US" dirty="0" err="1"/>
              <a:t>velit</a:t>
            </a:r>
            <a:r>
              <a:rPr lang="en-US" dirty="0"/>
              <a:t> vitae cursus. Integer </a:t>
            </a:r>
            <a:r>
              <a:rPr lang="en-US" dirty="0" err="1"/>
              <a:t>egestas</a:t>
            </a:r>
            <a:r>
              <a:rPr lang="en-US" dirty="0"/>
              <a:t> sit </a:t>
            </a:r>
            <a:r>
              <a:rPr lang="en-US" dirty="0" err="1"/>
              <a:t>amet</a:t>
            </a:r>
            <a:r>
              <a:rPr lang="en-US" dirty="0"/>
              <a:t> mi </a:t>
            </a:r>
            <a:r>
              <a:rPr lang="en-US" dirty="0" err="1"/>
              <a:t>vehicula</a:t>
            </a:r>
            <a:r>
              <a:rPr lang="en-US" dirty="0"/>
              <a:t> </a:t>
            </a:r>
            <a:r>
              <a:rPr lang="en-US" dirty="0" err="1"/>
              <a:t>sollicitudin</a:t>
            </a:r>
            <a:r>
              <a:rPr lang="en-US" dirty="0"/>
              <a:t>. </a:t>
            </a:r>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a:t>
            </a:r>
          </a:p>
        </p:txBody>
      </p:sp>
    </p:spTree>
    <p:extLst>
      <p:ext uri="{BB962C8B-B14F-4D97-AF65-F5344CB8AC3E}">
        <p14:creationId xmlns:p14="http://schemas.microsoft.com/office/powerpoint/2010/main" val="3712139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1" y="540870"/>
            <a:ext cx="7886700"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5" name="Text Placeholder 2">
            <a:extLst>
              <a:ext uri="{FF2B5EF4-FFF2-40B4-BE49-F238E27FC236}">
                <a16:creationId xmlns:a16="http://schemas.microsoft.com/office/drawing/2014/main" id="{2E5D345C-73D5-6E4B-86F4-DA12BF669B7F}"/>
              </a:ext>
            </a:extLst>
          </p:cNvPr>
          <p:cNvSpPr>
            <a:spLocks noGrp="1"/>
          </p:cNvSpPr>
          <p:nvPr>
            <p:ph type="body" idx="10" hasCustomPrompt="1"/>
          </p:nvPr>
        </p:nvSpPr>
        <p:spPr>
          <a:xfrm>
            <a:off x="561571" y="1409334"/>
            <a:ext cx="6418318" cy="3633313"/>
          </a:xfrm>
          <a:prstGeom prst="rect">
            <a:avLst/>
          </a:prstGeom>
          <a:ln>
            <a:noFill/>
          </a:ln>
        </p:spPr>
        <p:txBody>
          <a:bodyPr lIns="182880" rIns="182880">
            <a:noAutofit/>
          </a:bodyPr>
          <a:lstStyle>
            <a:lvl1pPr marL="342900" marR="0" indent="-304800" algn="l" defTabSz="685800" rtl="0" eaLnBrk="1" fontAlgn="auto" latinLnBrk="0" hangingPunct="1">
              <a:lnSpc>
                <a:spcPts val="1950"/>
              </a:lnSpc>
              <a:spcBef>
                <a:spcPts val="750"/>
              </a:spcBef>
              <a:spcAft>
                <a:spcPts val="0"/>
              </a:spcAft>
              <a:buClr>
                <a:srgbClr val="005030"/>
              </a:buClr>
              <a:buSzPct val="109000"/>
              <a:buFont typeface="Arial" charset="0"/>
              <a:buChar char="•"/>
              <a:tabLst/>
              <a:defRPr sz="150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r>
              <a:rPr lang="en-US" dirty="0" err="1"/>
              <a:t>Quisque</a:t>
            </a:r>
            <a:r>
              <a:rPr lang="en-US" dirty="0"/>
              <a:t> ac </a:t>
            </a:r>
            <a:r>
              <a:rPr lang="en-US" dirty="0" err="1"/>
              <a:t>orci</a:t>
            </a:r>
            <a:r>
              <a:rPr lang="en-US" dirty="0"/>
              <a:t> in </a:t>
            </a:r>
            <a:r>
              <a:rPr lang="en-US" dirty="0" err="1"/>
              <a:t>turpis</a:t>
            </a:r>
            <a:r>
              <a:rPr lang="en-US" dirty="0"/>
              <a:t> </a:t>
            </a:r>
            <a:r>
              <a:rPr lang="en-US" dirty="0" err="1"/>
              <a:t>dapibus</a:t>
            </a:r>
            <a:r>
              <a:rPr lang="en-US" dirty="0"/>
              <a:t> </a:t>
            </a:r>
            <a:r>
              <a:rPr lang="en-US" dirty="0" err="1"/>
              <a:t>sagittis</a:t>
            </a:r>
            <a:r>
              <a:rPr lang="en-US" dirty="0"/>
              <a:t>.</a:t>
            </a:r>
          </a:p>
          <a:p>
            <a:r>
              <a:rPr lang="en-US" dirty="0" err="1"/>
              <a:t>Donec</a:t>
            </a:r>
            <a:r>
              <a:rPr lang="en-US" dirty="0"/>
              <a:t> vitae </a:t>
            </a:r>
            <a:r>
              <a:rPr lang="en-US" dirty="0" err="1"/>
              <a:t>justo</a:t>
            </a:r>
            <a:r>
              <a:rPr lang="en-US" dirty="0"/>
              <a:t> et </a:t>
            </a:r>
            <a:r>
              <a:rPr lang="en-US" dirty="0" err="1"/>
              <a:t>neque</a:t>
            </a:r>
            <a:r>
              <a:rPr lang="en-US" dirty="0"/>
              <a:t> </a:t>
            </a:r>
            <a:r>
              <a:rPr lang="en-US" dirty="0" err="1"/>
              <a:t>mollis</a:t>
            </a:r>
            <a:r>
              <a:rPr lang="en-US" dirty="0"/>
              <a:t> </a:t>
            </a:r>
            <a:r>
              <a:rPr lang="en-US" dirty="0" err="1"/>
              <a:t>consectetur</a:t>
            </a:r>
            <a:r>
              <a:rPr lang="en-US" dirty="0"/>
              <a:t>.</a:t>
            </a:r>
          </a:p>
          <a:p>
            <a:r>
              <a:rPr lang="en-US" dirty="0" err="1"/>
              <a:t>Etiam</a:t>
            </a:r>
            <a:r>
              <a:rPr lang="en-US" dirty="0"/>
              <a:t> </a:t>
            </a:r>
            <a:r>
              <a:rPr lang="en-US" dirty="0" err="1"/>
              <a:t>aliquet</a:t>
            </a:r>
            <a:r>
              <a:rPr lang="en-US" dirty="0"/>
              <a:t> ex </a:t>
            </a:r>
            <a:r>
              <a:rPr lang="en-US" dirty="0" err="1"/>
              <a:t>sed</a:t>
            </a:r>
            <a:r>
              <a:rPr lang="en-US" dirty="0"/>
              <a:t> </a:t>
            </a:r>
            <a:r>
              <a:rPr lang="en-US" dirty="0" err="1"/>
              <a:t>bibendum</a:t>
            </a:r>
            <a:r>
              <a:rPr lang="en-US" dirty="0"/>
              <a:t> </a:t>
            </a:r>
            <a:r>
              <a:rPr lang="en-US" dirty="0" err="1"/>
              <a:t>consequat</a:t>
            </a:r>
            <a:r>
              <a:rPr lang="en-US" dirty="0"/>
              <a:t>.</a:t>
            </a:r>
          </a:p>
          <a:p>
            <a:r>
              <a:rPr lang="en-US" dirty="0" err="1"/>
              <a:t>Cras</a:t>
            </a:r>
            <a:r>
              <a:rPr lang="en-US" dirty="0"/>
              <a:t> </a:t>
            </a:r>
            <a:r>
              <a:rPr lang="en-US" dirty="0" err="1"/>
              <a:t>lacinia</a:t>
            </a:r>
            <a:r>
              <a:rPr lang="en-US" dirty="0"/>
              <a:t> </a:t>
            </a:r>
            <a:r>
              <a:rPr lang="en-US" dirty="0" err="1"/>
              <a:t>est</a:t>
            </a:r>
            <a:r>
              <a:rPr lang="en-US" dirty="0"/>
              <a:t> ac </a:t>
            </a:r>
            <a:r>
              <a:rPr lang="en-US" dirty="0" err="1"/>
              <a:t>elit</a:t>
            </a:r>
            <a:r>
              <a:rPr lang="en-US" dirty="0"/>
              <a:t> </a:t>
            </a:r>
            <a:r>
              <a:rPr lang="en-US" dirty="0" err="1"/>
              <a:t>dignissim</a:t>
            </a:r>
            <a:r>
              <a:rPr lang="en-US" dirty="0"/>
              <a:t> </a:t>
            </a:r>
            <a:r>
              <a:rPr lang="en-US" dirty="0" err="1"/>
              <a:t>varius</a:t>
            </a:r>
            <a:r>
              <a:rPr lang="en-US" dirty="0"/>
              <a:t>.</a:t>
            </a:r>
          </a:p>
          <a:p>
            <a:r>
              <a:rPr lang="en-US" dirty="0" err="1"/>
              <a:t>Duis</a:t>
            </a:r>
            <a:r>
              <a:rPr lang="en-US" dirty="0"/>
              <a:t> sit </a:t>
            </a:r>
            <a:r>
              <a:rPr lang="en-US" dirty="0" err="1"/>
              <a:t>amet</a:t>
            </a:r>
            <a:r>
              <a:rPr lang="en-US" dirty="0"/>
              <a:t> </a:t>
            </a:r>
            <a:r>
              <a:rPr lang="en-US" dirty="0" err="1"/>
              <a:t>odio</a:t>
            </a:r>
            <a:r>
              <a:rPr lang="en-US" dirty="0"/>
              <a:t> </a:t>
            </a:r>
            <a:r>
              <a:rPr lang="en-US" dirty="0" err="1"/>
              <a:t>facilisis</a:t>
            </a:r>
            <a:r>
              <a:rPr lang="en-US" dirty="0"/>
              <a:t> </a:t>
            </a:r>
            <a:r>
              <a:rPr lang="en-US" dirty="0" err="1"/>
              <a:t>turpis</a:t>
            </a:r>
            <a:r>
              <a:rPr lang="en-US" dirty="0"/>
              <a:t> </a:t>
            </a:r>
            <a:r>
              <a:rPr lang="en-US" dirty="0" err="1"/>
              <a:t>sodales</a:t>
            </a:r>
            <a:r>
              <a:rPr lang="en-US" dirty="0"/>
              <a:t> </a:t>
            </a:r>
            <a:r>
              <a:rPr lang="en-US" dirty="0" err="1"/>
              <a:t>placerat</a:t>
            </a:r>
            <a:r>
              <a:rPr lang="en-US" dirty="0"/>
              <a:t>.</a:t>
            </a:r>
          </a:p>
          <a:p>
            <a:r>
              <a:rPr lang="en-US" dirty="0"/>
              <a:t>Justo et neque odio facilisis turpis </a:t>
            </a:r>
            <a:r>
              <a:rPr lang="en-US" dirty="0" err="1"/>
              <a:t>sodales</a:t>
            </a:r>
            <a:r>
              <a:rPr lang="en-US" dirty="0"/>
              <a:t> placerat.</a:t>
            </a:r>
          </a:p>
        </p:txBody>
      </p:sp>
    </p:spTree>
    <p:extLst>
      <p:ext uri="{BB962C8B-B14F-4D97-AF65-F5344CB8AC3E}">
        <p14:creationId xmlns:p14="http://schemas.microsoft.com/office/powerpoint/2010/main" val="368007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1" y="540870"/>
            <a:ext cx="7886700" cy="716084"/>
          </a:xfrm>
          <a:prstGeom prst="rect">
            <a:avLst/>
          </a:prstGeom>
        </p:spPr>
        <p:txBody>
          <a:bodyPr anchor="b">
            <a:normAutofit/>
          </a:bodyPr>
          <a:lstStyle>
            <a:lvl1pPr>
              <a:lnSpc>
                <a:spcPct val="80000"/>
              </a:lnSpc>
              <a:defRPr sz="30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6" name="Text Placeholder 9">
            <a:extLst>
              <a:ext uri="{FF2B5EF4-FFF2-40B4-BE49-F238E27FC236}">
                <a16:creationId xmlns:a16="http://schemas.microsoft.com/office/drawing/2014/main" id="{A0B26A68-D9CD-4A46-A370-2591402F7A92}"/>
              </a:ext>
            </a:extLst>
          </p:cNvPr>
          <p:cNvSpPr>
            <a:spLocks noGrp="1"/>
          </p:cNvSpPr>
          <p:nvPr>
            <p:ph type="body" sz="quarter" idx="11" hasCustomPrompt="1"/>
          </p:nvPr>
        </p:nvSpPr>
        <p:spPr>
          <a:xfrm>
            <a:off x="561571" y="2346211"/>
            <a:ext cx="7886700" cy="3158562"/>
          </a:xfrm>
          <a:prstGeom prst="rect">
            <a:avLst/>
          </a:prstGeom>
        </p:spPr>
        <p:txBody>
          <a:bodyPr/>
          <a:lstStyle>
            <a:lvl1pPr marL="342900" indent="-342900">
              <a:buFont typeface="Lucida Grande"/>
              <a:buChar char="&gt;"/>
              <a:defRPr sz="2400" b="0" i="0" baseline="0">
                <a:solidFill>
                  <a:schemeClr val="tx1"/>
                </a:solidFill>
                <a:latin typeface="Arial" panose="020B0604020202020204" pitchFamily="34" charset="0"/>
                <a:cs typeface="Arial" panose="020B0604020202020204" pitchFamily="34" charset="0"/>
              </a:defRPr>
            </a:lvl1pPr>
            <a:lvl2pPr>
              <a:defRPr sz="2000" b="0" i="0" baseline="0">
                <a:solidFill>
                  <a:schemeClr val="tx1"/>
                </a:solidFill>
                <a:latin typeface="Arial" panose="020B0604020202020204" pitchFamily="34" charset="0"/>
                <a:cs typeface="Arial" panose="020B0604020202020204" pitchFamily="34" charset="0"/>
              </a:defRPr>
            </a:lvl2pPr>
            <a:lvl3pPr marL="1143000" indent="-228600">
              <a:buSzPct val="100000"/>
              <a:buFont typeface="Lucida Grande"/>
              <a:buChar char="&gt;"/>
              <a:defRPr sz="1800" b="0" i="0" baseline="0">
                <a:solidFill>
                  <a:schemeClr val="tx1"/>
                </a:solidFill>
                <a:latin typeface="Arial" panose="020B0604020202020204" pitchFamily="34" charset="0"/>
                <a:cs typeface="Arial" panose="020B0604020202020204" pitchFamily="34" charset="0"/>
              </a:defRPr>
            </a:lvl3pPr>
            <a:lvl4pPr>
              <a:defRPr sz="1600" b="0" i="0" baseline="0">
                <a:solidFill>
                  <a:schemeClr val="tx1"/>
                </a:solidFill>
                <a:latin typeface="Arial" panose="020B0604020202020204" pitchFamily="34" charset="0"/>
                <a:cs typeface="Arial" panose="020B0604020202020204" pitchFamily="34" charset="0"/>
              </a:defRPr>
            </a:lvl4pPr>
            <a:lvl5pPr marL="2057400" indent="-228600">
              <a:buFont typeface="Lucida Grande"/>
              <a:buChar char="&gt;"/>
              <a:defRPr sz="1400" b="0" i="0" baseline="0">
                <a:solidFill>
                  <a:schemeClr val="tx1"/>
                </a:solidFill>
                <a:latin typeface="Arial" panose="020B0604020202020204" pitchFamily="34" charset="0"/>
                <a:cs typeface="Arial" panose="020B0604020202020204" pitchFamily="34" charset="0"/>
              </a:defRPr>
            </a:lvl5pPr>
          </a:lstStyle>
          <a:p>
            <a:pPr lvl="0"/>
            <a:r>
              <a:rPr lang="en-US" dirty="0"/>
              <a:t>Content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3">
            <a:extLst>
              <a:ext uri="{FF2B5EF4-FFF2-40B4-BE49-F238E27FC236}">
                <a16:creationId xmlns:a16="http://schemas.microsoft.com/office/drawing/2014/main" id="{EA40991F-06F6-464E-96DF-199F6AE26053}"/>
              </a:ext>
            </a:extLst>
          </p:cNvPr>
          <p:cNvSpPr txBox="1">
            <a:spLocks/>
          </p:cNvSpPr>
          <p:nvPr userDrawn="1"/>
        </p:nvSpPr>
        <p:spPr>
          <a:xfrm>
            <a:off x="561571" y="1353227"/>
            <a:ext cx="7886700" cy="716084"/>
          </a:xfrm>
          <a:prstGeom prst="rect">
            <a:avLst/>
          </a:prstGeom>
        </p:spPr>
        <p:txBody>
          <a:bodyPr anchor="b">
            <a:normAutofit/>
          </a:bodyPr>
          <a:lstStyle>
            <a:lvl1pPr algn="l" defTabSz="914400" rtl="0" eaLnBrk="1" latinLnBrk="0" hangingPunct="1">
              <a:lnSpc>
                <a:spcPct val="80000"/>
              </a:lnSpc>
              <a:spcBef>
                <a:spcPct val="0"/>
              </a:spcBef>
              <a:buNone/>
              <a:defRPr sz="2700" b="1" i="0" kern="120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sz="2400" dirty="0"/>
              <a:t>Sub-Header Here</a:t>
            </a:r>
          </a:p>
        </p:txBody>
      </p:sp>
    </p:spTree>
    <p:extLst>
      <p:ext uri="{BB962C8B-B14F-4D97-AF65-F5344CB8AC3E}">
        <p14:creationId xmlns:p14="http://schemas.microsoft.com/office/powerpoint/2010/main" val="3647587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0" y="540870"/>
            <a:ext cx="8196209" cy="716084"/>
          </a:xfrm>
          <a:prstGeom prst="rect">
            <a:avLst/>
          </a:prstGeom>
        </p:spPr>
        <p:txBody>
          <a:bodyPr anchor="b">
            <a:normAutofit/>
          </a:bodyPr>
          <a:lstStyle>
            <a:lvl1pPr>
              <a:lnSpc>
                <a:spcPct val="80000"/>
              </a:lnSpc>
              <a:defRPr sz="30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5" name="Text Placeholder 9">
            <a:extLst>
              <a:ext uri="{FF2B5EF4-FFF2-40B4-BE49-F238E27FC236}">
                <a16:creationId xmlns:a16="http://schemas.microsoft.com/office/drawing/2014/main" id="{CF320118-F119-E24D-B5C3-84AC79D2CB9F}"/>
              </a:ext>
            </a:extLst>
          </p:cNvPr>
          <p:cNvSpPr>
            <a:spLocks noGrp="1"/>
          </p:cNvSpPr>
          <p:nvPr>
            <p:ph type="body" sz="quarter" idx="12" hasCustomPrompt="1"/>
          </p:nvPr>
        </p:nvSpPr>
        <p:spPr>
          <a:xfrm>
            <a:off x="561571" y="1600243"/>
            <a:ext cx="8196210" cy="4015497"/>
          </a:xfrm>
          <a:prstGeom prst="rect">
            <a:avLst/>
          </a:prstGeom>
        </p:spPr>
        <p:txBody>
          <a:bodyPr/>
          <a:lstStyle>
            <a:lvl1pPr marL="342900" indent="-342900">
              <a:buFont typeface="Lucida Grande"/>
              <a:buChar char="&gt;"/>
              <a:defRPr sz="2400" b="0" i="0" baseline="0">
                <a:solidFill>
                  <a:schemeClr val="tx1"/>
                </a:solidFill>
                <a:latin typeface="Arial" panose="020B0604020202020204" pitchFamily="34" charset="0"/>
                <a:cs typeface="Arial" panose="020B0604020202020204" pitchFamily="34" charset="0"/>
              </a:defRPr>
            </a:lvl1pPr>
            <a:lvl2pPr>
              <a:defRPr sz="2000" b="0" i="0" baseline="0">
                <a:solidFill>
                  <a:schemeClr val="tx1"/>
                </a:solidFill>
                <a:latin typeface="Arial" panose="020B0604020202020204" pitchFamily="34" charset="0"/>
                <a:cs typeface="Arial" panose="020B0604020202020204" pitchFamily="34" charset="0"/>
              </a:defRPr>
            </a:lvl2pPr>
            <a:lvl3pPr marL="1143000" indent="-228600">
              <a:buSzPct val="100000"/>
              <a:buFont typeface="Lucida Grande"/>
              <a:buChar char="&gt;"/>
              <a:defRPr sz="1800" b="0" i="0" baseline="0">
                <a:solidFill>
                  <a:schemeClr val="tx1"/>
                </a:solidFill>
                <a:latin typeface="Arial" panose="020B0604020202020204" pitchFamily="34" charset="0"/>
                <a:cs typeface="Arial" panose="020B0604020202020204" pitchFamily="34" charset="0"/>
              </a:defRPr>
            </a:lvl3pPr>
            <a:lvl4pPr>
              <a:defRPr sz="1600" b="0" i="0" baseline="0">
                <a:solidFill>
                  <a:schemeClr val="tx1"/>
                </a:solidFill>
                <a:latin typeface="Arial" panose="020B0604020202020204" pitchFamily="34" charset="0"/>
                <a:cs typeface="Arial" panose="020B0604020202020204" pitchFamily="34" charset="0"/>
              </a:defRPr>
            </a:lvl4pPr>
            <a:lvl5pPr marL="2057400" indent="-228600">
              <a:buFont typeface="Lucida Grande"/>
              <a:buChar char="&gt;"/>
              <a:defRPr sz="1400" b="0" i="0" baseline="0">
                <a:solidFill>
                  <a:schemeClr val="tx1"/>
                </a:solidFill>
                <a:latin typeface="Arial" panose="020B0604020202020204" pitchFamily="34" charset="0"/>
                <a:cs typeface="Arial" panose="020B0604020202020204" pitchFamily="34" charset="0"/>
              </a:defRPr>
            </a:lvl5pPr>
          </a:lstStyle>
          <a:p>
            <a:pPr lvl="0"/>
            <a:r>
              <a:rPr lang="en-US" dirty="0"/>
              <a:t>Bulleted content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165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Photo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0863F12-DF38-BD44-8FB0-EB8656CB3FD9}"/>
              </a:ext>
            </a:extLst>
          </p:cNvPr>
          <p:cNvSpPr>
            <a:spLocks noGrp="1" noChangeAspect="1"/>
          </p:cNvSpPr>
          <p:nvPr>
            <p:ph type="pic" idx="13"/>
          </p:nvPr>
        </p:nvSpPr>
        <p:spPr>
          <a:xfrm>
            <a:off x="0" y="1"/>
            <a:ext cx="5320076" cy="5664200"/>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4" name="Text Placeholder 2">
            <a:extLst>
              <a:ext uri="{FF2B5EF4-FFF2-40B4-BE49-F238E27FC236}">
                <a16:creationId xmlns:a16="http://schemas.microsoft.com/office/drawing/2014/main" id="{EFC150D3-1776-3D41-99AA-EE50A2BFFE1B}"/>
              </a:ext>
            </a:extLst>
          </p:cNvPr>
          <p:cNvSpPr>
            <a:spLocks noGrp="1"/>
          </p:cNvSpPr>
          <p:nvPr>
            <p:ph type="body" idx="1" hasCustomPrompt="1"/>
          </p:nvPr>
        </p:nvSpPr>
        <p:spPr>
          <a:xfrm>
            <a:off x="5819371" y="13712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Title 3">
            <a:extLst>
              <a:ext uri="{FF2B5EF4-FFF2-40B4-BE49-F238E27FC236}">
                <a16:creationId xmlns:a16="http://schemas.microsoft.com/office/drawing/2014/main" id="{D36FEFA1-A290-3B49-8E0A-77082A6847E0}"/>
              </a:ext>
            </a:extLst>
          </p:cNvPr>
          <p:cNvSpPr>
            <a:spLocks noGrp="1"/>
          </p:cNvSpPr>
          <p:nvPr>
            <p:ph type="title" hasCustomPrompt="1"/>
          </p:nvPr>
        </p:nvSpPr>
        <p:spPr>
          <a:xfrm>
            <a:off x="5819371" y="502770"/>
            <a:ext cx="6055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355284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hoto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0863F12-DF38-BD44-8FB0-EB8656CB3FD9}"/>
              </a:ext>
            </a:extLst>
          </p:cNvPr>
          <p:cNvSpPr>
            <a:spLocks noGrp="1" noChangeAspect="1"/>
          </p:cNvSpPr>
          <p:nvPr>
            <p:ph type="pic" idx="13"/>
          </p:nvPr>
        </p:nvSpPr>
        <p:spPr>
          <a:xfrm>
            <a:off x="6871926" y="1"/>
            <a:ext cx="5320076" cy="5664200"/>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4" name="Text Placeholder 2">
            <a:extLst>
              <a:ext uri="{FF2B5EF4-FFF2-40B4-BE49-F238E27FC236}">
                <a16:creationId xmlns:a16="http://schemas.microsoft.com/office/drawing/2014/main" id="{EFC150D3-1776-3D41-99AA-EE50A2BFFE1B}"/>
              </a:ext>
            </a:extLst>
          </p:cNvPr>
          <p:cNvSpPr>
            <a:spLocks noGrp="1"/>
          </p:cNvSpPr>
          <p:nvPr>
            <p:ph type="body" idx="1" hasCustomPrompt="1"/>
          </p:nvPr>
        </p:nvSpPr>
        <p:spPr>
          <a:xfrm>
            <a:off x="517952" y="13712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Title 3">
            <a:extLst>
              <a:ext uri="{FF2B5EF4-FFF2-40B4-BE49-F238E27FC236}">
                <a16:creationId xmlns:a16="http://schemas.microsoft.com/office/drawing/2014/main" id="{D36FEFA1-A290-3B49-8E0A-77082A6847E0}"/>
              </a:ext>
            </a:extLst>
          </p:cNvPr>
          <p:cNvSpPr>
            <a:spLocks noGrp="1"/>
          </p:cNvSpPr>
          <p:nvPr>
            <p:ph type="title" hasCustomPrompt="1"/>
          </p:nvPr>
        </p:nvSpPr>
        <p:spPr>
          <a:xfrm>
            <a:off x="517952" y="502770"/>
            <a:ext cx="6055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58693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3 Photos (Lef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FC150D3-1776-3D41-99AA-EE50A2BFFE1B}"/>
              </a:ext>
            </a:extLst>
          </p:cNvPr>
          <p:cNvSpPr>
            <a:spLocks noGrp="1"/>
          </p:cNvSpPr>
          <p:nvPr>
            <p:ph type="body" idx="1" hasCustomPrompt="1"/>
          </p:nvPr>
        </p:nvSpPr>
        <p:spPr>
          <a:xfrm>
            <a:off x="5819371" y="13712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Title 3">
            <a:extLst>
              <a:ext uri="{FF2B5EF4-FFF2-40B4-BE49-F238E27FC236}">
                <a16:creationId xmlns:a16="http://schemas.microsoft.com/office/drawing/2014/main" id="{D36FEFA1-A290-3B49-8E0A-77082A6847E0}"/>
              </a:ext>
            </a:extLst>
          </p:cNvPr>
          <p:cNvSpPr>
            <a:spLocks noGrp="1"/>
          </p:cNvSpPr>
          <p:nvPr>
            <p:ph type="title" hasCustomPrompt="1"/>
          </p:nvPr>
        </p:nvSpPr>
        <p:spPr>
          <a:xfrm>
            <a:off x="5819371" y="502770"/>
            <a:ext cx="6055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6" name="Picture Placeholder 2">
            <a:extLst>
              <a:ext uri="{FF2B5EF4-FFF2-40B4-BE49-F238E27FC236}">
                <a16:creationId xmlns:a16="http://schemas.microsoft.com/office/drawing/2014/main" id="{19F64463-9B78-754D-98E9-3A09DAE1B63D}"/>
              </a:ext>
            </a:extLst>
          </p:cNvPr>
          <p:cNvSpPr>
            <a:spLocks noGrp="1" noChangeAspect="1"/>
          </p:cNvSpPr>
          <p:nvPr>
            <p:ph type="pic" idx="13"/>
          </p:nvPr>
        </p:nvSpPr>
        <p:spPr>
          <a:xfrm>
            <a:off x="0" y="0"/>
            <a:ext cx="5308027" cy="3125458"/>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7" name="Picture Placeholder 2">
            <a:extLst>
              <a:ext uri="{FF2B5EF4-FFF2-40B4-BE49-F238E27FC236}">
                <a16:creationId xmlns:a16="http://schemas.microsoft.com/office/drawing/2014/main" id="{1CB4B1DA-A723-664B-A396-F5AC4C176213}"/>
              </a:ext>
            </a:extLst>
          </p:cNvPr>
          <p:cNvSpPr>
            <a:spLocks noGrp="1" noChangeAspect="1"/>
          </p:cNvSpPr>
          <p:nvPr>
            <p:ph type="pic" idx="14"/>
          </p:nvPr>
        </p:nvSpPr>
        <p:spPr>
          <a:xfrm>
            <a:off x="-1" y="3124356"/>
            <a:ext cx="2701892" cy="253984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8" name="Picture Placeholder 2">
            <a:extLst>
              <a:ext uri="{FF2B5EF4-FFF2-40B4-BE49-F238E27FC236}">
                <a16:creationId xmlns:a16="http://schemas.microsoft.com/office/drawing/2014/main" id="{CB4C2DB5-B55A-0345-A7B9-D6E590BFB218}"/>
              </a:ext>
            </a:extLst>
          </p:cNvPr>
          <p:cNvSpPr>
            <a:spLocks noGrp="1" noChangeAspect="1"/>
          </p:cNvSpPr>
          <p:nvPr>
            <p:ph type="pic" idx="15"/>
          </p:nvPr>
        </p:nvSpPr>
        <p:spPr>
          <a:xfrm>
            <a:off x="2689843" y="3124356"/>
            <a:ext cx="2618184" cy="253984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1729164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3 Photos (Righ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FC150D3-1776-3D41-99AA-EE50A2BFFE1B}"/>
              </a:ext>
            </a:extLst>
          </p:cNvPr>
          <p:cNvSpPr>
            <a:spLocks noGrp="1"/>
          </p:cNvSpPr>
          <p:nvPr>
            <p:ph type="body" idx="1" hasCustomPrompt="1"/>
          </p:nvPr>
        </p:nvSpPr>
        <p:spPr>
          <a:xfrm>
            <a:off x="523471" y="13712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Title 3">
            <a:extLst>
              <a:ext uri="{FF2B5EF4-FFF2-40B4-BE49-F238E27FC236}">
                <a16:creationId xmlns:a16="http://schemas.microsoft.com/office/drawing/2014/main" id="{D36FEFA1-A290-3B49-8E0A-77082A6847E0}"/>
              </a:ext>
            </a:extLst>
          </p:cNvPr>
          <p:cNvSpPr>
            <a:spLocks noGrp="1"/>
          </p:cNvSpPr>
          <p:nvPr>
            <p:ph type="title" hasCustomPrompt="1"/>
          </p:nvPr>
        </p:nvSpPr>
        <p:spPr>
          <a:xfrm>
            <a:off x="523471" y="502770"/>
            <a:ext cx="6055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6" name="Picture Placeholder 2">
            <a:extLst>
              <a:ext uri="{FF2B5EF4-FFF2-40B4-BE49-F238E27FC236}">
                <a16:creationId xmlns:a16="http://schemas.microsoft.com/office/drawing/2014/main" id="{19F64463-9B78-754D-98E9-3A09DAE1B63D}"/>
              </a:ext>
            </a:extLst>
          </p:cNvPr>
          <p:cNvSpPr>
            <a:spLocks noGrp="1" noChangeAspect="1"/>
          </p:cNvSpPr>
          <p:nvPr>
            <p:ph type="pic" idx="13"/>
          </p:nvPr>
        </p:nvSpPr>
        <p:spPr>
          <a:xfrm>
            <a:off x="6883973" y="0"/>
            <a:ext cx="5308027" cy="3125458"/>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7" name="Picture Placeholder 2">
            <a:extLst>
              <a:ext uri="{FF2B5EF4-FFF2-40B4-BE49-F238E27FC236}">
                <a16:creationId xmlns:a16="http://schemas.microsoft.com/office/drawing/2014/main" id="{1CB4B1DA-A723-664B-A396-F5AC4C176213}"/>
              </a:ext>
            </a:extLst>
          </p:cNvPr>
          <p:cNvSpPr>
            <a:spLocks noGrp="1" noChangeAspect="1"/>
          </p:cNvSpPr>
          <p:nvPr>
            <p:ph type="pic" idx="14"/>
          </p:nvPr>
        </p:nvSpPr>
        <p:spPr>
          <a:xfrm>
            <a:off x="6883972" y="3124356"/>
            <a:ext cx="2701892" cy="253984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8" name="Picture Placeholder 2">
            <a:extLst>
              <a:ext uri="{FF2B5EF4-FFF2-40B4-BE49-F238E27FC236}">
                <a16:creationId xmlns:a16="http://schemas.microsoft.com/office/drawing/2014/main" id="{CB4C2DB5-B55A-0345-A7B9-D6E590BFB218}"/>
              </a:ext>
            </a:extLst>
          </p:cNvPr>
          <p:cNvSpPr>
            <a:spLocks noGrp="1" noChangeAspect="1"/>
          </p:cNvSpPr>
          <p:nvPr>
            <p:ph type="pic" idx="15"/>
          </p:nvPr>
        </p:nvSpPr>
        <p:spPr>
          <a:xfrm>
            <a:off x="9573816" y="3124356"/>
            <a:ext cx="2618184" cy="253984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1343034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hoto (Small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0863F12-DF38-BD44-8FB0-EB8656CB3FD9}"/>
              </a:ext>
            </a:extLst>
          </p:cNvPr>
          <p:cNvSpPr>
            <a:spLocks noGrp="1" noChangeAspect="1"/>
          </p:cNvSpPr>
          <p:nvPr>
            <p:ph type="pic" idx="13"/>
          </p:nvPr>
        </p:nvSpPr>
        <p:spPr>
          <a:xfrm>
            <a:off x="453613" y="355600"/>
            <a:ext cx="4682505" cy="4985388"/>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
        <p:nvSpPr>
          <p:cNvPr id="4" name="Text Placeholder 2">
            <a:extLst>
              <a:ext uri="{FF2B5EF4-FFF2-40B4-BE49-F238E27FC236}">
                <a16:creationId xmlns:a16="http://schemas.microsoft.com/office/drawing/2014/main" id="{EFC150D3-1776-3D41-99AA-EE50A2BFFE1B}"/>
              </a:ext>
            </a:extLst>
          </p:cNvPr>
          <p:cNvSpPr>
            <a:spLocks noGrp="1"/>
          </p:cNvSpPr>
          <p:nvPr>
            <p:ph type="body" idx="1" hasCustomPrompt="1"/>
          </p:nvPr>
        </p:nvSpPr>
        <p:spPr>
          <a:xfrm>
            <a:off x="5819371" y="1371234"/>
            <a:ext cx="4802124"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5" name="Title 3">
            <a:extLst>
              <a:ext uri="{FF2B5EF4-FFF2-40B4-BE49-F238E27FC236}">
                <a16:creationId xmlns:a16="http://schemas.microsoft.com/office/drawing/2014/main" id="{D36FEFA1-A290-3B49-8E0A-77082A6847E0}"/>
              </a:ext>
            </a:extLst>
          </p:cNvPr>
          <p:cNvSpPr>
            <a:spLocks noGrp="1"/>
          </p:cNvSpPr>
          <p:nvPr>
            <p:ph type="title" hasCustomPrompt="1"/>
          </p:nvPr>
        </p:nvSpPr>
        <p:spPr>
          <a:xfrm>
            <a:off x="5819371" y="502770"/>
            <a:ext cx="6055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Tree>
    <p:extLst>
      <p:ext uri="{BB962C8B-B14F-4D97-AF65-F5344CB8AC3E}">
        <p14:creationId xmlns:p14="http://schemas.microsoft.com/office/powerpoint/2010/main" val="641839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Width Photo">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19F64463-9B78-754D-98E9-3A09DAE1B63D}"/>
              </a:ext>
            </a:extLst>
          </p:cNvPr>
          <p:cNvSpPr>
            <a:spLocks noGrp="1" noChangeAspect="1"/>
          </p:cNvSpPr>
          <p:nvPr>
            <p:ph type="pic" idx="13"/>
          </p:nvPr>
        </p:nvSpPr>
        <p:spPr>
          <a:xfrm>
            <a:off x="0" y="-1"/>
            <a:ext cx="12192000" cy="5664201"/>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a:p>
            <a:r>
              <a:rPr lang="en-US" dirty="0"/>
              <a:t>Drag picture to placeholder or click icon to add</a:t>
            </a:r>
          </a:p>
        </p:txBody>
      </p:sp>
    </p:spTree>
    <p:extLst>
      <p:ext uri="{BB962C8B-B14F-4D97-AF65-F5344CB8AC3E}">
        <p14:creationId xmlns:p14="http://schemas.microsoft.com/office/powerpoint/2010/main" val="3135642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A11017-B9AF-264B-A8BE-E1224F984AE8}"/>
              </a:ext>
            </a:extLst>
          </p:cNvPr>
          <p:cNvSpPr>
            <a:spLocks noGrp="1"/>
          </p:cNvSpPr>
          <p:nvPr>
            <p:ph type="body" idx="1" hasCustomPrompt="1"/>
          </p:nvPr>
        </p:nvSpPr>
        <p:spPr>
          <a:xfrm>
            <a:off x="561571" y="1409334"/>
            <a:ext cx="5674129" cy="3790483"/>
          </a:xfrm>
          <a:prstGeom prst="rect">
            <a:avLst/>
          </a:prstGeom>
        </p:spPr>
        <p:txBody>
          <a:bodyPr>
            <a:noAutofit/>
          </a:bodyPr>
          <a:lstStyle>
            <a:lvl1pPr marL="0" indent="0">
              <a:lnSpc>
                <a:spcPts val="1950"/>
              </a:lnSpc>
              <a:buNone/>
              <a:defRPr sz="1350" b="0" i="0" spc="-38"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r>
              <a:rPr lang="en-US" dirty="0"/>
              <a:t>Em </a:t>
            </a:r>
            <a:r>
              <a:rPr lang="en-US" dirty="0" err="1"/>
              <a:t>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Mauris</a:t>
            </a:r>
            <a:r>
              <a:rPr lang="en-US" dirty="0"/>
              <a:t> </a:t>
            </a:r>
            <a:r>
              <a:rPr lang="en-US" dirty="0" err="1"/>
              <a:t>vehicula</a:t>
            </a:r>
            <a:r>
              <a:rPr lang="en-US" dirty="0"/>
              <a:t> dui in </a:t>
            </a:r>
            <a:r>
              <a:rPr lang="en-US" dirty="0" err="1"/>
              <a:t>neque</a:t>
            </a:r>
            <a:r>
              <a:rPr lang="en-US" dirty="0"/>
              <a:t> </a:t>
            </a:r>
            <a:r>
              <a:rPr lang="en-US" dirty="0" err="1"/>
              <a:t>dignissim</a:t>
            </a:r>
            <a:r>
              <a:rPr lang="en-US" dirty="0"/>
              <a:t>, in </a:t>
            </a:r>
            <a:r>
              <a:rPr lang="en-US" dirty="0" err="1"/>
              <a:t>aliquet</a:t>
            </a:r>
            <a:r>
              <a:rPr lang="en-US" dirty="0"/>
              <a:t> </a:t>
            </a:r>
            <a:r>
              <a:rPr lang="en-US" dirty="0" err="1"/>
              <a:t>nisl</a:t>
            </a:r>
            <a:r>
              <a:rPr lang="en-US" dirty="0"/>
              <a:t> </a:t>
            </a:r>
            <a:r>
              <a:rPr lang="en-US" dirty="0" err="1"/>
              <a:t>varius</a:t>
            </a:r>
            <a:r>
              <a:rPr lang="en-US" dirty="0"/>
              <a:t>. </a:t>
            </a:r>
            <a:r>
              <a:rPr lang="en-US" dirty="0" err="1"/>
              <a:t>Sed</a:t>
            </a:r>
            <a:r>
              <a:rPr lang="en-US" dirty="0"/>
              <a:t> a </a:t>
            </a:r>
            <a:r>
              <a:rPr lang="en-US" dirty="0" err="1"/>
              <a:t>erat</a:t>
            </a:r>
            <a:r>
              <a:rPr lang="en-US" dirty="0"/>
              <a:t> </a:t>
            </a:r>
            <a:r>
              <a:rPr lang="en-US" dirty="0" err="1"/>
              <a:t>ut</a:t>
            </a:r>
            <a:r>
              <a:rPr lang="en-US" dirty="0"/>
              <a:t> magna </a:t>
            </a:r>
            <a:r>
              <a:rPr lang="en-US" dirty="0" err="1"/>
              <a:t>vulputate</a:t>
            </a:r>
            <a:r>
              <a:rPr lang="en-US" dirty="0"/>
              <a:t> </a:t>
            </a:r>
            <a:r>
              <a:rPr lang="en-US" dirty="0" err="1"/>
              <a:t>feugiat</a:t>
            </a:r>
            <a:r>
              <a:rPr lang="en-US" dirty="0"/>
              <a:t>. </a:t>
            </a:r>
            <a:r>
              <a:rPr lang="en-US" dirty="0" err="1"/>
              <a:t>Quisque</a:t>
            </a:r>
            <a:r>
              <a:rPr lang="en-US" dirty="0"/>
              <a:t> </a:t>
            </a:r>
            <a:r>
              <a:rPr lang="en-US" dirty="0" err="1"/>
              <a:t>varius</a:t>
            </a:r>
            <a:r>
              <a:rPr lang="en-US" dirty="0"/>
              <a:t> libero </a:t>
            </a:r>
            <a:r>
              <a:rPr lang="en-US" dirty="0" err="1"/>
              <a:t>placerat</a:t>
            </a:r>
            <a:r>
              <a:rPr lang="en-US" dirty="0"/>
              <a:t> </a:t>
            </a:r>
            <a:r>
              <a:rPr lang="en-US" dirty="0" err="1"/>
              <a:t>erat</a:t>
            </a:r>
            <a:r>
              <a:rPr lang="en-US" dirty="0"/>
              <a:t> </a:t>
            </a:r>
            <a:r>
              <a:rPr lang="en-US" dirty="0" err="1"/>
              <a:t>lobortis</a:t>
            </a:r>
            <a:r>
              <a:rPr lang="en-US" dirty="0"/>
              <a:t> </a:t>
            </a:r>
            <a:r>
              <a:rPr lang="en-US" dirty="0" err="1"/>
              <a:t>congue</a:t>
            </a:r>
            <a:r>
              <a:rPr lang="en-US" dirty="0"/>
              <a:t>. Integer a </a:t>
            </a:r>
            <a:r>
              <a:rPr lang="en-US" dirty="0" err="1"/>
              <a:t>arcu</a:t>
            </a:r>
            <a:r>
              <a:rPr lang="en-US" dirty="0"/>
              <a:t> </a:t>
            </a:r>
            <a:r>
              <a:rPr lang="en-US" dirty="0" err="1"/>
              <a:t>vel</a:t>
            </a:r>
            <a:r>
              <a:rPr lang="en-US" dirty="0"/>
              <a:t> ante </a:t>
            </a:r>
            <a:r>
              <a:rPr lang="en-US" dirty="0" err="1"/>
              <a:t>bibendum</a:t>
            </a:r>
            <a:r>
              <a:rPr lang="en-US" dirty="0"/>
              <a:t> </a:t>
            </a:r>
            <a:r>
              <a:rPr lang="en-US" dirty="0" err="1"/>
              <a:t>scelerisque</a:t>
            </a:r>
            <a:r>
              <a:rPr lang="en-US" dirty="0"/>
              <a:t>. Class </a:t>
            </a:r>
            <a:r>
              <a:rPr lang="en-US" dirty="0" err="1"/>
              <a:t>aptent</a:t>
            </a:r>
            <a:r>
              <a:rPr lang="en-US" dirty="0"/>
              <a:t> </a:t>
            </a:r>
            <a:r>
              <a:rPr lang="en-US" dirty="0" err="1"/>
              <a:t>taciti</a:t>
            </a:r>
            <a:r>
              <a:rPr lang="en-US" dirty="0"/>
              <a:t> </a:t>
            </a:r>
            <a:r>
              <a:rPr lang="en-US" dirty="0" err="1"/>
              <a:t>sociosqu</a:t>
            </a:r>
            <a:r>
              <a:rPr lang="en-US" dirty="0"/>
              <a:t> ad </a:t>
            </a:r>
            <a:r>
              <a:rPr lang="en-US" dirty="0" err="1"/>
              <a:t>litora</a:t>
            </a:r>
            <a:r>
              <a:rPr lang="en-US" dirty="0"/>
              <a:t> </a:t>
            </a:r>
            <a:r>
              <a:rPr lang="en-US" dirty="0" err="1"/>
              <a:t>torquent</a:t>
            </a:r>
            <a:r>
              <a:rPr lang="en-US" dirty="0"/>
              <a:t>.</a:t>
            </a:r>
          </a:p>
        </p:txBody>
      </p:sp>
      <p:sp>
        <p:nvSpPr>
          <p:cNvPr id="4" name="Title 3">
            <a:extLst>
              <a:ext uri="{FF2B5EF4-FFF2-40B4-BE49-F238E27FC236}">
                <a16:creationId xmlns:a16="http://schemas.microsoft.com/office/drawing/2014/main" id="{47FF00AA-2826-AB49-A277-D6B12449A945}"/>
              </a:ext>
            </a:extLst>
          </p:cNvPr>
          <p:cNvSpPr>
            <a:spLocks noGrp="1"/>
          </p:cNvSpPr>
          <p:nvPr>
            <p:ph type="title" hasCustomPrompt="1"/>
          </p:nvPr>
        </p:nvSpPr>
        <p:spPr>
          <a:xfrm>
            <a:off x="561571" y="540870"/>
            <a:ext cx="5674129" cy="716084"/>
          </a:xfrm>
          <a:prstGeom prst="rect">
            <a:avLst/>
          </a:prstGeom>
        </p:spPr>
        <p:txBody>
          <a:bodyPr anchor="b">
            <a:normAutofit/>
          </a:bodyPr>
          <a:lstStyle>
            <a:lvl1pPr>
              <a:lnSpc>
                <a:spcPct val="80000"/>
              </a:lnSpc>
              <a:defRPr sz="2700" b="1" i="0">
                <a:solidFill>
                  <a:srgbClr val="005030"/>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title</a:t>
            </a:r>
          </a:p>
        </p:txBody>
      </p:sp>
      <p:sp>
        <p:nvSpPr>
          <p:cNvPr id="5" name="Chart Placeholder 2">
            <a:extLst>
              <a:ext uri="{FF2B5EF4-FFF2-40B4-BE49-F238E27FC236}">
                <a16:creationId xmlns:a16="http://schemas.microsoft.com/office/drawing/2014/main" id="{1E564E3E-A14C-EA4A-841F-075C4EB6CD7D}"/>
              </a:ext>
            </a:extLst>
          </p:cNvPr>
          <p:cNvSpPr>
            <a:spLocks noGrp="1"/>
          </p:cNvSpPr>
          <p:nvPr>
            <p:ph type="chart" sz="quarter" idx="16"/>
          </p:nvPr>
        </p:nvSpPr>
        <p:spPr>
          <a:xfrm>
            <a:off x="6703947" y="540870"/>
            <a:ext cx="4926482" cy="4658947"/>
          </a:xfrm>
          <a:prstGeom prst="rect">
            <a:avLst/>
          </a:prstGeom>
          <a:solidFill>
            <a:schemeClr val="bg2">
              <a:lumMod val="75000"/>
            </a:schemeClr>
          </a:solidFill>
          <a:ln>
            <a:noFill/>
          </a:ln>
        </p:spPr>
        <p:style>
          <a:lnRef idx="1">
            <a:schemeClr val="accent3"/>
          </a:lnRef>
          <a:fillRef idx="2">
            <a:schemeClr val="accent3"/>
          </a:fillRef>
          <a:effectRef idx="1">
            <a:schemeClr val="accent3"/>
          </a:effectRef>
          <a:fontRef idx="none"/>
        </p:style>
        <p:txBody>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baseline="0">
                <a:solidFill>
                  <a:schemeClr val="bg1"/>
                </a:solidFill>
                <a:latin typeface="Arial" charset="0"/>
                <a:ea typeface="Arial" charset="0"/>
                <a:cs typeface="Arial" charset="0"/>
              </a:defRPr>
            </a:lvl1pPr>
          </a:lstStyle>
          <a:p>
            <a:endParaRPr lang="en-US" dirty="0"/>
          </a:p>
          <a:p>
            <a:r>
              <a:rPr lang="en-US" dirty="0"/>
              <a:t>Drag chart to placeholder or click icon to add chart</a:t>
            </a:r>
          </a:p>
          <a:p>
            <a:endParaRPr lang="en-US" dirty="0"/>
          </a:p>
        </p:txBody>
      </p:sp>
    </p:spTree>
    <p:extLst>
      <p:ext uri="{BB962C8B-B14F-4D97-AF65-F5344CB8AC3E}">
        <p14:creationId xmlns:p14="http://schemas.microsoft.com/office/powerpoint/2010/main" val="2804380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4/10/2025</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1715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1.png"/><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03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190349"/>
      </p:ext>
    </p:extLst>
  </p:cSld>
  <p:clrMap bg1="lt1" tx1="dk1" bg2="lt2" tx2="dk2" accent1="accent1" accent2="accent2" accent3="accent3" accent4="accent4" accent5="accent5" accent6="accent6" hlink="hlink" folHlink="folHlink"/>
  <p:sldLayoutIdLst>
    <p:sldLayoutId id="2147483649" r:id="rId1"/>
    <p:sldLayoutId id="214748367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F904B1-7415-0946-AF2A-091EBB063102}"/>
              </a:ext>
            </a:extLst>
          </p:cNvPr>
          <p:cNvPicPr>
            <a:picLocks noChangeAspect="1"/>
          </p:cNvPicPr>
          <p:nvPr userDrawn="1"/>
        </p:nvPicPr>
        <p:blipFill>
          <a:blip r:embed="rId4"/>
          <a:stretch>
            <a:fillRect/>
          </a:stretch>
        </p:blipFill>
        <p:spPr>
          <a:xfrm>
            <a:off x="10179218" y="4840224"/>
            <a:ext cx="1529674" cy="1597659"/>
          </a:xfrm>
          <a:prstGeom prst="rect">
            <a:avLst/>
          </a:prstGeom>
        </p:spPr>
      </p:pic>
    </p:spTree>
    <p:extLst>
      <p:ext uri="{BB962C8B-B14F-4D97-AF65-F5344CB8AC3E}">
        <p14:creationId xmlns:p14="http://schemas.microsoft.com/office/powerpoint/2010/main" val="2783595376"/>
      </p:ext>
    </p:extLst>
  </p:cSld>
  <p:clrMap bg1="lt1" tx1="dk1" bg2="lt2" tx2="dk2" accent1="accent1" accent2="accent2" accent3="accent3" accent4="accent4" accent5="accent5" accent6="accent6" hlink="hlink" folHlink="folHlink"/>
  <p:sldLayoutIdLst>
    <p:sldLayoutId id="2147483669"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4AD416-6976-9649-B981-8F7D1C09FA2A}"/>
              </a:ext>
            </a:extLst>
          </p:cNvPr>
          <p:cNvSpPr/>
          <p:nvPr userDrawn="1"/>
        </p:nvSpPr>
        <p:spPr>
          <a:xfrm>
            <a:off x="-13448" y="5674659"/>
            <a:ext cx="12205447" cy="1183341"/>
          </a:xfrm>
          <a:prstGeom prst="rect">
            <a:avLst/>
          </a:prstGeom>
          <a:solidFill>
            <a:srgbClr val="005030"/>
          </a:solidFill>
          <a:ln>
            <a:solidFill>
              <a:srgbClr val="0050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logo&#10;&#10;Description automatically generated">
            <a:extLst>
              <a:ext uri="{FF2B5EF4-FFF2-40B4-BE49-F238E27FC236}">
                <a16:creationId xmlns:a16="http://schemas.microsoft.com/office/drawing/2014/main" id="{A7335A83-105B-704C-B56C-BAC236A649E5}"/>
              </a:ext>
            </a:extLst>
          </p:cNvPr>
          <p:cNvPicPr>
            <a:picLocks noChangeAspect="1"/>
          </p:cNvPicPr>
          <p:nvPr userDrawn="1"/>
        </p:nvPicPr>
        <p:blipFill>
          <a:blip r:embed="rId15"/>
          <a:stretch>
            <a:fillRect/>
          </a:stretch>
        </p:blipFill>
        <p:spPr>
          <a:xfrm>
            <a:off x="11147613" y="5852000"/>
            <a:ext cx="888002" cy="927469"/>
          </a:xfrm>
          <a:prstGeom prst="rect">
            <a:avLst/>
          </a:prstGeom>
        </p:spPr>
      </p:pic>
    </p:spTree>
    <p:extLst>
      <p:ext uri="{BB962C8B-B14F-4D97-AF65-F5344CB8AC3E}">
        <p14:creationId xmlns:p14="http://schemas.microsoft.com/office/powerpoint/2010/main" val="2268432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0" r:id="rId4"/>
    <p:sldLayoutId id="2147483671" r:id="rId5"/>
    <p:sldLayoutId id="2147483664" r:id="rId6"/>
    <p:sldLayoutId id="2147483672" r:id="rId7"/>
    <p:sldLayoutId id="2147483665" r:id="rId8"/>
    <p:sldLayoutId id="2147483673" r:id="rId9"/>
    <p:sldLayoutId id="2147483676" r:id="rId10"/>
    <p:sldLayoutId id="2147483666" r:id="rId11"/>
    <p:sldLayoutId id="2147483667" r:id="rId12"/>
    <p:sldLayoutId id="214748367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740C5-7B65-344F-AE53-0B7C4A94A85D}"/>
              </a:ext>
            </a:extLst>
          </p:cNvPr>
          <p:cNvSpPr>
            <a:spLocks noGrp="1"/>
          </p:cNvSpPr>
          <p:nvPr>
            <p:ph type="ctrTitle"/>
          </p:nvPr>
        </p:nvSpPr>
        <p:spPr/>
        <p:txBody>
          <a:bodyPr/>
          <a:lstStyle/>
          <a:p>
            <a:r>
              <a:rPr lang="en-US" dirty="0"/>
              <a:t>Opioid Settlement Projects Overview</a:t>
            </a:r>
          </a:p>
        </p:txBody>
      </p:sp>
      <p:sp>
        <p:nvSpPr>
          <p:cNvPr id="3" name="Text Placeholder 2">
            <a:extLst>
              <a:ext uri="{FF2B5EF4-FFF2-40B4-BE49-F238E27FC236}">
                <a16:creationId xmlns:a16="http://schemas.microsoft.com/office/drawing/2014/main" id="{F898ADFD-9089-8649-B722-7AF5F60FC244}"/>
              </a:ext>
            </a:extLst>
          </p:cNvPr>
          <p:cNvSpPr>
            <a:spLocks noGrp="1"/>
          </p:cNvSpPr>
          <p:nvPr>
            <p:ph type="body" sz="quarter" idx="10"/>
          </p:nvPr>
        </p:nvSpPr>
        <p:spPr/>
        <p:txBody>
          <a:bodyPr/>
          <a:lstStyle/>
          <a:p>
            <a:r>
              <a:rPr lang="en-US" dirty="0"/>
              <a:t>Amy Hopper, MA, CADC</a:t>
            </a:r>
          </a:p>
          <a:p>
            <a:r>
              <a:rPr lang="en-US" dirty="0"/>
              <a:t>Deborah Humphrey, MBA, BSN, RN</a:t>
            </a:r>
          </a:p>
        </p:txBody>
      </p:sp>
      <p:pic>
        <p:nvPicPr>
          <p:cNvPr id="5" name="Picture 4" descr="A close-up of a logo&#10;&#10;AI-generated content may be incorrect.">
            <a:extLst>
              <a:ext uri="{FF2B5EF4-FFF2-40B4-BE49-F238E27FC236}">
                <a16:creationId xmlns:a16="http://schemas.microsoft.com/office/drawing/2014/main" id="{DBB3E963-A96F-A5E7-66EC-3FCEBE2BC453}"/>
              </a:ext>
            </a:extLst>
          </p:cNvPr>
          <p:cNvPicPr>
            <a:picLocks noChangeAspect="1"/>
          </p:cNvPicPr>
          <p:nvPr/>
        </p:nvPicPr>
        <p:blipFill>
          <a:blip r:embed="rId2"/>
          <a:stretch>
            <a:fillRect/>
          </a:stretch>
        </p:blipFill>
        <p:spPr>
          <a:xfrm>
            <a:off x="588621" y="5165173"/>
            <a:ext cx="4304013" cy="731520"/>
          </a:xfrm>
          <a:prstGeom prst="rect">
            <a:avLst/>
          </a:prstGeom>
        </p:spPr>
      </p:pic>
    </p:spTree>
    <p:extLst>
      <p:ext uri="{BB962C8B-B14F-4D97-AF65-F5344CB8AC3E}">
        <p14:creationId xmlns:p14="http://schemas.microsoft.com/office/powerpoint/2010/main" val="1416211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8ED59B-94BD-A79F-0239-DF90AE306C51}"/>
              </a:ext>
            </a:extLst>
          </p:cNvPr>
          <p:cNvSpPr>
            <a:spLocks noGrp="1"/>
          </p:cNvSpPr>
          <p:nvPr>
            <p:ph type="title"/>
          </p:nvPr>
        </p:nvSpPr>
        <p:spPr>
          <a:xfrm>
            <a:off x="681491" y="16573"/>
            <a:ext cx="8196209" cy="716084"/>
          </a:xfrm>
        </p:spPr>
        <p:txBody>
          <a:bodyPr>
            <a:normAutofit/>
          </a:bodyPr>
          <a:lstStyle/>
          <a:p>
            <a:r>
              <a:rPr lang="en-US" sz="3200" dirty="0">
                <a:latin typeface="Aptos" panose="020B0004020202020204" pitchFamily="34" charset="0"/>
              </a:rPr>
              <a:t>Opioid Settlement Overview</a:t>
            </a:r>
          </a:p>
        </p:txBody>
      </p:sp>
      <p:sp>
        <p:nvSpPr>
          <p:cNvPr id="5" name="Text Placeholder 4">
            <a:extLst>
              <a:ext uri="{FF2B5EF4-FFF2-40B4-BE49-F238E27FC236}">
                <a16:creationId xmlns:a16="http://schemas.microsoft.com/office/drawing/2014/main" id="{65C8D129-7138-278C-0098-FB4759C8E4C5}"/>
              </a:ext>
            </a:extLst>
          </p:cNvPr>
          <p:cNvSpPr>
            <a:spLocks noGrp="1"/>
          </p:cNvSpPr>
          <p:nvPr>
            <p:ph type="body" sz="quarter" idx="12"/>
          </p:nvPr>
        </p:nvSpPr>
        <p:spPr>
          <a:xfrm>
            <a:off x="567284" y="975919"/>
            <a:ext cx="10576121" cy="4534231"/>
          </a:xfrm>
        </p:spPr>
        <p:txBody>
          <a:bodyPr/>
          <a:lstStyle/>
          <a:p>
            <a:pPr>
              <a:buFont typeface="Wingdings" panose="05000000000000000000" pitchFamily="2" charset="2"/>
              <a:buChar char="§"/>
            </a:pPr>
            <a:r>
              <a:rPr lang="en-US" dirty="0">
                <a:latin typeface="Aptos" panose="020B0004020202020204" pitchFamily="34" charset="0"/>
              </a:rPr>
              <a:t>The Settlement is the result of two nationwide settlement agreements executed July 21, 2021that resolved all opioid litigation brought by state and local governments against three largest distributors, McKesson, Cardinal Health and AmerisourceBergen and one manufacturer Janssen Pharmaceuticals.</a:t>
            </a:r>
          </a:p>
          <a:p>
            <a:endParaRPr lang="en-US" dirty="0">
              <a:latin typeface="Aptos" panose="020B0004020202020204" pitchFamily="34" charset="0"/>
            </a:endParaRPr>
          </a:p>
          <a:p>
            <a:pPr>
              <a:buFont typeface="Wingdings" panose="05000000000000000000" pitchFamily="2" charset="2"/>
              <a:buChar char="§"/>
            </a:pPr>
            <a:r>
              <a:rPr lang="en-US" dirty="0">
                <a:latin typeface="Aptos" panose="020B0004020202020204" pitchFamily="34" charset="0"/>
              </a:rPr>
              <a:t>The national distributor settlement totaled $21 billion; the Janssen settlement totaled $5 billion</a:t>
            </a:r>
          </a:p>
          <a:p>
            <a:endParaRPr lang="en-US" dirty="0">
              <a:latin typeface="Aptos" panose="020B0004020202020204" pitchFamily="34" charset="0"/>
            </a:endParaRPr>
          </a:p>
          <a:p>
            <a:pPr>
              <a:buFont typeface="Wingdings" panose="05000000000000000000" pitchFamily="2" charset="2"/>
              <a:buChar char="§"/>
            </a:pPr>
            <a:r>
              <a:rPr lang="en-US" dirty="0">
                <a:latin typeface="Aptos" panose="020B0004020202020204" pitchFamily="34" charset="0"/>
              </a:rPr>
              <a:t>Kwame Raoul Attorney General Illinois-Cook County, DuPage County, Kane County, Lake County, Madison County, McHenry County, St. Clair County, Will County, and Winnebago County.</a:t>
            </a:r>
          </a:p>
        </p:txBody>
      </p:sp>
    </p:spTree>
    <p:extLst>
      <p:ext uri="{BB962C8B-B14F-4D97-AF65-F5344CB8AC3E}">
        <p14:creationId xmlns:p14="http://schemas.microsoft.com/office/powerpoint/2010/main" val="1205442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3023-06B8-1414-7566-FF08D0F9413C}"/>
              </a:ext>
            </a:extLst>
          </p:cNvPr>
          <p:cNvSpPr>
            <a:spLocks noGrp="1"/>
          </p:cNvSpPr>
          <p:nvPr>
            <p:ph type="title"/>
          </p:nvPr>
        </p:nvSpPr>
        <p:spPr>
          <a:xfrm>
            <a:off x="561570" y="362740"/>
            <a:ext cx="8196209" cy="716084"/>
          </a:xfrm>
        </p:spPr>
        <p:txBody>
          <a:bodyPr/>
          <a:lstStyle/>
          <a:p>
            <a:r>
              <a:rPr lang="en-US" dirty="0"/>
              <a:t>Allocation Agreement</a:t>
            </a:r>
          </a:p>
        </p:txBody>
      </p:sp>
      <p:sp>
        <p:nvSpPr>
          <p:cNvPr id="3" name="Text Placeholder 2">
            <a:extLst>
              <a:ext uri="{FF2B5EF4-FFF2-40B4-BE49-F238E27FC236}">
                <a16:creationId xmlns:a16="http://schemas.microsoft.com/office/drawing/2014/main" id="{C1AD2D88-EEF2-A5EC-B1CA-827000F0D4AE}"/>
              </a:ext>
            </a:extLst>
          </p:cNvPr>
          <p:cNvSpPr>
            <a:spLocks noGrp="1"/>
          </p:cNvSpPr>
          <p:nvPr>
            <p:ph type="body" sz="quarter" idx="12"/>
          </p:nvPr>
        </p:nvSpPr>
        <p:spPr>
          <a:xfrm>
            <a:off x="561570" y="1421251"/>
            <a:ext cx="10138097" cy="4015497"/>
          </a:xfrm>
        </p:spPr>
        <p:txBody>
          <a:bodyPr/>
          <a:lstStyle/>
          <a:p>
            <a:r>
              <a:rPr lang="en-US" dirty="0">
                <a:latin typeface="Aptos" panose="020B0004020202020204" pitchFamily="34" charset="0"/>
              </a:rPr>
              <a:t>Opioid Settlement-Pursuant to the agreement counties receiving funding are obligated to use the settlement funds to support opioid remediation programs in the community.</a:t>
            </a:r>
          </a:p>
          <a:p>
            <a:endParaRPr lang="en-US" dirty="0">
              <a:latin typeface="Aptos" panose="020B0004020202020204" pitchFamily="34" charset="0"/>
            </a:endParaRPr>
          </a:p>
          <a:p>
            <a:r>
              <a:rPr lang="en-US" dirty="0">
                <a:latin typeface="Aptos" panose="020B0004020202020204" pitchFamily="34" charset="0"/>
              </a:rPr>
              <a:t>Although the total percentage of the overall settlement is fixed, there are many variables that appear to modify the amounts of each yearly payment and could change the total amount.</a:t>
            </a:r>
          </a:p>
          <a:p>
            <a:endParaRPr lang="en-US" dirty="0">
              <a:latin typeface="Aptos" panose="020B0004020202020204" pitchFamily="34" charset="0"/>
            </a:endParaRPr>
          </a:p>
          <a:p>
            <a:r>
              <a:rPr lang="en-US" dirty="0">
                <a:latin typeface="Aptos" panose="020B0004020202020204" pitchFamily="34" charset="0"/>
              </a:rPr>
              <a:t>Funding began 2024, distributor payments will be paid through 2038 and Janssen through 2031.</a:t>
            </a:r>
          </a:p>
          <a:p>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4114115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2F0BE-1ED7-15A1-A1A7-6A5E6FB90DF5}"/>
              </a:ext>
            </a:extLst>
          </p:cNvPr>
          <p:cNvSpPr>
            <a:spLocks noGrp="1"/>
          </p:cNvSpPr>
          <p:nvPr>
            <p:ph type="title"/>
          </p:nvPr>
        </p:nvSpPr>
        <p:spPr>
          <a:xfrm>
            <a:off x="383442" y="157640"/>
            <a:ext cx="8196209" cy="716084"/>
          </a:xfrm>
        </p:spPr>
        <p:txBody>
          <a:bodyPr>
            <a:normAutofit fontScale="90000"/>
          </a:bodyPr>
          <a:lstStyle/>
          <a:p>
            <a:r>
              <a:rPr lang="en-US" dirty="0"/>
              <a:t>Approved Abatement Programs Core Strategies</a:t>
            </a:r>
          </a:p>
        </p:txBody>
      </p:sp>
      <p:sp>
        <p:nvSpPr>
          <p:cNvPr id="3" name="Text Placeholder 2">
            <a:extLst>
              <a:ext uri="{FF2B5EF4-FFF2-40B4-BE49-F238E27FC236}">
                <a16:creationId xmlns:a16="http://schemas.microsoft.com/office/drawing/2014/main" id="{9D2046C7-09C0-B053-358C-16F58A51A3C1}"/>
              </a:ext>
            </a:extLst>
          </p:cNvPr>
          <p:cNvSpPr>
            <a:spLocks noGrp="1"/>
          </p:cNvSpPr>
          <p:nvPr>
            <p:ph type="body" sz="quarter" idx="12"/>
          </p:nvPr>
        </p:nvSpPr>
        <p:spPr>
          <a:xfrm>
            <a:off x="561571" y="873724"/>
            <a:ext cx="11387622" cy="4707679"/>
          </a:xfrm>
        </p:spPr>
        <p:txBody>
          <a:bodyPr/>
          <a:lstStyle/>
          <a:p>
            <a:pPr marL="0" indent="0">
              <a:buNone/>
            </a:pPr>
            <a:r>
              <a:rPr lang="en-US" sz="2000" dirty="0">
                <a:latin typeface="Aptos" panose="020B0004020202020204" pitchFamily="34" charset="0"/>
              </a:rPr>
              <a:t>The list of programs is wide-ranging:</a:t>
            </a:r>
          </a:p>
          <a:p>
            <a:pPr marL="0" indent="0">
              <a:buNone/>
            </a:pPr>
            <a:endParaRPr lang="en-US" sz="2000" dirty="0">
              <a:latin typeface="Aptos" panose="020B0004020202020204" pitchFamily="34" charset="0"/>
            </a:endParaRPr>
          </a:p>
          <a:p>
            <a:pPr>
              <a:buFont typeface="Wingdings" panose="05000000000000000000" pitchFamily="2" charset="2"/>
              <a:buChar char="§"/>
            </a:pPr>
            <a:r>
              <a:rPr lang="en-US" sz="2000" dirty="0">
                <a:latin typeface="Aptos" panose="020B0004020202020204" pitchFamily="34" charset="0"/>
              </a:rPr>
              <a:t>Naloxone or other FDA-Approved Drug To Reversal Opioid Overdoses</a:t>
            </a:r>
          </a:p>
          <a:p>
            <a:pPr>
              <a:buFont typeface="Wingdings" panose="05000000000000000000" pitchFamily="2" charset="2"/>
              <a:buChar char="§"/>
            </a:pPr>
            <a:r>
              <a:rPr lang="en-US" sz="2000" dirty="0">
                <a:latin typeface="Aptos" panose="020B0004020202020204" pitchFamily="34" charset="0"/>
              </a:rPr>
              <a:t>Medication Assisted Treatment</a:t>
            </a:r>
          </a:p>
          <a:p>
            <a:pPr>
              <a:buFont typeface="Wingdings" panose="05000000000000000000" pitchFamily="2" charset="2"/>
              <a:buChar char="§"/>
            </a:pPr>
            <a:r>
              <a:rPr lang="en-US" sz="2000" dirty="0">
                <a:latin typeface="Aptos" panose="020B0004020202020204" pitchFamily="34" charset="0"/>
              </a:rPr>
              <a:t>Pregnant and post Partum Women</a:t>
            </a:r>
          </a:p>
          <a:p>
            <a:pPr>
              <a:buFont typeface="Wingdings" panose="05000000000000000000" pitchFamily="2" charset="2"/>
              <a:buChar char="§"/>
            </a:pPr>
            <a:r>
              <a:rPr lang="en-US" sz="2000" dirty="0">
                <a:latin typeface="Aptos" panose="020B0004020202020204" pitchFamily="34" charset="0"/>
              </a:rPr>
              <a:t>Expanding Treatment for Neonatal Abstinence Syndrome (NAS)</a:t>
            </a:r>
          </a:p>
          <a:p>
            <a:pPr>
              <a:buFont typeface="Wingdings" panose="05000000000000000000" pitchFamily="2" charset="2"/>
              <a:buChar char="§"/>
            </a:pPr>
            <a:r>
              <a:rPr lang="en-US" sz="2000" dirty="0">
                <a:latin typeface="Aptos" panose="020B0004020202020204" pitchFamily="34" charset="0"/>
              </a:rPr>
              <a:t>Expansion of Warm Hand-Off Programs and Recovery Services</a:t>
            </a:r>
          </a:p>
          <a:p>
            <a:pPr>
              <a:buFont typeface="Wingdings" panose="05000000000000000000" pitchFamily="2" charset="2"/>
              <a:buChar char="§"/>
            </a:pPr>
            <a:r>
              <a:rPr lang="en-US" sz="2000" dirty="0">
                <a:latin typeface="Aptos" panose="020B0004020202020204" pitchFamily="34" charset="0"/>
              </a:rPr>
              <a:t>Treatment For Incarcerated Populations</a:t>
            </a:r>
          </a:p>
          <a:p>
            <a:pPr>
              <a:buFont typeface="Wingdings" panose="05000000000000000000" pitchFamily="2" charset="2"/>
              <a:buChar char="§"/>
            </a:pPr>
            <a:r>
              <a:rPr lang="en-US" sz="2000" dirty="0">
                <a:latin typeface="Aptos" panose="020B0004020202020204" pitchFamily="34" charset="0"/>
              </a:rPr>
              <a:t>Prevention Programs</a:t>
            </a:r>
          </a:p>
          <a:p>
            <a:pPr>
              <a:buFont typeface="Wingdings" panose="05000000000000000000" pitchFamily="2" charset="2"/>
              <a:buChar char="§"/>
            </a:pPr>
            <a:r>
              <a:rPr lang="en-US" sz="2000" dirty="0">
                <a:latin typeface="Aptos" panose="020B0004020202020204" pitchFamily="34" charset="0"/>
              </a:rPr>
              <a:t>Expanding Syringe Service Programs</a:t>
            </a:r>
          </a:p>
          <a:p>
            <a:pPr>
              <a:buFont typeface="Wingdings" panose="05000000000000000000" pitchFamily="2" charset="2"/>
              <a:buChar char="§"/>
            </a:pPr>
            <a:r>
              <a:rPr lang="en-US" sz="2000" dirty="0">
                <a:latin typeface="Aptos" panose="020B0004020202020204" pitchFamily="34" charset="0"/>
              </a:rPr>
              <a:t>Evidence-Based Data Collection and Research Analyzing the Effectiveness of the Abatement Strategies within the State</a:t>
            </a:r>
          </a:p>
          <a:p>
            <a:endParaRPr lang="en-US" dirty="0"/>
          </a:p>
        </p:txBody>
      </p:sp>
    </p:spTree>
    <p:extLst>
      <p:ext uri="{BB962C8B-B14F-4D97-AF65-F5344CB8AC3E}">
        <p14:creationId xmlns:p14="http://schemas.microsoft.com/office/powerpoint/2010/main" val="380638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61571" y="1409334"/>
            <a:ext cx="7969954" cy="3790483"/>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Provider: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Local non-profit agency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Contract Monitoring: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Ensuring deliverables are met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Total Participants: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~2,100 students (Grades 4-7)</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r>
              <a:rPr lang="en-US" sz="2400" b="1" kern="100" dirty="0">
                <a:effectLst/>
                <a:latin typeface="Aptos" panose="020B0004020202020204" pitchFamily="34" charset="0"/>
                <a:ea typeface="Aptos" panose="020B0004020202020204" pitchFamily="34" charset="0"/>
                <a:cs typeface="Times New Roman" panose="02020603050405020304" pitchFamily="18" charset="0"/>
              </a:rPr>
              <a:t>1. Youth Substance Use Disorder Prevention Program</a:t>
            </a:r>
            <a:endParaRPr lang="en-US" sz="2400" dirty="0"/>
          </a:p>
        </p:txBody>
      </p:sp>
    </p:spTree>
    <p:extLst>
      <p:ext uri="{BB962C8B-B14F-4D97-AF65-F5344CB8AC3E}">
        <p14:creationId xmlns:p14="http://schemas.microsoft.com/office/powerpoint/2010/main" val="1815941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61571" y="1409334"/>
            <a:ext cx="7969954" cy="3790483"/>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Services Provided: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Curriculum Delivery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"Too Good for Drugs" across grade levels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Life Skills Focus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Goal setting, decision making, emotional regulation, and peer-pressure refusal</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Pre/Post-Tests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Measure knowledge retention and skills gained</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Substance Use Content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Alcohol, tobacco, cannabis, inhalants, addiction, street drugs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Supportive Learning Environment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Resources for teachers and staff</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Data Collection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Pre/post-tests and Illinois Youth Survey (IYS)</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r>
              <a:rPr lang="en-US" sz="2400" b="1" kern="100" dirty="0">
                <a:effectLst/>
                <a:latin typeface="Aptos" panose="020B0004020202020204" pitchFamily="34" charset="0"/>
                <a:ea typeface="Aptos" panose="020B0004020202020204" pitchFamily="34" charset="0"/>
                <a:cs typeface="Times New Roman" panose="02020603050405020304" pitchFamily="18" charset="0"/>
              </a:rPr>
              <a:t>1. Youth Substance Use Disorder Prevention Program</a:t>
            </a:r>
            <a:endParaRPr lang="en-US" sz="2400" dirty="0"/>
          </a:p>
        </p:txBody>
      </p:sp>
    </p:spTree>
    <p:extLst>
      <p:ext uri="{BB962C8B-B14F-4D97-AF65-F5344CB8AC3E}">
        <p14:creationId xmlns:p14="http://schemas.microsoft.com/office/powerpoint/2010/main" val="3690128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61570" y="1409334"/>
            <a:ext cx="8591055" cy="3930417"/>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Objectives &amp; Outcomes: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Objective 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Equip students with social/emotional skills to resist substance use</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Outcome 1.1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2.0+ increase in knowledge (pre/post-test)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Outcome 1.2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90% curriculum fidelity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Outcome 1.3</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80% of students identify a healthy alternative</a:t>
            </a:r>
          </a:p>
          <a:p>
            <a:pPr marR="0" lvl="0">
              <a:lnSpc>
                <a:spcPct val="107000"/>
              </a:lnSpc>
              <a:spcBef>
                <a:spcPts val="0"/>
              </a:spcBef>
              <a:spcAft>
                <a:spcPts val="800"/>
              </a:spcAft>
              <a:buSzPts val="1000"/>
              <a:tabLst>
                <a:tab pos="457200"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Objective 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Provide caregivers with communication tools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Outcome 2.1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90% caregivers receive materials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Outcome 2.2</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90% caregivers get info on requesting further resources</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r>
              <a:rPr lang="en-US" sz="2400" b="1" kern="100" dirty="0">
                <a:effectLst/>
                <a:latin typeface="Aptos" panose="020B0004020202020204" pitchFamily="34" charset="0"/>
                <a:ea typeface="Aptos" panose="020B0004020202020204" pitchFamily="34" charset="0"/>
                <a:cs typeface="Times New Roman" panose="02020603050405020304" pitchFamily="18" charset="0"/>
              </a:rPr>
              <a:t>1. Youth Substance Use Disorder Prevention Program</a:t>
            </a:r>
            <a:endParaRPr lang="en-US" sz="2400" dirty="0"/>
          </a:p>
        </p:txBody>
      </p:sp>
    </p:spTree>
    <p:extLst>
      <p:ext uri="{BB962C8B-B14F-4D97-AF65-F5344CB8AC3E}">
        <p14:creationId xmlns:p14="http://schemas.microsoft.com/office/powerpoint/2010/main" val="139580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61571" y="1409334"/>
            <a:ext cx="7969954" cy="3790483"/>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Provider: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Local non-profit agency</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Contract Monitoring: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Ensuring deliverables are met</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2. Overdose Prevention Education Coordinator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83472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96931" y="1409334"/>
            <a:ext cx="7969954" cy="3790483"/>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Services Provided: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Opioid Overdose Training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2 courses per month</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Trauma-Informed Training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1 training per year</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Identify Narcan Gaps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Focus on urban and rural areas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Distribute Narcan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Including vending machines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Educational Campaign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For residents and businesses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Local Resources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Education on overdose prevention and treatment</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2. Overdose Prevention Education Coordinator</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5106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96931" y="1409334"/>
            <a:ext cx="8529816" cy="3790483"/>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Order Details: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1,300 Fentanyl/Xylazine combo kits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400 Fentanyl test kits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200 Benzodiazepine test strips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100 </a:t>
            </a:r>
            <a:r>
              <a:rPr lang="en-US" sz="1800" b="1" kern="100" dirty="0" err="1">
                <a:effectLst/>
                <a:latin typeface="Aptos" panose="020B0004020202020204" pitchFamily="34" charset="0"/>
                <a:ea typeface="Aptos" panose="020B0004020202020204" pitchFamily="34" charset="0"/>
                <a:cs typeface="Times New Roman" panose="02020603050405020304" pitchFamily="18" charset="0"/>
              </a:rPr>
              <a:t>Nitazene</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test strips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Provider: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Ordered through MD Bio</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Use: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Distributed to t</a:t>
            </a:r>
            <a:r>
              <a:rPr lang="en-US" sz="1800" dirty="0">
                <a:effectLst/>
                <a:latin typeface="Aptos" panose="020B0004020202020204" pitchFamily="34" charset="0"/>
                <a:ea typeface="Aptos" panose="020B0004020202020204" pitchFamily="34" charset="0"/>
                <a:cs typeface="Times New Roman" panose="02020603050405020304" pitchFamily="18" charset="0"/>
              </a:rPr>
              <a:t>he Overdose Prevention Education Coordinator program for outreach</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3. Drug Test Strips Purchase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2842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96931" y="1409334"/>
            <a:ext cx="11316148" cy="4344485"/>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Fentanyl</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 synthetic opioid found in illicit drug supplies. Extremely potent and increases overdose risk.</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Xylazine</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 non-opioid sedative used in veterinary medicine, mixed with fentanyl in illicit drugs. Can complicate overdoses and cause severe sedation.</a:t>
            </a: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Benzodiazepines (Benzo)</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Medications for anxiety, insomnia, and seizures. When mixed with opioids, they increase overdose risk.</a:t>
            </a:r>
          </a:p>
          <a:p>
            <a:pPr marL="0" marR="0">
              <a:lnSpc>
                <a:spcPct val="107000"/>
              </a:lnSpc>
              <a:spcBef>
                <a:spcPts val="0"/>
              </a:spcBef>
              <a:spcAft>
                <a:spcPts val="800"/>
              </a:spcAft>
            </a:pPr>
            <a:r>
              <a:rPr lang="en-US" sz="1800" b="1" kern="100" dirty="0" err="1">
                <a:effectLst/>
                <a:latin typeface="Aptos" panose="020B0004020202020204" pitchFamily="34" charset="0"/>
                <a:ea typeface="Aptos" panose="020B0004020202020204" pitchFamily="34" charset="0"/>
                <a:cs typeface="Times New Roman" panose="02020603050405020304" pitchFamily="18" charset="0"/>
              </a:rPr>
              <a:t>Nitazene</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 potent synthetic opioid, similar to fentanyl, but not approved for medical use. Increases the risk of overdose and death.</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3. Drug Test Strips Purchase- Substance Definitions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8718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96931" y="1409334"/>
            <a:ext cx="11316148" cy="4344485"/>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Order Details: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5-7 Dispensers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placed in strategic McLean County locations (libraries, rural towns, colleges, recovery centers)</a:t>
            </a:r>
          </a:p>
          <a:p>
            <a:pPr marL="0" marR="0">
              <a:lnSpc>
                <a:spcPct val="107000"/>
              </a:lnSpc>
              <a:spcBef>
                <a:spcPts val="0"/>
              </a:spcBef>
              <a:spcAft>
                <a:spcPts val="800"/>
              </a:spcAft>
            </a:pP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Provider: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Ordered through IL Supply Company</a:t>
            </a:r>
          </a:p>
          <a:p>
            <a:pPr marL="0" marR="0">
              <a:lnSpc>
                <a:spcPct val="107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MOU (Memorandum of Understanding):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Dispensers remain property of McLean County </a:t>
            </a:r>
            <a:r>
              <a:rPr lang="en-US" sz="1800" kern="100">
                <a:effectLst/>
                <a:latin typeface="Aptos" panose="020B0004020202020204" pitchFamily="34" charset="0"/>
                <a:ea typeface="Aptos" panose="020B0004020202020204" pitchFamily="34" charset="0"/>
                <a:cs typeface="Times New Roman" panose="02020603050405020304" pitchFamily="18" charset="0"/>
              </a:rPr>
              <a:t>Health Department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Minimal data may be requested</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4. Narcan Dispensers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25027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0F8C8-59E7-8B4B-903E-4B9D996FECD4}"/>
              </a:ext>
            </a:extLst>
          </p:cNvPr>
          <p:cNvSpPr>
            <a:spLocks noGrp="1"/>
          </p:cNvSpPr>
          <p:nvPr>
            <p:ph type="body" idx="1"/>
          </p:nvPr>
        </p:nvSpPr>
        <p:spPr>
          <a:xfrm>
            <a:off x="596931" y="1409334"/>
            <a:ext cx="11316148" cy="4344485"/>
          </a:xfrm>
        </p:spPr>
        <p:txBody>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Responsibilities: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Stocking Dispensers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By the Overdose Prevention Education Coordinator program</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Connecting to SUD Services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Referral support</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Data Tracking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For evaluation</a:t>
            </a:r>
          </a:p>
          <a:p>
            <a:endParaRPr lang="en-US" dirty="0"/>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Key Feature: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Free, Anonymous Access: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machines will provide free, anonymous access to Narcan for individuals.</a:t>
            </a:r>
          </a:p>
          <a:p>
            <a:endParaRPr lang="en-US" dirty="0"/>
          </a:p>
        </p:txBody>
      </p:sp>
      <p:sp>
        <p:nvSpPr>
          <p:cNvPr id="3" name="Title 2">
            <a:extLst>
              <a:ext uri="{FF2B5EF4-FFF2-40B4-BE49-F238E27FC236}">
                <a16:creationId xmlns:a16="http://schemas.microsoft.com/office/drawing/2014/main" id="{27819ACF-B405-7849-9272-F40193E09783}"/>
              </a:ext>
            </a:extLst>
          </p:cNvPr>
          <p:cNvSpPr>
            <a:spLocks noGrp="1"/>
          </p:cNvSpPr>
          <p:nvPr>
            <p:ph type="title"/>
          </p:nvPr>
        </p:nvSpPr>
        <p:spPr/>
        <p:txBody>
          <a:bodyPr>
            <a:normAutofit/>
          </a:bodyPr>
          <a:lstStyle/>
          <a:p>
            <a:pPr marL="0" marR="0">
              <a:lnSpc>
                <a:spcPct val="107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4. Narcan Dispensers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3102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8D49CD-C60B-C058-150A-E75F9BA23E34}"/>
              </a:ext>
            </a:extLst>
          </p:cNvPr>
          <p:cNvSpPr>
            <a:spLocks noGrp="1"/>
          </p:cNvSpPr>
          <p:nvPr>
            <p:ph type="ctrTitle"/>
          </p:nvPr>
        </p:nvSpPr>
        <p:spPr/>
        <p:txBody>
          <a:bodyPr/>
          <a:lstStyle/>
          <a:p>
            <a:r>
              <a:rPr lang="en-US" dirty="0"/>
              <a:t>Madison County Mental Health Board</a:t>
            </a:r>
          </a:p>
        </p:txBody>
      </p:sp>
      <p:sp>
        <p:nvSpPr>
          <p:cNvPr id="11" name="Text Placeholder 10">
            <a:extLst>
              <a:ext uri="{FF2B5EF4-FFF2-40B4-BE49-F238E27FC236}">
                <a16:creationId xmlns:a16="http://schemas.microsoft.com/office/drawing/2014/main" id="{45BA28C2-7F98-2211-59D6-AF225A0B7311}"/>
              </a:ext>
            </a:extLst>
          </p:cNvPr>
          <p:cNvSpPr>
            <a:spLocks noGrp="1"/>
          </p:cNvSpPr>
          <p:nvPr>
            <p:ph type="body" sz="quarter" idx="10"/>
          </p:nvPr>
        </p:nvSpPr>
        <p:spPr/>
        <p:txBody>
          <a:bodyPr/>
          <a:lstStyle/>
          <a:p>
            <a:r>
              <a:rPr lang="en-US" sz="3600" dirty="0"/>
              <a:t>Opioid Settlement Programs and Services</a:t>
            </a:r>
          </a:p>
        </p:txBody>
      </p:sp>
      <p:pic>
        <p:nvPicPr>
          <p:cNvPr id="3" name="Picture 2" descr="A close-up of a logo&#10;&#10;AI-generated content may be incorrect.">
            <a:extLst>
              <a:ext uri="{FF2B5EF4-FFF2-40B4-BE49-F238E27FC236}">
                <a16:creationId xmlns:a16="http://schemas.microsoft.com/office/drawing/2014/main" id="{FFAC2F3C-C6AC-BB17-4656-713E99DBC8FE}"/>
              </a:ext>
            </a:extLst>
          </p:cNvPr>
          <p:cNvPicPr>
            <a:picLocks noChangeAspect="1"/>
          </p:cNvPicPr>
          <p:nvPr/>
        </p:nvPicPr>
        <p:blipFill>
          <a:blip r:embed="rId2"/>
          <a:stretch>
            <a:fillRect/>
          </a:stretch>
        </p:blipFill>
        <p:spPr>
          <a:xfrm>
            <a:off x="3440430" y="5874639"/>
            <a:ext cx="4815840" cy="731520"/>
          </a:xfrm>
          <a:prstGeom prst="rect">
            <a:avLst/>
          </a:prstGeom>
        </p:spPr>
      </p:pic>
    </p:spTree>
    <p:extLst>
      <p:ext uri="{BB962C8B-B14F-4D97-AF65-F5344CB8AC3E}">
        <p14:creationId xmlns:p14="http://schemas.microsoft.com/office/powerpoint/2010/main" val="876552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98FAE4-562B-38A0-CA0C-6F66B9D00270}"/>
              </a:ext>
            </a:extLst>
          </p:cNvPr>
          <p:cNvSpPr>
            <a:spLocks noGrp="1"/>
          </p:cNvSpPr>
          <p:nvPr>
            <p:ph type="title"/>
          </p:nvPr>
        </p:nvSpPr>
        <p:spPr>
          <a:xfrm>
            <a:off x="561570" y="199838"/>
            <a:ext cx="8196209" cy="716084"/>
          </a:xfrm>
        </p:spPr>
        <p:txBody>
          <a:bodyPr>
            <a:normAutofit/>
          </a:bodyPr>
          <a:lstStyle/>
          <a:p>
            <a:r>
              <a:rPr lang="en-US" sz="3600" dirty="0">
                <a:latin typeface="Aptos" panose="020B0004020202020204" pitchFamily="34" charset="0"/>
              </a:rPr>
              <a:t>Provider: AMARE</a:t>
            </a:r>
          </a:p>
        </p:txBody>
      </p:sp>
      <p:sp>
        <p:nvSpPr>
          <p:cNvPr id="5" name="Text Placeholder 4">
            <a:extLst>
              <a:ext uri="{FF2B5EF4-FFF2-40B4-BE49-F238E27FC236}">
                <a16:creationId xmlns:a16="http://schemas.microsoft.com/office/drawing/2014/main" id="{820290BD-ACF8-C819-2CC0-DF611F2C8875}"/>
              </a:ext>
            </a:extLst>
          </p:cNvPr>
          <p:cNvSpPr>
            <a:spLocks noGrp="1"/>
          </p:cNvSpPr>
          <p:nvPr>
            <p:ph type="body" sz="quarter" idx="12"/>
          </p:nvPr>
        </p:nvSpPr>
        <p:spPr>
          <a:xfrm>
            <a:off x="561570" y="1175749"/>
            <a:ext cx="10868430" cy="5604430"/>
          </a:xfrm>
        </p:spPr>
        <p:txBody>
          <a:bodyPr/>
          <a:lstStyle/>
          <a:p>
            <a:pPr marL="0" indent="0">
              <a:buNone/>
            </a:pPr>
            <a:r>
              <a:rPr lang="en-US" b="1" dirty="0">
                <a:effectLst/>
                <a:latin typeface="Aptos" panose="020B0004020202020204" pitchFamily="34" charset="0"/>
                <a:ea typeface="Calibri" panose="020F0502020204030204" pitchFamily="34" charset="0"/>
                <a:cs typeface="Times New Roman" panose="02020603050405020304" pitchFamily="18" charset="0"/>
              </a:rPr>
              <a:t>Abatement-Core Strategy</a:t>
            </a:r>
            <a:r>
              <a:rPr lang="en-US" dirty="0">
                <a:effectLst/>
                <a:latin typeface="Aptos" panose="020B0004020202020204" pitchFamily="34" charset="0"/>
                <a:ea typeface="Calibri" panose="020F0502020204030204" pitchFamily="34" charset="0"/>
                <a:cs typeface="Times New Roman" panose="02020603050405020304" pitchFamily="18" charset="0"/>
              </a:rPr>
              <a:t>: Support People in Treatment and Recovery.</a:t>
            </a:r>
          </a:p>
          <a:p>
            <a:pPr marL="0" indent="0">
              <a:buNone/>
            </a:pPr>
            <a:endParaRPr lang="en-US" b="1" dirty="0">
              <a:effectLst/>
              <a:latin typeface="Aptos" panose="020B0004020202020204" pitchFamily="34" charset="0"/>
              <a:ea typeface="Calibri" panose="020F0502020204030204" pitchFamily="34" charset="0"/>
              <a:cs typeface="Times New Roman" panose="02020603050405020304" pitchFamily="18" charset="0"/>
            </a:endParaRPr>
          </a:p>
          <a:p>
            <a:pPr marL="0" indent="0">
              <a:buNone/>
            </a:pPr>
            <a:r>
              <a:rPr lang="en-US" b="1" dirty="0">
                <a:effectLst/>
                <a:latin typeface="Aptos" panose="020B0004020202020204" pitchFamily="34" charset="0"/>
                <a:ea typeface="Calibri" panose="020F0502020204030204" pitchFamily="34" charset="0"/>
                <a:cs typeface="Times New Roman" panose="02020603050405020304" pitchFamily="18" charset="0"/>
              </a:rPr>
              <a:t>Services Provided:</a:t>
            </a:r>
          </a:p>
          <a:p>
            <a:pPr>
              <a:buFont typeface="Wingdings" panose="05000000000000000000" pitchFamily="2" charset="2"/>
              <a:buChar char="§"/>
            </a:pPr>
            <a:r>
              <a:rPr lang="en-US" dirty="0">
                <a:latin typeface="Aptos" panose="020B0004020202020204" pitchFamily="34" charset="0"/>
              </a:rPr>
              <a:t>Recovery Support Specialist imbedded at Anderson Hospital.</a:t>
            </a:r>
          </a:p>
          <a:p>
            <a:pPr>
              <a:buFont typeface="Wingdings" panose="05000000000000000000" pitchFamily="2" charset="2"/>
              <a:buChar char="§"/>
            </a:pPr>
            <a:r>
              <a:rPr lang="en-US" dirty="0">
                <a:latin typeface="Aptos" panose="020B0004020202020204" pitchFamily="34" charset="0"/>
              </a:rPr>
              <a:t>Expand warm hand-off services to transition to recovery services</a:t>
            </a:r>
          </a:p>
          <a:p>
            <a:pPr lvl="0">
              <a:buFont typeface="Wingdings" panose="05000000000000000000" pitchFamily="2" charset="2"/>
              <a:buChar char="§"/>
            </a:pPr>
            <a:r>
              <a:rPr lang="en-US" dirty="0">
                <a:latin typeface="Aptos" panose="020B0004020202020204" pitchFamily="34" charset="0"/>
              </a:rPr>
              <a:t>Broaden scope of recovery services to include co-occurring SUD or mental health conditions</a:t>
            </a:r>
          </a:p>
          <a:p>
            <a:pPr lvl="0">
              <a:buFont typeface="Wingdings" panose="05000000000000000000" pitchFamily="2" charset="2"/>
              <a:buChar char="§"/>
            </a:pPr>
            <a:r>
              <a:rPr lang="en-US" dirty="0">
                <a:latin typeface="Aptos" panose="020B0004020202020204" pitchFamily="34" charset="0"/>
              </a:rPr>
              <a:t>Provide comprehensive wrap-around services to individuals in recovery, including housing, transportation, job placement/training, and childcare</a:t>
            </a:r>
          </a:p>
          <a:p>
            <a:pPr lvl="0">
              <a:buFont typeface="Wingdings" panose="05000000000000000000" pitchFamily="2" charset="2"/>
              <a:buChar char="§"/>
            </a:pPr>
            <a:r>
              <a:rPr lang="en-US" dirty="0">
                <a:latin typeface="Aptos" panose="020B0004020202020204" pitchFamily="34" charset="0"/>
              </a:rPr>
              <a:t>Brief Assessment of Recovery Capital (BARC-10) and Relationship Rating Scale (RRS)</a:t>
            </a:r>
          </a:p>
          <a:p>
            <a:pPr marL="0" indent="0">
              <a:buNone/>
            </a:pPr>
            <a:r>
              <a:rPr lang="en-US" dirty="0">
                <a:latin typeface="Aptos" panose="020B0004020202020204" pitchFamily="34" charset="0"/>
              </a:rPr>
              <a:t>                                         </a:t>
            </a:r>
            <a:r>
              <a:rPr lang="en-US" b="1" dirty="0">
                <a:latin typeface="Aptos" panose="020B0004020202020204" pitchFamily="34" charset="0"/>
              </a:rPr>
              <a:t>Total Number of Clients Served = 156</a:t>
            </a:r>
          </a:p>
          <a:p>
            <a:endParaRPr lang="en-US" dirty="0"/>
          </a:p>
        </p:txBody>
      </p:sp>
    </p:spTree>
    <p:extLst>
      <p:ext uri="{BB962C8B-B14F-4D97-AF65-F5344CB8AC3E}">
        <p14:creationId xmlns:p14="http://schemas.microsoft.com/office/powerpoint/2010/main" val="2651803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8BC20-85D9-6584-6829-E3DFD9ED96DB}"/>
              </a:ext>
            </a:extLst>
          </p:cNvPr>
          <p:cNvSpPr>
            <a:spLocks noGrp="1"/>
          </p:cNvSpPr>
          <p:nvPr>
            <p:ph type="title"/>
          </p:nvPr>
        </p:nvSpPr>
        <p:spPr>
          <a:xfrm>
            <a:off x="586584" y="238141"/>
            <a:ext cx="9144001" cy="1371600"/>
          </a:xfrm>
        </p:spPr>
        <p:txBody>
          <a:bodyPr/>
          <a:lstStyle/>
          <a:p>
            <a:r>
              <a:rPr lang="en-US" sz="3600" b="1" dirty="0">
                <a:solidFill>
                  <a:schemeClr val="accent4"/>
                </a:solidFill>
                <a:latin typeface="Aptos" panose="020B0004020202020204" pitchFamily="34" charset="0"/>
              </a:rPr>
              <a:t>BARC-10 Intake to Follow Up</a:t>
            </a:r>
          </a:p>
        </p:txBody>
      </p:sp>
      <p:sp>
        <p:nvSpPr>
          <p:cNvPr id="3" name="Content Placeholder 2">
            <a:extLst>
              <a:ext uri="{FF2B5EF4-FFF2-40B4-BE49-F238E27FC236}">
                <a16:creationId xmlns:a16="http://schemas.microsoft.com/office/drawing/2014/main" id="{B3F7EFE2-8656-3453-9B41-9D1C2E5FA4D6}"/>
              </a:ext>
            </a:extLst>
          </p:cNvPr>
          <p:cNvSpPr>
            <a:spLocks noGrp="1"/>
          </p:cNvSpPr>
          <p:nvPr>
            <p:ph idx="1"/>
          </p:nvPr>
        </p:nvSpPr>
        <p:spPr>
          <a:xfrm>
            <a:off x="578673" y="952938"/>
            <a:ext cx="11026743" cy="1013536"/>
          </a:xfrm>
        </p:spPr>
        <p:txBody>
          <a:bodyPr>
            <a:normAutofit/>
          </a:bodyPr>
          <a:lstStyle/>
          <a:p>
            <a:pPr marL="0" indent="0">
              <a:buNone/>
            </a:pPr>
            <a:r>
              <a:rPr lang="en-US" sz="2600" dirty="0">
                <a:latin typeface="Aptos" panose="020B0004020202020204" pitchFamily="34" charset="0"/>
              </a:rPr>
              <a:t>There was a </a:t>
            </a:r>
            <a:r>
              <a:rPr lang="en-US" sz="2600" b="1" dirty="0">
                <a:latin typeface="Aptos" panose="020B0004020202020204" pitchFamily="34" charset="0"/>
              </a:rPr>
              <a:t>significant increase </a:t>
            </a:r>
            <a:r>
              <a:rPr lang="en-US" sz="2600" dirty="0">
                <a:latin typeface="Aptos" panose="020B0004020202020204" pitchFamily="34" charset="0"/>
              </a:rPr>
              <a:t>(p &lt; .05) in clients’ </a:t>
            </a:r>
            <a:r>
              <a:rPr lang="en-US" sz="2600" b="1" dirty="0">
                <a:latin typeface="Aptos" panose="020B0004020202020204" pitchFamily="34" charset="0"/>
              </a:rPr>
              <a:t>BARC-10 total scores </a:t>
            </a:r>
            <a:r>
              <a:rPr lang="en-US" sz="2600" dirty="0">
                <a:latin typeface="Aptos" panose="020B0004020202020204" pitchFamily="34" charset="0"/>
              </a:rPr>
              <a:t>from the </a:t>
            </a:r>
            <a:r>
              <a:rPr lang="en-US" sz="2600" b="1" dirty="0">
                <a:latin typeface="Aptos" panose="020B0004020202020204" pitchFamily="34" charset="0"/>
              </a:rPr>
              <a:t>first administration to the second administration (N= 17). </a:t>
            </a:r>
          </a:p>
          <a:p>
            <a:endParaRPr lang="en-US" sz="1999" b="1" dirty="0"/>
          </a:p>
        </p:txBody>
      </p:sp>
      <p:graphicFrame>
        <p:nvGraphicFramePr>
          <p:cNvPr id="4" name="Chart 3">
            <a:extLst>
              <a:ext uri="{FF2B5EF4-FFF2-40B4-BE49-F238E27FC236}">
                <a16:creationId xmlns:a16="http://schemas.microsoft.com/office/drawing/2014/main" id="{00BC1161-B590-089D-CBE3-B5B8923BE7A8}"/>
              </a:ext>
            </a:extLst>
          </p:cNvPr>
          <p:cNvGraphicFramePr/>
          <p:nvPr>
            <p:extLst>
              <p:ext uri="{D42A27DB-BD31-4B8C-83A1-F6EECF244321}">
                <p14:modId xmlns:p14="http://schemas.microsoft.com/office/powerpoint/2010/main" val="1944387500"/>
              </p:ext>
            </p:extLst>
          </p:nvPr>
        </p:nvGraphicFramePr>
        <p:xfrm>
          <a:off x="1478562" y="2286254"/>
          <a:ext cx="8811910" cy="4096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057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46E3-310A-E9A8-E0D7-453E533CECDB}"/>
              </a:ext>
            </a:extLst>
          </p:cNvPr>
          <p:cNvSpPr>
            <a:spLocks noGrp="1"/>
          </p:cNvSpPr>
          <p:nvPr>
            <p:ph type="title"/>
          </p:nvPr>
        </p:nvSpPr>
        <p:spPr>
          <a:xfrm>
            <a:off x="396024" y="216230"/>
            <a:ext cx="11399952" cy="838200"/>
          </a:xfrm>
        </p:spPr>
        <p:txBody>
          <a:bodyPr>
            <a:normAutofit/>
          </a:bodyPr>
          <a:lstStyle/>
          <a:p>
            <a:r>
              <a:rPr lang="en-US" sz="3600" b="1" dirty="0">
                <a:solidFill>
                  <a:schemeClr val="accent4"/>
                </a:solidFill>
                <a:latin typeface="Aptos Display" panose="020B0004020202020204" pitchFamily="34" charset="0"/>
              </a:rPr>
              <a:t>Relationship Rating Scale (RRS) Intake to Follow Up</a:t>
            </a:r>
          </a:p>
        </p:txBody>
      </p:sp>
      <p:sp>
        <p:nvSpPr>
          <p:cNvPr id="3" name="Content Placeholder 2">
            <a:extLst>
              <a:ext uri="{FF2B5EF4-FFF2-40B4-BE49-F238E27FC236}">
                <a16:creationId xmlns:a16="http://schemas.microsoft.com/office/drawing/2014/main" id="{5E6097C6-0E4C-9088-CC85-1A35A2D7A3DE}"/>
              </a:ext>
            </a:extLst>
          </p:cNvPr>
          <p:cNvSpPr>
            <a:spLocks noGrp="1"/>
          </p:cNvSpPr>
          <p:nvPr>
            <p:ph idx="1"/>
          </p:nvPr>
        </p:nvSpPr>
        <p:spPr>
          <a:xfrm>
            <a:off x="396024" y="1054430"/>
            <a:ext cx="11026743" cy="950597"/>
          </a:xfrm>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graphicFrame>
        <p:nvGraphicFramePr>
          <p:cNvPr id="4" name="Chart 3">
            <a:extLst>
              <a:ext uri="{FF2B5EF4-FFF2-40B4-BE49-F238E27FC236}">
                <a16:creationId xmlns:a16="http://schemas.microsoft.com/office/drawing/2014/main" id="{4357932F-535C-69B1-CC62-7C2FA2A003EF}"/>
              </a:ext>
            </a:extLst>
          </p:cNvPr>
          <p:cNvGraphicFramePr/>
          <p:nvPr>
            <p:extLst>
              <p:ext uri="{D42A27DB-BD31-4B8C-83A1-F6EECF244321}">
                <p14:modId xmlns:p14="http://schemas.microsoft.com/office/powerpoint/2010/main" val="2427359453"/>
              </p:ext>
            </p:extLst>
          </p:nvPr>
        </p:nvGraphicFramePr>
        <p:xfrm>
          <a:off x="1371600" y="929641"/>
          <a:ext cx="9326879"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980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5999-325E-A9C4-DE0A-C6F786283B22}"/>
              </a:ext>
            </a:extLst>
          </p:cNvPr>
          <p:cNvSpPr>
            <a:spLocks noGrp="1"/>
          </p:cNvSpPr>
          <p:nvPr>
            <p:ph type="title"/>
          </p:nvPr>
        </p:nvSpPr>
        <p:spPr>
          <a:xfrm>
            <a:off x="561570" y="383654"/>
            <a:ext cx="8196209" cy="716084"/>
          </a:xfrm>
        </p:spPr>
        <p:txBody>
          <a:bodyPr>
            <a:normAutofit/>
          </a:bodyPr>
          <a:lstStyle/>
          <a:p>
            <a:r>
              <a:rPr lang="en-US" sz="3600" dirty="0">
                <a:latin typeface="Aptos Display" panose="020B0004020202020204" pitchFamily="34" charset="0"/>
              </a:rPr>
              <a:t>Provider: BJC-Alton Memorial</a:t>
            </a:r>
          </a:p>
        </p:txBody>
      </p:sp>
      <p:sp>
        <p:nvSpPr>
          <p:cNvPr id="3" name="Text Placeholder 2">
            <a:extLst>
              <a:ext uri="{FF2B5EF4-FFF2-40B4-BE49-F238E27FC236}">
                <a16:creationId xmlns:a16="http://schemas.microsoft.com/office/drawing/2014/main" id="{20819326-2953-3AE3-7F8C-596E063D0A15}"/>
              </a:ext>
            </a:extLst>
          </p:cNvPr>
          <p:cNvSpPr>
            <a:spLocks noGrp="1"/>
          </p:cNvSpPr>
          <p:nvPr>
            <p:ph type="body" sz="quarter" idx="12"/>
          </p:nvPr>
        </p:nvSpPr>
        <p:spPr>
          <a:xfrm>
            <a:off x="127617" y="1404411"/>
            <a:ext cx="10713447" cy="4479010"/>
          </a:xfrm>
        </p:spPr>
        <p:txBody>
          <a:bodyPr/>
          <a:lstStyle/>
          <a:p>
            <a:pPr marL="457200" lvl="1" indent="0">
              <a:buNone/>
            </a:pPr>
            <a:r>
              <a:rPr lang="en-US" sz="2400" b="1" dirty="0">
                <a:effectLst/>
                <a:latin typeface="Aptos" panose="020B0004020202020204" pitchFamily="34" charset="0"/>
                <a:ea typeface="Calibri" panose="020F0502020204030204" pitchFamily="34" charset="0"/>
                <a:cs typeface="Times New Roman" panose="02020603050405020304" pitchFamily="18" charset="0"/>
              </a:rPr>
              <a:t>Abatement-Core Strategy</a:t>
            </a:r>
            <a:r>
              <a:rPr lang="en-US" sz="2400" dirty="0">
                <a:effectLst/>
                <a:latin typeface="Aptos" panose="020B0004020202020204" pitchFamily="34" charset="0"/>
                <a:ea typeface="Calibri" panose="020F0502020204030204" pitchFamily="34" charset="0"/>
                <a:cs typeface="Times New Roman" panose="02020603050405020304" pitchFamily="18" charset="0"/>
              </a:rPr>
              <a:t>: Address the Needs of Pregnant and Parenting Women and their Families, Including Babies with Neonatal Abstinence Syndrome</a:t>
            </a:r>
          </a:p>
          <a:p>
            <a:pPr marL="457200" lvl="1" indent="0">
              <a:buNone/>
            </a:pPr>
            <a:endParaRPr lang="en-US" sz="2400" b="1" dirty="0">
              <a:effectLst/>
              <a:latin typeface="Aptos" panose="020B0004020202020204" pitchFamily="34" charset="0"/>
              <a:ea typeface="Calibri" panose="020F0502020204030204" pitchFamily="34" charset="0"/>
              <a:cs typeface="Times New Roman" panose="02020603050405020304" pitchFamily="18" charset="0"/>
            </a:endParaRPr>
          </a:p>
          <a:p>
            <a:pPr marL="457200" lvl="1" indent="0">
              <a:buNone/>
            </a:pPr>
            <a:r>
              <a:rPr lang="en-US" sz="2400" b="1" dirty="0">
                <a:effectLst/>
                <a:latin typeface="Aptos" panose="020B0004020202020204" pitchFamily="34" charset="0"/>
                <a:ea typeface="Calibri" panose="020F0502020204030204" pitchFamily="34" charset="0"/>
                <a:cs typeface="Times New Roman" panose="02020603050405020304" pitchFamily="18" charset="0"/>
              </a:rPr>
              <a:t>Services Provided:</a:t>
            </a:r>
          </a:p>
          <a:p>
            <a:pPr lvl="1">
              <a:buFont typeface="Wingdings" panose="05000000000000000000" pitchFamily="2" charset="2"/>
              <a:buChar char="§"/>
            </a:pPr>
            <a:r>
              <a:rPr lang="en-US" sz="2400" dirty="0">
                <a:latin typeface="Aptos" panose="020B0004020202020204" pitchFamily="34" charset="0"/>
              </a:rPr>
              <a:t>Expand Screening-S-BIRT, Brief Intervention, and Referral to Treatment  </a:t>
            </a:r>
          </a:p>
          <a:p>
            <a:pPr marL="457200" lvl="1" indent="0">
              <a:buNone/>
            </a:pPr>
            <a:endParaRPr lang="en-US" sz="2400" dirty="0">
              <a:latin typeface="Aptos" panose="020B0004020202020204" pitchFamily="34" charset="0"/>
            </a:endParaRPr>
          </a:p>
          <a:p>
            <a:pPr lvl="1">
              <a:buFont typeface="Wingdings" panose="05000000000000000000" pitchFamily="2" charset="2"/>
              <a:buChar char="§"/>
            </a:pPr>
            <a:r>
              <a:rPr lang="en-US" sz="2400" dirty="0">
                <a:latin typeface="Aptos" panose="020B0004020202020204" pitchFamily="34" charset="0"/>
              </a:rPr>
              <a:t>Expand evidence-based treatment and recovery services including MAT for women with Opioid Use and other Substance Use Disorders</a:t>
            </a:r>
          </a:p>
          <a:p>
            <a:pPr marL="457200" lvl="1" indent="0">
              <a:buNone/>
            </a:pPr>
            <a:endParaRPr lang="en-US" sz="2400" dirty="0">
              <a:latin typeface="Aptos" panose="020B0004020202020204" pitchFamily="34" charset="0"/>
            </a:endParaRPr>
          </a:p>
          <a:p>
            <a:pPr marL="457200" lvl="1" indent="0" algn="ctr">
              <a:buNone/>
            </a:pPr>
            <a:r>
              <a:rPr lang="en-US" sz="2400" b="1" dirty="0">
                <a:latin typeface="Aptos" panose="020B0004020202020204" pitchFamily="34" charset="0"/>
              </a:rPr>
              <a:t>Total Number of Clients Screening =  701</a:t>
            </a:r>
          </a:p>
          <a:p>
            <a:endParaRPr lang="en-US" dirty="0"/>
          </a:p>
          <a:p>
            <a:endParaRPr lang="en-US" dirty="0"/>
          </a:p>
        </p:txBody>
      </p:sp>
    </p:spTree>
    <p:extLst>
      <p:ext uri="{BB962C8B-B14F-4D97-AF65-F5344CB8AC3E}">
        <p14:creationId xmlns:p14="http://schemas.microsoft.com/office/powerpoint/2010/main" val="2150205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FA77-3B07-F170-1016-B3B1C9EC1F6B}"/>
              </a:ext>
            </a:extLst>
          </p:cNvPr>
          <p:cNvSpPr>
            <a:spLocks noGrp="1"/>
          </p:cNvSpPr>
          <p:nvPr>
            <p:ph type="title"/>
          </p:nvPr>
        </p:nvSpPr>
        <p:spPr>
          <a:xfrm>
            <a:off x="685800" y="244634"/>
            <a:ext cx="9877830" cy="784412"/>
          </a:xfrm>
        </p:spPr>
        <p:txBody>
          <a:bodyPr>
            <a:normAutofit/>
          </a:bodyPr>
          <a:lstStyle/>
          <a:p>
            <a:r>
              <a:rPr lang="en-US" sz="3600" dirty="0">
                <a:latin typeface="Aptos Display" panose="020B0004020202020204" pitchFamily="34" charset="0"/>
              </a:rPr>
              <a:t>SDOH Medium/High Risk Client Frequencies</a:t>
            </a:r>
          </a:p>
        </p:txBody>
      </p:sp>
      <p:sp>
        <p:nvSpPr>
          <p:cNvPr id="3" name="Text Placeholder 2">
            <a:extLst>
              <a:ext uri="{FF2B5EF4-FFF2-40B4-BE49-F238E27FC236}">
                <a16:creationId xmlns:a16="http://schemas.microsoft.com/office/drawing/2014/main" id="{EB4F13B3-D19A-F847-56D5-0DFD904A4271}"/>
              </a:ext>
            </a:extLst>
          </p:cNvPr>
          <p:cNvSpPr>
            <a:spLocks noGrp="1"/>
          </p:cNvSpPr>
          <p:nvPr>
            <p:ph type="body" sz="quarter" idx="12"/>
          </p:nvPr>
        </p:nvSpPr>
        <p:spPr/>
        <p:txBody>
          <a:bodyPr/>
          <a:lstStyle/>
          <a:p>
            <a:endParaRPr lang="en-US" dirty="0"/>
          </a:p>
          <a:p>
            <a:endParaRPr lang="en-US" dirty="0"/>
          </a:p>
        </p:txBody>
      </p:sp>
      <p:graphicFrame>
        <p:nvGraphicFramePr>
          <p:cNvPr id="4" name="Content Placeholder 3">
            <a:extLst>
              <a:ext uri="{FF2B5EF4-FFF2-40B4-BE49-F238E27FC236}">
                <a16:creationId xmlns:a16="http://schemas.microsoft.com/office/drawing/2014/main" id="{EEC60EEA-5340-217B-F716-CFD47D5BF4DB}"/>
              </a:ext>
            </a:extLst>
          </p:cNvPr>
          <p:cNvGraphicFramePr>
            <a:graphicFrameLocks/>
          </p:cNvGraphicFramePr>
          <p:nvPr>
            <p:extLst>
              <p:ext uri="{D42A27DB-BD31-4B8C-83A1-F6EECF244321}">
                <p14:modId xmlns:p14="http://schemas.microsoft.com/office/powerpoint/2010/main" val="4148582597"/>
              </p:ext>
            </p:extLst>
          </p:nvPr>
        </p:nvGraphicFramePr>
        <p:xfrm>
          <a:off x="1215957" y="1242260"/>
          <a:ext cx="9552562" cy="4961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1257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ED21-E987-5C31-8C8C-224260FB7B4C}"/>
              </a:ext>
            </a:extLst>
          </p:cNvPr>
          <p:cNvSpPr>
            <a:spLocks noGrp="1"/>
          </p:cNvSpPr>
          <p:nvPr>
            <p:ph type="title"/>
          </p:nvPr>
        </p:nvSpPr>
        <p:spPr>
          <a:xfrm>
            <a:off x="561570" y="358042"/>
            <a:ext cx="8196209" cy="716084"/>
          </a:xfrm>
        </p:spPr>
        <p:txBody>
          <a:bodyPr>
            <a:normAutofit/>
          </a:bodyPr>
          <a:lstStyle/>
          <a:p>
            <a:r>
              <a:rPr lang="en-US" sz="3600" dirty="0">
                <a:latin typeface="Aptos Display" panose="020B0004020202020204" pitchFamily="34" charset="0"/>
              </a:rPr>
              <a:t>Provider: Centerstone of Illinois</a:t>
            </a:r>
          </a:p>
        </p:txBody>
      </p:sp>
      <p:sp>
        <p:nvSpPr>
          <p:cNvPr id="3" name="Text Placeholder 2">
            <a:extLst>
              <a:ext uri="{FF2B5EF4-FFF2-40B4-BE49-F238E27FC236}">
                <a16:creationId xmlns:a16="http://schemas.microsoft.com/office/drawing/2014/main" id="{3D47D688-FF04-B167-24BA-BA3B329F5EDF}"/>
              </a:ext>
            </a:extLst>
          </p:cNvPr>
          <p:cNvSpPr>
            <a:spLocks noGrp="1"/>
          </p:cNvSpPr>
          <p:nvPr>
            <p:ph type="body" sz="quarter" idx="12"/>
          </p:nvPr>
        </p:nvSpPr>
        <p:spPr>
          <a:xfrm>
            <a:off x="104370" y="1405442"/>
            <a:ext cx="11396882" cy="4825205"/>
          </a:xfrm>
        </p:spPr>
        <p:txBody>
          <a:bodyPr/>
          <a:lstStyle/>
          <a:p>
            <a:pPr marL="457200" lvl="1" indent="0">
              <a:buNone/>
            </a:pPr>
            <a:r>
              <a:rPr lang="en-US" sz="2400" b="1" dirty="0">
                <a:effectLst/>
                <a:latin typeface="Aptos" panose="020B0004020202020204" pitchFamily="34" charset="0"/>
                <a:ea typeface="Calibri" panose="020F0502020204030204" pitchFamily="34" charset="0"/>
                <a:cs typeface="Times New Roman" panose="02020603050405020304" pitchFamily="18" charset="0"/>
              </a:rPr>
              <a:t>Abatement-Core Strategies</a:t>
            </a:r>
            <a:r>
              <a:rPr lang="en-US" sz="2400" dirty="0">
                <a:effectLst/>
                <a:latin typeface="Aptos" panose="020B0004020202020204" pitchFamily="34" charset="0"/>
                <a:ea typeface="Calibri" panose="020F0502020204030204" pitchFamily="34" charset="0"/>
                <a:cs typeface="Times New Roman" panose="02020603050405020304" pitchFamily="18" charset="0"/>
              </a:rPr>
              <a:t>: Address the Needs of Criminal Justice-involved Persons.</a:t>
            </a:r>
            <a:endParaRPr lang="en-US" sz="2400" dirty="0">
              <a:latin typeface="Aptos" panose="020B0004020202020204" pitchFamily="34" charset="0"/>
            </a:endParaRPr>
          </a:p>
          <a:p>
            <a:pPr marL="457200" lvl="1" indent="0">
              <a:buNone/>
            </a:pPr>
            <a:endParaRPr lang="en-US" sz="2400" b="1" dirty="0">
              <a:latin typeface="Aptos" panose="020B0004020202020204" pitchFamily="34" charset="0"/>
            </a:endParaRPr>
          </a:p>
          <a:p>
            <a:pPr marL="457200" lvl="1" indent="0">
              <a:buNone/>
            </a:pPr>
            <a:r>
              <a:rPr lang="en-US" sz="2400" b="1" dirty="0">
                <a:latin typeface="Aptos" panose="020B0004020202020204" pitchFamily="34" charset="0"/>
              </a:rPr>
              <a:t>Services Provided:</a:t>
            </a:r>
          </a:p>
          <a:p>
            <a:pPr lvl="1">
              <a:lnSpc>
                <a:spcPct val="100000"/>
              </a:lnSpc>
              <a:buFont typeface="Wingdings" panose="05000000000000000000" pitchFamily="2" charset="2"/>
              <a:buChar char="§"/>
            </a:pPr>
            <a:r>
              <a:rPr lang="en-US" sz="2400" dirty="0">
                <a:latin typeface="Aptos" panose="020B0004020202020204" pitchFamily="34" charset="0"/>
              </a:rPr>
              <a:t>Funding supports a full-time Qualified Mental Health Clinician in the Madison County Jail.</a:t>
            </a:r>
          </a:p>
          <a:p>
            <a:pPr lvl="1">
              <a:lnSpc>
                <a:spcPct val="100000"/>
              </a:lnSpc>
              <a:buFont typeface="Wingdings" panose="05000000000000000000" pitchFamily="2" charset="2"/>
              <a:buChar char="§"/>
            </a:pPr>
            <a:r>
              <a:rPr lang="en-US" sz="2400" dirty="0">
                <a:latin typeface="Aptos" panose="020B0004020202020204" pitchFamily="34" charset="0"/>
              </a:rPr>
              <a:t>Providing on-site assessment, counseling, and recovery support to inmates with co-occurring SUD/MH disorders. </a:t>
            </a:r>
          </a:p>
          <a:p>
            <a:pPr lvl="1">
              <a:lnSpc>
                <a:spcPct val="150000"/>
              </a:lnSpc>
              <a:buFont typeface="Wingdings" panose="05000000000000000000" pitchFamily="2" charset="2"/>
              <a:buChar char="§"/>
            </a:pPr>
            <a:r>
              <a:rPr lang="en-US" sz="2400" dirty="0">
                <a:latin typeface="Aptos" panose="020B0004020202020204" pitchFamily="34" charset="0"/>
              </a:rPr>
              <a:t>Evolved to MAR services</a:t>
            </a:r>
          </a:p>
          <a:p>
            <a:pPr lvl="1">
              <a:buFont typeface="Wingdings" panose="05000000000000000000" pitchFamily="2" charset="2"/>
              <a:buChar char="§"/>
            </a:pPr>
            <a:endParaRPr lang="en-US" sz="2400" dirty="0">
              <a:latin typeface="Aptos" panose="020B0004020202020204" pitchFamily="34" charset="0"/>
            </a:endParaRPr>
          </a:p>
          <a:p>
            <a:pPr marL="0" indent="0">
              <a:buNone/>
            </a:pPr>
            <a:r>
              <a:rPr lang="en-US" dirty="0">
                <a:latin typeface="Aptos" panose="020B0004020202020204" pitchFamily="34" charset="0"/>
              </a:rPr>
              <a:t>                                  </a:t>
            </a:r>
            <a:r>
              <a:rPr lang="en-US" b="1" dirty="0">
                <a:latin typeface="Aptos" panose="020B0004020202020204" pitchFamily="34" charset="0"/>
              </a:rPr>
              <a:t>Total Number of Clients Served = 156</a:t>
            </a:r>
          </a:p>
          <a:p>
            <a:endParaRPr lang="en-US" dirty="0"/>
          </a:p>
        </p:txBody>
      </p:sp>
    </p:spTree>
    <p:extLst>
      <p:ext uri="{BB962C8B-B14F-4D97-AF65-F5344CB8AC3E}">
        <p14:creationId xmlns:p14="http://schemas.microsoft.com/office/powerpoint/2010/main" val="3657172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3383AD73-43E1-E0BA-3B28-723D7C6B75E1}"/>
              </a:ext>
            </a:extLst>
          </p:cNvPr>
          <p:cNvGraphicFramePr/>
          <p:nvPr>
            <p:extLst>
              <p:ext uri="{D42A27DB-BD31-4B8C-83A1-F6EECF244321}">
                <p14:modId xmlns:p14="http://schemas.microsoft.com/office/powerpoint/2010/main" val="3251747384"/>
              </p:ext>
            </p:extLst>
          </p:nvPr>
        </p:nvGraphicFramePr>
        <p:xfrm>
          <a:off x="1554480" y="758757"/>
          <a:ext cx="9022080" cy="5323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3388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03182-A49F-1C1C-A005-435B3C88BFC2}"/>
              </a:ext>
            </a:extLst>
          </p:cNvPr>
          <p:cNvSpPr>
            <a:spLocks noGrp="1"/>
          </p:cNvSpPr>
          <p:nvPr>
            <p:ph type="title"/>
          </p:nvPr>
        </p:nvSpPr>
        <p:spPr>
          <a:xfrm>
            <a:off x="561570" y="367584"/>
            <a:ext cx="8196209" cy="577193"/>
          </a:xfrm>
        </p:spPr>
        <p:txBody>
          <a:bodyPr>
            <a:normAutofit/>
          </a:bodyPr>
          <a:lstStyle/>
          <a:p>
            <a:r>
              <a:rPr lang="en-US" sz="3600" dirty="0">
                <a:latin typeface="Aptos Display" panose="020B0004020202020204" pitchFamily="34" charset="0"/>
              </a:rPr>
              <a:t>Provider: Chestnut Health Systems</a:t>
            </a:r>
          </a:p>
        </p:txBody>
      </p:sp>
      <p:sp>
        <p:nvSpPr>
          <p:cNvPr id="3" name="Text Placeholder 2">
            <a:extLst>
              <a:ext uri="{FF2B5EF4-FFF2-40B4-BE49-F238E27FC236}">
                <a16:creationId xmlns:a16="http://schemas.microsoft.com/office/drawing/2014/main" id="{7CAEAB32-7CE3-B6B4-4F18-88A81820EADE}"/>
              </a:ext>
            </a:extLst>
          </p:cNvPr>
          <p:cNvSpPr>
            <a:spLocks noGrp="1"/>
          </p:cNvSpPr>
          <p:nvPr>
            <p:ph type="body" sz="quarter" idx="12"/>
          </p:nvPr>
        </p:nvSpPr>
        <p:spPr>
          <a:xfrm>
            <a:off x="561570" y="1258458"/>
            <a:ext cx="11186145" cy="5013079"/>
          </a:xfrm>
        </p:spPr>
        <p:txBody>
          <a:bodyPr/>
          <a:lstStyle/>
          <a:p>
            <a:pPr marL="0" indent="0">
              <a:buNone/>
            </a:pPr>
            <a:r>
              <a:rPr lang="en-US" b="1" dirty="0">
                <a:effectLst/>
                <a:latin typeface="Aptos" panose="020B0004020202020204" pitchFamily="34" charset="0"/>
                <a:ea typeface="Calibri" panose="020F0502020204030204" pitchFamily="34" charset="0"/>
                <a:cs typeface="Times New Roman" panose="02020603050405020304" pitchFamily="18" charset="0"/>
              </a:rPr>
              <a:t>Abatement-Core Strategies:</a:t>
            </a:r>
            <a:r>
              <a:rPr lang="en-US" dirty="0">
                <a:effectLst/>
                <a:latin typeface="Aptos" panose="020B0004020202020204" pitchFamily="34" charset="0"/>
                <a:ea typeface="Calibri" panose="020F0502020204030204" pitchFamily="34" charset="0"/>
                <a:cs typeface="Times New Roman" panose="02020603050405020304" pitchFamily="18" charset="0"/>
              </a:rPr>
              <a:t> Connect People Who Need Help to the Help The Need</a:t>
            </a:r>
          </a:p>
          <a:p>
            <a:pPr marL="0" indent="0">
              <a:buNone/>
            </a:pPr>
            <a:endParaRPr lang="en-US" b="1" dirty="0">
              <a:latin typeface="Aptos" panose="020B0004020202020204" pitchFamily="34" charset="0"/>
              <a:ea typeface="Calibri" panose="020F0502020204030204" pitchFamily="34" charset="0"/>
              <a:cs typeface="Times New Roman" panose="02020603050405020304" pitchFamily="18" charset="0"/>
            </a:endParaRPr>
          </a:p>
          <a:p>
            <a:pPr marL="0" indent="0">
              <a:buNone/>
            </a:pPr>
            <a:r>
              <a:rPr lang="en-US" b="1" dirty="0">
                <a:latin typeface="Aptos" panose="020B0004020202020204" pitchFamily="34" charset="0"/>
                <a:ea typeface="Calibri" panose="020F0502020204030204" pitchFamily="34" charset="0"/>
                <a:cs typeface="Times New Roman" panose="02020603050405020304" pitchFamily="18" charset="0"/>
              </a:rPr>
              <a:t>Services Provided:</a:t>
            </a:r>
            <a:endParaRPr lang="en-US" b="1" dirty="0">
              <a:effectLst/>
              <a:latin typeface="Aptos" panose="020B0004020202020204" pitchFamily="34" charset="0"/>
              <a:ea typeface="Calibri" panose="020F0502020204030204" pitchFamily="34" charset="0"/>
              <a:cs typeface="Times New Roman" panose="02020603050405020304" pitchFamily="18" charset="0"/>
            </a:endParaRPr>
          </a:p>
          <a:p>
            <a:pPr lvl="1">
              <a:lnSpc>
                <a:spcPct val="150000"/>
              </a:lnSpc>
              <a:buFont typeface="Wingdings" panose="05000000000000000000" pitchFamily="2" charset="2"/>
              <a:buChar char="§"/>
            </a:pPr>
            <a:r>
              <a:rPr lang="en-US" sz="2400" dirty="0">
                <a:latin typeface="Aptos" panose="020B0004020202020204" pitchFamily="34" charset="0"/>
              </a:rPr>
              <a:t>Community-wide Recovery Support Specialist and Coordinator</a:t>
            </a:r>
          </a:p>
          <a:p>
            <a:pPr lvl="1">
              <a:lnSpc>
                <a:spcPct val="150000"/>
              </a:lnSpc>
              <a:buFont typeface="Wingdings" panose="05000000000000000000" pitchFamily="2" charset="2"/>
              <a:buChar char="§"/>
            </a:pPr>
            <a:r>
              <a:rPr lang="en-US" sz="2400" dirty="0">
                <a:latin typeface="Aptos" panose="020B0004020202020204" pitchFamily="34" charset="0"/>
              </a:rPr>
              <a:t>Training and Distribution of Naloxone</a:t>
            </a:r>
          </a:p>
          <a:p>
            <a:pPr lvl="1">
              <a:lnSpc>
                <a:spcPct val="150000"/>
              </a:lnSpc>
              <a:buFont typeface="Wingdings" panose="05000000000000000000" pitchFamily="2" charset="2"/>
              <a:buChar char="§"/>
            </a:pPr>
            <a:r>
              <a:rPr lang="en-US" sz="2400" dirty="0">
                <a:latin typeface="Aptos" panose="020B0004020202020204" pitchFamily="34" charset="0"/>
              </a:rPr>
              <a:t>MAT distribution (2024) - expanded MAT (Dec. 2024-2025)</a:t>
            </a:r>
          </a:p>
          <a:p>
            <a:pPr lvl="1">
              <a:lnSpc>
                <a:spcPct val="150000"/>
              </a:lnSpc>
              <a:buFont typeface="Wingdings" panose="05000000000000000000" pitchFamily="2" charset="2"/>
              <a:buChar char="§"/>
            </a:pPr>
            <a:r>
              <a:rPr lang="en-US" sz="2400" dirty="0">
                <a:latin typeface="Aptos" panose="020B0004020202020204" pitchFamily="34" charset="0"/>
              </a:rPr>
              <a:t>Expansion of Warm Hand-Off program</a:t>
            </a:r>
          </a:p>
          <a:p>
            <a:pPr lvl="1">
              <a:lnSpc>
                <a:spcPct val="150000"/>
              </a:lnSpc>
              <a:buFont typeface="Wingdings" panose="05000000000000000000" pitchFamily="2" charset="2"/>
              <a:buChar char="§"/>
            </a:pPr>
            <a:r>
              <a:rPr lang="en-US" sz="2400" dirty="0">
                <a:latin typeface="Aptos" panose="020B0004020202020204" pitchFamily="34" charset="0"/>
              </a:rPr>
              <a:t>Provide recovery support (2024) and residential treatment(Dec. 2024-2025)</a:t>
            </a:r>
          </a:p>
          <a:p>
            <a:pPr marL="0" indent="0" algn="ctr">
              <a:buNone/>
            </a:pPr>
            <a:r>
              <a:rPr lang="en-US" b="1" dirty="0">
                <a:latin typeface="Aptos" panose="020B0004020202020204" pitchFamily="34" charset="0"/>
              </a:rPr>
              <a:t>Total Number of Clients Served = 234</a:t>
            </a:r>
          </a:p>
          <a:p>
            <a:endParaRPr lang="en-US" dirty="0"/>
          </a:p>
        </p:txBody>
      </p:sp>
    </p:spTree>
    <p:extLst>
      <p:ext uri="{BB962C8B-B14F-4D97-AF65-F5344CB8AC3E}">
        <p14:creationId xmlns:p14="http://schemas.microsoft.com/office/powerpoint/2010/main" val="754214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F10CDBA-B7CB-A14D-3F33-90C51B73934D}"/>
              </a:ext>
            </a:extLst>
          </p:cNvPr>
          <p:cNvGraphicFramePr/>
          <p:nvPr>
            <p:extLst>
              <p:ext uri="{D42A27DB-BD31-4B8C-83A1-F6EECF244321}">
                <p14:modId xmlns:p14="http://schemas.microsoft.com/office/powerpoint/2010/main" val="1951925741"/>
              </p:ext>
            </p:extLst>
          </p:nvPr>
        </p:nvGraphicFramePr>
        <p:xfrm>
          <a:off x="824531" y="641053"/>
          <a:ext cx="9509760" cy="5196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7541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3F94-D2DB-D15E-BB72-92EB086A97FE}"/>
              </a:ext>
            </a:extLst>
          </p:cNvPr>
          <p:cNvSpPr>
            <a:spLocks noGrp="1"/>
          </p:cNvSpPr>
          <p:nvPr>
            <p:ph type="title"/>
          </p:nvPr>
        </p:nvSpPr>
        <p:spPr>
          <a:xfrm>
            <a:off x="0" y="493037"/>
            <a:ext cx="12192000" cy="796992"/>
          </a:xfrm>
        </p:spPr>
        <p:txBody>
          <a:bodyPr>
            <a:normAutofit fontScale="90000"/>
          </a:bodyPr>
          <a:lstStyle/>
          <a:p>
            <a:r>
              <a:rPr lang="en-US" sz="3200" dirty="0">
                <a:latin typeface="Aptos" panose="020B0004020202020204" pitchFamily="34" charset="0"/>
              </a:rPr>
              <a:t>Providers: EMK Consulting                        Jewell Psychological Services  </a:t>
            </a:r>
            <a:br>
              <a:rPr lang="en-US" sz="3200" dirty="0">
                <a:latin typeface="Aptos" panose="020B0004020202020204" pitchFamily="34" charset="0"/>
              </a:rPr>
            </a:br>
            <a:r>
              <a:rPr lang="en-US" sz="3200" dirty="0">
                <a:latin typeface="Aptos" panose="020B0004020202020204" pitchFamily="34" charset="0"/>
              </a:rPr>
              <a:t>                                                                                                   Consulting</a:t>
            </a:r>
          </a:p>
        </p:txBody>
      </p:sp>
      <p:sp>
        <p:nvSpPr>
          <p:cNvPr id="4" name="Text Placeholder 3">
            <a:extLst>
              <a:ext uri="{FF2B5EF4-FFF2-40B4-BE49-F238E27FC236}">
                <a16:creationId xmlns:a16="http://schemas.microsoft.com/office/drawing/2014/main" id="{768D6746-72A8-CB70-CE61-CFD3DA1E0482}"/>
              </a:ext>
            </a:extLst>
          </p:cNvPr>
          <p:cNvSpPr>
            <a:spLocks noGrp="1"/>
          </p:cNvSpPr>
          <p:nvPr>
            <p:ph type="body" idx="10"/>
          </p:nvPr>
        </p:nvSpPr>
        <p:spPr>
          <a:xfrm>
            <a:off x="270877" y="1704525"/>
            <a:ext cx="4519954" cy="4810821"/>
          </a:xfrm>
        </p:spPr>
        <p:txBody>
          <a:bodyPr/>
          <a:lstStyle/>
          <a:p>
            <a:r>
              <a:rPr lang="en-US" sz="1800" b="1" i="1" dirty="0">
                <a:latin typeface="Aptos" panose="020B0004020202020204" pitchFamily="34" charset="0"/>
                <a:ea typeface="Calibri" panose="020F0502020204030204" pitchFamily="34" charset="0"/>
                <a:cs typeface="Times New Roman" panose="02020603050405020304" pitchFamily="18" charset="0"/>
              </a:rPr>
              <a:t>Abatement-Core Strategy</a:t>
            </a:r>
            <a:r>
              <a:rPr lang="en-US" sz="1800" i="1" dirty="0">
                <a:latin typeface="Aptos" panose="020B0004020202020204" pitchFamily="34" charset="0"/>
                <a:ea typeface="Calibri" panose="020F0502020204030204" pitchFamily="34" charset="0"/>
                <a:cs typeface="Times New Roman" panose="02020603050405020304" pitchFamily="18" charset="0"/>
              </a:rPr>
              <a:t>: Leadership, Planning and Coordination</a:t>
            </a:r>
          </a:p>
          <a:p>
            <a:r>
              <a:rPr lang="en-US" sz="1800" b="1" i="1" dirty="0">
                <a:latin typeface="Aptos" panose="020B0004020202020204" pitchFamily="34" charset="0"/>
                <a:ea typeface="Calibri" panose="020F0502020204030204" pitchFamily="34" charset="0"/>
                <a:cs typeface="Times New Roman" panose="02020603050405020304" pitchFamily="18" charset="0"/>
              </a:rPr>
              <a:t>Services Provided</a:t>
            </a:r>
            <a:r>
              <a:rPr lang="en-US" sz="1800" i="1" dirty="0">
                <a:latin typeface="Aptos" panose="020B0004020202020204" pitchFamily="34" charset="0"/>
                <a:ea typeface="Calibri" panose="020F0502020204030204" pitchFamily="34" charset="0"/>
                <a:cs typeface="Times New Roman" panose="02020603050405020304" pitchFamily="18" charset="0"/>
              </a:rPr>
              <a:t>: C</a:t>
            </a:r>
            <a:r>
              <a:rPr lang="en-US" sz="1800" i="1" dirty="0">
                <a:effectLst/>
                <a:latin typeface="Aptos" panose="020B0004020202020204" pitchFamily="34" charset="0"/>
                <a:ea typeface="Calibri" panose="020F0502020204030204" pitchFamily="34" charset="0"/>
                <a:cs typeface="Times New Roman" panose="02020603050405020304" pitchFamily="18" charset="0"/>
              </a:rPr>
              <a:t>reated the Opioid ORS dashboard to: </a:t>
            </a:r>
            <a:endParaRPr lang="en-US" sz="1800" dirty="0"/>
          </a:p>
          <a:p>
            <a:pPr marL="285750" indent="-285750">
              <a:buFont typeface="Arial" panose="020B0604020202020204" pitchFamily="34" charset="0"/>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(a) share reports, recommendations, or plans to spend opioid settlement funds; </a:t>
            </a:r>
          </a:p>
          <a:p>
            <a:pPr marL="285750" indent="-285750">
              <a:buFont typeface="Arial" panose="020B0604020202020204" pitchFamily="34" charset="0"/>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(b) to show how opioid settlement funds have been spent; </a:t>
            </a:r>
          </a:p>
          <a:p>
            <a:pPr marL="285750" indent="-285750">
              <a:buFont typeface="Arial" panose="020B0604020202020204" pitchFamily="34" charset="0"/>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(c) to report program or strategy outcomes; or </a:t>
            </a:r>
          </a:p>
          <a:p>
            <a:pPr marL="285750" indent="-285750">
              <a:buFont typeface="Arial" panose="020B0604020202020204" pitchFamily="34" charset="0"/>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(d) to track, share or visualize key opioid- or health-related indicators and supports as identified through collaborative statewide, regional, local or community processes.</a:t>
            </a:r>
          </a:p>
        </p:txBody>
      </p:sp>
      <p:sp>
        <p:nvSpPr>
          <p:cNvPr id="5" name="Text Placeholder 4">
            <a:extLst>
              <a:ext uri="{FF2B5EF4-FFF2-40B4-BE49-F238E27FC236}">
                <a16:creationId xmlns:a16="http://schemas.microsoft.com/office/drawing/2014/main" id="{5164CBD2-3188-6EB4-1AB6-AAC4948CF206}"/>
              </a:ext>
            </a:extLst>
          </p:cNvPr>
          <p:cNvSpPr>
            <a:spLocks noGrp="1"/>
          </p:cNvSpPr>
          <p:nvPr>
            <p:ph type="body" idx="11"/>
          </p:nvPr>
        </p:nvSpPr>
        <p:spPr>
          <a:xfrm>
            <a:off x="6392985" y="1704525"/>
            <a:ext cx="4888675" cy="4656957"/>
          </a:xfrm>
        </p:spPr>
        <p:txBody>
          <a:bodyPr/>
          <a:lstStyle/>
          <a:p>
            <a:r>
              <a:rPr lang="en-US" sz="1800" b="1" i="1" dirty="0">
                <a:effectLst/>
                <a:latin typeface="Aptos" panose="020B0004020202020204" pitchFamily="34" charset="0"/>
                <a:ea typeface="Calibri" panose="020F0502020204030204" pitchFamily="34" charset="0"/>
                <a:cs typeface="Times New Roman" panose="02020603050405020304" pitchFamily="18" charset="0"/>
              </a:rPr>
              <a:t>Abatement-Core Strategy</a:t>
            </a:r>
            <a:r>
              <a:rPr lang="en-US" sz="1800" i="1" dirty="0">
                <a:effectLst/>
                <a:latin typeface="Aptos" panose="020B0004020202020204" pitchFamily="34" charset="0"/>
                <a:ea typeface="Calibri" panose="020F0502020204030204" pitchFamily="34" charset="0"/>
                <a:cs typeface="Times New Roman" panose="02020603050405020304" pitchFamily="18" charset="0"/>
              </a:rPr>
              <a:t>: Research</a:t>
            </a:r>
          </a:p>
          <a:p>
            <a:r>
              <a:rPr lang="en-US" sz="1800" b="1" dirty="0">
                <a:effectLst/>
                <a:latin typeface="Aptos" panose="020B0004020202020204" pitchFamily="34" charset="0"/>
                <a:ea typeface="Calibri" panose="020F0502020204030204" pitchFamily="34" charset="0"/>
                <a:cs typeface="Times New Roman" panose="02020603050405020304" pitchFamily="18" charset="0"/>
              </a:rPr>
              <a:t>Services Provided</a:t>
            </a:r>
            <a:r>
              <a:rPr lang="en-US" sz="1800" dirty="0">
                <a:effectLst/>
                <a:latin typeface="Aptos" panose="020B0004020202020204" pitchFamily="34" charset="0"/>
                <a:ea typeface="Calibri" panose="020F0502020204030204" pitchFamily="34" charset="0"/>
                <a:cs typeface="Times New Roman" panose="02020603050405020304" pitchFamily="18" charset="0"/>
              </a:rPr>
              <a:t>: </a:t>
            </a:r>
            <a:r>
              <a:rPr lang="en-US" sz="1800" i="1" dirty="0">
                <a:effectLst/>
                <a:latin typeface="Aptos" panose="020B0004020202020204" pitchFamily="34" charset="0"/>
                <a:ea typeface="Calibri" panose="020F0502020204030204" pitchFamily="34" charset="0"/>
                <a:cs typeface="Times New Roman" panose="02020603050405020304" pitchFamily="18" charset="0"/>
              </a:rPr>
              <a:t> Madison County Opioid Settlement Program Evaluation</a:t>
            </a:r>
          </a:p>
          <a:p>
            <a:pPr marL="285750" indent="-285750">
              <a:buFont typeface="Wingdings" panose="05000000000000000000" pitchFamily="2" charset="2"/>
              <a:buChar char="§"/>
            </a:pPr>
            <a:r>
              <a:rPr lang="en-US" sz="1800" dirty="0">
                <a:latin typeface="Aptos" panose="020B0004020202020204" pitchFamily="34" charset="0"/>
                <a:ea typeface="Calibri" panose="020F0502020204030204" pitchFamily="34" charset="0"/>
                <a:cs typeface="Times New Roman" panose="02020603050405020304" pitchFamily="18" charset="0"/>
              </a:rPr>
              <a:t>O</a:t>
            </a:r>
            <a:r>
              <a:rPr lang="en-US" sz="1800" dirty="0">
                <a:effectLst/>
                <a:latin typeface="Aptos" panose="020B0004020202020204" pitchFamily="34" charset="0"/>
                <a:ea typeface="Calibri" panose="020F0502020204030204" pitchFamily="34" charset="0"/>
                <a:cs typeface="Times New Roman" panose="02020603050405020304" pitchFamily="18" charset="0"/>
              </a:rPr>
              <a:t>utcome evaluation</a:t>
            </a:r>
          </a:p>
          <a:p>
            <a:pPr marL="285750" indent="-285750">
              <a:buFont typeface="Wingdings" panose="05000000000000000000" pitchFamily="2" charset="2"/>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Monitoring, surveillance, data collection and evaluation of programs and strategies described in this opioid abatement strategy list.</a:t>
            </a:r>
          </a:p>
          <a:p>
            <a:pPr marL="285750" indent="-285750">
              <a:buFont typeface="Wingdings" panose="05000000000000000000" pitchFamily="2" charset="2"/>
              <a:buChar char="§"/>
            </a:pPr>
            <a:r>
              <a:rPr lang="en-US" sz="1800" dirty="0">
                <a:effectLst/>
                <a:latin typeface="Aptos" panose="020B0004020202020204" pitchFamily="34" charset="0"/>
                <a:ea typeface="Calibri" panose="020F0502020204030204" pitchFamily="34" charset="0"/>
                <a:cs typeface="Times New Roman" panose="02020603050405020304" pitchFamily="18" charset="0"/>
              </a:rPr>
              <a:t>Evidence-based Data Collection and Research Analyzing the Effectiveness of the Abatement Strategies within the State.</a:t>
            </a:r>
          </a:p>
          <a:p>
            <a:endParaRPr lang="en-US" sz="1800" dirty="0">
              <a:latin typeface="Aptos" panose="020B0004020202020204" pitchFamily="34" charset="0"/>
              <a:ea typeface="Calibri" panose="020F0502020204030204" pitchFamily="34" charset="0"/>
              <a:cs typeface="Times New Roman" panose="02020603050405020304" pitchFamily="18" charset="0"/>
            </a:endParaRPr>
          </a:p>
          <a:p>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02365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DD7C22-613D-42DA-F462-2E1C5DC78D7F}"/>
              </a:ext>
            </a:extLst>
          </p:cNvPr>
          <p:cNvSpPr>
            <a:spLocks noGrp="1"/>
          </p:cNvSpPr>
          <p:nvPr>
            <p:ph type="title"/>
          </p:nvPr>
        </p:nvSpPr>
        <p:spPr/>
        <p:txBody>
          <a:bodyPr>
            <a:normAutofit/>
          </a:bodyPr>
          <a:lstStyle/>
          <a:p>
            <a:r>
              <a:rPr lang="en-US" sz="3600" dirty="0">
                <a:latin typeface="Aptos Display" panose="020B0004020202020204" pitchFamily="34" charset="0"/>
              </a:rPr>
              <a:t>Closing Summary</a:t>
            </a:r>
          </a:p>
        </p:txBody>
      </p:sp>
      <p:sp>
        <p:nvSpPr>
          <p:cNvPr id="6" name="Text Placeholder 5">
            <a:extLst>
              <a:ext uri="{FF2B5EF4-FFF2-40B4-BE49-F238E27FC236}">
                <a16:creationId xmlns:a16="http://schemas.microsoft.com/office/drawing/2014/main" id="{00C4BA46-B25C-DDDB-1592-FF6461E3C72E}"/>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4171307510"/>
      </p:ext>
    </p:extLst>
  </p:cSld>
  <p:clrMapOvr>
    <a:masterClrMapping/>
  </p:clrMapOvr>
</p:sld>
</file>

<file path=ppt/theme/theme1.xml><?xml version="1.0" encoding="utf-8"?>
<a:theme xmlns:a="http://schemas.openxmlformats.org/drawingml/2006/main" name="Green Background Theme">
  <a:themeElements>
    <a:clrScheme name="MCHD Color Palette">
      <a:dk1>
        <a:srgbClr val="000000"/>
      </a:dk1>
      <a:lt1>
        <a:srgbClr val="FFFFFF"/>
      </a:lt1>
      <a:dk2>
        <a:srgbClr val="005030"/>
      </a:dk2>
      <a:lt2>
        <a:srgbClr val="E7E6E6"/>
      </a:lt2>
      <a:accent1>
        <a:srgbClr val="9C1D20"/>
      </a:accent1>
      <a:accent2>
        <a:srgbClr val="471E5D"/>
      </a:accent2>
      <a:accent3>
        <a:srgbClr val="09515D"/>
      </a:accent3>
      <a:accent4>
        <a:srgbClr val="06685B"/>
      </a:accent4>
      <a:accent5>
        <a:srgbClr val="9C702A"/>
      </a:accent5>
      <a:accent6>
        <a:srgbClr val="70AD47"/>
      </a:accent6>
      <a:hlink>
        <a:srgbClr val="4D150D"/>
      </a:hlink>
      <a:folHlink>
        <a:srgbClr val="9C70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HD PPT Template" id="{04C91545-4271-4947-9B87-0D1B75E9FE8F}" vid="{8FA91D6F-9C5C-C24E-9E4A-2379E60871D2}"/>
    </a:ext>
  </a:extLst>
</a:theme>
</file>

<file path=ppt/theme/theme2.xml><?xml version="1.0" encoding="utf-8"?>
<a:theme xmlns:a="http://schemas.openxmlformats.org/drawingml/2006/main" name="White Background">
  <a:themeElements>
    <a:clrScheme name="MCHD Color Palette">
      <a:dk1>
        <a:srgbClr val="000000"/>
      </a:dk1>
      <a:lt1>
        <a:srgbClr val="FFFFFF"/>
      </a:lt1>
      <a:dk2>
        <a:srgbClr val="005030"/>
      </a:dk2>
      <a:lt2>
        <a:srgbClr val="E7E6E6"/>
      </a:lt2>
      <a:accent1>
        <a:srgbClr val="9C1D20"/>
      </a:accent1>
      <a:accent2>
        <a:srgbClr val="471E5D"/>
      </a:accent2>
      <a:accent3>
        <a:srgbClr val="09515D"/>
      </a:accent3>
      <a:accent4>
        <a:srgbClr val="06685B"/>
      </a:accent4>
      <a:accent5>
        <a:srgbClr val="9C702A"/>
      </a:accent5>
      <a:accent6>
        <a:srgbClr val="70AD47"/>
      </a:accent6>
      <a:hlink>
        <a:srgbClr val="4D150D"/>
      </a:hlink>
      <a:folHlink>
        <a:srgbClr val="9C70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HD PPT Template" id="{04C91545-4271-4947-9B87-0D1B75E9FE8F}" vid="{285D33B1-4CE4-3A43-A9FF-A3C24B7E91B9}"/>
    </a:ext>
  </a:extLst>
</a:theme>
</file>

<file path=ppt/theme/theme3.xml><?xml version="1.0" encoding="utf-8"?>
<a:theme xmlns:a="http://schemas.openxmlformats.org/drawingml/2006/main" name="Main Content Pages">
  <a:themeElements>
    <a:clrScheme name="MCHD Color Palette">
      <a:dk1>
        <a:srgbClr val="000000"/>
      </a:dk1>
      <a:lt1>
        <a:srgbClr val="FFFFFF"/>
      </a:lt1>
      <a:dk2>
        <a:srgbClr val="005030"/>
      </a:dk2>
      <a:lt2>
        <a:srgbClr val="E7E6E6"/>
      </a:lt2>
      <a:accent1>
        <a:srgbClr val="9C1D20"/>
      </a:accent1>
      <a:accent2>
        <a:srgbClr val="471E5D"/>
      </a:accent2>
      <a:accent3>
        <a:srgbClr val="09515D"/>
      </a:accent3>
      <a:accent4>
        <a:srgbClr val="06685B"/>
      </a:accent4>
      <a:accent5>
        <a:srgbClr val="9C702A"/>
      </a:accent5>
      <a:accent6>
        <a:srgbClr val="70AD47"/>
      </a:accent6>
      <a:hlink>
        <a:srgbClr val="4D150D"/>
      </a:hlink>
      <a:folHlink>
        <a:srgbClr val="9C70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HD PPT Template" id="{04C91545-4271-4947-9B87-0D1B75E9FE8F}" vid="{BCFD51F5-DC8B-8D41-8109-D864D08A70A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E415A6FB730C4880098D05C987FBB8" ma:contentTypeVersion="16" ma:contentTypeDescription="Create a new document." ma:contentTypeScope="" ma:versionID="e7365e414a3a8ddba5e3359f8a6d7483">
  <xsd:schema xmlns:xsd="http://www.w3.org/2001/XMLSchema" xmlns:xs="http://www.w3.org/2001/XMLSchema" xmlns:p="http://schemas.microsoft.com/office/2006/metadata/properties" xmlns:ns2="22514acb-87ed-4294-9f95-a323dc513c21" xmlns:ns3="d21b8f0e-255d-49a9-b475-0d721ac8207d" targetNamespace="http://schemas.microsoft.com/office/2006/metadata/properties" ma:root="true" ma:fieldsID="43d8ddeed2ebcd5446d0cb6bd30b02b6" ns2:_="" ns3:_="">
    <xsd:import namespace="22514acb-87ed-4294-9f95-a323dc513c21"/>
    <xsd:import namespace="d21b8f0e-255d-49a9-b475-0d721ac820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514acb-87ed-4294-9f95-a323dc513c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8846eb0-2bbf-401b-ac1e-597ab758763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1b8f0e-255d-49a9-b475-0d721ac8207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892365b-5eac-4a63-94be-e92fb70c5ccf}" ma:internalName="TaxCatchAll" ma:showField="CatchAllData" ma:web="d21b8f0e-255d-49a9-b475-0d721ac820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21b8f0e-255d-49a9-b475-0d721ac8207d" xsi:nil="true"/>
    <lcf76f155ced4ddcb4097134ff3c332f xmlns="22514acb-87ed-4294-9f95-a323dc513c2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4BD75E-36B0-45C4-8FC8-6B6013FB0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514acb-87ed-4294-9f95-a323dc513c21"/>
    <ds:schemaRef ds:uri="d21b8f0e-255d-49a9-b475-0d721ac820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3CA841-7D91-4AE8-95DC-84F1077B950F}">
  <ds:schemaRefs>
    <ds:schemaRef ds:uri="http://schemas.microsoft.com/sharepoint/v3/contenttype/forms"/>
  </ds:schemaRefs>
</ds:datastoreItem>
</file>

<file path=customXml/itemProps3.xml><?xml version="1.0" encoding="utf-8"?>
<ds:datastoreItem xmlns:ds="http://schemas.openxmlformats.org/officeDocument/2006/customXml" ds:itemID="{8318671D-B5E1-4955-982E-A4E75AB0DED1}">
  <ds:schemaRefs>
    <ds:schemaRef ds:uri="22514acb-87ed-4294-9f95-a323dc513c21"/>
    <ds:schemaRef ds:uri="http://schemas.microsoft.com/office/2006/documentManagement/types"/>
    <ds:schemaRef ds:uri="http://purl.org/dc/terms/"/>
    <ds:schemaRef ds:uri="http://schemas.openxmlformats.org/package/2006/metadata/core-properties"/>
    <ds:schemaRef ds:uri="http://purl.org/dc/dcmitype/"/>
    <ds:schemaRef ds:uri="d21b8f0e-255d-49a9-b475-0d721ac8207d"/>
    <ds:schemaRef ds:uri="http://purl.org/dc/elements/1.1/"/>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OPIOID SETT PROJECTS OVERVIEW_MCLEAN CO_2025</Template>
  <TotalTime>385</TotalTime>
  <Words>1377</Words>
  <Application>Microsoft Office PowerPoint</Application>
  <PresentationFormat>Widescreen</PresentationFormat>
  <Paragraphs>171</Paragraphs>
  <Slides>25</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25</vt:i4>
      </vt:variant>
    </vt:vector>
  </HeadingPairs>
  <TitlesOfParts>
    <vt:vector size="37" baseType="lpstr">
      <vt:lpstr>Aptos</vt:lpstr>
      <vt:lpstr>Aptos Display</vt:lpstr>
      <vt:lpstr>Arial</vt:lpstr>
      <vt:lpstr>Calibri</vt:lpstr>
      <vt:lpstr>Georgia</vt:lpstr>
      <vt:lpstr>Lucida Grande</vt:lpstr>
      <vt:lpstr>Segoe UI Emoji</vt:lpstr>
      <vt:lpstr>Symbol</vt:lpstr>
      <vt:lpstr>Wingdings</vt:lpstr>
      <vt:lpstr>Green Background Theme</vt:lpstr>
      <vt:lpstr>White Background</vt:lpstr>
      <vt:lpstr>Main Content Pages</vt:lpstr>
      <vt:lpstr>Opioid Settlement Projects Overview</vt:lpstr>
      <vt:lpstr>Opioid Settlement Overview</vt:lpstr>
      <vt:lpstr>Allocation Agreement</vt:lpstr>
      <vt:lpstr>Approved Abatement Programs Core Strategies</vt:lpstr>
      <vt:lpstr>1. Youth Substance Use Disorder Prevention Program</vt:lpstr>
      <vt:lpstr>1. Youth Substance Use Disorder Prevention Program</vt:lpstr>
      <vt:lpstr>1. Youth Substance Use Disorder Prevention Program</vt:lpstr>
      <vt:lpstr>2. Overdose Prevention Education Coordinator</vt:lpstr>
      <vt:lpstr>2. Overdose Prevention Education Coordinator</vt:lpstr>
      <vt:lpstr>3. Drug Test Strips Purchase</vt:lpstr>
      <vt:lpstr>3. Drug Test Strips Purchase- Substance Definitions</vt:lpstr>
      <vt:lpstr>4. Narcan Dispensers</vt:lpstr>
      <vt:lpstr>4. Narcan Dispensers</vt:lpstr>
      <vt:lpstr>Madison County Mental Health Board</vt:lpstr>
      <vt:lpstr>Provider: AMARE</vt:lpstr>
      <vt:lpstr>BARC-10 Intake to Follow Up</vt:lpstr>
      <vt:lpstr>Relationship Rating Scale (RRS) Intake to Follow Up</vt:lpstr>
      <vt:lpstr>Provider: BJC-Alton Memorial</vt:lpstr>
      <vt:lpstr>SDOH Medium/High Risk Client Frequencies</vt:lpstr>
      <vt:lpstr>Provider: Centerstone of Illinois</vt:lpstr>
      <vt:lpstr>PowerPoint Presentation</vt:lpstr>
      <vt:lpstr>Provider: Chestnut Health Systems</vt:lpstr>
      <vt:lpstr>PowerPoint Presentation</vt:lpstr>
      <vt:lpstr>Providers: EMK Consulting                        Jewell Psychological Services                                                                                                      Consulting</vt:lpstr>
      <vt:lpstr>Closing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Hopper, Amy</dc:creator>
  <cp:lastModifiedBy>Deborah L. Humphrey</cp:lastModifiedBy>
  <cp:revision>2</cp:revision>
  <cp:lastPrinted>2025-04-10T13:15:37Z</cp:lastPrinted>
  <dcterms:created xsi:type="dcterms:W3CDTF">2025-03-27T15:34:03Z</dcterms:created>
  <dcterms:modified xsi:type="dcterms:W3CDTF">2025-04-10T14:08:09Z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0x01010007E415A6FB730C4880098D05C987FBB8</vt:lpwstr>
  </property>
  <property fmtid="{D5CDD505-2E9C-101B-9397-08002B2CF9AE}" pid="3" name="MediaServiceImageTags">
    <vt:lpwstr/>
  </property>
</Properties>
</file>