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4"/>
  </p:sldMasterIdLst>
  <p:notesMasterIdLst>
    <p:notesMasterId r:id="rId36"/>
  </p:notesMasterIdLst>
  <p:sldIdLst>
    <p:sldId id="256" r:id="rId5"/>
    <p:sldId id="313" r:id="rId6"/>
    <p:sldId id="346" r:id="rId7"/>
    <p:sldId id="331" r:id="rId8"/>
    <p:sldId id="338" r:id="rId9"/>
    <p:sldId id="341" r:id="rId10"/>
    <p:sldId id="343" r:id="rId11"/>
    <p:sldId id="342" r:id="rId12"/>
    <p:sldId id="344" r:id="rId13"/>
    <p:sldId id="358" r:id="rId14"/>
    <p:sldId id="314" r:id="rId15"/>
    <p:sldId id="339" r:id="rId16"/>
    <p:sldId id="335" r:id="rId17"/>
    <p:sldId id="332" r:id="rId18"/>
    <p:sldId id="334" r:id="rId19"/>
    <p:sldId id="349" r:id="rId20"/>
    <p:sldId id="347" r:id="rId21"/>
    <p:sldId id="348" r:id="rId22"/>
    <p:sldId id="351" r:id="rId23"/>
    <p:sldId id="354" r:id="rId24"/>
    <p:sldId id="353" r:id="rId25"/>
    <p:sldId id="336" r:id="rId26"/>
    <p:sldId id="340" r:id="rId27"/>
    <p:sldId id="357" r:id="rId28"/>
    <p:sldId id="352" r:id="rId29"/>
    <p:sldId id="355" r:id="rId30"/>
    <p:sldId id="345" r:id="rId31"/>
    <p:sldId id="356" r:id="rId32"/>
    <p:sldId id="333" r:id="rId33"/>
    <p:sldId id="321" r:id="rId34"/>
    <p:sldId id="272" r:id="rId35"/>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E8F8"/>
    <a:srgbClr val="3DD3F1"/>
    <a:srgbClr val="D000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695EE2-3B5E-4138-8A29-3E1684CB33D8}" v="144" dt="2023-04-11T15:00:50.4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urice Scholten" userId="af30f91c-1a33-4cc9-9c86-58aeb008ee89" providerId="ADAL" clId="{EC695EE2-3B5E-4138-8A29-3E1684CB33D8}"/>
    <pc:docChg chg="undo custSel addSld delSld modSld sldOrd">
      <pc:chgData name="Maurice Scholten" userId="af30f91c-1a33-4cc9-9c86-58aeb008ee89" providerId="ADAL" clId="{EC695EE2-3B5E-4138-8A29-3E1684CB33D8}" dt="2023-04-11T15:01:32.215" v="6231" actId="20577"/>
      <pc:docMkLst>
        <pc:docMk/>
      </pc:docMkLst>
      <pc:sldChg chg="modSp mod">
        <pc:chgData name="Maurice Scholten" userId="af30f91c-1a33-4cc9-9c86-58aeb008ee89" providerId="ADAL" clId="{EC695EE2-3B5E-4138-8A29-3E1684CB33D8}" dt="2023-04-07T16:24:19.694" v="5496" actId="20577"/>
        <pc:sldMkLst>
          <pc:docMk/>
          <pc:sldMk cId="1818951195" sldId="313"/>
        </pc:sldMkLst>
        <pc:spChg chg="mod">
          <ac:chgData name="Maurice Scholten" userId="af30f91c-1a33-4cc9-9c86-58aeb008ee89" providerId="ADAL" clId="{EC695EE2-3B5E-4138-8A29-3E1684CB33D8}" dt="2023-04-07T16:24:19.694" v="5496" actId="20577"/>
          <ac:spMkLst>
            <pc:docMk/>
            <pc:sldMk cId="1818951195" sldId="313"/>
            <ac:spMk id="2" creationId="{C0040613-0FF3-4C82-8A08-630F13EF3064}"/>
          </ac:spMkLst>
        </pc:spChg>
      </pc:sldChg>
      <pc:sldChg chg="del">
        <pc:chgData name="Maurice Scholten" userId="af30f91c-1a33-4cc9-9c86-58aeb008ee89" providerId="ADAL" clId="{EC695EE2-3B5E-4138-8A29-3E1684CB33D8}" dt="2023-04-07T16:10:56.771" v="5259" actId="47"/>
        <pc:sldMkLst>
          <pc:docMk/>
          <pc:sldMk cId="1102658799" sldId="317"/>
        </pc:sldMkLst>
      </pc:sldChg>
      <pc:sldChg chg="modSp mod">
        <pc:chgData name="Maurice Scholten" userId="af30f91c-1a33-4cc9-9c86-58aeb008ee89" providerId="ADAL" clId="{EC695EE2-3B5E-4138-8A29-3E1684CB33D8}" dt="2023-04-07T16:11:18.972" v="5277" actId="20577"/>
        <pc:sldMkLst>
          <pc:docMk/>
          <pc:sldMk cId="1669871239" sldId="321"/>
        </pc:sldMkLst>
        <pc:spChg chg="mod">
          <ac:chgData name="Maurice Scholten" userId="af30f91c-1a33-4cc9-9c86-58aeb008ee89" providerId="ADAL" clId="{EC695EE2-3B5E-4138-8A29-3E1684CB33D8}" dt="2023-04-07T16:11:18.972" v="5277" actId="20577"/>
          <ac:spMkLst>
            <pc:docMk/>
            <pc:sldMk cId="1669871239" sldId="321"/>
            <ac:spMk id="3" creationId="{FE3D0CA2-6E05-45F8-8323-67AA1D54D3AA}"/>
          </ac:spMkLst>
        </pc:spChg>
      </pc:sldChg>
      <pc:sldChg chg="del">
        <pc:chgData name="Maurice Scholten" userId="af30f91c-1a33-4cc9-9c86-58aeb008ee89" providerId="ADAL" clId="{EC695EE2-3B5E-4138-8A29-3E1684CB33D8}" dt="2023-04-07T16:11:10.911" v="5263" actId="47"/>
        <pc:sldMkLst>
          <pc:docMk/>
          <pc:sldMk cId="770635670" sldId="322"/>
        </pc:sldMkLst>
      </pc:sldChg>
      <pc:sldChg chg="del">
        <pc:chgData name="Maurice Scholten" userId="af30f91c-1a33-4cc9-9c86-58aeb008ee89" providerId="ADAL" clId="{EC695EE2-3B5E-4138-8A29-3E1684CB33D8}" dt="2023-04-07T16:10:50.420" v="5257" actId="47"/>
        <pc:sldMkLst>
          <pc:docMk/>
          <pc:sldMk cId="3446671695" sldId="326"/>
        </pc:sldMkLst>
      </pc:sldChg>
      <pc:sldChg chg="del">
        <pc:chgData name="Maurice Scholten" userId="af30f91c-1a33-4cc9-9c86-58aeb008ee89" providerId="ADAL" clId="{EC695EE2-3B5E-4138-8A29-3E1684CB33D8}" dt="2023-04-07T16:11:06.603" v="5262" actId="47"/>
        <pc:sldMkLst>
          <pc:docMk/>
          <pc:sldMk cId="531948074" sldId="327"/>
        </pc:sldMkLst>
      </pc:sldChg>
      <pc:sldChg chg="del">
        <pc:chgData name="Maurice Scholten" userId="af30f91c-1a33-4cc9-9c86-58aeb008ee89" providerId="ADAL" clId="{EC695EE2-3B5E-4138-8A29-3E1684CB33D8}" dt="2023-04-07T16:11:04.068" v="5261" actId="47"/>
        <pc:sldMkLst>
          <pc:docMk/>
          <pc:sldMk cId="1877421714" sldId="328"/>
        </pc:sldMkLst>
      </pc:sldChg>
      <pc:sldChg chg="del">
        <pc:chgData name="Maurice Scholten" userId="af30f91c-1a33-4cc9-9c86-58aeb008ee89" providerId="ADAL" clId="{EC695EE2-3B5E-4138-8A29-3E1684CB33D8}" dt="2023-04-07T16:11:00.535" v="5260" actId="47"/>
        <pc:sldMkLst>
          <pc:docMk/>
          <pc:sldMk cId="3237789341" sldId="329"/>
        </pc:sldMkLst>
      </pc:sldChg>
      <pc:sldChg chg="del">
        <pc:chgData name="Maurice Scholten" userId="af30f91c-1a33-4cc9-9c86-58aeb008ee89" providerId="ADAL" clId="{EC695EE2-3B5E-4138-8A29-3E1684CB33D8}" dt="2023-04-07T16:10:53.257" v="5258" actId="47"/>
        <pc:sldMkLst>
          <pc:docMk/>
          <pc:sldMk cId="250544488" sldId="330"/>
        </pc:sldMkLst>
      </pc:sldChg>
      <pc:sldChg chg="mod">
        <pc:chgData name="Maurice Scholten" userId="af30f91c-1a33-4cc9-9c86-58aeb008ee89" providerId="ADAL" clId="{EC695EE2-3B5E-4138-8A29-3E1684CB33D8}" dt="2023-04-06T14:49:01.797" v="1083" actId="27918"/>
        <pc:sldMkLst>
          <pc:docMk/>
          <pc:sldMk cId="1539828185" sldId="331"/>
        </pc:sldMkLst>
      </pc:sldChg>
      <pc:sldChg chg="modSp mod">
        <pc:chgData name="Maurice Scholten" userId="af30f91c-1a33-4cc9-9c86-58aeb008ee89" providerId="ADAL" clId="{EC695EE2-3B5E-4138-8A29-3E1684CB33D8}" dt="2023-04-06T14:40:29.047" v="1075" actId="20577"/>
        <pc:sldMkLst>
          <pc:docMk/>
          <pc:sldMk cId="3232696613" sldId="332"/>
        </pc:sldMkLst>
        <pc:spChg chg="mod">
          <ac:chgData name="Maurice Scholten" userId="af30f91c-1a33-4cc9-9c86-58aeb008ee89" providerId="ADAL" clId="{EC695EE2-3B5E-4138-8A29-3E1684CB33D8}" dt="2023-04-06T14:40:29.047" v="1075" actId="20577"/>
          <ac:spMkLst>
            <pc:docMk/>
            <pc:sldMk cId="3232696613" sldId="332"/>
            <ac:spMk id="2" creationId="{AFC4596F-3652-9552-CB57-321CFF7EE4A1}"/>
          </ac:spMkLst>
        </pc:spChg>
      </pc:sldChg>
      <pc:sldChg chg="modSp mod">
        <pc:chgData name="Maurice Scholten" userId="af30f91c-1a33-4cc9-9c86-58aeb008ee89" providerId="ADAL" clId="{EC695EE2-3B5E-4138-8A29-3E1684CB33D8}" dt="2023-04-07T15:46:00.312" v="4812" actId="20577"/>
        <pc:sldMkLst>
          <pc:docMk/>
          <pc:sldMk cId="3366546476" sldId="333"/>
        </pc:sldMkLst>
        <pc:spChg chg="mod">
          <ac:chgData name="Maurice Scholten" userId="af30f91c-1a33-4cc9-9c86-58aeb008ee89" providerId="ADAL" clId="{EC695EE2-3B5E-4138-8A29-3E1684CB33D8}" dt="2023-04-07T15:46:00.312" v="4812" actId="20577"/>
          <ac:spMkLst>
            <pc:docMk/>
            <pc:sldMk cId="3366546476" sldId="333"/>
            <ac:spMk id="2" creationId="{FDA84B1A-002A-B2C0-F86A-1C1A1E000979}"/>
          </ac:spMkLst>
        </pc:spChg>
        <pc:spChg chg="mod">
          <ac:chgData name="Maurice Scholten" userId="af30f91c-1a33-4cc9-9c86-58aeb008ee89" providerId="ADAL" clId="{EC695EE2-3B5E-4138-8A29-3E1684CB33D8}" dt="2023-04-07T15:45:20.819" v="4790" actId="20577"/>
          <ac:spMkLst>
            <pc:docMk/>
            <pc:sldMk cId="3366546476" sldId="333"/>
            <ac:spMk id="3" creationId="{1C815FC4-A8F8-98CA-A5F4-3EBFEC4C3A7D}"/>
          </ac:spMkLst>
        </pc:spChg>
      </pc:sldChg>
      <pc:sldChg chg="modSp mod ord">
        <pc:chgData name="Maurice Scholten" userId="af30f91c-1a33-4cc9-9c86-58aeb008ee89" providerId="ADAL" clId="{EC695EE2-3B5E-4138-8A29-3E1684CB33D8}" dt="2023-04-07T16:31:10.418" v="5551"/>
        <pc:sldMkLst>
          <pc:docMk/>
          <pc:sldMk cId="1451739009" sldId="334"/>
        </pc:sldMkLst>
        <pc:spChg chg="mod">
          <ac:chgData name="Maurice Scholten" userId="af30f91c-1a33-4cc9-9c86-58aeb008ee89" providerId="ADAL" clId="{EC695EE2-3B5E-4138-8A29-3E1684CB33D8}" dt="2023-04-07T16:28:38.038" v="5543" actId="6549"/>
          <ac:spMkLst>
            <pc:docMk/>
            <pc:sldMk cId="1451739009" sldId="334"/>
            <ac:spMk id="2" creationId="{ED75768C-11E0-5C3A-F515-3EAD4A0D1B78}"/>
          </ac:spMkLst>
        </pc:spChg>
      </pc:sldChg>
      <pc:sldChg chg="modSp mod ord">
        <pc:chgData name="Maurice Scholten" userId="af30f91c-1a33-4cc9-9c86-58aeb008ee89" providerId="ADAL" clId="{EC695EE2-3B5E-4138-8A29-3E1684CB33D8}" dt="2023-04-11T15:01:32.215" v="6231" actId="20577"/>
        <pc:sldMkLst>
          <pc:docMk/>
          <pc:sldMk cId="2144720632" sldId="335"/>
        </pc:sldMkLst>
        <pc:spChg chg="mod">
          <ac:chgData name="Maurice Scholten" userId="af30f91c-1a33-4cc9-9c86-58aeb008ee89" providerId="ADAL" clId="{EC695EE2-3B5E-4138-8A29-3E1684CB33D8}" dt="2023-04-11T15:01:32.215" v="6231" actId="20577"/>
          <ac:spMkLst>
            <pc:docMk/>
            <pc:sldMk cId="2144720632" sldId="335"/>
            <ac:spMk id="3" creationId="{9FB80922-87A6-11A1-D250-7DC175472F7C}"/>
          </ac:spMkLst>
        </pc:spChg>
      </pc:sldChg>
      <pc:sldChg chg="modSp mod">
        <pc:chgData name="Maurice Scholten" userId="af30f91c-1a33-4cc9-9c86-58aeb008ee89" providerId="ADAL" clId="{EC695EE2-3B5E-4138-8A29-3E1684CB33D8}" dt="2023-04-07T19:37:06.591" v="6158" actId="20577"/>
        <pc:sldMkLst>
          <pc:docMk/>
          <pc:sldMk cId="2751660106" sldId="336"/>
        </pc:sldMkLst>
        <pc:spChg chg="mod">
          <ac:chgData name="Maurice Scholten" userId="af30f91c-1a33-4cc9-9c86-58aeb008ee89" providerId="ADAL" clId="{EC695EE2-3B5E-4138-8A29-3E1684CB33D8}" dt="2023-04-07T19:37:06.591" v="6158" actId="20577"/>
          <ac:spMkLst>
            <pc:docMk/>
            <pc:sldMk cId="2751660106" sldId="336"/>
            <ac:spMk id="2" creationId="{F42B73FD-3C4C-550F-8DA7-12B8D7BE8F02}"/>
          </ac:spMkLst>
        </pc:spChg>
      </pc:sldChg>
      <pc:sldChg chg="addSp delSp modSp mod">
        <pc:chgData name="Maurice Scholten" userId="af30f91c-1a33-4cc9-9c86-58aeb008ee89" providerId="ADAL" clId="{EC695EE2-3B5E-4138-8A29-3E1684CB33D8}" dt="2023-04-11T15:00:50.468" v="6230" actId="20577"/>
        <pc:sldMkLst>
          <pc:docMk/>
          <pc:sldMk cId="2260449751" sldId="338"/>
        </pc:sldMkLst>
        <pc:spChg chg="mod">
          <ac:chgData name="Maurice Scholten" userId="af30f91c-1a33-4cc9-9c86-58aeb008ee89" providerId="ADAL" clId="{EC695EE2-3B5E-4138-8A29-3E1684CB33D8}" dt="2023-04-06T19:07:18.149" v="1486" actId="20577"/>
          <ac:spMkLst>
            <pc:docMk/>
            <pc:sldMk cId="2260449751" sldId="338"/>
            <ac:spMk id="3" creationId="{5939957B-C56E-F3F3-EFFB-314B48BD84AD}"/>
          </ac:spMkLst>
        </pc:spChg>
        <pc:graphicFrameChg chg="add mod">
          <ac:chgData name="Maurice Scholten" userId="af30f91c-1a33-4cc9-9c86-58aeb008ee89" providerId="ADAL" clId="{EC695EE2-3B5E-4138-8A29-3E1684CB33D8}" dt="2023-04-11T15:00:50.468" v="6230" actId="20577"/>
          <ac:graphicFrameMkLst>
            <pc:docMk/>
            <pc:sldMk cId="2260449751" sldId="338"/>
            <ac:graphicFrameMk id="2" creationId="{2430EAEE-0D49-7E1A-9F20-76E0A3B62666}"/>
          </ac:graphicFrameMkLst>
        </pc:graphicFrameChg>
        <pc:graphicFrameChg chg="mod">
          <ac:chgData name="Maurice Scholten" userId="af30f91c-1a33-4cc9-9c86-58aeb008ee89" providerId="ADAL" clId="{EC695EE2-3B5E-4138-8A29-3E1684CB33D8}" dt="2023-04-11T13:51:05.379" v="6191"/>
          <ac:graphicFrameMkLst>
            <pc:docMk/>
            <pc:sldMk cId="2260449751" sldId="338"/>
            <ac:graphicFrameMk id="5" creationId="{66AA6A09-5DD5-A275-0B89-F4253C1C28FF}"/>
          </ac:graphicFrameMkLst>
        </pc:graphicFrameChg>
        <pc:picChg chg="add del mod">
          <ac:chgData name="Maurice Scholten" userId="af30f91c-1a33-4cc9-9c86-58aeb008ee89" providerId="ADAL" clId="{EC695EE2-3B5E-4138-8A29-3E1684CB33D8}" dt="2023-04-11T13:49:13.836" v="6180" actId="22"/>
          <ac:picMkLst>
            <pc:docMk/>
            <pc:sldMk cId="2260449751" sldId="338"/>
            <ac:picMk id="7" creationId="{7381C56E-4AC5-0774-4724-8A3013B76CA3}"/>
          </ac:picMkLst>
        </pc:picChg>
        <pc:picChg chg="add mod">
          <ac:chgData name="Maurice Scholten" userId="af30f91c-1a33-4cc9-9c86-58aeb008ee89" providerId="ADAL" clId="{EC695EE2-3B5E-4138-8A29-3E1684CB33D8}" dt="2023-04-11T13:51:35.391" v="6197" actId="1076"/>
          <ac:picMkLst>
            <pc:docMk/>
            <pc:sldMk cId="2260449751" sldId="338"/>
            <ac:picMk id="9" creationId="{71B4FD1C-7B7C-90C7-CBB1-2817B51DB63D}"/>
          </ac:picMkLst>
        </pc:picChg>
      </pc:sldChg>
      <pc:sldChg chg="addSp modSp mod">
        <pc:chgData name="Maurice Scholten" userId="af30f91c-1a33-4cc9-9c86-58aeb008ee89" providerId="ADAL" clId="{EC695EE2-3B5E-4138-8A29-3E1684CB33D8}" dt="2023-04-07T14:55:53.923" v="4130" actId="1076"/>
        <pc:sldMkLst>
          <pc:docMk/>
          <pc:sldMk cId="209901852" sldId="339"/>
        </pc:sldMkLst>
        <pc:spChg chg="add mod">
          <ac:chgData name="Maurice Scholten" userId="af30f91c-1a33-4cc9-9c86-58aeb008ee89" providerId="ADAL" clId="{EC695EE2-3B5E-4138-8A29-3E1684CB33D8}" dt="2023-04-07T14:55:19.986" v="4125" actId="1076"/>
          <ac:spMkLst>
            <pc:docMk/>
            <pc:sldMk cId="209901852" sldId="339"/>
            <ac:spMk id="2" creationId="{7792CE5E-A478-338A-474E-85EFC4032C51}"/>
          </ac:spMkLst>
        </pc:spChg>
        <pc:spChg chg="add mod">
          <ac:chgData name="Maurice Scholten" userId="af30f91c-1a33-4cc9-9c86-58aeb008ee89" providerId="ADAL" clId="{EC695EE2-3B5E-4138-8A29-3E1684CB33D8}" dt="2023-04-07T14:55:53.923" v="4130" actId="1076"/>
          <ac:spMkLst>
            <pc:docMk/>
            <pc:sldMk cId="209901852" sldId="339"/>
            <ac:spMk id="5" creationId="{B2E5D97C-F7A3-EC2E-CFC6-B3A71B34308C}"/>
          </ac:spMkLst>
        </pc:spChg>
        <pc:picChg chg="mod">
          <ac:chgData name="Maurice Scholten" userId="af30f91c-1a33-4cc9-9c86-58aeb008ee89" providerId="ADAL" clId="{EC695EE2-3B5E-4138-8A29-3E1684CB33D8}" dt="2023-04-07T14:55:12.573" v="4124" actId="14100"/>
          <ac:picMkLst>
            <pc:docMk/>
            <pc:sldMk cId="209901852" sldId="339"/>
            <ac:picMk id="6" creationId="{3138C0D1-2229-E55B-BCED-A1F2EF75710C}"/>
          </ac:picMkLst>
        </pc:picChg>
      </pc:sldChg>
      <pc:sldChg chg="modSp new mod ord">
        <pc:chgData name="Maurice Scholten" userId="af30f91c-1a33-4cc9-9c86-58aeb008ee89" providerId="ADAL" clId="{EC695EE2-3B5E-4138-8A29-3E1684CB33D8}" dt="2023-04-11T14:58:50.129" v="6211"/>
        <pc:sldMkLst>
          <pc:docMk/>
          <pc:sldMk cId="2245805605" sldId="340"/>
        </pc:sldMkLst>
        <pc:spChg chg="mod">
          <ac:chgData name="Maurice Scholten" userId="af30f91c-1a33-4cc9-9c86-58aeb008ee89" providerId="ADAL" clId="{EC695EE2-3B5E-4138-8A29-3E1684CB33D8}" dt="2023-04-07T15:25:11.667" v="4753" actId="27636"/>
          <ac:spMkLst>
            <pc:docMk/>
            <pc:sldMk cId="2245805605" sldId="340"/>
            <ac:spMk id="2" creationId="{5FBD366E-DC77-BB0B-D36E-A1307A8FC310}"/>
          </ac:spMkLst>
        </pc:spChg>
        <pc:spChg chg="mod">
          <ac:chgData name="Maurice Scholten" userId="af30f91c-1a33-4cc9-9c86-58aeb008ee89" providerId="ADAL" clId="{EC695EE2-3B5E-4138-8A29-3E1684CB33D8}" dt="2023-04-06T14:27:05.849" v="601" actId="20577"/>
          <ac:spMkLst>
            <pc:docMk/>
            <pc:sldMk cId="2245805605" sldId="340"/>
            <ac:spMk id="3" creationId="{4F8BC65F-D220-5FF0-5612-0E3E0F6779DD}"/>
          </ac:spMkLst>
        </pc:spChg>
      </pc:sldChg>
      <pc:sldChg chg="addSp delSp modSp new mod ord">
        <pc:chgData name="Maurice Scholten" userId="af30f91c-1a33-4cc9-9c86-58aeb008ee89" providerId="ADAL" clId="{EC695EE2-3B5E-4138-8A29-3E1684CB33D8}" dt="2023-04-07T16:12:40.817" v="5280"/>
        <pc:sldMkLst>
          <pc:docMk/>
          <pc:sldMk cId="319439317" sldId="341"/>
        </pc:sldMkLst>
        <pc:spChg chg="del">
          <ac:chgData name="Maurice Scholten" userId="af30f91c-1a33-4cc9-9c86-58aeb008ee89" providerId="ADAL" clId="{EC695EE2-3B5E-4138-8A29-3E1684CB33D8}" dt="2023-04-06T15:10:14.715" v="1103"/>
          <ac:spMkLst>
            <pc:docMk/>
            <pc:sldMk cId="319439317" sldId="341"/>
            <ac:spMk id="2" creationId="{804E44F4-5136-DC98-845A-30696990628B}"/>
          </ac:spMkLst>
        </pc:spChg>
        <pc:spChg chg="mod">
          <ac:chgData name="Maurice Scholten" userId="af30f91c-1a33-4cc9-9c86-58aeb008ee89" providerId="ADAL" clId="{EC695EE2-3B5E-4138-8A29-3E1684CB33D8}" dt="2023-04-06T15:24:27.590" v="1260" actId="20577"/>
          <ac:spMkLst>
            <pc:docMk/>
            <pc:sldMk cId="319439317" sldId="341"/>
            <ac:spMk id="3" creationId="{54170EC3-03E1-0488-EEE7-0B2838B33A0D}"/>
          </ac:spMkLst>
        </pc:spChg>
        <pc:spChg chg="add del mod">
          <ac:chgData name="Maurice Scholten" userId="af30f91c-1a33-4cc9-9c86-58aeb008ee89" providerId="ADAL" clId="{EC695EE2-3B5E-4138-8A29-3E1684CB33D8}" dt="2023-04-06T15:12:26.974" v="1112"/>
          <ac:spMkLst>
            <pc:docMk/>
            <pc:sldMk cId="319439317" sldId="341"/>
            <ac:spMk id="7" creationId="{15A701EE-4DF4-5187-C6C6-A6074F899767}"/>
          </ac:spMkLst>
        </pc:spChg>
        <pc:graphicFrameChg chg="add del mod">
          <ac:chgData name="Maurice Scholten" userId="af30f91c-1a33-4cc9-9c86-58aeb008ee89" providerId="ADAL" clId="{EC695EE2-3B5E-4138-8A29-3E1684CB33D8}" dt="2023-04-06T15:12:02.814" v="1110" actId="478"/>
          <ac:graphicFrameMkLst>
            <pc:docMk/>
            <pc:sldMk cId="319439317" sldId="341"/>
            <ac:graphicFrameMk id="5" creationId="{00FE9729-7E47-8984-DCA2-6AE067CB8293}"/>
          </ac:graphicFrameMkLst>
        </pc:graphicFrameChg>
        <pc:graphicFrameChg chg="add mod">
          <ac:chgData name="Maurice Scholten" userId="af30f91c-1a33-4cc9-9c86-58aeb008ee89" providerId="ADAL" clId="{EC695EE2-3B5E-4138-8A29-3E1684CB33D8}" dt="2023-04-06T15:14:07.233" v="1166" actId="113"/>
          <ac:graphicFrameMkLst>
            <pc:docMk/>
            <pc:sldMk cId="319439317" sldId="341"/>
            <ac:graphicFrameMk id="8" creationId="{00FE9729-7E47-8984-DCA2-6AE067CB8293}"/>
          </ac:graphicFrameMkLst>
        </pc:graphicFrameChg>
      </pc:sldChg>
      <pc:sldChg chg="addSp delSp modSp new mod ord">
        <pc:chgData name="Maurice Scholten" userId="af30f91c-1a33-4cc9-9c86-58aeb008ee89" providerId="ADAL" clId="{EC695EE2-3B5E-4138-8A29-3E1684CB33D8}" dt="2023-04-07T16:13:14.002" v="5284"/>
        <pc:sldMkLst>
          <pc:docMk/>
          <pc:sldMk cId="3076341937" sldId="342"/>
        </pc:sldMkLst>
        <pc:spChg chg="del">
          <ac:chgData name="Maurice Scholten" userId="af30f91c-1a33-4cc9-9c86-58aeb008ee89" providerId="ADAL" clId="{EC695EE2-3B5E-4138-8A29-3E1684CB33D8}" dt="2023-04-06T15:15:40.885" v="1217"/>
          <ac:spMkLst>
            <pc:docMk/>
            <pc:sldMk cId="3076341937" sldId="342"/>
            <ac:spMk id="2" creationId="{CA654D12-0358-0588-A1AA-53FEB6EAE780}"/>
          </ac:spMkLst>
        </pc:spChg>
        <pc:spChg chg="mod">
          <ac:chgData name="Maurice Scholten" userId="af30f91c-1a33-4cc9-9c86-58aeb008ee89" providerId="ADAL" clId="{EC695EE2-3B5E-4138-8A29-3E1684CB33D8}" dt="2023-04-06T15:23:10.997" v="1240" actId="6549"/>
          <ac:spMkLst>
            <pc:docMk/>
            <pc:sldMk cId="3076341937" sldId="342"/>
            <ac:spMk id="3" creationId="{3D83A6CB-275C-B579-ED23-72E732EA9374}"/>
          </ac:spMkLst>
        </pc:spChg>
        <pc:spChg chg="add del mod">
          <ac:chgData name="Maurice Scholten" userId="af30f91c-1a33-4cc9-9c86-58aeb008ee89" providerId="ADAL" clId="{EC695EE2-3B5E-4138-8A29-3E1684CB33D8}" dt="2023-04-06T15:18:39.190" v="1225"/>
          <ac:spMkLst>
            <pc:docMk/>
            <pc:sldMk cId="3076341937" sldId="342"/>
            <ac:spMk id="7" creationId="{F36DD68B-BCE4-5985-5A84-C332EE103F00}"/>
          </ac:spMkLst>
        </pc:spChg>
        <pc:spChg chg="add del mod">
          <ac:chgData name="Maurice Scholten" userId="af30f91c-1a33-4cc9-9c86-58aeb008ee89" providerId="ADAL" clId="{EC695EE2-3B5E-4138-8A29-3E1684CB33D8}" dt="2023-04-06T15:23:29.643" v="1244"/>
          <ac:spMkLst>
            <pc:docMk/>
            <pc:sldMk cId="3076341937" sldId="342"/>
            <ac:spMk id="10" creationId="{4EC73CEB-5E75-A347-6FEC-0D41B5CCD0FC}"/>
          </ac:spMkLst>
        </pc:spChg>
        <pc:graphicFrameChg chg="add del mod">
          <ac:chgData name="Maurice Scholten" userId="af30f91c-1a33-4cc9-9c86-58aeb008ee89" providerId="ADAL" clId="{EC695EE2-3B5E-4138-8A29-3E1684CB33D8}" dt="2023-04-06T15:18:28.235" v="1223" actId="478"/>
          <ac:graphicFrameMkLst>
            <pc:docMk/>
            <pc:sldMk cId="3076341937" sldId="342"/>
            <ac:graphicFrameMk id="5" creationId="{64FA24AC-6165-7504-BD1C-3AAE81502CE4}"/>
          </ac:graphicFrameMkLst>
        </pc:graphicFrameChg>
        <pc:graphicFrameChg chg="add del mod">
          <ac:chgData name="Maurice Scholten" userId="af30f91c-1a33-4cc9-9c86-58aeb008ee89" providerId="ADAL" clId="{EC695EE2-3B5E-4138-8A29-3E1684CB33D8}" dt="2023-04-06T15:23:20.024" v="1242" actId="478"/>
          <ac:graphicFrameMkLst>
            <pc:docMk/>
            <pc:sldMk cId="3076341937" sldId="342"/>
            <ac:graphicFrameMk id="8" creationId="{2D16ED41-C01B-CD15-A385-AAE0EF4D3A6D}"/>
          </ac:graphicFrameMkLst>
        </pc:graphicFrameChg>
        <pc:graphicFrameChg chg="add mod">
          <ac:chgData name="Maurice Scholten" userId="af30f91c-1a33-4cc9-9c86-58aeb008ee89" providerId="ADAL" clId="{EC695EE2-3B5E-4138-8A29-3E1684CB33D8}" dt="2023-04-06T15:23:56.345" v="1252" actId="113"/>
          <ac:graphicFrameMkLst>
            <pc:docMk/>
            <pc:sldMk cId="3076341937" sldId="342"/>
            <ac:graphicFrameMk id="11" creationId="{64FA24AC-6165-7504-BD1C-3AAE81502CE4}"/>
          </ac:graphicFrameMkLst>
        </pc:graphicFrameChg>
      </pc:sldChg>
      <pc:sldChg chg="addSp delSp modSp new mod ord">
        <pc:chgData name="Maurice Scholten" userId="af30f91c-1a33-4cc9-9c86-58aeb008ee89" providerId="ADAL" clId="{EC695EE2-3B5E-4138-8A29-3E1684CB33D8}" dt="2023-04-07T16:12:58.059" v="5282"/>
        <pc:sldMkLst>
          <pc:docMk/>
          <pc:sldMk cId="427792135" sldId="343"/>
        </pc:sldMkLst>
        <pc:spChg chg="add del">
          <ac:chgData name="Maurice Scholten" userId="af30f91c-1a33-4cc9-9c86-58aeb008ee89" providerId="ADAL" clId="{EC695EE2-3B5E-4138-8A29-3E1684CB33D8}" dt="2023-04-06T15:13:38.615" v="1160"/>
          <ac:spMkLst>
            <pc:docMk/>
            <pc:sldMk cId="427792135" sldId="343"/>
            <ac:spMk id="2" creationId="{2E1427D8-C4D6-EE58-87BE-5B9AD29D053C}"/>
          </ac:spMkLst>
        </pc:spChg>
        <pc:spChg chg="mod">
          <ac:chgData name="Maurice Scholten" userId="af30f91c-1a33-4cc9-9c86-58aeb008ee89" providerId="ADAL" clId="{EC695EE2-3B5E-4138-8A29-3E1684CB33D8}" dt="2023-04-06T15:12:58.256" v="1155" actId="20577"/>
          <ac:spMkLst>
            <pc:docMk/>
            <pc:sldMk cId="427792135" sldId="343"/>
            <ac:spMk id="3" creationId="{C78593D7-37DB-F8E0-9912-3FDDFEB7987D}"/>
          </ac:spMkLst>
        </pc:spChg>
        <pc:graphicFrameChg chg="add mod">
          <ac:chgData name="Maurice Scholten" userId="af30f91c-1a33-4cc9-9c86-58aeb008ee89" providerId="ADAL" clId="{EC695EE2-3B5E-4138-8A29-3E1684CB33D8}" dt="2023-04-06T15:13:17.031" v="1158"/>
          <ac:graphicFrameMkLst>
            <pc:docMk/>
            <pc:sldMk cId="427792135" sldId="343"/>
            <ac:graphicFrameMk id="5" creationId="{75A3016A-FA8C-5A32-F439-9C7A691393DA}"/>
          </ac:graphicFrameMkLst>
        </pc:graphicFrameChg>
        <pc:graphicFrameChg chg="add mod">
          <ac:chgData name="Maurice Scholten" userId="af30f91c-1a33-4cc9-9c86-58aeb008ee89" providerId="ADAL" clId="{EC695EE2-3B5E-4138-8A29-3E1684CB33D8}" dt="2023-04-06T15:14:36.017" v="1170" actId="113"/>
          <ac:graphicFrameMkLst>
            <pc:docMk/>
            <pc:sldMk cId="427792135" sldId="343"/>
            <ac:graphicFrameMk id="6" creationId="{75A3016A-FA8C-5A32-F439-9C7A691393DA}"/>
          </ac:graphicFrameMkLst>
        </pc:graphicFrameChg>
      </pc:sldChg>
      <pc:sldChg chg="modSp add ord">
        <pc:chgData name="Maurice Scholten" userId="af30f91c-1a33-4cc9-9c86-58aeb008ee89" providerId="ADAL" clId="{EC695EE2-3B5E-4138-8A29-3E1684CB33D8}" dt="2023-04-07T16:13:25.671" v="5286"/>
        <pc:sldMkLst>
          <pc:docMk/>
          <pc:sldMk cId="2194954272" sldId="344"/>
        </pc:sldMkLst>
        <pc:graphicFrameChg chg="mod">
          <ac:chgData name="Maurice Scholten" userId="af30f91c-1a33-4cc9-9c86-58aeb008ee89" providerId="ADAL" clId="{EC695EE2-3B5E-4138-8A29-3E1684CB33D8}" dt="2023-04-06T15:24:00.038" v="1254" actId="113"/>
          <ac:graphicFrameMkLst>
            <pc:docMk/>
            <pc:sldMk cId="2194954272" sldId="344"/>
            <ac:graphicFrameMk id="8" creationId="{2D16ED41-C01B-CD15-A385-AAE0EF4D3A6D}"/>
          </ac:graphicFrameMkLst>
        </pc:graphicFrameChg>
      </pc:sldChg>
      <pc:sldChg chg="addSp delSp modSp new mod ord">
        <pc:chgData name="Maurice Scholten" userId="af30f91c-1a33-4cc9-9c86-58aeb008ee89" providerId="ADAL" clId="{EC695EE2-3B5E-4138-8A29-3E1684CB33D8}" dt="2023-04-07T16:13:35.338" v="5288"/>
        <pc:sldMkLst>
          <pc:docMk/>
          <pc:sldMk cId="2814457208" sldId="345"/>
        </pc:sldMkLst>
        <pc:spChg chg="del">
          <ac:chgData name="Maurice Scholten" userId="af30f91c-1a33-4cc9-9c86-58aeb008ee89" providerId="ADAL" clId="{EC695EE2-3B5E-4138-8A29-3E1684CB33D8}" dt="2023-04-06T15:24:59.148" v="1263"/>
          <ac:spMkLst>
            <pc:docMk/>
            <pc:sldMk cId="2814457208" sldId="345"/>
            <ac:spMk id="2" creationId="{4A714225-E7AE-BD92-6552-27C2B70A4303}"/>
          </ac:spMkLst>
        </pc:spChg>
        <pc:spChg chg="mod">
          <ac:chgData name="Maurice Scholten" userId="af30f91c-1a33-4cc9-9c86-58aeb008ee89" providerId="ADAL" clId="{EC695EE2-3B5E-4138-8A29-3E1684CB33D8}" dt="2023-04-06T15:25:18.203" v="1295" actId="20577"/>
          <ac:spMkLst>
            <pc:docMk/>
            <pc:sldMk cId="2814457208" sldId="345"/>
            <ac:spMk id="3" creationId="{D7D2314A-1E8B-F62F-EE58-7E1897490138}"/>
          </ac:spMkLst>
        </pc:spChg>
        <pc:spChg chg="add del mod">
          <ac:chgData name="Maurice Scholten" userId="af30f91c-1a33-4cc9-9c86-58aeb008ee89" providerId="ADAL" clId="{EC695EE2-3B5E-4138-8A29-3E1684CB33D8}" dt="2023-04-06T15:25:49.327" v="1299"/>
          <ac:spMkLst>
            <pc:docMk/>
            <pc:sldMk cId="2814457208" sldId="345"/>
            <ac:spMk id="7" creationId="{C0F025F9-A3B2-70ED-274B-D27A662B424D}"/>
          </ac:spMkLst>
        </pc:spChg>
        <pc:graphicFrameChg chg="add del mod">
          <ac:chgData name="Maurice Scholten" userId="af30f91c-1a33-4cc9-9c86-58aeb008ee89" providerId="ADAL" clId="{EC695EE2-3B5E-4138-8A29-3E1684CB33D8}" dt="2023-04-06T15:25:27.826" v="1297" actId="478"/>
          <ac:graphicFrameMkLst>
            <pc:docMk/>
            <pc:sldMk cId="2814457208" sldId="345"/>
            <ac:graphicFrameMk id="5" creationId="{6392E8FF-6EF1-A8F2-07EB-9E7D8DA12D2C}"/>
          </ac:graphicFrameMkLst>
        </pc:graphicFrameChg>
        <pc:graphicFrameChg chg="add mod">
          <ac:chgData name="Maurice Scholten" userId="af30f91c-1a33-4cc9-9c86-58aeb008ee89" providerId="ADAL" clId="{EC695EE2-3B5E-4138-8A29-3E1684CB33D8}" dt="2023-04-06T15:26:16.278" v="1303" actId="113"/>
          <ac:graphicFrameMkLst>
            <pc:docMk/>
            <pc:sldMk cId="2814457208" sldId="345"/>
            <ac:graphicFrameMk id="8" creationId="{6392E8FF-6EF1-A8F2-07EB-9E7D8DA12D2C}"/>
          </ac:graphicFrameMkLst>
        </pc:graphicFrameChg>
      </pc:sldChg>
      <pc:sldChg chg="modSp new mod">
        <pc:chgData name="Maurice Scholten" userId="af30f91c-1a33-4cc9-9c86-58aeb008ee89" providerId="ADAL" clId="{EC695EE2-3B5E-4138-8A29-3E1684CB33D8}" dt="2023-04-07T16:11:48.816" v="5278" actId="6549"/>
        <pc:sldMkLst>
          <pc:docMk/>
          <pc:sldMk cId="1390193002" sldId="346"/>
        </pc:sldMkLst>
        <pc:spChg chg="mod">
          <ac:chgData name="Maurice Scholten" userId="af30f91c-1a33-4cc9-9c86-58aeb008ee89" providerId="ADAL" clId="{EC695EE2-3B5E-4138-8A29-3E1684CB33D8}" dt="2023-04-07T16:11:48.816" v="5278" actId="6549"/>
          <ac:spMkLst>
            <pc:docMk/>
            <pc:sldMk cId="1390193002" sldId="346"/>
            <ac:spMk id="2" creationId="{1F57F75D-18C5-ED06-8252-7EE2127D6E29}"/>
          </ac:spMkLst>
        </pc:spChg>
        <pc:spChg chg="mod">
          <ac:chgData name="Maurice Scholten" userId="af30f91c-1a33-4cc9-9c86-58aeb008ee89" providerId="ADAL" clId="{EC695EE2-3B5E-4138-8A29-3E1684CB33D8}" dt="2023-04-06T15:27:26.021" v="1332" actId="20577"/>
          <ac:spMkLst>
            <pc:docMk/>
            <pc:sldMk cId="1390193002" sldId="346"/>
            <ac:spMk id="3" creationId="{F65DAF35-BEEF-59D5-A05B-01F633493B12}"/>
          </ac:spMkLst>
        </pc:spChg>
      </pc:sldChg>
      <pc:sldChg chg="modSp new mod ord">
        <pc:chgData name="Maurice Scholten" userId="af30f91c-1a33-4cc9-9c86-58aeb008ee89" providerId="ADAL" clId="{EC695EE2-3B5E-4138-8A29-3E1684CB33D8}" dt="2023-04-06T19:42:33.478" v="2079"/>
        <pc:sldMkLst>
          <pc:docMk/>
          <pc:sldMk cId="2629700909" sldId="347"/>
        </pc:sldMkLst>
        <pc:spChg chg="mod">
          <ac:chgData name="Maurice Scholten" userId="af30f91c-1a33-4cc9-9c86-58aeb008ee89" providerId="ADAL" clId="{EC695EE2-3B5E-4138-8A29-3E1684CB33D8}" dt="2023-04-06T19:16:35.943" v="1711" actId="20577"/>
          <ac:spMkLst>
            <pc:docMk/>
            <pc:sldMk cId="2629700909" sldId="347"/>
            <ac:spMk id="2" creationId="{4796E289-FF2E-E1FD-2BA7-E8D0F5E40404}"/>
          </ac:spMkLst>
        </pc:spChg>
        <pc:spChg chg="mod">
          <ac:chgData name="Maurice Scholten" userId="af30f91c-1a33-4cc9-9c86-58aeb008ee89" providerId="ADAL" clId="{EC695EE2-3B5E-4138-8A29-3E1684CB33D8}" dt="2023-04-06T19:15:46.497" v="1576" actId="20577"/>
          <ac:spMkLst>
            <pc:docMk/>
            <pc:sldMk cId="2629700909" sldId="347"/>
            <ac:spMk id="3" creationId="{DE0A2082-FD05-AC0C-889E-670C10280154}"/>
          </ac:spMkLst>
        </pc:spChg>
      </pc:sldChg>
      <pc:sldChg chg="modSp new mod ord">
        <pc:chgData name="Maurice Scholten" userId="af30f91c-1a33-4cc9-9c86-58aeb008ee89" providerId="ADAL" clId="{EC695EE2-3B5E-4138-8A29-3E1684CB33D8}" dt="2023-04-07T19:36:23.461" v="6132" actId="20577"/>
        <pc:sldMkLst>
          <pc:docMk/>
          <pc:sldMk cId="2043508792" sldId="348"/>
        </pc:sldMkLst>
        <pc:spChg chg="mod">
          <ac:chgData name="Maurice Scholten" userId="af30f91c-1a33-4cc9-9c86-58aeb008ee89" providerId="ADAL" clId="{EC695EE2-3B5E-4138-8A29-3E1684CB33D8}" dt="2023-04-07T19:36:23.461" v="6132" actId="20577"/>
          <ac:spMkLst>
            <pc:docMk/>
            <pc:sldMk cId="2043508792" sldId="348"/>
            <ac:spMk id="2" creationId="{9D42BC9B-3051-43BE-CB48-581AD1826F25}"/>
          </ac:spMkLst>
        </pc:spChg>
        <pc:spChg chg="mod">
          <ac:chgData name="Maurice Scholten" userId="af30f91c-1a33-4cc9-9c86-58aeb008ee89" providerId="ADAL" clId="{EC695EE2-3B5E-4138-8A29-3E1684CB33D8}" dt="2023-04-06T19:23:14.835" v="1734" actId="20577"/>
          <ac:spMkLst>
            <pc:docMk/>
            <pc:sldMk cId="2043508792" sldId="348"/>
            <ac:spMk id="3" creationId="{B6AFE0DA-952C-AC46-E226-546484C578BC}"/>
          </ac:spMkLst>
        </pc:spChg>
      </pc:sldChg>
      <pc:sldChg chg="modSp new mod ord">
        <pc:chgData name="Maurice Scholten" userId="af30f91c-1a33-4cc9-9c86-58aeb008ee89" providerId="ADAL" clId="{EC695EE2-3B5E-4138-8A29-3E1684CB33D8}" dt="2023-04-07T19:36:06.108" v="6131" actId="6549"/>
        <pc:sldMkLst>
          <pc:docMk/>
          <pc:sldMk cId="479567120" sldId="349"/>
        </pc:sldMkLst>
        <pc:spChg chg="mod">
          <ac:chgData name="Maurice Scholten" userId="af30f91c-1a33-4cc9-9c86-58aeb008ee89" providerId="ADAL" clId="{EC695EE2-3B5E-4138-8A29-3E1684CB33D8}" dt="2023-04-07T13:54:38.267" v="2832" actId="14100"/>
          <ac:spMkLst>
            <pc:docMk/>
            <pc:sldMk cId="479567120" sldId="349"/>
            <ac:spMk id="2" creationId="{37EED96A-8808-17C4-55CC-C404D440CBA5}"/>
          </ac:spMkLst>
        </pc:spChg>
        <pc:spChg chg="mod">
          <ac:chgData name="Maurice Scholten" userId="af30f91c-1a33-4cc9-9c86-58aeb008ee89" providerId="ADAL" clId="{EC695EE2-3B5E-4138-8A29-3E1684CB33D8}" dt="2023-04-07T19:36:06.108" v="6131" actId="6549"/>
          <ac:spMkLst>
            <pc:docMk/>
            <pc:sldMk cId="479567120" sldId="349"/>
            <ac:spMk id="3" creationId="{4C19CC4C-5CAF-5A70-EA30-9D9656C71A5A}"/>
          </ac:spMkLst>
        </pc:spChg>
      </pc:sldChg>
      <pc:sldChg chg="new del ord">
        <pc:chgData name="Maurice Scholten" userId="af30f91c-1a33-4cc9-9c86-58aeb008ee89" providerId="ADAL" clId="{EC695EE2-3B5E-4138-8A29-3E1684CB33D8}" dt="2023-04-06T19:43:28.734" v="2086" actId="47"/>
        <pc:sldMkLst>
          <pc:docMk/>
          <pc:sldMk cId="3951848394" sldId="350"/>
        </pc:sldMkLst>
      </pc:sldChg>
      <pc:sldChg chg="addSp delSp modSp add mod">
        <pc:chgData name="Maurice Scholten" userId="af30f91c-1a33-4cc9-9c86-58aeb008ee89" providerId="ADAL" clId="{EC695EE2-3B5E-4138-8A29-3E1684CB33D8}" dt="2023-04-07T19:36:29.555" v="6133" actId="20577"/>
        <pc:sldMkLst>
          <pc:docMk/>
          <pc:sldMk cId="3173399798" sldId="351"/>
        </pc:sldMkLst>
        <pc:spChg chg="mod">
          <ac:chgData name="Maurice Scholten" userId="af30f91c-1a33-4cc9-9c86-58aeb008ee89" providerId="ADAL" clId="{EC695EE2-3B5E-4138-8A29-3E1684CB33D8}" dt="2023-04-07T19:36:29.555" v="6133" actId="20577"/>
          <ac:spMkLst>
            <pc:docMk/>
            <pc:sldMk cId="3173399798" sldId="351"/>
            <ac:spMk id="2" creationId="{9D42BC9B-3051-43BE-CB48-581AD1826F25}"/>
          </ac:spMkLst>
        </pc:spChg>
        <pc:spChg chg="add mod">
          <ac:chgData name="Maurice Scholten" userId="af30f91c-1a33-4cc9-9c86-58aeb008ee89" providerId="ADAL" clId="{EC695EE2-3B5E-4138-8A29-3E1684CB33D8}" dt="2023-04-06T19:44:56.659" v="2157" actId="1076"/>
          <ac:spMkLst>
            <pc:docMk/>
            <pc:sldMk cId="3173399798" sldId="351"/>
            <ac:spMk id="7" creationId="{DF1AF939-79CB-A9C0-AE68-17E931F8D318}"/>
          </ac:spMkLst>
        </pc:spChg>
        <pc:spChg chg="add mod">
          <ac:chgData name="Maurice Scholten" userId="af30f91c-1a33-4cc9-9c86-58aeb008ee89" providerId="ADAL" clId="{EC695EE2-3B5E-4138-8A29-3E1684CB33D8}" dt="2023-04-06T19:44:33.315" v="2153" actId="1076"/>
          <ac:spMkLst>
            <pc:docMk/>
            <pc:sldMk cId="3173399798" sldId="351"/>
            <ac:spMk id="8" creationId="{F738DA75-6111-31A6-E4F5-CCE86CA585AD}"/>
          </ac:spMkLst>
        </pc:spChg>
        <pc:spChg chg="add mod">
          <ac:chgData name="Maurice Scholten" userId="af30f91c-1a33-4cc9-9c86-58aeb008ee89" providerId="ADAL" clId="{EC695EE2-3B5E-4138-8A29-3E1684CB33D8}" dt="2023-04-06T19:44:47.970" v="2156" actId="1076"/>
          <ac:spMkLst>
            <pc:docMk/>
            <pc:sldMk cId="3173399798" sldId="351"/>
            <ac:spMk id="9" creationId="{92A6BCBE-A874-08E9-4DA2-11C7B2EABD5E}"/>
          </ac:spMkLst>
        </pc:spChg>
        <pc:spChg chg="add mod">
          <ac:chgData name="Maurice Scholten" userId="af30f91c-1a33-4cc9-9c86-58aeb008ee89" providerId="ADAL" clId="{EC695EE2-3B5E-4138-8A29-3E1684CB33D8}" dt="2023-04-06T19:45:40.879" v="2185" actId="1076"/>
          <ac:spMkLst>
            <pc:docMk/>
            <pc:sldMk cId="3173399798" sldId="351"/>
            <ac:spMk id="10" creationId="{B30CF3A3-CC66-3CCB-A30F-78EB9169B778}"/>
          </ac:spMkLst>
        </pc:spChg>
        <pc:spChg chg="add mod">
          <ac:chgData name="Maurice Scholten" userId="af30f91c-1a33-4cc9-9c86-58aeb008ee89" providerId="ADAL" clId="{EC695EE2-3B5E-4138-8A29-3E1684CB33D8}" dt="2023-04-06T19:47:05.050" v="2235" actId="1076"/>
          <ac:spMkLst>
            <pc:docMk/>
            <pc:sldMk cId="3173399798" sldId="351"/>
            <ac:spMk id="11" creationId="{99BED09F-56B4-19F3-46AF-0997ADAA252A}"/>
          </ac:spMkLst>
        </pc:spChg>
        <pc:spChg chg="add mod">
          <ac:chgData name="Maurice Scholten" userId="af30f91c-1a33-4cc9-9c86-58aeb008ee89" providerId="ADAL" clId="{EC695EE2-3B5E-4138-8A29-3E1684CB33D8}" dt="2023-04-06T19:46:28.428" v="2189" actId="1076"/>
          <ac:spMkLst>
            <pc:docMk/>
            <pc:sldMk cId="3173399798" sldId="351"/>
            <ac:spMk id="12" creationId="{13AE7457-A055-65E5-1CC7-4EFE417A1E90}"/>
          </ac:spMkLst>
        </pc:spChg>
        <pc:spChg chg="add mod">
          <ac:chgData name="Maurice Scholten" userId="af30f91c-1a33-4cc9-9c86-58aeb008ee89" providerId="ADAL" clId="{EC695EE2-3B5E-4138-8A29-3E1684CB33D8}" dt="2023-04-06T19:47:08.259" v="2236" actId="1076"/>
          <ac:spMkLst>
            <pc:docMk/>
            <pc:sldMk cId="3173399798" sldId="351"/>
            <ac:spMk id="13" creationId="{83D808DE-8BEE-F53F-3093-6DCD33AF5872}"/>
          </ac:spMkLst>
        </pc:spChg>
        <pc:spChg chg="add mod">
          <ac:chgData name="Maurice Scholten" userId="af30f91c-1a33-4cc9-9c86-58aeb008ee89" providerId="ADAL" clId="{EC695EE2-3B5E-4138-8A29-3E1684CB33D8}" dt="2023-04-06T19:47:54.069" v="2358" actId="1076"/>
          <ac:spMkLst>
            <pc:docMk/>
            <pc:sldMk cId="3173399798" sldId="351"/>
            <ac:spMk id="14" creationId="{CB7A8577-C72F-53F0-E321-D8766DAADE34}"/>
          </ac:spMkLst>
        </pc:spChg>
        <pc:cxnChg chg="add del">
          <ac:chgData name="Maurice Scholten" userId="af30f91c-1a33-4cc9-9c86-58aeb008ee89" providerId="ADAL" clId="{EC695EE2-3B5E-4138-8A29-3E1684CB33D8}" dt="2023-04-06T19:43:39.336" v="2088" actId="11529"/>
          <ac:cxnSpMkLst>
            <pc:docMk/>
            <pc:sldMk cId="3173399798" sldId="351"/>
            <ac:cxnSpMk id="6" creationId="{7C84507E-F96D-0A47-6A9A-452F87B153E8}"/>
          </ac:cxnSpMkLst>
        </pc:cxnChg>
      </pc:sldChg>
      <pc:sldChg chg="modSp add mod">
        <pc:chgData name="Maurice Scholten" userId="af30f91c-1a33-4cc9-9c86-58aeb008ee89" providerId="ADAL" clId="{EC695EE2-3B5E-4138-8A29-3E1684CB33D8}" dt="2023-04-07T14:02:45.026" v="3041"/>
        <pc:sldMkLst>
          <pc:docMk/>
          <pc:sldMk cId="1548404528" sldId="352"/>
        </pc:sldMkLst>
        <pc:spChg chg="mod">
          <ac:chgData name="Maurice Scholten" userId="af30f91c-1a33-4cc9-9c86-58aeb008ee89" providerId="ADAL" clId="{EC695EE2-3B5E-4138-8A29-3E1684CB33D8}" dt="2023-04-07T14:02:45.026" v="3041"/>
          <ac:spMkLst>
            <pc:docMk/>
            <pc:sldMk cId="1548404528" sldId="352"/>
            <ac:spMk id="2" creationId="{F42B73FD-3C4C-550F-8DA7-12B8D7BE8F02}"/>
          </ac:spMkLst>
        </pc:spChg>
      </pc:sldChg>
      <pc:sldChg chg="modSp add mod ord">
        <pc:chgData name="Maurice Scholten" userId="af30f91c-1a33-4cc9-9c86-58aeb008ee89" providerId="ADAL" clId="{EC695EE2-3B5E-4138-8A29-3E1684CB33D8}" dt="2023-04-11T14:59:08.632" v="6213"/>
        <pc:sldMkLst>
          <pc:docMk/>
          <pc:sldMk cId="891757813" sldId="353"/>
        </pc:sldMkLst>
        <pc:spChg chg="mod">
          <ac:chgData name="Maurice Scholten" userId="af30f91c-1a33-4cc9-9c86-58aeb008ee89" providerId="ADAL" clId="{EC695EE2-3B5E-4138-8A29-3E1684CB33D8}" dt="2023-04-07T16:39:09" v="5778" actId="20577"/>
          <ac:spMkLst>
            <pc:docMk/>
            <pc:sldMk cId="891757813" sldId="353"/>
            <ac:spMk id="2" creationId="{F42B73FD-3C4C-550F-8DA7-12B8D7BE8F02}"/>
          </ac:spMkLst>
        </pc:spChg>
      </pc:sldChg>
      <pc:sldChg chg="delSp modSp add mod ord">
        <pc:chgData name="Maurice Scholten" userId="af30f91c-1a33-4cc9-9c86-58aeb008ee89" providerId="ADAL" clId="{EC695EE2-3B5E-4138-8A29-3E1684CB33D8}" dt="2023-04-07T16:32:50.057" v="5560" actId="1076"/>
        <pc:sldMkLst>
          <pc:docMk/>
          <pc:sldMk cId="3419553005" sldId="354"/>
        </pc:sldMkLst>
        <pc:spChg chg="mod">
          <ac:chgData name="Maurice Scholten" userId="af30f91c-1a33-4cc9-9c86-58aeb008ee89" providerId="ADAL" clId="{EC695EE2-3B5E-4138-8A29-3E1684CB33D8}" dt="2023-04-07T16:32:50.057" v="5560" actId="1076"/>
          <ac:spMkLst>
            <pc:docMk/>
            <pc:sldMk cId="3419553005" sldId="354"/>
            <ac:spMk id="2" creationId="{7792CE5E-A478-338A-474E-85EFC4032C51}"/>
          </ac:spMkLst>
        </pc:spChg>
        <pc:spChg chg="del">
          <ac:chgData name="Maurice Scholten" userId="af30f91c-1a33-4cc9-9c86-58aeb008ee89" providerId="ADAL" clId="{EC695EE2-3B5E-4138-8A29-3E1684CB33D8}" dt="2023-04-07T15:43:45.536" v="4754" actId="478"/>
          <ac:spMkLst>
            <pc:docMk/>
            <pc:sldMk cId="3419553005" sldId="354"/>
            <ac:spMk id="5" creationId="{B2E5D97C-F7A3-EC2E-CFC6-B3A71B34308C}"/>
          </ac:spMkLst>
        </pc:spChg>
      </pc:sldChg>
      <pc:sldChg chg="addSp delSp modSp new mod">
        <pc:chgData name="Maurice Scholten" userId="af30f91c-1a33-4cc9-9c86-58aeb008ee89" providerId="ADAL" clId="{EC695EE2-3B5E-4138-8A29-3E1684CB33D8}" dt="2023-04-07T15:57:50.050" v="4927" actId="1076"/>
        <pc:sldMkLst>
          <pc:docMk/>
          <pc:sldMk cId="2587172073" sldId="355"/>
        </pc:sldMkLst>
        <pc:spChg chg="del mod">
          <ac:chgData name="Maurice Scholten" userId="af30f91c-1a33-4cc9-9c86-58aeb008ee89" providerId="ADAL" clId="{EC695EE2-3B5E-4138-8A29-3E1684CB33D8}" dt="2023-04-07T15:49:39.747" v="4813"/>
          <ac:spMkLst>
            <pc:docMk/>
            <pc:sldMk cId="2587172073" sldId="355"/>
            <ac:spMk id="2" creationId="{CC07F5DD-7F6C-1CDB-F47E-3C0AD1086FC6}"/>
          </ac:spMkLst>
        </pc:spChg>
        <pc:spChg chg="mod">
          <ac:chgData name="Maurice Scholten" userId="af30f91c-1a33-4cc9-9c86-58aeb008ee89" providerId="ADAL" clId="{EC695EE2-3B5E-4138-8A29-3E1684CB33D8}" dt="2023-04-07T15:44:36.129" v="4771" actId="20577"/>
          <ac:spMkLst>
            <pc:docMk/>
            <pc:sldMk cId="2587172073" sldId="355"/>
            <ac:spMk id="3" creationId="{6FB9E1AE-FBF5-3CF1-7BDA-0C3A52C54E38}"/>
          </ac:spMkLst>
        </pc:spChg>
        <pc:spChg chg="add mod">
          <ac:chgData name="Maurice Scholten" userId="af30f91c-1a33-4cc9-9c86-58aeb008ee89" providerId="ADAL" clId="{EC695EE2-3B5E-4138-8A29-3E1684CB33D8}" dt="2023-04-07T15:57:50.050" v="4927" actId="1076"/>
          <ac:spMkLst>
            <pc:docMk/>
            <pc:sldMk cId="2587172073" sldId="355"/>
            <ac:spMk id="6" creationId="{E27D965C-EDB1-D3B4-8FC5-2CE0D93004BC}"/>
          </ac:spMkLst>
        </pc:spChg>
        <pc:graphicFrameChg chg="add mod modGraphic">
          <ac:chgData name="Maurice Scholten" userId="af30f91c-1a33-4cc9-9c86-58aeb008ee89" providerId="ADAL" clId="{EC695EE2-3B5E-4138-8A29-3E1684CB33D8}" dt="2023-04-07T15:50:39.132" v="4832" actId="1076"/>
          <ac:graphicFrameMkLst>
            <pc:docMk/>
            <pc:sldMk cId="2587172073" sldId="355"/>
            <ac:graphicFrameMk id="5" creationId="{09BB033B-B831-45A0-4E86-979F5700EE61}"/>
          </ac:graphicFrameMkLst>
        </pc:graphicFrameChg>
      </pc:sldChg>
      <pc:sldChg chg="modSp new mod">
        <pc:chgData name="Maurice Scholten" userId="af30f91c-1a33-4cc9-9c86-58aeb008ee89" providerId="ADAL" clId="{EC695EE2-3B5E-4138-8A29-3E1684CB33D8}" dt="2023-04-07T16:10:27.228" v="5256" actId="20577"/>
        <pc:sldMkLst>
          <pc:docMk/>
          <pc:sldMk cId="2265559797" sldId="356"/>
        </pc:sldMkLst>
        <pc:spChg chg="mod">
          <ac:chgData name="Maurice Scholten" userId="af30f91c-1a33-4cc9-9c86-58aeb008ee89" providerId="ADAL" clId="{EC695EE2-3B5E-4138-8A29-3E1684CB33D8}" dt="2023-04-07T16:10:27.228" v="5256" actId="20577"/>
          <ac:spMkLst>
            <pc:docMk/>
            <pc:sldMk cId="2265559797" sldId="356"/>
            <ac:spMk id="2" creationId="{10F8F43F-E8B2-A9AF-158E-3AD85A95358C}"/>
          </ac:spMkLst>
        </pc:spChg>
        <pc:spChg chg="mod">
          <ac:chgData name="Maurice Scholten" userId="af30f91c-1a33-4cc9-9c86-58aeb008ee89" providerId="ADAL" clId="{EC695EE2-3B5E-4138-8A29-3E1684CB33D8}" dt="2023-04-07T16:07:07.896" v="4955" actId="20577"/>
          <ac:spMkLst>
            <pc:docMk/>
            <pc:sldMk cId="2265559797" sldId="356"/>
            <ac:spMk id="3" creationId="{9D9394F5-E4A9-7656-D84C-1553AD9198D6}"/>
          </ac:spMkLst>
        </pc:spChg>
      </pc:sldChg>
      <pc:sldChg chg="add">
        <pc:chgData name="Maurice Scholten" userId="af30f91c-1a33-4cc9-9c86-58aeb008ee89" providerId="ADAL" clId="{EC695EE2-3B5E-4138-8A29-3E1684CB33D8}" dt="2023-04-07T16:32:14.610" v="5552" actId="2890"/>
        <pc:sldMkLst>
          <pc:docMk/>
          <pc:sldMk cId="140709133" sldId="357"/>
        </pc:sldMkLst>
      </pc:sldChg>
      <pc:sldChg chg="addSp delSp modSp new mod ord modAnim">
        <pc:chgData name="Maurice Scholten" userId="af30f91c-1a33-4cc9-9c86-58aeb008ee89" providerId="ADAL" clId="{EC695EE2-3B5E-4138-8A29-3E1684CB33D8}" dt="2023-04-11T14:01:46.273" v="6206"/>
        <pc:sldMkLst>
          <pc:docMk/>
          <pc:sldMk cId="2290234207" sldId="358"/>
        </pc:sldMkLst>
        <pc:spChg chg="del mod">
          <ac:chgData name="Maurice Scholten" userId="af30f91c-1a33-4cc9-9c86-58aeb008ee89" providerId="ADAL" clId="{EC695EE2-3B5E-4138-8A29-3E1684CB33D8}" dt="2023-04-07T19:12:01.838" v="5987" actId="478"/>
          <ac:spMkLst>
            <pc:docMk/>
            <pc:sldMk cId="2290234207" sldId="358"/>
            <ac:spMk id="2" creationId="{5930C78B-BA98-25AA-85F0-FD9F98393D8F}"/>
          </ac:spMkLst>
        </pc:spChg>
        <pc:spChg chg="mod">
          <ac:chgData name="Maurice Scholten" userId="af30f91c-1a33-4cc9-9c86-58aeb008ee89" providerId="ADAL" clId="{EC695EE2-3B5E-4138-8A29-3E1684CB33D8}" dt="2023-04-07T19:02:33.840" v="5795" actId="20577"/>
          <ac:spMkLst>
            <pc:docMk/>
            <pc:sldMk cId="2290234207" sldId="358"/>
            <ac:spMk id="3" creationId="{DF387817-C033-744E-EF96-91E3C5F59A24}"/>
          </ac:spMkLst>
        </pc:spChg>
        <pc:spChg chg="add del mod">
          <ac:chgData name="Maurice Scholten" userId="af30f91c-1a33-4cc9-9c86-58aeb008ee89" providerId="ADAL" clId="{EC695EE2-3B5E-4138-8A29-3E1684CB33D8}" dt="2023-04-07T19:12:00.027" v="5986" actId="478"/>
          <ac:spMkLst>
            <pc:docMk/>
            <pc:sldMk cId="2290234207" sldId="358"/>
            <ac:spMk id="5" creationId="{C2D5B6E7-C340-0942-8E8B-6203B44279B1}"/>
          </ac:spMkLst>
        </pc:spChg>
        <pc:spChg chg="add del mod">
          <ac:chgData name="Maurice Scholten" userId="af30f91c-1a33-4cc9-9c86-58aeb008ee89" providerId="ADAL" clId="{EC695EE2-3B5E-4138-8A29-3E1684CB33D8}" dt="2023-04-07T19:12:09.160" v="5988" actId="478"/>
          <ac:spMkLst>
            <pc:docMk/>
            <pc:sldMk cId="2290234207" sldId="358"/>
            <ac:spMk id="7" creationId="{EBBAB61C-267E-7B27-FDE9-741F5C8D23FD}"/>
          </ac:spMkLst>
        </pc:spChg>
        <pc:spChg chg="add del">
          <ac:chgData name="Maurice Scholten" userId="af30f91c-1a33-4cc9-9c86-58aeb008ee89" providerId="ADAL" clId="{EC695EE2-3B5E-4138-8A29-3E1684CB33D8}" dt="2023-04-07T19:12:20.632" v="5990" actId="478"/>
          <ac:spMkLst>
            <pc:docMk/>
            <pc:sldMk cId="2290234207" sldId="358"/>
            <ac:spMk id="8" creationId="{2319217D-9B5B-C3BC-6A96-DC7593F924A9}"/>
          </ac:spMkLst>
        </pc:spChg>
        <pc:spChg chg="add mod">
          <ac:chgData name="Maurice Scholten" userId="af30f91c-1a33-4cc9-9c86-58aeb008ee89" providerId="ADAL" clId="{EC695EE2-3B5E-4138-8A29-3E1684CB33D8}" dt="2023-04-07T19:23:00.293" v="6109" actId="1076"/>
          <ac:spMkLst>
            <pc:docMk/>
            <pc:sldMk cId="2290234207" sldId="358"/>
            <ac:spMk id="9" creationId="{84C8E907-C016-6226-E193-CA7379ED1177}"/>
          </ac:spMkLst>
        </pc:spChg>
        <pc:spChg chg="add mod">
          <ac:chgData name="Maurice Scholten" userId="af30f91c-1a33-4cc9-9c86-58aeb008ee89" providerId="ADAL" clId="{EC695EE2-3B5E-4138-8A29-3E1684CB33D8}" dt="2023-04-07T19:23:00.293" v="6109" actId="1076"/>
          <ac:spMkLst>
            <pc:docMk/>
            <pc:sldMk cId="2290234207" sldId="358"/>
            <ac:spMk id="11" creationId="{3F93A63C-C0F7-115F-180D-E26AAA0E9CDD}"/>
          </ac:spMkLst>
        </pc:spChg>
        <pc:spChg chg="add del mod">
          <ac:chgData name="Maurice Scholten" userId="af30f91c-1a33-4cc9-9c86-58aeb008ee89" providerId="ADAL" clId="{EC695EE2-3B5E-4138-8A29-3E1684CB33D8}" dt="2023-04-07T19:13:19.266" v="6006" actId="478"/>
          <ac:spMkLst>
            <pc:docMk/>
            <pc:sldMk cId="2290234207" sldId="358"/>
            <ac:spMk id="13" creationId="{57EB5A70-C350-28EB-714E-C2DEF1B319BC}"/>
          </ac:spMkLst>
        </pc:spChg>
        <pc:spChg chg="add mod">
          <ac:chgData name="Maurice Scholten" userId="af30f91c-1a33-4cc9-9c86-58aeb008ee89" providerId="ADAL" clId="{EC695EE2-3B5E-4138-8A29-3E1684CB33D8}" dt="2023-04-07T19:23:00.293" v="6109" actId="1076"/>
          <ac:spMkLst>
            <pc:docMk/>
            <pc:sldMk cId="2290234207" sldId="358"/>
            <ac:spMk id="14" creationId="{8E4BFD32-8740-4698-DAF8-FE3DDCCF44D1}"/>
          </ac:spMkLst>
        </pc:spChg>
        <pc:spChg chg="add mod">
          <ac:chgData name="Maurice Scholten" userId="af30f91c-1a33-4cc9-9c86-58aeb008ee89" providerId="ADAL" clId="{EC695EE2-3B5E-4138-8A29-3E1684CB33D8}" dt="2023-04-07T19:23:00.293" v="6109" actId="1076"/>
          <ac:spMkLst>
            <pc:docMk/>
            <pc:sldMk cId="2290234207" sldId="358"/>
            <ac:spMk id="15" creationId="{C6DDE6DB-97C9-EC78-04F3-90F867FDC2D8}"/>
          </ac:spMkLst>
        </pc:spChg>
        <pc:spChg chg="add mod">
          <ac:chgData name="Maurice Scholten" userId="af30f91c-1a33-4cc9-9c86-58aeb008ee89" providerId="ADAL" clId="{EC695EE2-3B5E-4138-8A29-3E1684CB33D8}" dt="2023-04-07T19:23:00.293" v="6109" actId="1076"/>
          <ac:spMkLst>
            <pc:docMk/>
            <pc:sldMk cId="2290234207" sldId="358"/>
            <ac:spMk id="16" creationId="{A5ED6A29-B615-9B11-FBD9-C15282ABCE35}"/>
          </ac:spMkLst>
        </pc:spChg>
        <pc:spChg chg="add del mod">
          <ac:chgData name="Maurice Scholten" userId="af30f91c-1a33-4cc9-9c86-58aeb008ee89" providerId="ADAL" clId="{EC695EE2-3B5E-4138-8A29-3E1684CB33D8}" dt="2023-04-07T19:17:42.247" v="6058"/>
          <ac:spMkLst>
            <pc:docMk/>
            <pc:sldMk cId="2290234207" sldId="358"/>
            <ac:spMk id="17" creationId="{A8DA314C-8031-D376-4902-9C1056998055}"/>
          </ac:spMkLst>
        </pc:spChg>
        <pc:spChg chg="add mod">
          <ac:chgData name="Maurice Scholten" userId="af30f91c-1a33-4cc9-9c86-58aeb008ee89" providerId="ADAL" clId="{EC695EE2-3B5E-4138-8A29-3E1684CB33D8}" dt="2023-04-07T19:25:02.841" v="6129" actId="6549"/>
          <ac:spMkLst>
            <pc:docMk/>
            <pc:sldMk cId="2290234207" sldId="358"/>
            <ac:spMk id="18" creationId="{56284314-027C-A22D-509E-D3D3002C5926}"/>
          </ac:spMkLst>
        </pc:spChg>
        <pc:spChg chg="add mod">
          <ac:chgData name="Maurice Scholten" userId="af30f91c-1a33-4cc9-9c86-58aeb008ee89" providerId="ADAL" clId="{EC695EE2-3B5E-4138-8A29-3E1684CB33D8}" dt="2023-04-07T19:25:02.205" v="6128" actId="6549"/>
          <ac:spMkLst>
            <pc:docMk/>
            <pc:sldMk cId="2290234207" sldId="358"/>
            <ac:spMk id="19" creationId="{0630F90C-8E8B-DDE9-00AA-96295BC40EDC}"/>
          </ac:spMkLst>
        </pc:spChg>
        <pc:spChg chg="add mod">
          <ac:chgData name="Maurice Scholten" userId="af30f91c-1a33-4cc9-9c86-58aeb008ee89" providerId="ADAL" clId="{EC695EE2-3B5E-4138-8A29-3E1684CB33D8}" dt="2023-04-07T19:25:01.240" v="6127" actId="6549"/>
          <ac:spMkLst>
            <pc:docMk/>
            <pc:sldMk cId="2290234207" sldId="358"/>
            <ac:spMk id="20" creationId="{92443CDB-EC67-87A3-EE54-3C7E30A4EA19}"/>
          </ac:spMkLst>
        </pc:spChg>
        <pc:spChg chg="add del mod">
          <ac:chgData name="Maurice Scholten" userId="af30f91c-1a33-4cc9-9c86-58aeb008ee89" providerId="ADAL" clId="{EC695EE2-3B5E-4138-8A29-3E1684CB33D8}" dt="2023-04-07T19:24:59.734" v="6125" actId="478"/>
          <ac:spMkLst>
            <pc:docMk/>
            <pc:sldMk cId="2290234207" sldId="358"/>
            <ac:spMk id="21" creationId="{3C3958B9-4F07-2784-83BC-F0F2F9DE8D48}"/>
          </ac:spMkLst>
        </pc:spChg>
        <pc:spChg chg="add mod">
          <ac:chgData name="Maurice Scholten" userId="af30f91c-1a33-4cc9-9c86-58aeb008ee89" providerId="ADAL" clId="{EC695EE2-3B5E-4138-8A29-3E1684CB33D8}" dt="2023-04-07T19:25:00.408" v="6126" actId="6549"/>
          <ac:spMkLst>
            <pc:docMk/>
            <pc:sldMk cId="2290234207" sldId="358"/>
            <ac:spMk id="22" creationId="{907FD54E-6F8D-9269-81EC-832A3F50F75B}"/>
          </ac:spMkLst>
        </pc:spChg>
        <pc:spChg chg="add mod">
          <ac:chgData name="Maurice Scholten" userId="af30f91c-1a33-4cc9-9c86-58aeb008ee89" providerId="ADAL" clId="{EC695EE2-3B5E-4138-8A29-3E1684CB33D8}" dt="2023-04-07T19:22:31.330" v="6107" actId="1076"/>
          <ac:spMkLst>
            <pc:docMk/>
            <pc:sldMk cId="2290234207" sldId="358"/>
            <ac:spMk id="23" creationId="{3E897CD4-AB8F-C6E6-90DC-969A01547417}"/>
          </ac:spMkLst>
        </pc:spChg>
        <pc:spChg chg="add mod">
          <ac:chgData name="Maurice Scholten" userId="af30f91c-1a33-4cc9-9c86-58aeb008ee89" providerId="ADAL" clId="{EC695EE2-3B5E-4138-8A29-3E1684CB33D8}" dt="2023-04-07T19:22:31.330" v="6107" actId="1076"/>
          <ac:spMkLst>
            <pc:docMk/>
            <pc:sldMk cId="2290234207" sldId="358"/>
            <ac:spMk id="24" creationId="{813B0827-2E53-F908-EEBF-A86371748090}"/>
          </ac:spMkLst>
        </pc:spChg>
        <pc:spChg chg="add mod">
          <ac:chgData name="Maurice Scholten" userId="af30f91c-1a33-4cc9-9c86-58aeb008ee89" providerId="ADAL" clId="{EC695EE2-3B5E-4138-8A29-3E1684CB33D8}" dt="2023-04-07T19:22:31.330" v="6107" actId="1076"/>
          <ac:spMkLst>
            <pc:docMk/>
            <pc:sldMk cId="2290234207" sldId="358"/>
            <ac:spMk id="25" creationId="{30C37883-0416-1453-45B2-D919FAFC85ED}"/>
          </ac:spMkLst>
        </pc:spChg>
        <pc:spChg chg="add mod">
          <ac:chgData name="Maurice Scholten" userId="af30f91c-1a33-4cc9-9c86-58aeb008ee89" providerId="ADAL" clId="{EC695EE2-3B5E-4138-8A29-3E1684CB33D8}" dt="2023-04-07T19:22:31.330" v="6107" actId="1076"/>
          <ac:spMkLst>
            <pc:docMk/>
            <pc:sldMk cId="2290234207" sldId="358"/>
            <ac:spMk id="26" creationId="{F0A6E65C-4648-61E6-E693-EAECE6EBE0F7}"/>
          </ac:spMkLst>
        </pc:spChg>
        <pc:spChg chg="add mod">
          <ac:chgData name="Maurice Scholten" userId="af30f91c-1a33-4cc9-9c86-58aeb008ee89" providerId="ADAL" clId="{EC695EE2-3B5E-4138-8A29-3E1684CB33D8}" dt="2023-04-07T19:22:31.330" v="6107" actId="1076"/>
          <ac:spMkLst>
            <pc:docMk/>
            <pc:sldMk cId="2290234207" sldId="358"/>
            <ac:spMk id="27" creationId="{FDEE4F41-27CE-5838-30A5-FCB02B46F79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taxpayersfederat259.sharepoint.com/sites/TFITeam/Shared%20Documents/Maurice/PowerPoint%20Presentations/PTELL%20Presentation/Distribution%20of%20Property%20Taxes%20202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v>2022 Revenue Collected</c:v>
          </c:tx>
          <c:spPr>
            <a:solidFill>
              <a:schemeClr val="accent1"/>
            </a:solid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A786-4AF2-A9A0-DFF5CCDED13B}"/>
              </c:ext>
            </c:extLst>
          </c:dPt>
          <c:dPt>
            <c:idx val="1"/>
            <c:invertIfNegative val="0"/>
            <c:bubble3D val="0"/>
            <c:spPr>
              <a:solidFill>
                <a:srgbClr val="FFC000"/>
              </a:solidFill>
              <a:ln>
                <a:solidFill>
                  <a:srgbClr val="FFC000"/>
                </a:solidFill>
              </a:ln>
              <a:effectLst/>
            </c:spPr>
            <c:extLst>
              <c:ext xmlns:c16="http://schemas.microsoft.com/office/drawing/2014/chart" uri="{C3380CC4-5D6E-409C-BE32-E72D297353CC}">
                <c16:uniqueId val="{00000003-A786-4AF2-A9A0-DFF5CCDED13B}"/>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Property Taxes</c:v>
                </c:pt>
                <c:pt idx="1">
                  <c:v>IL Ind Inc Taxes</c:v>
                </c:pt>
                <c:pt idx="2">
                  <c:v>Sales Tax</c:v>
                </c:pt>
              </c:strCache>
            </c:strRef>
          </c:cat>
          <c:val>
            <c:numRef>
              <c:f>Sheet1!$C$2:$C$4</c:f>
              <c:numCache>
                <c:formatCode>"$"#,##0.0_);\("$"#,##0.0\)</c:formatCode>
                <c:ptCount val="3"/>
                <c:pt idx="0">
                  <c:v>34.887578584000003</c:v>
                </c:pt>
                <c:pt idx="1">
                  <c:v>27.289041716</c:v>
                </c:pt>
                <c:pt idx="2">
                  <c:v>19.970742723000001</c:v>
                </c:pt>
              </c:numCache>
            </c:numRef>
          </c:val>
          <c:extLst>
            <c:ext xmlns:c16="http://schemas.microsoft.com/office/drawing/2014/chart" uri="{C3380CC4-5D6E-409C-BE32-E72D297353CC}">
              <c16:uniqueId val="{00000004-A786-4AF2-A9A0-DFF5CCDED13B}"/>
            </c:ext>
          </c:extLst>
        </c:ser>
        <c:dLbls>
          <c:showLegendKey val="0"/>
          <c:showVal val="0"/>
          <c:showCatName val="0"/>
          <c:showSerName val="0"/>
          <c:showPercent val="0"/>
          <c:showBubbleSize val="0"/>
        </c:dLbls>
        <c:gapWidth val="182"/>
        <c:axId val="925821359"/>
        <c:axId val="928335743"/>
      </c:barChart>
      <c:catAx>
        <c:axId val="9258213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928335743"/>
        <c:crosses val="autoZero"/>
        <c:auto val="1"/>
        <c:lblAlgn val="ctr"/>
        <c:lblOffset val="100"/>
        <c:noMultiLvlLbl val="0"/>
      </c:catAx>
      <c:valAx>
        <c:axId val="92833574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a:t>Revenue (billions)</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quot;$&quot;#,##0_);\(&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582135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Property</a:t>
            </a:r>
            <a:r>
              <a:rPr lang="en-US" b="1" baseline="0"/>
              <a:t> Tax Collections by Type of Taxing District</a:t>
            </a:r>
          </a:p>
          <a:p>
            <a:pPr>
              <a:defRPr/>
            </a:pPr>
            <a:r>
              <a:rPr lang="en-US" b="1" baseline="0"/>
              <a:t>(billions)</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8DB-4CCB-83EF-8F52092798E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8DB-4CCB-83EF-8F52092798E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8DB-4CCB-83EF-8F52092798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8DB-4CCB-83EF-8F52092798E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8DB-4CCB-83EF-8F52092798E9}"/>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All school districts</c:v>
                </c:pt>
                <c:pt idx="1">
                  <c:v>Municipalities</c:v>
                </c:pt>
                <c:pt idx="2">
                  <c:v>Special Districts</c:v>
                </c:pt>
                <c:pt idx="3">
                  <c:v>County</c:v>
                </c:pt>
                <c:pt idx="4">
                  <c:v>Townships and Roads</c:v>
                </c:pt>
              </c:strCache>
            </c:strRef>
          </c:cat>
          <c:val>
            <c:numRef>
              <c:f>Sheet1!$C$2:$C$6</c:f>
              <c:numCache>
                <c:formatCode>"$"#,##0.00</c:formatCode>
                <c:ptCount val="5"/>
                <c:pt idx="0">
                  <c:v>20.833667884369998</c:v>
                </c:pt>
                <c:pt idx="1">
                  <c:v>6.6072542161099994</c:v>
                </c:pt>
                <c:pt idx="2">
                  <c:v>3.4762085272200003</c:v>
                </c:pt>
                <c:pt idx="3">
                  <c:v>2.1221648215300002</c:v>
                </c:pt>
                <c:pt idx="4">
                  <c:v>0.77602737968999991</c:v>
                </c:pt>
              </c:numCache>
            </c:numRef>
          </c:val>
          <c:extLst>
            <c:ext xmlns:c16="http://schemas.microsoft.com/office/drawing/2014/chart" uri="{C3380CC4-5D6E-409C-BE32-E72D297353CC}">
              <c16:uniqueId val="{0000000A-D8DB-4CCB-83EF-8F52092798E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baseline="0" dirty="0"/>
              <a:t>Number &amp; Type of Taxing Districts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A6F-4175-8466-8127AB8B582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A6F-4175-8466-8127AB8B582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A6F-4175-8466-8127AB8B582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A6F-4175-8466-8127AB8B582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A6F-4175-8466-8127AB8B582A}"/>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All school districts</c:v>
                </c:pt>
                <c:pt idx="1">
                  <c:v>Municipalities</c:v>
                </c:pt>
                <c:pt idx="2">
                  <c:v>Special Districts</c:v>
                </c:pt>
                <c:pt idx="3">
                  <c:v>County</c:v>
                </c:pt>
                <c:pt idx="4">
                  <c:v>Townships and Roads</c:v>
                </c:pt>
              </c:strCache>
            </c:strRef>
          </c:cat>
          <c:val>
            <c:numRef>
              <c:f>Sheet1!$B$13:$B$17</c:f>
              <c:numCache>
                <c:formatCode>#,##0;\(#,##0\);\-\-\-</c:formatCode>
                <c:ptCount val="5"/>
                <c:pt idx="0">
                  <c:v>897</c:v>
                </c:pt>
                <c:pt idx="1">
                  <c:v>1294</c:v>
                </c:pt>
                <c:pt idx="2">
                  <c:v>2239</c:v>
                </c:pt>
                <c:pt idx="3">
                  <c:v>102</c:v>
                </c:pt>
                <c:pt idx="4">
                  <c:v>1506</c:v>
                </c:pt>
              </c:numCache>
            </c:numRef>
          </c:val>
          <c:extLst>
            <c:ext xmlns:c16="http://schemas.microsoft.com/office/drawing/2014/chart" uri="{C3380CC4-5D6E-409C-BE32-E72D297353CC}">
              <c16:uniqueId val="{0000000A-1A6F-4175-8466-8127AB8B582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Total Equalized Assessed Value in Illinois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EAV</c:v>
                </c:pt>
              </c:strCache>
            </c:strRef>
          </c:tx>
          <c:spPr>
            <a:ln w="28575" cap="rnd">
              <a:solidFill>
                <a:schemeClr val="accent1"/>
              </a:solidFill>
              <a:round/>
            </a:ln>
            <a:effectLst/>
          </c:spPr>
          <c:marker>
            <c:symbol val="none"/>
          </c:marker>
          <c:dLbls>
            <c:delete val="1"/>
          </c:dLbls>
          <c:cat>
            <c:numRef>
              <c:f>Sheet1!$A$2:$A$23</c:f>
              <c:numCache>
                <c:formatCode>General</c:formatCode>
                <c:ptCount val="22"/>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numCache>
            </c:numRef>
          </c:cat>
          <c:val>
            <c:numRef>
              <c:f>Sheet1!$E$2:$E$23</c:f>
              <c:numCache>
                <c:formatCode>"$"#,##0</c:formatCode>
                <c:ptCount val="22"/>
                <c:pt idx="0">
                  <c:v>204.17802078599999</c:v>
                </c:pt>
                <c:pt idx="1">
                  <c:v>220.33025332899999</c:v>
                </c:pt>
                <c:pt idx="2">
                  <c:v>240.80953247100001</c:v>
                </c:pt>
                <c:pt idx="3">
                  <c:v>259.72700122399999</c:v>
                </c:pt>
                <c:pt idx="4">
                  <c:v>277.89663823000001</c:v>
                </c:pt>
                <c:pt idx="5">
                  <c:v>303.03848563999998</c:v>
                </c:pt>
                <c:pt idx="6">
                  <c:v>331.336959068</c:v>
                </c:pt>
                <c:pt idx="7">
                  <c:v>363.06828174399999</c:v>
                </c:pt>
                <c:pt idx="8">
                  <c:v>387.02193458800002</c:v>
                </c:pt>
                <c:pt idx="9">
                  <c:v>392.93966416500001</c:v>
                </c:pt>
                <c:pt idx="10">
                  <c:v>377.32150124700001</c:v>
                </c:pt>
                <c:pt idx="11">
                  <c:v>348.07184947299999</c:v>
                </c:pt>
                <c:pt idx="12">
                  <c:v>321.07343155400002</c:v>
                </c:pt>
                <c:pt idx="13">
                  <c:v>303.05659328299998</c:v>
                </c:pt>
                <c:pt idx="14">
                  <c:v>304.02745908200001</c:v>
                </c:pt>
                <c:pt idx="15">
                  <c:v>314.45383648400002</c:v>
                </c:pt>
                <c:pt idx="16">
                  <c:v>335.55545118100002</c:v>
                </c:pt>
                <c:pt idx="17">
                  <c:v>352.27091609899998</c:v>
                </c:pt>
                <c:pt idx="18">
                  <c:v>370.10225235600001</c:v>
                </c:pt>
                <c:pt idx="19">
                  <c:v>387.540324279</c:v>
                </c:pt>
                <c:pt idx="20">
                  <c:v>403.07438607699999</c:v>
                </c:pt>
                <c:pt idx="21">
                  <c:v>413.67350864999997</c:v>
                </c:pt>
              </c:numCache>
            </c:numRef>
          </c:val>
          <c:smooth val="0"/>
          <c:extLst>
            <c:ext xmlns:c16="http://schemas.microsoft.com/office/drawing/2014/chart" uri="{C3380CC4-5D6E-409C-BE32-E72D297353CC}">
              <c16:uniqueId val="{00000000-AA9E-49BF-ACDB-6EF59EEF9CFE}"/>
            </c:ext>
          </c:extLst>
        </c:ser>
        <c:dLbls>
          <c:dLblPos val="ctr"/>
          <c:showLegendKey val="0"/>
          <c:showVal val="1"/>
          <c:showCatName val="0"/>
          <c:showSerName val="0"/>
          <c:showPercent val="0"/>
          <c:showBubbleSize val="0"/>
        </c:dLbls>
        <c:smooth val="0"/>
        <c:axId val="1150696287"/>
        <c:axId val="1141795023"/>
      </c:lineChart>
      <c:catAx>
        <c:axId val="1150696287"/>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Levy Year</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1795023"/>
        <c:crosses val="autoZero"/>
        <c:auto val="1"/>
        <c:lblAlgn val="ctr"/>
        <c:lblOffset val="100"/>
        <c:noMultiLvlLbl val="0"/>
      </c:catAx>
      <c:valAx>
        <c:axId val="1141795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Total EAV (billions)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962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Total Extensions in Illinois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Sheet1!$F$1</c:f>
              <c:strCache>
                <c:ptCount val="1"/>
                <c:pt idx="0">
                  <c:v>Taxes</c:v>
                </c:pt>
              </c:strCache>
            </c:strRef>
          </c:tx>
          <c:spPr>
            <a:ln w="28575" cap="rnd">
              <a:solidFill>
                <a:schemeClr val="accent1"/>
              </a:solidFill>
              <a:round/>
            </a:ln>
            <a:effectLst/>
          </c:spPr>
          <c:marker>
            <c:symbol val="none"/>
          </c:marker>
          <c:dLbls>
            <c:delete val="1"/>
          </c:dLbls>
          <c:cat>
            <c:numRef>
              <c:f>Sheet1!$A$2:$A$23</c:f>
              <c:numCache>
                <c:formatCode>General</c:formatCode>
                <c:ptCount val="22"/>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numCache>
            </c:numRef>
          </c:cat>
          <c:val>
            <c:numRef>
              <c:f>Sheet1!$F$2:$F$23</c:f>
              <c:numCache>
                <c:formatCode>"$"#,##0.0</c:formatCode>
                <c:ptCount val="22"/>
                <c:pt idx="0">
                  <c:v>15.96769613268</c:v>
                </c:pt>
                <c:pt idx="1">
                  <c:v>16.922710220220001</c:v>
                </c:pt>
                <c:pt idx="2">
                  <c:v>17.907536082060002</c:v>
                </c:pt>
                <c:pt idx="3">
                  <c:v>18.96787430829</c:v>
                </c:pt>
                <c:pt idx="4">
                  <c:v>19.94425226789</c:v>
                </c:pt>
                <c:pt idx="5">
                  <c:v>21.13935230781</c:v>
                </c:pt>
                <c:pt idx="6">
                  <c:v>22.44260087843</c:v>
                </c:pt>
                <c:pt idx="7">
                  <c:v>23.5518886216</c:v>
                </c:pt>
                <c:pt idx="8">
                  <c:v>24.768273783639998</c:v>
                </c:pt>
                <c:pt idx="9">
                  <c:v>25.260324314200002</c:v>
                </c:pt>
                <c:pt idx="10">
                  <c:v>25.91536035148</c:v>
                </c:pt>
                <c:pt idx="11">
                  <c:v>26.187486829490002</c:v>
                </c:pt>
                <c:pt idx="12">
                  <c:v>26.766182466099998</c:v>
                </c:pt>
                <c:pt idx="13">
                  <c:v>27.12894122546</c:v>
                </c:pt>
                <c:pt idx="14">
                  <c:v>27.706994500490001</c:v>
                </c:pt>
                <c:pt idx="15">
                  <c:v>28.745035096389998</c:v>
                </c:pt>
                <c:pt idx="16">
                  <c:v>29.806223107849998</c:v>
                </c:pt>
                <c:pt idx="17">
                  <c:v>30.862288659459999</c:v>
                </c:pt>
                <c:pt idx="18">
                  <c:v>31.806306573560001</c:v>
                </c:pt>
                <c:pt idx="19">
                  <c:v>32.860223873990002</c:v>
                </c:pt>
                <c:pt idx="20">
                  <c:v>33.815322828919996</c:v>
                </c:pt>
                <c:pt idx="21">
                  <c:v>34.88757858444</c:v>
                </c:pt>
              </c:numCache>
            </c:numRef>
          </c:val>
          <c:smooth val="0"/>
          <c:extLst>
            <c:ext xmlns:c16="http://schemas.microsoft.com/office/drawing/2014/chart" uri="{C3380CC4-5D6E-409C-BE32-E72D297353CC}">
              <c16:uniqueId val="{00000000-4A8D-4DBD-9F64-4AA6471F60B7}"/>
            </c:ext>
          </c:extLst>
        </c:ser>
        <c:dLbls>
          <c:dLblPos val="ctr"/>
          <c:showLegendKey val="0"/>
          <c:showVal val="1"/>
          <c:showCatName val="0"/>
          <c:showSerName val="0"/>
          <c:showPercent val="0"/>
          <c:showBubbleSize val="0"/>
        </c:dLbls>
        <c:smooth val="0"/>
        <c:axId val="1150696287"/>
        <c:axId val="1141795023"/>
      </c:lineChart>
      <c:catAx>
        <c:axId val="1150696287"/>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Levy</a:t>
                </a:r>
                <a:r>
                  <a:rPr lang="en-US" b="1" baseline="0"/>
                  <a:t> Year</a:t>
                </a:r>
                <a:endParaRPr lang="en-US" b="1"/>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1795023"/>
        <c:crosses val="autoZero"/>
        <c:auto val="1"/>
        <c:lblAlgn val="ctr"/>
        <c:lblOffset val="100"/>
        <c:noMultiLvlLbl val="0"/>
      </c:catAx>
      <c:valAx>
        <c:axId val="1141795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Total Extensions (billions)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quot;$&quot;#,##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962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Average Property Tax</a:t>
            </a:r>
            <a:r>
              <a:rPr lang="en-US" b="1" baseline="0"/>
              <a:t> Rate</a:t>
            </a:r>
            <a:r>
              <a:rPr lang="en-US" b="1"/>
              <a:t> in Illinois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Sheet1!$G$1</c:f>
              <c:strCache>
                <c:ptCount val="1"/>
                <c:pt idx="0">
                  <c:v>Tax Rate</c:v>
                </c:pt>
              </c:strCache>
            </c:strRef>
          </c:tx>
          <c:spPr>
            <a:ln w="28575" cap="rnd">
              <a:solidFill>
                <a:schemeClr val="accent1"/>
              </a:solidFill>
              <a:round/>
            </a:ln>
            <a:effectLst/>
          </c:spPr>
          <c:marker>
            <c:symbol val="none"/>
          </c:marker>
          <c:dLbls>
            <c:delete val="1"/>
          </c:dLbls>
          <c:cat>
            <c:numRef>
              <c:f>Sheet1!$A$2:$A$23</c:f>
              <c:numCache>
                <c:formatCode>General</c:formatCode>
                <c:ptCount val="22"/>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numCache>
            </c:numRef>
          </c:cat>
          <c:val>
            <c:numRef>
              <c:f>Sheet1!$G$2:$G$23</c:f>
              <c:numCache>
                <c:formatCode>0.00%</c:formatCode>
                <c:ptCount val="22"/>
                <c:pt idx="0">
                  <c:v>7.8204774790210263E-2</c:v>
                </c:pt>
                <c:pt idx="1">
                  <c:v>7.6806112481297747E-2</c:v>
                </c:pt>
                <c:pt idx="2">
                  <c:v>7.4363900375150449E-2</c:v>
                </c:pt>
                <c:pt idx="3">
                  <c:v>7.3030043926512175E-2</c:v>
                </c:pt>
                <c:pt idx="4">
                  <c:v>7.1768598551319007E-2</c:v>
                </c:pt>
                <c:pt idx="5">
                  <c:v>6.975797896813303E-2</c:v>
                </c:pt>
                <c:pt idx="6">
                  <c:v>6.7733466684663221E-2</c:v>
                </c:pt>
                <c:pt idx="7">
                  <c:v>6.486903374888163E-2</c:v>
                </c:pt>
                <c:pt idx="8">
                  <c:v>6.3997080191350891E-2</c:v>
                </c:pt>
                <c:pt idx="9">
                  <c:v>6.428550390268796E-2</c:v>
                </c:pt>
                <c:pt idx="10">
                  <c:v>6.8682437300373822E-2</c:v>
                </c:pt>
                <c:pt idx="11">
                  <c:v>7.5235865437378244E-2</c:v>
                </c:pt>
                <c:pt idx="12">
                  <c:v>8.3364675602560112E-2</c:v>
                </c:pt>
                <c:pt idx="13">
                  <c:v>8.951773967882784E-2</c:v>
                </c:pt>
                <c:pt idx="14">
                  <c:v>9.1133197587317527E-2</c:v>
                </c:pt>
                <c:pt idx="15">
                  <c:v>9.1412575587554001E-2</c:v>
                </c:pt>
                <c:pt idx="16">
                  <c:v>8.8826520335002379E-2</c:v>
                </c:pt>
                <c:pt idx="17">
                  <c:v>8.7609527920229038E-2</c:v>
                </c:pt>
                <c:pt idx="18">
                  <c:v>8.5939240766807409E-2</c:v>
                </c:pt>
                <c:pt idx="19">
                  <c:v>8.4791754084235893E-2</c:v>
                </c:pt>
                <c:pt idx="20">
                  <c:v>8.389350451670774E-2</c:v>
                </c:pt>
                <c:pt idx="21">
                  <c:v>8.4336023107434738E-2</c:v>
                </c:pt>
              </c:numCache>
            </c:numRef>
          </c:val>
          <c:smooth val="0"/>
          <c:extLst>
            <c:ext xmlns:c16="http://schemas.microsoft.com/office/drawing/2014/chart" uri="{C3380CC4-5D6E-409C-BE32-E72D297353CC}">
              <c16:uniqueId val="{00000000-69FD-476F-8045-4F71FAA15582}"/>
            </c:ext>
          </c:extLst>
        </c:ser>
        <c:dLbls>
          <c:dLblPos val="ctr"/>
          <c:showLegendKey val="0"/>
          <c:showVal val="1"/>
          <c:showCatName val="0"/>
          <c:showSerName val="0"/>
          <c:showPercent val="0"/>
          <c:showBubbleSize val="0"/>
        </c:dLbls>
        <c:smooth val="0"/>
        <c:axId val="1150696287"/>
        <c:axId val="1141795023"/>
      </c:lineChart>
      <c:catAx>
        <c:axId val="1150696287"/>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Levy</a:t>
                </a:r>
                <a:r>
                  <a:rPr lang="en-US" b="1" baseline="0"/>
                  <a:t> Year</a:t>
                </a:r>
                <a:endParaRPr lang="en-US" b="1"/>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1795023"/>
        <c:crosses val="autoZero"/>
        <c:auto val="1"/>
        <c:lblAlgn val="ctr"/>
        <c:lblOffset val="100"/>
        <c:noMultiLvlLbl val="0"/>
      </c:catAx>
      <c:valAx>
        <c:axId val="1141795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Property Tax Rate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962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Average Effective Property Tax</a:t>
            </a:r>
            <a:r>
              <a:rPr lang="en-US" b="1" baseline="0"/>
              <a:t> Rate</a:t>
            </a:r>
            <a:r>
              <a:rPr lang="en-US" b="1"/>
              <a:t> in Illinois</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Sheet1!$K$1</c:f>
              <c:strCache>
                <c:ptCount val="1"/>
                <c:pt idx="0">
                  <c:v>Effective Tax Rate</c:v>
                </c:pt>
              </c:strCache>
            </c:strRef>
          </c:tx>
          <c:spPr>
            <a:ln w="28575" cap="rnd">
              <a:solidFill>
                <a:schemeClr val="accent1"/>
              </a:solidFill>
              <a:round/>
            </a:ln>
            <a:effectLst/>
          </c:spPr>
          <c:marker>
            <c:symbol val="none"/>
          </c:marker>
          <c:dLbls>
            <c:delete val="1"/>
          </c:dLbls>
          <c:cat>
            <c:numRef>
              <c:f>Sheet1!$A$2:$A$23</c:f>
              <c:numCache>
                <c:formatCode>General</c:formatCode>
                <c:ptCount val="22"/>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numCache>
            </c:numRef>
          </c:cat>
          <c:val>
            <c:numRef>
              <c:f>Sheet1!$K$2:$K$23</c:f>
              <c:numCache>
                <c:formatCode>0.00%</c:formatCode>
                <c:ptCount val="22"/>
                <c:pt idx="0">
                  <c:v>2.6068258263403421E-2</c:v>
                </c:pt>
                <c:pt idx="1">
                  <c:v>2.5602037493765918E-2</c:v>
                </c:pt>
                <c:pt idx="2">
                  <c:v>2.4787966791716815E-2</c:v>
                </c:pt>
                <c:pt idx="3">
                  <c:v>2.4343347975504057E-2</c:v>
                </c:pt>
                <c:pt idx="4">
                  <c:v>2.3922866183773001E-2</c:v>
                </c:pt>
                <c:pt idx="5">
                  <c:v>2.3252659656044342E-2</c:v>
                </c:pt>
                <c:pt idx="6">
                  <c:v>2.2577822228221071E-2</c:v>
                </c:pt>
                <c:pt idx="7">
                  <c:v>2.1623011249627209E-2</c:v>
                </c:pt>
                <c:pt idx="8">
                  <c:v>2.1332360063783633E-2</c:v>
                </c:pt>
                <c:pt idx="9">
                  <c:v>2.1428501300895984E-2</c:v>
                </c:pt>
                <c:pt idx="10">
                  <c:v>2.2894145766791274E-2</c:v>
                </c:pt>
                <c:pt idx="11">
                  <c:v>2.5078621812459411E-2</c:v>
                </c:pt>
                <c:pt idx="12">
                  <c:v>2.7788225200853372E-2</c:v>
                </c:pt>
                <c:pt idx="13">
                  <c:v>2.9839246559609282E-2</c:v>
                </c:pt>
                <c:pt idx="14">
                  <c:v>3.037773252910584E-2</c:v>
                </c:pt>
                <c:pt idx="15">
                  <c:v>3.0470858529184668E-2</c:v>
                </c:pt>
                <c:pt idx="16">
                  <c:v>2.9608840111667464E-2</c:v>
                </c:pt>
                <c:pt idx="17">
                  <c:v>2.9203175973409681E-2</c:v>
                </c:pt>
                <c:pt idx="18">
                  <c:v>2.8646413588935805E-2</c:v>
                </c:pt>
                <c:pt idx="19">
                  <c:v>2.8263918028078632E-2</c:v>
                </c:pt>
                <c:pt idx="20">
                  <c:v>2.7964501505569242E-2</c:v>
                </c:pt>
                <c:pt idx="21">
                  <c:v>2.8112007702478247E-2</c:v>
                </c:pt>
              </c:numCache>
            </c:numRef>
          </c:val>
          <c:smooth val="0"/>
          <c:extLst>
            <c:ext xmlns:c16="http://schemas.microsoft.com/office/drawing/2014/chart" uri="{C3380CC4-5D6E-409C-BE32-E72D297353CC}">
              <c16:uniqueId val="{00000000-9112-4C0C-99B0-BFD8238B8323}"/>
            </c:ext>
          </c:extLst>
        </c:ser>
        <c:dLbls>
          <c:dLblPos val="ctr"/>
          <c:showLegendKey val="0"/>
          <c:showVal val="1"/>
          <c:showCatName val="0"/>
          <c:showSerName val="0"/>
          <c:showPercent val="0"/>
          <c:showBubbleSize val="0"/>
        </c:dLbls>
        <c:smooth val="0"/>
        <c:axId val="1150696287"/>
        <c:axId val="1141795023"/>
      </c:lineChart>
      <c:catAx>
        <c:axId val="1150696287"/>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Levy</a:t>
                </a:r>
                <a:r>
                  <a:rPr lang="en-US" b="1" baseline="0"/>
                  <a:t> Year</a:t>
                </a:r>
                <a:endParaRPr lang="en-US" b="1"/>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1795023"/>
        <c:crosses val="autoZero"/>
        <c:auto val="1"/>
        <c:lblAlgn val="ctr"/>
        <c:lblOffset val="100"/>
        <c:noMultiLvlLbl val="0"/>
      </c:catAx>
      <c:valAx>
        <c:axId val="1141795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Property Tax Rate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962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Annual</a:t>
            </a:r>
            <a:r>
              <a:rPr lang="en-US" baseline="0"/>
              <a:t> Percentage Increase in Property Taxes vs CPI</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Sheet1!$H$1</c:f>
              <c:strCache>
                <c:ptCount val="1"/>
                <c:pt idx="0">
                  <c:v>CPI</c:v>
                </c:pt>
              </c:strCache>
            </c:strRef>
          </c:tx>
          <c:spPr>
            <a:ln w="28575" cap="rnd">
              <a:solidFill>
                <a:schemeClr val="accent1">
                  <a:shade val="76000"/>
                </a:schemeClr>
              </a:solidFill>
              <a:round/>
            </a:ln>
            <a:effectLst/>
          </c:spPr>
          <c:marker>
            <c:symbol val="none"/>
          </c:marker>
          <c:dLbls>
            <c:delete val="1"/>
          </c:dLbls>
          <c:cat>
            <c:numRef>
              <c:f>Sheet1!$A$2:$A$23</c:f>
              <c:numCache>
                <c:formatCode>General</c:formatCode>
                <c:ptCount val="22"/>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numCache>
            </c:numRef>
          </c:cat>
          <c:val>
            <c:numRef>
              <c:f>Sheet1!$H$3:$H$23</c:f>
              <c:numCache>
                <c:formatCode>0.00%</c:formatCode>
                <c:ptCount val="21"/>
                <c:pt idx="0">
                  <c:v>3.4000000000000002E-2</c:v>
                </c:pt>
                <c:pt idx="1">
                  <c:v>1.6E-2</c:v>
                </c:pt>
                <c:pt idx="2">
                  <c:v>2.4E-2</c:v>
                </c:pt>
                <c:pt idx="3">
                  <c:v>1.9E-2</c:v>
                </c:pt>
                <c:pt idx="4">
                  <c:v>3.3000000000000002E-2</c:v>
                </c:pt>
                <c:pt idx="5">
                  <c:v>3.4000000000000002E-2</c:v>
                </c:pt>
                <c:pt idx="6">
                  <c:v>2.5000000000000001E-2</c:v>
                </c:pt>
                <c:pt idx="7">
                  <c:v>4.1000000000000002E-2</c:v>
                </c:pt>
                <c:pt idx="8">
                  <c:v>1E-3</c:v>
                </c:pt>
                <c:pt idx="9">
                  <c:v>2.7E-2</c:v>
                </c:pt>
                <c:pt idx="10">
                  <c:v>1.4999999999999999E-2</c:v>
                </c:pt>
                <c:pt idx="11">
                  <c:v>0.03</c:v>
                </c:pt>
                <c:pt idx="12">
                  <c:v>1.7000000000000001E-2</c:v>
                </c:pt>
                <c:pt idx="13">
                  <c:v>1.4999999999999999E-2</c:v>
                </c:pt>
                <c:pt idx="14">
                  <c:v>8.0000000000000002E-3</c:v>
                </c:pt>
                <c:pt idx="15">
                  <c:v>7.0000000000000001E-3</c:v>
                </c:pt>
                <c:pt idx="16">
                  <c:v>2.1000000000000001E-2</c:v>
                </c:pt>
                <c:pt idx="17">
                  <c:v>2.1000000000000001E-2</c:v>
                </c:pt>
                <c:pt idx="18">
                  <c:v>1.9E-2</c:v>
                </c:pt>
                <c:pt idx="19">
                  <c:v>2.3E-2</c:v>
                </c:pt>
                <c:pt idx="20">
                  <c:v>1.4E-2</c:v>
                </c:pt>
              </c:numCache>
            </c:numRef>
          </c:val>
          <c:smooth val="0"/>
          <c:extLst>
            <c:ext xmlns:c16="http://schemas.microsoft.com/office/drawing/2014/chart" uri="{C3380CC4-5D6E-409C-BE32-E72D297353CC}">
              <c16:uniqueId val="{00000000-5933-43FF-9E5D-5BCCE213B262}"/>
            </c:ext>
          </c:extLst>
        </c:ser>
        <c:ser>
          <c:idx val="1"/>
          <c:order val="1"/>
          <c:tx>
            <c:strRef>
              <c:f>Sheet1!$I$1</c:f>
              <c:strCache>
                <c:ptCount val="1"/>
                <c:pt idx="0">
                  <c:v>Percentage Increase</c:v>
                </c:pt>
              </c:strCache>
            </c:strRef>
          </c:tx>
          <c:spPr>
            <a:ln w="28575" cap="rnd">
              <a:solidFill>
                <a:srgbClr val="FF0000"/>
              </a:solidFill>
              <a:round/>
            </a:ln>
            <a:effectLst/>
          </c:spPr>
          <c:marker>
            <c:symbol val="none"/>
          </c:marker>
          <c:dLbls>
            <c:delete val="1"/>
          </c:dLbls>
          <c:val>
            <c:numRef>
              <c:f>Sheet1!$I$3:$I$23</c:f>
              <c:numCache>
                <c:formatCode>0.0%</c:formatCode>
                <c:ptCount val="21"/>
                <c:pt idx="0">
                  <c:v>5.9809134618076673E-2</c:v>
                </c:pt>
                <c:pt idx="1">
                  <c:v>5.8195516499673181E-2</c:v>
                </c:pt>
                <c:pt idx="2">
                  <c:v>5.9211843626676169E-2</c:v>
                </c:pt>
                <c:pt idx="3">
                  <c:v>5.1475349516274999E-2</c:v>
                </c:pt>
                <c:pt idx="4">
                  <c:v>5.9922027853814105E-2</c:v>
                </c:pt>
                <c:pt idx="5">
                  <c:v>6.1650354828445234E-2</c:v>
                </c:pt>
                <c:pt idx="6">
                  <c:v>4.9427771281008587E-2</c:v>
                </c:pt>
                <c:pt idx="7">
                  <c:v>5.1647032710761979E-2</c:v>
                </c:pt>
                <c:pt idx="8">
                  <c:v>1.9866161641228879E-2</c:v>
                </c:pt>
                <c:pt idx="9">
                  <c:v>2.5931418343341395E-2</c:v>
                </c:pt>
                <c:pt idx="10">
                  <c:v>1.0500586305544487E-2</c:v>
                </c:pt>
                <c:pt idx="11">
                  <c:v>2.2098173848371018E-2</c:v>
                </c:pt>
                <c:pt idx="12">
                  <c:v>1.3552876276601806E-2</c:v>
                </c:pt>
                <c:pt idx="13">
                  <c:v>2.13076238481253E-2</c:v>
                </c:pt>
                <c:pt idx="14">
                  <c:v>3.7464929510186991E-2</c:v>
                </c:pt>
                <c:pt idx="15">
                  <c:v>3.6917262682113476E-2</c:v>
                </c:pt>
                <c:pt idx="16">
                  <c:v>3.5431042295723372E-2</c:v>
                </c:pt>
                <c:pt idx="17">
                  <c:v>3.0588072210601867E-2</c:v>
                </c:pt>
                <c:pt idx="18">
                  <c:v>3.3135482046384578E-2</c:v>
                </c:pt>
                <c:pt idx="19">
                  <c:v>2.9065503588549434E-2</c:v>
                </c:pt>
                <c:pt idx="20">
                  <c:v>3.1709168087639107E-2</c:v>
                </c:pt>
              </c:numCache>
            </c:numRef>
          </c:val>
          <c:smooth val="0"/>
          <c:extLst>
            <c:ext xmlns:c16="http://schemas.microsoft.com/office/drawing/2014/chart" uri="{C3380CC4-5D6E-409C-BE32-E72D297353CC}">
              <c16:uniqueId val="{00000001-5933-43FF-9E5D-5BCCE213B262}"/>
            </c:ext>
          </c:extLst>
        </c:ser>
        <c:dLbls>
          <c:dLblPos val="ctr"/>
          <c:showLegendKey val="0"/>
          <c:showVal val="1"/>
          <c:showCatName val="0"/>
          <c:showSerName val="0"/>
          <c:showPercent val="0"/>
          <c:showBubbleSize val="0"/>
        </c:dLbls>
        <c:smooth val="0"/>
        <c:axId val="1150696287"/>
        <c:axId val="1141795023"/>
      </c:lineChart>
      <c:catAx>
        <c:axId val="1150696287"/>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Levy Year</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1795023"/>
        <c:crosses val="autoZero"/>
        <c:auto val="1"/>
        <c:lblAlgn val="ctr"/>
        <c:lblOffset val="100"/>
        <c:noMultiLvlLbl val="0"/>
      </c:catAx>
      <c:valAx>
        <c:axId val="114179502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Total Extensions (billions)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96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4">
  <a:schemeClr val="accent1"/>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3407"/>
          </a:xfrm>
          <a:prstGeom prst="rect">
            <a:avLst/>
          </a:prstGeom>
        </p:spPr>
        <p:txBody>
          <a:bodyPr vert="horz" lIns="92824" tIns="46412" rIns="92824" bIns="46412" rtlCol="0"/>
          <a:lstStyle>
            <a:lvl1pPr algn="l">
              <a:defRPr sz="1200"/>
            </a:lvl1pPr>
          </a:lstStyle>
          <a:p>
            <a:endParaRPr lang="en-US"/>
          </a:p>
        </p:txBody>
      </p:sp>
      <p:sp>
        <p:nvSpPr>
          <p:cNvPr id="3" name="Date Placeholder 2"/>
          <p:cNvSpPr>
            <a:spLocks noGrp="1"/>
          </p:cNvSpPr>
          <p:nvPr>
            <p:ph type="dt" idx="1"/>
          </p:nvPr>
        </p:nvSpPr>
        <p:spPr>
          <a:xfrm>
            <a:off x="3970938" y="1"/>
            <a:ext cx="3037840" cy="463407"/>
          </a:xfrm>
          <a:prstGeom prst="rect">
            <a:avLst/>
          </a:prstGeom>
        </p:spPr>
        <p:txBody>
          <a:bodyPr vert="horz" lIns="92824" tIns="46412" rIns="92824" bIns="46412" rtlCol="0"/>
          <a:lstStyle>
            <a:lvl1pPr algn="r">
              <a:defRPr sz="1200"/>
            </a:lvl1pPr>
          </a:lstStyle>
          <a:p>
            <a:fld id="{FE29B949-95BA-4597-BDE9-6C47710BF493}" type="datetimeFigureOut">
              <a:rPr lang="en-US" smtClean="0"/>
              <a:t>4/11/2023</a:t>
            </a:fld>
            <a:endParaRPr lang="en-US"/>
          </a:p>
        </p:txBody>
      </p:sp>
      <p:sp>
        <p:nvSpPr>
          <p:cNvPr id="4" name="Slide Image Placeholder 3"/>
          <p:cNvSpPr>
            <a:spLocks noGrp="1" noRot="1" noChangeAspect="1"/>
          </p:cNvSpPr>
          <p:nvPr>
            <p:ph type="sldImg" idx="2"/>
          </p:nvPr>
        </p:nvSpPr>
        <p:spPr>
          <a:xfrm>
            <a:off x="735013" y="1154113"/>
            <a:ext cx="5540375" cy="3117850"/>
          </a:xfrm>
          <a:prstGeom prst="rect">
            <a:avLst/>
          </a:prstGeom>
          <a:noFill/>
          <a:ln w="12700">
            <a:solidFill>
              <a:prstClr val="black"/>
            </a:solidFill>
          </a:ln>
        </p:spPr>
        <p:txBody>
          <a:bodyPr vert="horz" lIns="92824" tIns="46412" rIns="92824" bIns="46412"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24" tIns="46412" rIns="92824" bIns="464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2824" tIns="46412" rIns="92824" bIns="4641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2824" tIns="46412" rIns="92824" bIns="46412" rtlCol="0" anchor="b"/>
          <a:lstStyle>
            <a:lvl1pPr algn="r">
              <a:defRPr sz="1200"/>
            </a:lvl1pPr>
          </a:lstStyle>
          <a:p>
            <a:fld id="{1012D8FE-0F73-45E0-BD66-1D3472DA7AA3}" type="slidenum">
              <a:rPr lang="en-US" smtClean="0"/>
              <a:t>‹#›</a:t>
            </a:fld>
            <a:endParaRPr lang="en-US"/>
          </a:p>
        </p:txBody>
      </p:sp>
    </p:spTree>
    <p:extLst>
      <p:ext uri="{BB962C8B-B14F-4D97-AF65-F5344CB8AC3E}">
        <p14:creationId xmlns:p14="http://schemas.microsoft.com/office/powerpoint/2010/main" val="196192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12D8FE-0F73-45E0-BD66-1D3472DA7AA3}" type="slidenum">
              <a:rPr lang="en-US" smtClean="0"/>
              <a:t>5</a:t>
            </a:fld>
            <a:endParaRPr lang="en-US"/>
          </a:p>
        </p:txBody>
      </p:sp>
    </p:spTree>
    <p:extLst>
      <p:ext uri="{BB962C8B-B14F-4D97-AF65-F5344CB8AC3E}">
        <p14:creationId xmlns:p14="http://schemas.microsoft.com/office/powerpoint/2010/main" val="1419384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FI 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322619" y="2130428"/>
            <a:ext cx="6954983" cy="1470025"/>
          </a:xfrm>
        </p:spPr>
        <p:txBody>
          <a:bodyPr/>
          <a:lstStyle>
            <a:lvl1pPr algn="l">
              <a:defRPr/>
            </a:lvl1pPr>
          </a:lstStyle>
          <a:p>
            <a:r>
              <a:rPr lang="en-US"/>
              <a:t>Click to edit Master title style</a:t>
            </a:r>
          </a:p>
        </p:txBody>
      </p:sp>
      <p:sp>
        <p:nvSpPr>
          <p:cNvPr id="3" name="Subtitle 2"/>
          <p:cNvSpPr>
            <a:spLocks noGrp="1"/>
          </p:cNvSpPr>
          <p:nvPr>
            <p:ph type="subTitle" idx="1"/>
          </p:nvPr>
        </p:nvSpPr>
        <p:spPr>
          <a:xfrm>
            <a:off x="4322619" y="3886200"/>
            <a:ext cx="6040583"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5258" y="1069562"/>
            <a:ext cx="2021251" cy="4786945"/>
          </a:xfrm>
          <a:prstGeom prst="rect">
            <a:avLst/>
          </a:prstGeom>
        </p:spPr>
      </p:pic>
    </p:spTree>
    <p:extLst>
      <p:ext uri="{BB962C8B-B14F-4D97-AF65-F5344CB8AC3E}">
        <p14:creationId xmlns:p14="http://schemas.microsoft.com/office/powerpoint/2010/main" val="8120153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1868" y="5020048"/>
            <a:ext cx="993191" cy="1736750"/>
          </a:xfrm>
          <a:prstGeom prst="rect">
            <a:avLst/>
          </a:prstGeom>
        </p:spPr>
      </p:pic>
      <p:sp>
        <p:nvSpPr>
          <p:cNvPr id="7" name="Title 6">
            <a:extLst>
              <a:ext uri="{FF2B5EF4-FFF2-40B4-BE49-F238E27FC236}">
                <a16:creationId xmlns:a16="http://schemas.microsoft.com/office/drawing/2014/main" id="{1CA47A26-8715-411D-9DEB-26D37AA376C7}"/>
              </a:ext>
            </a:extLst>
          </p:cNvPr>
          <p:cNvSpPr>
            <a:spLocks noGrp="1"/>
          </p:cNvSpPr>
          <p:nvPr>
            <p:ph type="title"/>
          </p:nvPr>
        </p:nvSpPr>
        <p:spPr>
          <a:xfrm>
            <a:off x="0" y="274638"/>
            <a:ext cx="12191999" cy="1143000"/>
          </a:xfrm>
          <a:gradFill>
            <a:gsLst>
              <a:gs pos="30000">
                <a:schemeClr val="accent2">
                  <a:lumMod val="97000"/>
                  <a:lumOff val="3000"/>
                </a:schemeClr>
              </a:gs>
              <a:gs pos="74000">
                <a:schemeClr val="accent2">
                  <a:lumMod val="60000"/>
                  <a:lumOff val="40000"/>
                </a:schemeClr>
              </a:gs>
            </a:gsLst>
            <a:lin ang="16200000" scaled="1"/>
          </a:gradFill>
        </p:spPr>
        <p:txBody>
          <a:bodyPr/>
          <a:lstStyle>
            <a:lvl1pPr>
              <a:defRPr>
                <a:solidFill>
                  <a:schemeClr val="bg1"/>
                </a:solidFill>
              </a:defRPr>
            </a:lvl1pPr>
          </a:lstStyle>
          <a:p>
            <a:r>
              <a:rPr lang="en-US"/>
              <a:t>Click to edit Master title style</a:t>
            </a:r>
          </a:p>
        </p:txBody>
      </p:sp>
      <p:sp>
        <p:nvSpPr>
          <p:cNvPr id="23" name="Date Placeholder 22">
            <a:extLst>
              <a:ext uri="{FF2B5EF4-FFF2-40B4-BE49-F238E27FC236}">
                <a16:creationId xmlns:a16="http://schemas.microsoft.com/office/drawing/2014/main" id="{51714721-E328-4F94-8E83-1C880273A45B}"/>
              </a:ext>
            </a:extLst>
          </p:cNvPr>
          <p:cNvSpPr>
            <a:spLocks noGrp="1"/>
          </p:cNvSpPr>
          <p:nvPr>
            <p:ph type="dt" sz="half" idx="10"/>
          </p:nvPr>
        </p:nvSpPr>
        <p:spPr/>
        <p:txBody>
          <a:bodyPr/>
          <a:lstStyle/>
          <a:p>
            <a:endParaRPr lang="en-US" kern="0"/>
          </a:p>
        </p:txBody>
      </p:sp>
      <p:sp>
        <p:nvSpPr>
          <p:cNvPr id="24" name="Footer Placeholder 23">
            <a:extLst>
              <a:ext uri="{FF2B5EF4-FFF2-40B4-BE49-F238E27FC236}">
                <a16:creationId xmlns:a16="http://schemas.microsoft.com/office/drawing/2014/main" id="{30155BEB-5BBF-4C57-A00D-42FF35BCAD7E}"/>
              </a:ext>
            </a:extLst>
          </p:cNvPr>
          <p:cNvSpPr>
            <a:spLocks noGrp="1"/>
          </p:cNvSpPr>
          <p:nvPr>
            <p:ph type="ftr" sz="quarter" idx="11"/>
          </p:nvPr>
        </p:nvSpPr>
        <p:spPr/>
        <p:txBody>
          <a:bodyPr/>
          <a:lstStyle/>
          <a:p>
            <a:endParaRPr lang="en-US" kern="0"/>
          </a:p>
        </p:txBody>
      </p:sp>
      <p:sp>
        <p:nvSpPr>
          <p:cNvPr id="25" name="Slide Number Placeholder 24">
            <a:extLst>
              <a:ext uri="{FF2B5EF4-FFF2-40B4-BE49-F238E27FC236}">
                <a16:creationId xmlns:a16="http://schemas.microsoft.com/office/drawing/2014/main" id="{87FEEA82-8D80-4F0F-BC30-29D3B7D4A903}"/>
              </a:ext>
            </a:extLst>
          </p:cNvPr>
          <p:cNvSpPr>
            <a:spLocks noGrp="1"/>
          </p:cNvSpPr>
          <p:nvPr>
            <p:ph type="sldNum" sz="quarter" idx="12"/>
          </p:nvPr>
        </p:nvSpPr>
        <p:spPr>
          <a:xfrm>
            <a:off x="11695059" y="0"/>
            <a:ext cx="429209" cy="304800"/>
          </a:xfrm>
        </p:spPr>
        <p:txBody>
          <a:bodyPr/>
          <a:lstStyle>
            <a:lvl1pPr>
              <a:defRPr baseline="0">
                <a:solidFill>
                  <a:schemeClr val="tx1"/>
                </a:solidFill>
              </a:defRPr>
            </a:lvl1pPr>
          </a:lstStyle>
          <a:p>
            <a:fld id="{C96BFBF5-82B5-4BCD-A303-FA9612817134}" type="slidenum">
              <a:rPr lang="en-US" kern="0" smtClean="0"/>
              <a:pPr/>
              <a:t>‹#›</a:t>
            </a:fld>
            <a:endParaRPr lang="en-US" kern="0"/>
          </a:p>
        </p:txBody>
      </p:sp>
      <p:sp>
        <p:nvSpPr>
          <p:cNvPr id="2" name="Rectangle 1">
            <a:extLst>
              <a:ext uri="{FF2B5EF4-FFF2-40B4-BE49-F238E27FC236}">
                <a16:creationId xmlns:a16="http://schemas.microsoft.com/office/drawing/2014/main" id="{2B041D99-9B8E-4BFE-BD6A-37F6C2A65DDC}"/>
              </a:ext>
            </a:extLst>
          </p:cNvPr>
          <p:cNvSpPr/>
          <p:nvPr userDrawn="1"/>
        </p:nvSpPr>
        <p:spPr>
          <a:xfrm>
            <a:off x="1" y="0"/>
            <a:ext cx="12192000" cy="68580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95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6BFBF5-82B5-4BCD-A303-FA9612817134}" type="slidenum">
              <a:rPr lang="en-US" smtClean="0"/>
              <a:t>‹#›</a:t>
            </a:fld>
            <a:endParaRPr lang="en-US"/>
          </a:p>
        </p:txBody>
      </p:sp>
      <p:sp>
        <p:nvSpPr>
          <p:cNvPr id="6" name="Rectangle 5"/>
          <p:cNvSpPr/>
          <p:nvPr userDrawn="1"/>
        </p:nvSpPr>
        <p:spPr>
          <a:xfrm>
            <a:off x="0" y="0"/>
            <a:ext cx="12192000" cy="304800"/>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3010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30000">
              <a:schemeClr val="accent2">
                <a:lumMod val="97000"/>
                <a:lumOff val="3000"/>
              </a:schemeClr>
            </a:gs>
            <a:gs pos="74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810000"/>
            <a:ext cx="10972800" cy="1828800"/>
          </a:xfrm>
          <a:ln>
            <a:noFill/>
          </a:ln>
        </p:spPr>
        <p:txBody>
          <a:bodyPr/>
          <a:lstStyle>
            <a:lvl1pPr>
              <a:defRPr sz="2000" baseline="0">
                <a:solidFill>
                  <a:schemeClr val="bg1"/>
                </a:solidFill>
              </a:defRPr>
            </a:lvl1pPr>
          </a:lstStyle>
          <a:p>
            <a:r>
              <a:rPr lang="en-US"/>
              <a:t>Carol Portman, President</a:t>
            </a:r>
            <a:br>
              <a:rPr lang="en-US"/>
            </a:br>
            <a:r>
              <a:rPr lang="en-US"/>
              <a:t>Taxpayers’ Federation of Illinois</a:t>
            </a:r>
            <a:br>
              <a:rPr lang="en-US"/>
            </a:br>
            <a:r>
              <a:rPr lang="en-US"/>
              <a:t>carol@iltaxwatch.org</a:t>
            </a:r>
            <a:br>
              <a:rPr lang="en-US"/>
            </a:br>
            <a:r>
              <a:rPr lang="en-US"/>
              <a:t>mobile:  312-310-3145</a:t>
            </a:r>
          </a:p>
        </p:txBody>
      </p:sp>
    </p:spTree>
    <p:extLst>
      <p:ext uri="{BB962C8B-B14F-4D97-AF65-F5344CB8AC3E}">
        <p14:creationId xmlns:p14="http://schemas.microsoft.com/office/powerpoint/2010/main" val="235047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Custom Layout">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810000"/>
            <a:ext cx="10972800" cy="1828800"/>
          </a:xfrm>
          <a:ln>
            <a:noFill/>
          </a:ln>
        </p:spPr>
        <p:txBody>
          <a:bodyPr/>
          <a:lstStyle>
            <a:lvl1pPr>
              <a:defRPr sz="2000" baseline="0">
                <a:solidFill>
                  <a:schemeClr val="bg1"/>
                </a:solidFill>
              </a:defRPr>
            </a:lvl1pPr>
          </a:lstStyle>
          <a:p>
            <a:r>
              <a:rPr lang="en-US"/>
              <a:t>Carol Portman, President</a:t>
            </a:r>
            <a:br>
              <a:rPr lang="en-US"/>
            </a:br>
            <a:r>
              <a:rPr lang="en-US"/>
              <a:t>Taxpayers’ Federation of Illinois</a:t>
            </a:r>
            <a:br>
              <a:rPr lang="en-US"/>
            </a:br>
            <a:r>
              <a:rPr lang="en-US"/>
              <a:t>carol@iltaxwatch.org</a:t>
            </a:r>
            <a:br>
              <a:rPr lang="en-US"/>
            </a:br>
            <a:r>
              <a:rPr lang="en-US"/>
              <a:t>mobile:  312-310-3145</a:t>
            </a:r>
          </a:p>
        </p:txBody>
      </p:sp>
    </p:spTree>
    <p:extLst>
      <p:ext uri="{BB962C8B-B14F-4D97-AF65-F5344CB8AC3E}">
        <p14:creationId xmlns:p14="http://schemas.microsoft.com/office/powerpoint/2010/main" val="2704837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ustom Layout">
    <p:bg>
      <p:bgPr>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810000"/>
            <a:ext cx="10972800" cy="1828800"/>
          </a:xfrm>
          <a:ln>
            <a:noFill/>
          </a:ln>
        </p:spPr>
        <p:txBody>
          <a:bodyPr/>
          <a:lstStyle>
            <a:lvl1pPr>
              <a:defRPr sz="2000" baseline="0">
                <a:solidFill>
                  <a:schemeClr val="bg1"/>
                </a:solidFill>
              </a:defRPr>
            </a:lvl1pPr>
          </a:lstStyle>
          <a:p>
            <a:r>
              <a:rPr lang="en-US"/>
              <a:t>Carol Portman, President</a:t>
            </a:r>
            <a:br>
              <a:rPr lang="en-US"/>
            </a:br>
            <a:r>
              <a:rPr lang="en-US"/>
              <a:t>Taxpayers’ Federation of Illinois</a:t>
            </a:r>
            <a:br>
              <a:rPr lang="en-US"/>
            </a:br>
            <a:r>
              <a:rPr lang="en-US"/>
              <a:t>carol@iltaxwatch.org</a:t>
            </a:r>
            <a:br>
              <a:rPr lang="en-US"/>
            </a:br>
            <a:r>
              <a:rPr lang="en-US"/>
              <a:t>mobile:  312-310-3145</a:t>
            </a:r>
          </a:p>
        </p:txBody>
      </p:sp>
    </p:spTree>
    <p:extLst>
      <p:ext uri="{BB962C8B-B14F-4D97-AF65-F5344CB8AC3E}">
        <p14:creationId xmlns:p14="http://schemas.microsoft.com/office/powerpoint/2010/main" val="27625216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kern="0"/>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kern="0"/>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6BFBF5-82B5-4BCD-A303-FA9612817134}" type="slidenum">
              <a:rPr lang="en-US" kern="0" smtClean="0"/>
              <a:pPr/>
              <a:t>‹#›</a:t>
            </a:fld>
            <a:endParaRPr lang="en-US" kern="0"/>
          </a:p>
        </p:txBody>
      </p:sp>
    </p:spTree>
    <p:extLst>
      <p:ext uri="{BB962C8B-B14F-4D97-AF65-F5344CB8AC3E}">
        <p14:creationId xmlns:p14="http://schemas.microsoft.com/office/powerpoint/2010/main" val="3122301169"/>
      </p:ext>
    </p:extLst>
  </p:cSld>
  <p:clrMap bg1="lt1" tx1="dk1" bg2="lt2" tx2="dk2" accent1="accent1" accent2="accent2" accent3="accent3" accent4="accent4" accent5="accent5" accent6="accent6" hlink="hlink" folHlink="folHlink"/>
  <p:sldLayoutIdLst>
    <p:sldLayoutId id="2147483667" r:id="rId1"/>
    <p:sldLayoutId id="2147483663" r:id="rId2"/>
    <p:sldLayoutId id="2147483664" r:id="rId3"/>
    <p:sldLayoutId id="2147483666" r:id="rId4"/>
    <p:sldLayoutId id="2147483680" r:id="rId5"/>
    <p:sldLayoutId id="2147483745" r:id="rId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tax.illinois.gov/content/dam/soi/en/web/tax/research/publications/documents/localgovernment/ptax-60.pdf" TargetMode="External"/><Relationship Id="rId2" Type="http://schemas.openxmlformats.org/officeDocument/2006/relationships/hyperlink" Target="https://tax.illinois.gov/content/dam/soi/en/web/tax/research/publications/documents/localgovernment/ptax1080.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069081" y="2130428"/>
            <a:ext cx="7208522" cy="2924981"/>
          </a:xfrm>
        </p:spPr>
        <p:txBody>
          <a:bodyPr>
            <a:normAutofit fontScale="90000"/>
          </a:bodyPr>
          <a:lstStyle/>
          <a:p>
            <a:r>
              <a:rPr lang="en-US" sz="4800" dirty="0"/>
              <a:t>PTELL and the Morass that is the Illinois Property Tax System</a:t>
            </a:r>
            <a:br>
              <a:rPr lang="en-US" dirty="0"/>
            </a:br>
            <a:r>
              <a:rPr lang="en-US" sz="3100" dirty="0"/>
              <a:t>Association of Community Mental Health Authorities of Illinois</a:t>
            </a:r>
            <a:br>
              <a:rPr lang="en-US" dirty="0"/>
            </a:br>
            <a:r>
              <a:rPr lang="en-US" sz="3100" dirty="0"/>
              <a:t>April 13, 2023 @ 1:00 pm</a:t>
            </a:r>
          </a:p>
        </p:txBody>
      </p:sp>
    </p:spTree>
    <p:extLst>
      <p:ext uri="{BB962C8B-B14F-4D97-AF65-F5344CB8AC3E}">
        <p14:creationId xmlns:p14="http://schemas.microsoft.com/office/powerpoint/2010/main" val="4107226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040613-0FF3-4C82-8A08-630F13EF3064}"/>
              </a:ext>
            </a:extLst>
          </p:cNvPr>
          <p:cNvSpPr>
            <a:spLocks noGrp="1"/>
          </p:cNvSpPr>
          <p:nvPr>
            <p:ph idx="1"/>
          </p:nvPr>
        </p:nvSpPr>
        <p:spPr>
          <a:xfrm>
            <a:off x="609600" y="1600203"/>
            <a:ext cx="9997440" cy="4525963"/>
          </a:xfrm>
        </p:spPr>
        <p:txBody>
          <a:bodyPr>
            <a:normAutofit/>
          </a:bodyPr>
          <a:lstStyle/>
          <a:p>
            <a:pPr marL="0" indent="0">
              <a:buNone/>
            </a:pPr>
            <a:r>
              <a:rPr lang="en-US" sz="2400" dirty="0"/>
              <a:t>The Taxpayers’ Federation of Illinois supports sound tax policy and fiscal practices that encourage economic growth in Illinois. The Federation evaluates Illinois’ overall state and local tax structure and individual tax provisions using the following guideposts:</a:t>
            </a:r>
          </a:p>
          <a:p>
            <a:r>
              <a:rPr lang="en-US" sz="2400" dirty="0"/>
              <a:t>Adequacy</a:t>
            </a:r>
          </a:p>
          <a:p>
            <a:r>
              <a:rPr lang="en-US" sz="2400" dirty="0"/>
              <a:t>Stability/Predictability</a:t>
            </a:r>
          </a:p>
          <a:p>
            <a:r>
              <a:rPr lang="en-US" sz="2400" dirty="0"/>
              <a:t>Equity/Fairness</a:t>
            </a:r>
          </a:p>
          <a:p>
            <a:r>
              <a:rPr lang="en-US" sz="2400" dirty="0"/>
              <a:t>Collectability/Transparency/Simplicity</a:t>
            </a:r>
          </a:p>
          <a:p>
            <a:r>
              <a:rPr lang="en-US" sz="2400" dirty="0"/>
              <a:t>Efficiency</a:t>
            </a:r>
          </a:p>
        </p:txBody>
      </p:sp>
      <p:sp>
        <p:nvSpPr>
          <p:cNvPr id="3" name="Title 2">
            <a:extLst>
              <a:ext uri="{FF2B5EF4-FFF2-40B4-BE49-F238E27FC236}">
                <a16:creationId xmlns:a16="http://schemas.microsoft.com/office/drawing/2014/main" id="{655C8DBD-CDB5-4F9D-A40E-C78B3A8A4BDE}"/>
              </a:ext>
            </a:extLst>
          </p:cNvPr>
          <p:cNvSpPr>
            <a:spLocks noGrp="1"/>
          </p:cNvSpPr>
          <p:nvPr>
            <p:ph type="title"/>
          </p:nvPr>
        </p:nvSpPr>
        <p:spPr/>
        <p:txBody>
          <a:bodyPr/>
          <a:lstStyle/>
          <a:p>
            <a:r>
              <a:rPr lang="en-US" dirty="0"/>
              <a:t>Who is TFI?</a:t>
            </a:r>
          </a:p>
        </p:txBody>
      </p:sp>
      <p:sp>
        <p:nvSpPr>
          <p:cNvPr id="4" name="Slide Number Placeholder 3">
            <a:extLst>
              <a:ext uri="{FF2B5EF4-FFF2-40B4-BE49-F238E27FC236}">
                <a16:creationId xmlns:a16="http://schemas.microsoft.com/office/drawing/2014/main" id="{EF0D56E0-F037-43BC-B9D9-B69467326F6E}"/>
              </a:ext>
            </a:extLst>
          </p:cNvPr>
          <p:cNvSpPr>
            <a:spLocks noGrp="1"/>
          </p:cNvSpPr>
          <p:nvPr>
            <p:ph type="sldNum" sz="quarter" idx="12"/>
          </p:nvPr>
        </p:nvSpPr>
        <p:spPr/>
        <p:txBody>
          <a:bodyPr/>
          <a:lstStyle/>
          <a:p>
            <a:fld id="{C96BFBF5-82B5-4BCD-A303-FA9612817134}" type="slidenum">
              <a:rPr lang="en-US" kern="0" smtClean="0"/>
              <a:pPr/>
              <a:t>2</a:t>
            </a:fld>
            <a:endParaRPr lang="en-US" kern="0"/>
          </a:p>
        </p:txBody>
      </p:sp>
    </p:spTree>
    <p:extLst>
      <p:ext uri="{BB962C8B-B14F-4D97-AF65-F5344CB8AC3E}">
        <p14:creationId xmlns:p14="http://schemas.microsoft.com/office/powerpoint/2010/main" val="181895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57F75D-18C5-ED06-8252-7EE2127D6E29}"/>
              </a:ext>
            </a:extLst>
          </p:cNvPr>
          <p:cNvSpPr>
            <a:spLocks noGrp="1"/>
          </p:cNvSpPr>
          <p:nvPr>
            <p:ph idx="1"/>
          </p:nvPr>
        </p:nvSpPr>
        <p:spPr/>
        <p:txBody>
          <a:bodyPr/>
          <a:lstStyle/>
          <a:p>
            <a:pPr marL="514350" indent="-514350">
              <a:buFont typeface="+mj-lt"/>
              <a:buAutoNum type="arabicPeriod"/>
            </a:pPr>
            <a:r>
              <a:rPr lang="en-US" dirty="0"/>
              <a:t>Overview of the Property Tax System</a:t>
            </a:r>
          </a:p>
          <a:p>
            <a:pPr marL="514350" indent="-514350">
              <a:buFont typeface="+mj-lt"/>
              <a:buAutoNum type="arabicPeriod"/>
            </a:pPr>
            <a:r>
              <a:rPr lang="en-US" dirty="0"/>
              <a:t>PTELL</a:t>
            </a:r>
          </a:p>
          <a:p>
            <a:pPr marL="514350" indent="-514350">
              <a:buFont typeface="+mj-lt"/>
              <a:buAutoNum type="arabicPeriod"/>
            </a:pPr>
            <a:r>
              <a:rPr lang="en-US" dirty="0"/>
              <a:t>Questions?</a:t>
            </a:r>
          </a:p>
        </p:txBody>
      </p:sp>
      <p:sp>
        <p:nvSpPr>
          <p:cNvPr id="3" name="Title 2">
            <a:extLst>
              <a:ext uri="{FF2B5EF4-FFF2-40B4-BE49-F238E27FC236}">
                <a16:creationId xmlns:a16="http://schemas.microsoft.com/office/drawing/2014/main" id="{F65DAF35-BEEF-59D5-A05B-01F633493B12}"/>
              </a:ext>
            </a:extLst>
          </p:cNvPr>
          <p:cNvSpPr>
            <a:spLocks noGrp="1"/>
          </p:cNvSpPr>
          <p:nvPr>
            <p:ph type="title"/>
          </p:nvPr>
        </p:nvSpPr>
        <p:spPr/>
        <p:txBody>
          <a:bodyPr/>
          <a:lstStyle/>
          <a:p>
            <a:r>
              <a:rPr lang="en-US" dirty="0"/>
              <a:t>Agenda</a:t>
            </a:r>
          </a:p>
        </p:txBody>
      </p:sp>
      <p:sp>
        <p:nvSpPr>
          <p:cNvPr id="4" name="Slide Number Placeholder 3">
            <a:extLst>
              <a:ext uri="{FF2B5EF4-FFF2-40B4-BE49-F238E27FC236}">
                <a16:creationId xmlns:a16="http://schemas.microsoft.com/office/drawing/2014/main" id="{C27B7775-92F1-D00D-2CC3-5AF4304E2252}"/>
              </a:ext>
            </a:extLst>
          </p:cNvPr>
          <p:cNvSpPr>
            <a:spLocks noGrp="1"/>
          </p:cNvSpPr>
          <p:nvPr>
            <p:ph type="sldNum" sz="quarter" idx="12"/>
          </p:nvPr>
        </p:nvSpPr>
        <p:spPr/>
        <p:txBody>
          <a:bodyPr/>
          <a:lstStyle/>
          <a:p>
            <a:fld id="{C96BFBF5-82B5-4BCD-A303-FA9612817134}" type="slidenum">
              <a:rPr lang="en-US" kern="0" smtClean="0"/>
              <a:pPr/>
              <a:t>3</a:t>
            </a:fld>
            <a:endParaRPr lang="en-US" kern="0"/>
          </a:p>
        </p:txBody>
      </p:sp>
    </p:spTree>
    <p:extLst>
      <p:ext uri="{BB962C8B-B14F-4D97-AF65-F5344CB8AC3E}">
        <p14:creationId xmlns:p14="http://schemas.microsoft.com/office/powerpoint/2010/main" val="1390193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221D76-5317-BB32-A7D2-D85C71967B4E}"/>
              </a:ext>
            </a:extLst>
          </p:cNvPr>
          <p:cNvSpPr>
            <a:spLocks noGrp="1"/>
          </p:cNvSpPr>
          <p:nvPr>
            <p:ph type="title"/>
          </p:nvPr>
        </p:nvSpPr>
        <p:spPr/>
        <p:txBody>
          <a:bodyPr/>
          <a:lstStyle/>
          <a:p>
            <a:r>
              <a:rPr lang="en-US" dirty="0"/>
              <a:t>Revenue Generated by Tax Type in 2022</a:t>
            </a:r>
          </a:p>
        </p:txBody>
      </p:sp>
      <p:sp>
        <p:nvSpPr>
          <p:cNvPr id="4" name="Slide Number Placeholder 3">
            <a:extLst>
              <a:ext uri="{FF2B5EF4-FFF2-40B4-BE49-F238E27FC236}">
                <a16:creationId xmlns:a16="http://schemas.microsoft.com/office/drawing/2014/main" id="{681063F3-C0A9-2DE5-E5E2-560839FE7612}"/>
              </a:ext>
            </a:extLst>
          </p:cNvPr>
          <p:cNvSpPr>
            <a:spLocks noGrp="1"/>
          </p:cNvSpPr>
          <p:nvPr>
            <p:ph type="sldNum" sz="quarter" idx="12"/>
          </p:nvPr>
        </p:nvSpPr>
        <p:spPr/>
        <p:txBody>
          <a:bodyPr/>
          <a:lstStyle/>
          <a:p>
            <a:fld id="{C96BFBF5-82B5-4BCD-A303-FA9612817134}" type="slidenum">
              <a:rPr lang="en-US" kern="0" smtClean="0"/>
              <a:pPr/>
              <a:t>4</a:t>
            </a:fld>
            <a:endParaRPr lang="en-US" kern="0"/>
          </a:p>
        </p:txBody>
      </p:sp>
      <p:graphicFrame>
        <p:nvGraphicFramePr>
          <p:cNvPr id="5" name="Content Placeholder 4">
            <a:extLst>
              <a:ext uri="{FF2B5EF4-FFF2-40B4-BE49-F238E27FC236}">
                <a16:creationId xmlns:a16="http://schemas.microsoft.com/office/drawing/2014/main" id="{0C25B2D1-8FDF-A114-C9EC-5F33D8497809}"/>
              </a:ext>
            </a:extLst>
          </p:cNvPr>
          <p:cNvGraphicFramePr>
            <a:graphicFrameLocks noGrp="1"/>
          </p:cNvGraphicFramePr>
          <p:nvPr>
            <p:ph idx="1"/>
            <p:extLst>
              <p:ext uri="{D42A27DB-BD31-4B8C-83A1-F6EECF244321}">
                <p14:modId xmlns:p14="http://schemas.microsoft.com/office/powerpoint/2010/main" val="873791989"/>
              </p:ext>
            </p:extLst>
          </p:nvPr>
        </p:nvGraphicFramePr>
        <p:xfrm>
          <a:off x="609600" y="1600200"/>
          <a:ext cx="109728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9828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39957B-C56E-F3F3-EFFB-314B48BD84AD}"/>
              </a:ext>
            </a:extLst>
          </p:cNvPr>
          <p:cNvSpPr>
            <a:spLocks noGrp="1"/>
          </p:cNvSpPr>
          <p:nvPr>
            <p:ph type="title"/>
          </p:nvPr>
        </p:nvSpPr>
        <p:spPr/>
        <p:txBody>
          <a:bodyPr/>
          <a:lstStyle/>
          <a:p>
            <a:r>
              <a:rPr lang="en-US" dirty="0"/>
              <a:t>Where Do Property Taxes Go?</a:t>
            </a:r>
          </a:p>
        </p:txBody>
      </p:sp>
      <p:sp>
        <p:nvSpPr>
          <p:cNvPr id="4" name="Slide Number Placeholder 3">
            <a:extLst>
              <a:ext uri="{FF2B5EF4-FFF2-40B4-BE49-F238E27FC236}">
                <a16:creationId xmlns:a16="http://schemas.microsoft.com/office/drawing/2014/main" id="{FAB36404-AA96-8488-4863-C9C624C42468}"/>
              </a:ext>
            </a:extLst>
          </p:cNvPr>
          <p:cNvSpPr>
            <a:spLocks noGrp="1"/>
          </p:cNvSpPr>
          <p:nvPr>
            <p:ph type="sldNum" sz="quarter" idx="12"/>
          </p:nvPr>
        </p:nvSpPr>
        <p:spPr/>
        <p:txBody>
          <a:bodyPr/>
          <a:lstStyle/>
          <a:p>
            <a:fld id="{C96BFBF5-82B5-4BCD-A303-FA9612817134}" type="slidenum">
              <a:rPr lang="en-US" kern="0" smtClean="0"/>
              <a:pPr/>
              <a:t>5</a:t>
            </a:fld>
            <a:endParaRPr lang="en-US" kern="0"/>
          </a:p>
        </p:txBody>
      </p:sp>
      <p:graphicFrame>
        <p:nvGraphicFramePr>
          <p:cNvPr id="5" name="Content Placeholder 4">
            <a:extLst>
              <a:ext uri="{FF2B5EF4-FFF2-40B4-BE49-F238E27FC236}">
                <a16:creationId xmlns:a16="http://schemas.microsoft.com/office/drawing/2014/main" id="{66AA6A09-5DD5-A275-0B89-F4253C1C28FF}"/>
              </a:ext>
            </a:extLst>
          </p:cNvPr>
          <p:cNvGraphicFramePr>
            <a:graphicFrameLocks noGrp="1"/>
          </p:cNvGraphicFramePr>
          <p:nvPr>
            <p:ph idx="1"/>
            <p:extLst>
              <p:ext uri="{D42A27DB-BD31-4B8C-83A1-F6EECF244321}">
                <p14:modId xmlns:p14="http://schemas.microsoft.com/office/powerpoint/2010/main" val="3863609320"/>
              </p:ext>
            </p:extLst>
          </p:nvPr>
        </p:nvGraphicFramePr>
        <p:xfrm>
          <a:off x="1" y="1417638"/>
          <a:ext cx="6095999" cy="49740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2430EAEE-0D49-7E1A-9F20-76E0A3B62666}"/>
              </a:ext>
            </a:extLst>
          </p:cNvPr>
          <p:cNvGraphicFramePr>
            <a:graphicFrameLocks noGrp="1"/>
          </p:cNvGraphicFramePr>
          <p:nvPr>
            <p:extLst>
              <p:ext uri="{D42A27DB-BD31-4B8C-83A1-F6EECF244321}">
                <p14:modId xmlns:p14="http://schemas.microsoft.com/office/powerpoint/2010/main" val="3141489655"/>
              </p:ext>
            </p:extLst>
          </p:nvPr>
        </p:nvGraphicFramePr>
        <p:xfrm>
          <a:off x="6096000" y="1417638"/>
          <a:ext cx="6096000" cy="4974018"/>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8">
            <a:extLst>
              <a:ext uri="{FF2B5EF4-FFF2-40B4-BE49-F238E27FC236}">
                <a16:creationId xmlns:a16="http://schemas.microsoft.com/office/drawing/2014/main" id="{71B4FD1C-7B7C-90C7-CBB1-2817B51DB63D}"/>
              </a:ext>
            </a:extLst>
          </p:cNvPr>
          <p:cNvPicPr>
            <a:picLocks noChangeAspect="1"/>
          </p:cNvPicPr>
          <p:nvPr/>
        </p:nvPicPr>
        <p:blipFill>
          <a:blip r:embed="rId5"/>
          <a:stretch>
            <a:fillRect/>
          </a:stretch>
        </p:blipFill>
        <p:spPr>
          <a:xfrm>
            <a:off x="3779018" y="5980176"/>
            <a:ext cx="4194429" cy="692659"/>
          </a:xfrm>
          <a:prstGeom prst="rect">
            <a:avLst/>
          </a:prstGeom>
        </p:spPr>
      </p:pic>
    </p:spTree>
    <p:extLst>
      <p:ext uri="{BB962C8B-B14F-4D97-AF65-F5344CB8AC3E}">
        <p14:creationId xmlns:p14="http://schemas.microsoft.com/office/powerpoint/2010/main" val="2260449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170EC3-03E1-0488-EEE7-0B2838B33A0D}"/>
              </a:ext>
            </a:extLst>
          </p:cNvPr>
          <p:cNvSpPr>
            <a:spLocks noGrp="1"/>
          </p:cNvSpPr>
          <p:nvPr>
            <p:ph type="title"/>
          </p:nvPr>
        </p:nvSpPr>
        <p:spPr/>
        <p:txBody>
          <a:bodyPr/>
          <a:lstStyle/>
          <a:p>
            <a:r>
              <a:rPr lang="en-US" dirty="0"/>
              <a:t>Total Property Values</a:t>
            </a:r>
          </a:p>
        </p:txBody>
      </p:sp>
      <p:sp>
        <p:nvSpPr>
          <p:cNvPr id="4" name="Slide Number Placeholder 3">
            <a:extLst>
              <a:ext uri="{FF2B5EF4-FFF2-40B4-BE49-F238E27FC236}">
                <a16:creationId xmlns:a16="http://schemas.microsoft.com/office/drawing/2014/main" id="{FB84192D-811D-AF9E-C189-AFA637D52F8A}"/>
              </a:ext>
            </a:extLst>
          </p:cNvPr>
          <p:cNvSpPr>
            <a:spLocks noGrp="1"/>
          </p:cNvSpPr>
          <p:nvPr>
            <p:ph type="sldNum" sz="quarter" idx="12"/>
          </p:nvPr>
        </p:nvSpPr>
        <p:spPr/>
        <p:txBody>
          <a:bodyPr/>
          <a:lstStyle/>
          <a:p>
            <a:fld id="{C96BFBF5-82B5-4BCD-A303-FA9612817134}" type="slidenum">
              <a:rPr lang="en-US" kern="0" smtClean="0"/>
              <a:pPr/>
              <a:t>6</a:t>
            </a:fld>
            <a:endParaRPr lang="en-US" kern="0"/>
          </a:p>
        </p:txBody>
      </p:sp>
      <p:graphicFrame>
        <p:nvGraphicFramePr>
          <p:cNvPr id="8" name="Content Placeholder 7">
            <a:extLst>
              <a:ext uri="{FF2B5EF4-FFF2-40B4-BE49-F238E27FC236}">
                <a16:creationId xmlns:a16="http://schemas.microsoft.com/office/drawing/2014/main" id="{00FE9729-7E47-8984-DCA2-6AE067CB8293}"/>
              </a:ext>
            </a:extLst>
          </p:cNvPr>
          <p:cNvGraphicFramePr>
            <a:graphicFrameLocks noGrp="1"/>
          </p:cNvGraphicFramePr>
          <p:nvPr>
            <p:ph idx="1"/>
            <p:extLst>
              <p:ext uri="{D42A27DB-BD31-4B8C-83A1-F6EECF244321}">
                <p14:modId xmlns:p14="http://schemas.microsoft.com/office/powerpoint/2010/main" val="3141773655"/>
              </p:ext>
            </p:extLst>
          </p:nvPr>
        </p:nvGraphicFramePr>
        <p:xfrm>
          <a:off x="0" y="1417638"/>
          <a:ext cx="10661904" cy="544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9439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8593D7-37DB-F8E0-9912-3FDDFEB7987D}"/>
              </a:ext>
            </a:extLst>
          </p:cNvPr>
          <p:cNvSpPr>
            <a:spLocks noGrp="1"/>
          </p:cNvSpPr>
          <p:nvPr>
            <p:ph type="title"/>
          </p:nvPr>
        </p:nvSpPr>
        <p:spPr/>
        <p:txBody>
          <a:bodyPr/>
          <a:lstStyle/>
          <a:p>
            <a:r>
              <a:rPr lang="en-US" dirty="0"/>
              <a:t>Total Property Taxes</a:t>
            </a:r>
          </a:p>
        </p:txBody>
      </p:sp>
      <p:sp>
        <p:nvSpPr>
          <p:cNvPr id="4" name="Slide Number Placeholder 3">
            <a:extLst>
              <a:ext uri="{FF2B5EF4-FFF2-40B4-BE49-F238E27FC236}">
                <a16:creationId xmlns:a16="http://schemas.microsoft.com/office/drawing/2014/main" id="{F6831DE0-9E61-39E1-C328-1FA254811FD8}"/>
              </a:ext>
            </a:extLst>
          </p:cNvPr>
          <p:cNvSpPr>
            <a:spLocks noGrp="1"/>
          </p:cNvSpPr>
          <p:nvPr>
            <p:ph type="sldNum" sz="quarter" idx="12"/>
          </p:nvPr>
        </p:nvSpPr>
        <p:spPr/>
        <p:txBody>
          <a:bodyPr/>
          <a:lstStyle/>
          <a:p>
            <a:fld id="{C96BFBF5-82B5-4BCD-A303-FA9612817134}" type="slidenum">
              <a:rPr lang="en-US" kern="0" smtClean="0"/>
              <a:pPr/>
              <a:t>7</a:t>
            </a:fld>
            <a:endParaRPr lang="en-US" kern="0"/>
          </a:p>
        </p:txBody>
      </p:sp>
      <p:graphicFrame>
        <p:nvGraphicFramePr>
          <p:cNvPr id="6" name="Content Placeholder 5">
            <a:extLst>
              <a:ext uri="{FF2B5EF4-FFF2-40B4-BE49-F238E27FC236}">
                <a16:creationId xmlns:a16="http://schemas.microsoft.com/office/drawing/2014/main" id="{75A3016A-FA8C-5A32-F439-9C7A691393DA}"/>
              </a:ext>
            </a:extLst>
          </p:cNvPr>
          <p:cNvGraphicFramePr>
            <a:graphicFrameLocks noGrp="1"/>
          </p:cNvGraphicFramePr>
          <p:nvPr>
            <p:ph idx="1"/>
            <p:extLst>
              <p:ext uri="{D42A27DB-BD31-4B8C-83A1-F6EECF244321}">
                <p14:modId xmlns:p14="http://schemas.microsoft.com/office/powerpoint/2010/main" val="1245184854"/>
              </p:ext>
            </p:extLst>
          </p:nvPr>
        </p:nvGraphicFramePr>
        <p:xfrm>
          <a:off x="0" y="1417638"/>
          <a:ext cx="10661904" cy="544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792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83A6CB-275C-B579-ED23-72E732EA9374}"/>
              </a:ext>
            </a:extLst>
          </p:cNvPr>
          <p:cNvSpPr>
            <a:spLocks noGrp="1"/>
          </p:cNvSpPr>
          <p:nvPr>
            <p:ph type="title"/>
          </p:nvPr>
        </p:nvSpPr>
        <p:spPr/>
        <p:txBody>
          <a:bodyPr/>
          <a:lstStyle/>
          <a:p>
            <a:r>
              <a:rPr lang="en-US" dirty="0"/>
              <a:t>Property Tax Rate Over Time</a:t>
            </a:r>
          </a:p>
        </p:txBody>
      </p:sp>
      <p:sp>
        <p:nvSpPr>
          <p:cNvPr id="4" name="Slide Number Placeholder 3">
            <a:extLst>
              <a:ext uri="{FF2B5EF4-FFF2-40B4-BE49-F238E27FC236}">
                <a16:creationId xmlns:a16="http://schemas.microsoft.com/office/drawing/2014/main" id="{BECB9628-BE5E-A42B-9E17-EF52799767F5}"/>
              </a:ext>
            </a:extLst>
          </p:cNvPr>
          <p:cNvSpPr>
            <a:spLocks noGrp="1"/>
          </p:cNvSpPr>
          <p:nvPr>
            <p:ph type="sldNum" sz="quarter" idx="12"/>
          </p:nvPr>
        </p:nvSpPr>
        <p:spPr/>
        <p:txBody>
          <a:bodyPr/>
          <a:lstStyle/>
          <a:p>
            <a:fld id="{C96BFBF5-82B5-4BCD-A303-FA9612817134}" type="slidenum">
              <a:rPr lang="en-US" kern="0" smtClean="0"/>
              <a:pPr/>
              <a:t>8</a:t>
            </a:fld>
            <a:endParaRPr lang="en-US" kern="0"/>
          </a:p>
        </p:txBody>
      </p:sp>
      <p:graphicFrame>
        <p:nvGraphicFramePr>
          <p:cNvPr id="11" name="Content Placeholder 10">
            <a:extLst>
              <a:ext uri="{FF2B5EF4-FFF2-40B4-BE49-F238E27FC236}">
                <a16:creationId xmlns:a16="http://schemas.microsoft.com/office/drawing/2014/main" id="{64FA24AC-6165-7504-BD1C-3AAE81502CE4}"/>
              </a:ext>
            </a:extLst>
          </p:cNvPr>
          <p:cNvGraphicFramePr>
            <a:graphicFrameLocks noGrp="1"/>
          </p:cNvGraphicFramePr>
          <p:nvPr>
            <p:ph idx="1"/>
            <p:extLst>
              <p:ext uri="{D42A27DB-BD31-4B8C-83A1-F6EECF244321}">
                <p14:modId xmlns:p14="http://schemas.microsoft.com/office/powerpoint/2010/main" val="666486526"/>
              </p:ext>
            </p:extLst>
          </p:nvPr>
        </p:nvGraphicFramePr>
        <p:xfrm>
          <a:off x="0" y="1417638"/>
          <a:ext cx="10671048" cy="544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6341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83A6CB-275C-B579-ED23-72E732EA9374}"/>
              </a:ext>
            </a:extLst>
          </p:cNvPr>
          <p:cNvSpPr>
            <a:spLocks noGrp="1"/>
          </p:cNvSpPr>
          <p:nvPr>
            <p:ph type="title"/>
          </p:nvPr>
        </p:nvSpPr>
        <p:spPr/>
        <p:txBody>
          <a:bodyPr/>
          <a:lstStyle/>
          <a:p>
            <a:r>
              <a:rPr lang="en-US" dirty="0"/>
              <a:t>Effective Property Tax Rate Over Time</a:t>
            </a:r>
          </a:p>
        </p:txBody>
      </p:sp>
      <p:sp>
        <p:nvSpPr>
          <p:cNvPr id="4" name="Slide Number Placeholder 3">
            <a:extLst>
              <a:ext uri="{FF2B5EF4-FFF2-40B4-BE49-F238E27FC236}">
                <a16:creationId xmlns:a16="http://schemas.microsoft.com/office/drawing/2014/main" id="{BECB9628-BE5E-A42B-9E17-EF52799767F5}"/>
              </a:ext>
            </a:extLst>
          </p:cNvPr>
          <p:cNvSpPr>
            <a:spLocks noGrp="1"/>
          </p:cNvSpPr>
          <p:nvPr>
            <p:ph type="sldNum" sz="quarter" idx="12"/>
          </p:nvPr>
        </p:nvSpPr>
        <p:spPr/>
        <p:txBody>
          <a:bodyPr/>
          <a:lstStyle/>
          <a:p>
            <a:fld id="{C96BFBF5-82B5-4BCD-A303-FA9612817134}" type="slidenum">
              <a:rPr lang="en-US" kern="0" smtClean="0"/>
              <a:pPr/>
              <a:t>9</a:t>
            </a:fld>
            <a:endParaRPr lang="en-US" kern="0"/>
          </a:p>
        </p:txBody>
      </p:sp>
      <p:graphicFrame>
        <p:nvGraphicFramePr>
          <p:cNvPr id="8" name="Content Placeholder 7">
            <a:extLst>
              <a:ext uri="{FF2B5EF4-FFF2-40B4-BE49-F238E27FC236}">
                <a16:creationId xmlns:a16="http://schemas.microsoft.com/office/drawing/2014/main" id="{2D16ED41-C01B-CD15-A385-AAE0EF4D3A6D}"/>
              </a:ext>
            </a:extLst>
          </p:cNvPr>
          <p:cNvGraphicFramePr>
            <a:graphicFrameLocks noGrp="1"/>
          </p:cNvGraphicFramePr>
          <p:nvPr>
            <p:ph idx="1"/>
            <p:extLst>
              <p:ext uri="{D42A27DB-BD31-4B8C-83A1-F6EECF244321}">
                <p14:modId xmlns:p14="http://schemas.microsoft.com/office/powerpoint/2010/main" val="769394439"/>
              </p:ext>
            </p:extLst>
          </p:nvPr>
        </p:nvGraphicFramePr>
        <p:xfrm>
          <a:off x="0" y="1417638"/>
          <a:ext cx="10643616" cy="544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4954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387817-C033-744E-EF96-91E3C5F59A24}"/>
              </a:ext>
            </a:extLst>
          </p:cNvPr>
          <p:cNvSpPr>
            <a:spLocks noGrp="1"/>
          </p:cNvSpPr>
          <p:nvPr>
            <p:ph type="title"/>
          </p:nvPr>
        </p:nvSpPr>
        <p:spPr/>
        <p:txBody>
          <a:bodyPr/>
          <a:lstStyle/>
          <a:p>
            <a:r>
              <a:rPr lang="en-US" dirty="0"/>
              <a:t>What is PTELL?</a:t>
            </a:r>
          </a:p>
        </p:txBody>
      </p:sp>
      <p:sp>
        <p:nvSpPr>
          <p:cNvPr id="4" name="Slide Number Placeholder 3">
            <a:extLst>
              <a:ext uri="{FF2B5EF4-FFF2-40B4-BE49-F238E27FC236}">
                <a16:creationId xmlns:a16="http://schemas.microsoft.com/office/drawing/2014/main" id="{8F2268ED-0B81-F2F8-0F34-10407CE86BF9}"/>
              </a:ext>
            </a:extLst>
          </p:cNvPr>
          <p:cNvSpPr>
            <a:spLocks noGrp="1"/>
          </p:cNvSpPr>
          <p:nvPr>
            <p:ph type="sldNum" sz="quarter" idx="12"/>
          </p:nvPr>
        </p:nvSpPr>
        <p:spPr/>
        <p:txBody>
          <a:bodyPr/>
          <a:lstStyle/>
          <a:p>
            <a:fld id="{C96BFBF5-82B5-4BCD-A303-FA9612817134}" type="slidenum">
              <a:rPr lang="en-US" kern="0" smtClean="0"/>
              <a:pPr/>
              <a:t>10</a:t>
            </a:fld>
            <a:endParaRPr lang="en-US" kern="0"/>
          </a:p>
        </p:txBody>
      </p:sp>
      <p:sp>
        <p:nvSpPr>
          <p:cNvPr id="9" name="TextBox 8">
            <a:extLst>
              <a:ext uri="{FF2B5EF4-FFF2-40B4-BE49-F238E27FC236}">
                <a16:creationId xmlns:a16="http://schemas.microsoft.com/office/drawing/2014/main" id="{84C8E907-C016-6226-E193-CA7379ED1177}"/>
              </a:ext>
            </a:extLst>
          </p:cNvPr>
          <p:cNvSpPr txBox="1"/>
          <p:nvPr/>
        </p:nvSpPr>
        <p:spPr>
          <a:xfrm>
            <a:off x="2607332" y="2011996"/>
            <a:ext cx="4137891" cy="861774"/>
          </a:xfrm>
          <a:prstGeom prst="rect">
            <a:avLst/>
          </a:prstGeom>
          <a:noFill/>
        </p:spPr>
        <p:txBody>
          <a:bodyPr wrap="square" rtlCol="0">
            <a:spAutoFit/>
          </a:bodyPr>
          <a:lstStyle/>
          <a:p>
            <a:r>
              <a:rPr lang="en-US" sz="5000" dirty="0" err="1"/>
              <a:t>roperty</a:t>
            </a:r>
            <a:endParaRPr lang="en-US" sz="5000" dirty="0"/>
          </a:p>
        </p:txBody>
      </p:sp>
      <p:sp>
        <p:nvSpPr>
          <p:cNvPr id="11" name="TextBox 10">
            <a:extLst>
              <a:ext uri="{FF2B5EF4-FFF2-40B4-BE49-F238E27FC236}">
                <a16:creationId xmlns:a16="http://schemas.microsoft.com/office/drawing/2014/main" id="{3F93A63C-C0F7-115F-180D-E26AAA0E9CDD}"/>
              </a:ext>
            </a:extLst>
          </p:cNvPr>
          <p:cNvSpPr txBox="1"/>
          <p:nvPr/>
        </p:nvSpPr>
        <p:spPr>
          <a:xfrm>
            <a:off x="2607332" y="2711433"/>
            <a:ext cx="61144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ax</a:t>
            </a:r>
          </a:p>
        </p:txBody>
      </p:sp>
      <p:sp>
        <p:nvSpPr>
          <p:cNvPr id="14" name="TextBox 13">
            <a:extLst>
              <a:ext uri="{FF2B5EF4-FFF2-40B4-BE49-F238E27FC236}">
                <a16:creationId xmlns:a16="http://schemas.microsoft.com/office/drawing/2014/main" id="{8E4BFD32-8740-4698-DAF8-FE3DDCCF44D1}"/>
              </a:ext>
            </a:extLst>
          </p:cNvPr>
          <p:cNvSpPr txBox="1"/>
          <p:nvPr/>
        </p:nvSpPr>
        <p:spPr>
          <a:xfrm>
            <a:off x="2607332" y="3410870"/>
            <a:ext cx="61144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err="1">
                <a:ln>
                  <a:noFill/>
                </a:ln>
                <a:solidFill>
                  <a:prstClr val="black"/>
                </a:solidFill>
                <a:effectLst/>
                <a:uLnTx/>
                <a:uFillTx/>
                <a:latin typeface="Calibri"/>
                <a:ea typeface="+mn-ea"/>
                <a:cs typeface="+mn-cs"/>
              </a:rPr>
              <a:t>xtension</a:t>
            </a:r>
            <a:endParaRPr kumimoji="0" lang="en-US" sz="5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C6DDE6DB-97C9-EC78-04F3-90F867FDC2D8}"/>
              </a:ext>
            </a:extLst>
          </p:cNvPr>
          <p:cNvSpPr txBox="1"/>
          <p:nvPr/>
        </p:nvSpPr>
        <p:spPr>
          <a:xfrm>
            <a:off x="2607332" y="4809744"/>
            <a:ext cx="61144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aw</a:t>
            </a:r>
          </a:p>
        </p:txBody>
      </p:sp>
      <p:sp>
        <p:nvSpPr>
          <p:cNvPr id="16" name="TextBox 15">
            <a:extLst>
              <a:ext uri="{FF2B5EF4-FFF2-40B4-BE49-F238E27FC236}">
                <a16:creationId xmlns:a16="http://schemas.microsoft.com/office/drawing/2014/main" id="{A5ED6A29-B615-9B11-FBD9-C15282ABCE35}"/>
              </a:ext>
            </a:extLst>
          </p:cNvPr>
          <p:cNvSpPr txBox="1"/>
          <p:nvPr/>
        </p:nvSpPr>
        <p:spPr>
          <a:xfrm>
            <a:off x="2607332" y="4110307"/>
            <a:ext cx="61144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imitation</a:t>
            </a:r>
          </a:p>
        </p:txBody>
      </p:sp>
      <p:sp>
        <p:nvSpPr>
          <p:cNvPr id="18" name="TextBox 17">
            <a:extLst>
              <a:ext uri="{FF2B5EF4-FFF2-40B4-BE49-F238E27FC236}">
                <a16:creationId xmlns:a16="http://schemas.microsoft.com/office/drawing/2014/main" id="{56284314-027C-A22D-509E-D3D3002C5926}"/>
              </a:ext>
            </a:extLst>
          </p:cNvPr>
          <p:cNvSpPr txBox="1"/>
          <p:nvPr/>
        </p:nvSpPr>
        <p:spPr>
          <a:xfrm>
            <a:off x="318285" y="2017948"/>
            <a:ext cx="663172" cy="861774"/>
          </a:xfrm>
          <a:prstGeom prst="rect">
            <a:avLst/>
          </a:prstGeom>
          <a:noFill/>
        </p:spPr>
        <p:txBody>
          <a:bodyPr wrap="square" rtlCol="0">
            <a:spAutoFit/>
          </a:bodyPr>
          <a:lstStyle/>
          <a:p>
            <a:endParaRPr lang="en-US" sz="5000" dirty="0"/>
          </a:p>
        </p:txBody>
      </p:sp>
      <p:sp>
        <p:nvSpPr>
          <p:cNvPr id="19" name="TextBox 18">
            <a:extLst>
              <a:ext uri="{FF2B5EF4-FFF2-40B4-BE49-F238E27FC236}">
                <a16:creationId xmlns:a16="http://schemas.microsoft.com/office/drawing/2014/main" id="{0630F90C-8E8B-DDE9-00AA-96295BC40EDC}"/>
              </a:ext>
            </a:extLst>
          </p:cNvPr>
          <p:cNvSpPr txBox="1"/>
          <p:nvPr/>
        </p:nvSpPr>
        <p:spPr>
          <a:xfrm>
            <a:off x="318284" y="2717385"/>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92443CDB-EC67-87A3-EE54-3C7E30A4EA19}"/>
              </a:ext>
            </a:extLst>
          </p:cNvPr>
          <p:cNvSpPr txBox="1"/>
          <p:nvPr/>
        </p:nvSpPr>
        <p:spPr>
          <a:xfrm>
            <a:off x="318284" y="3416822"/>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907FD54E-6F8D-9269-81EC-832A3F50F75B}"/>
              </a:ext>
            </a:extLst>
          </p:cNvPr>
          <p:cNvSpPr txBox="1"/>
          <p:nvPr/>
        </p:nvSpPr>
        <p:spPr>
          <a:xfrm>
            <a:off x="318284" y="4116259"/>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TextBox 22">
            <a:extLst>
              <a:ext uri="{FF2B5EF4-FFF2-40B4-BE49-F238E27FC236}">
                <a16:creationId xmlns:a16="http://schemas.microsoft.com/office/drawing/2014/main" id="{3E897CD4-AB8F-C6E6-90DC-969A01547417}"/>
              </a:ext>
            </a:extLst>
          </p:cNvPr>
          <p:cNvSpPr txBox="1"/>
          <p:nvPr/>
        </p:nvSpPr>
        <p:spPr>
          <a:xfrm>
            <a:off x="2303177" y="2011996"/>
            <a:ext cx="663172" cy="861774"/>
          </a:xfrm>
          <a:prstGeom prst="rect">
            <a:avLst/>
          </a:prstGeom>
          <a:noFill/>
        </p:spPr>
        <p:txBody>
          <a:bodyPr wrap="square" rtlCol="0">
            <a:spAutoFit/>
          </a:bodyPr>
          <a:lstStyle/>
          <a:p>
            <a:r>
              <a:rPr lang="en-US" sz="5000" dirty="0"/>
              <a:t>P</a:t>
            </a:r>
          </a:p>
        </p:txBody>
      </p:sp>
      <p:sp>
        <p:nvSpPr>
          <p:cNvPr id="24" name="TextBox 23">
            <a:extLst>
              <a:ext uri="{FF2B5EF4-FFF2-40B4-BE49-F238E27FC236}">
                <a16:creationId xmlns:a16="http://schemas.microsoft.com/office/drawing/2014/main" id="{813B0827-2E53-F908-EEBF-A86371748090}"/>
              </a:ext>
            </a:extLst>
          </p:cNvPr>
          <p:cNvSpPr txBox="1"/>
          <p:nvPr/>
        </p:nvSpPr>
        <p:spPr>
          <a:xfrm>
            <a:off x="2303176" y="2711433"/>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T</a:t>
            </a:r>
          </a:p>
        </p:txBody>
      </p:sp>
      <p:sp>
        <p:nvSpPr>
          <p:cNvPr id="25" name="TextBox 24">
            <a:extLst>
              <a:ext uri="{FF2B5EF4-FFF2-40B4-BE49-F238E27FC236}">
                <a16:creationId xmlns:a16="http://schemas.microsoft.com/office/drawing/2014/main" id="{30C37883-0416-1453-45B2-D919FAFC85ED}"/>
              </a:ext>
            </a:extLst>
          </p:cNvPr>
          <p:cNvSpPr txBox="1"/>
          <p:nvPr/>
        </p:nvSpPr>
        <p:spPr>
          <a:xfrm>
            <a:off x="2303176" y="3410870"/>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E</a:t>
            </a:r>
          </a:p>
        </p:txBody>
      </p:sp>
      <p:sp>
        <p:nvSpPr>
          <p:cNvPr id="26" name="TextBox 25">
            <a:extLst>
              <a:ext uri="{FF2B5EF4-FFF2-40B4-BE49-F238E27FC236}">
                <a16:creationId xmlns:a16="http://schemas.microsoft.com/office/drawing/2014/main" id="{F0A6E65C-4648-61E6-E693-EAECE6EBE0F7}"/>
              </a:ext>
            </a:extLst>
          </p:cNvPr>
          <p:cNvSpPr txBox="1"/>
          <p:nvPr/>
        </p:nvSpPr>
        <p:spPr>
          <a:xfrm>
            <a:off x="2303176" y="4809744"/>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L</a:t>
            </a:r>
          </a:p>
        </p:txBody>
      </p:sp>
      <p:sp>
        <p:nvSpPr>
          <p:cNvPr id="27" name="TextBox 26">
            <a:extLst>
              <a:ext uri="{FF2B5EF4-FFF2-40B4-BE49-F238E27FC236}">
                <a16:creationId xmlns:a16="http://schemas.microsoft.com/office/drawing/2014/main" id="{FDEE4F41-27CE-5838-30A5-FCB02B46F791}"/>
              </a:ext>
            </a:extLst>
          </p:cNvPr>
          <p:cNvSpPr txBox="1"/>
          <p:nvPr/>
        </p:nvSpPr>
        <p:spPr>
          <a:xfrm>
            <a:off x="2303176" y="4110307"/>
            <a:ext cx="663172"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black"/>
                </a:solidFill>
                <a:effectLst/>
                <a:uLnTx/>
                <a:uFillTx/>
                <a:latin typeface="Calibri"/>
                <a:ea typeface="+mn-ea"/>
                <a:cs typeface="+mn-cs"/>
              </a:rPr>
              <a:t>L</a:t>
            </a:r>
          </a:p>
        </p:txBody>
      </p:sp>
    </p:spTree>
    <p:extLst>
      <p:ext uri="{BB962C8B-B14F-4D97-AF65-F5344CB8AC3E}">
        <p14:creationId xmlns:p14="http://schemas.microsoft.com/office/powerpoint/2010/main" val="229023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500"/>
                                        <p:tgtEl>
                                          <p:spTgt spid="11"/>
                                        </p:tgtEl>
                                      </p:cBhvr>
                                    </p:animEffect>
                                  </p:childTnLst>
                                </p:cTn>
                              </p:par>
                            </p:childTnLst>
                          </p:cTn>
                        </p:par>
                        <p:par>
                          <p:cTn id="12" fill="hold">
                            <p:stCondLst>
                              <p:cond delay="1000"/>
                            </p:stCondLst>
                            <p:childTnLst>
                              <p:par>
                                <p:cTn id="13" presetID="6" presetClass="entr" presetSubtype="16"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ircle(in)">
                                      <p:cBhvr>
                                        <p:cTn id="15" dur="500"/>
                                        <p:tgtEl>
                                          <p:spTgt spid="14"/>
                                        </p:tgtEl>
                                      </p:cBhvr>
                                    </p:animEffect>
                                  </p:childTnLst>
                                </p:cTn>
                              </p:par>
                            </p:childTnLst>
                          </p:cTn>
                        </p:par>
                        <p:par>
                          <p:cTn id="16" fill="hold">
                            <p:stCondLst>
                              <p:cond delay="1500"/>
                            </p:stCondLst>
                            <p:childTnLst>
                              <p:par>
                                <p:cTn id="17" presetID="6"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500"/>
                                        <p:tgtEl>
                                          <p:spTgt spid="16"/>
                                        </p:tgtEl>
                                      </p:cBhvr>
                                    </p:animEffect>
                                  </p:childTnLst>
                                </p:cTn>
                              </p:par>
                            </p:childTnLst>
                          </p:cTn>
                        </p:par>
                        <p:par>
                          <p:cTn id="20" fill="hold">
                            <p:stCondLst>
                              <p:cond delay="2000"/>
                            </p:stCondLst>
                            <p:childTnLst>
                              <p:par>
                                <p:cTn id="21" presetID="6"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732194-8D4D-4E7E-BA7B-7CD25CEE5874}"/>
              </a:ext>
            </a:extLst>
          </p:cNvPr>
          <p:cNvSpPr>
            <a:spLocks noGrp="1"/>
          </p:cNvSpPr>
          <p:nvPr>
            <p:ph type="title"/>
          </p:nvPr>
        </p:nvSpPr>
        <p:spPr/>
        <p:txBody>
          <a:bodyPr/>
          <a:lstStyle/>
          <a:p>
            <a:r>
              <a:rPr lang="en-US" dirty="0"/>
              <a:t>Property Tax Cycle</a:t>
            </a:r>
          </a:p>
        </p:txBody>
      </p:sp>
      <p:sp>
        <p:nvSpPr>
          <p:cNvPr id="4" name="Slide Number Placeholder 3">
            <a:extLst>
              <a:ext uri="{FF2B5EF4-FFF2-40B4-BE49-F238E27FC236}">
                <a16:creationId xmlns:a16="http://schemas.microsoft.com/office/drawing/2014/main" id="{F18F11EF-1EC0-4E8D-BDEF-B10D551683F5}"/>
              </a:ext>
            </a:extLst>
          </p:cNvPr>
          <p:cNvSpPr>
            <a:spLocks noGrp="1"/>
          </p:cNvSpPr>
          <p:nvPr>
            <p:ph type="sldNum" sz="quarter" idx="12"/>
          </p:nvPr>
        </p:nvSpPr>
        <p:spPr/>
        <p:txBody>
          <a:bodyPr/>
          <a:lstStyle/>
          <a:p>
            <a:fld id="{C96BFBF5-82B5-4BCD-A303-FA9612817134}" type="slidenum">
              <a:rPr lang="en-US" kern="0" smtClean="0"/>
              <a:pPr/>
              <a:t>11</a:t>
            </a:fld>
            <a:endParaRPr lang="en-US" kern="0"/>
          </a:p>
        </p:txBody>
      </p:sp>
      <p:pic>
        <p:nvPicPr>
          <p:cNvPr id="12" name="Content Placeholder 11">
            <a:extLst>
              <a:ext uri="{FF2B5EF4-FFF2-40B4-BE49-F238E27FC236}">
                <a16:creationId xmlns:a16="http://schemas.microsoft.com/office/drawing/2014/main" id="{65BA31FB-A990-4A7F-F20E-387B6F247028}"/>
              </a:ext>
            </a:extLst>
          </p:cNvPr>
          <p:cNvPicPr>
            <a:picLocks noGrp="1" noChangeAspect="1"/>
          </p:cNvPicPr>
          <p:nvPr>
            <p:ph idx="1"/>
          </p:nvPr>
        </p:nvPicPr>
        <p:blipFill>
          <a:blip r:embed="rId2"/>
          <a:stretch>
            <a:fillRect/>
          </a:stretch>
        </p:blipFill>
        <p:spPr>
          <a:xfrm>
            <a:off x="1643037" y="1600200"/>
            <a:ext cx="8905926" cy="4525963"/>
          </a:xfrm>
        </p:spPr>
      </p:pic>
    </p:spTree>
    <p:extLst>
      <p:ext uri="{BB962C8B-B14F-4D97-AF65-F5344CB8AC3E}">
        <p14:creationId xmlns:p14="http://schemas.microsoft.com/office/powerpoint/2010/main" val="4226048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38C0D1-2229-E55B-BCED-A1F2EF75710C}"/>
              </a:ext>
            </a:extLst>
          </p:cNvPr>
          <p:cNvPicPr>
            <a:picLocks noGrp="1" noChangeAspect="1"/>
          </p:cNvPicPr>
          <p:nvPr>
            <p:ph idx="1"/>
          </p:nvPr>
        </p:nvPicPr>
        <p:blipFill>
          <a:blip r:embed="rId2"/>
          <a:stretch>
            <a:fillRect/>
          </a:stretch>
        </p:blipFill>
        <p:spPr>
          <a:xfrm>
            <a:off x="137160" y="1516626"/>
            <a:ext cx="10113264" cy="5288773"/>
          </a:xfrm>
        </p:spPr>
      </p:pic>
      <p:sp>
        <p:nvSpPr>
          <p:cNvPr id="3" name="Title 2">
            <a:extLst>
              <a:ext uri="{FF2B5EF4-FFF2-40B4-BE49-F238E27FC236}">
                <a16:creationId xmlns:a16="http://schemas.microsoft.com/office/drawing/2014/main" id="{B503FC46-1E55-4931-4E48-CC07E0F6D740}"/>
              </a:ext>
            </a:extLst>
          </p:cNvPr>
          <p:cNvSpPr>
            <a:spLocks noGrp="1"/>
          </p:cNvSpPr>
          <p:nvPr>
            <p:ph type="title"/>
          </p:nvPr>
        </p:nvSpPr>
        <p:spPr/>
        <p:txBody>
          <a:bodyPr/>
          <a:lstStyle/>
          <a:p>
            <a:r>
              <a:rPr lang="en-US" dirty="0"/>
              <a:t>Champaign County Rate Calculation</a:t>
            </a:r>
          </a:p>
        </p:txBody>
      </p:sp>
      <p:sp>
        <p:nvSpPr>
          <p:cNvPr id="4" name="Slide Number Placeholder 3">
            <a:extLst>
              <a:ext uri="{FF2B5EF4-FFF2-40B4-BE49-F238E27FC236}">
                <a16:creationId xmlns:a16="http://schemas.microsoft.com/office/drawing/2014/main" id="{52AA7801-F95B-7454-DB7D-97F282C6F533}"/>
              </a:ext>
            </a:extLst>
          </p:cNvPr>
          <p:cNvSpPr>
            <a:spLocks noGrp="1"/>
          </p:cNvSpPr>
          <p:nvPr>
            <p:ph type="sldNum" sz="quarter" idx="12"/>
          </p:nvPr>
        </p:nvSpPr>
        <p:spPr/>
        <p:txBody>
          <a:bodyPr/>
          <a:lstStyle/>
          <a:p>
            <a:fld id="{C96BFBF5-82B5-4BCD-A303-FA9612817134}" type="slidenum">
              <a:rPr lang="en-US" kern="0" smtClean="0"/>
              <a:pPr/>
              <a:t>12</a:t>
            </a:fld>
            <a:endParaRPr lang="en-US" kern="0"/>
          </a:p>
        </p:txBody>
      </p:sp>
      <p:sp>
        <p:nvSpPr>
          <p:cNvPr id="2" name="Arrow: Right 1">
            <a:extLst>
              <a:ext uri="{FF2B5EF4-FFF2-40B4-BE49-F238E27FC236}">
                <a16:creationId xmlns:a16="http://schemas.microsoft.com/office/drawing/2014/main" id="{7792CE5E-A478-338A-474E-85EFC4032C51}"/>
              </a:ext>
            </a:extLst>
          </p:cNvPr>
          <p:cNvSpPr/>
          <p:nvPr/>
        </p:nvSpPr>
        <p:spPr>
          <a:xfrm rot="6122154">
            <a:off x="3201101" y="3301073"/>
            <a:ext cx="619264" cy="255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B2E5D97C-F7A3-EC2E-CFC6-B3A71B34308C}"/>
              </a:ext>
            </a:extLst>
          </p:cNvPr>
          <p:cNvSpPr/>
          <p:nvPr/>
        </p:nvSpPr>
        <p:spPr>
          <a:xfrm rot="10800000">
            <a:off x="1319784" y="6181026"/>
            <a:ext cx="621792" cy="402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901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80922-87A6-11A1-D250-7DC175472F7C}"/>
              </a:ext>
            </a:extLst>
          </p:cNvPr>
          <p:cNvSpPr>
            <a:spLocks noGrp="1"/>
          </p:cNvSpPr>
          <p:nvPr>
            <p:ph type="title"/>
          </p:nvPr>
        </p:nvSpPr>
        <p:spPr/>
        <p:txBody>
          <a:bodyPr/>
          <a:lstStyle/>
          <a:p>
            <a:r>
              <a:rPr lang="en-US" dirty="0"/>
              <a:t>Where does PTELL Apply?</a:t>
            </a:r>
          </a:p>
        </p:txBody>
      </p:sp>
      <p:sp>
        <p:nvSpPr>
          <p:cNvPr id="4" name="Slide Number Placeholder 3">
            <a:extLst>
              <a:ext uri="{FF2B5EF4-FFF2-40B4-BE49-F238E27FC236}">
                <a16:creationId xmlns:a16="http://schemas.microsoft.com/office/drawing/2014/main" id="{21194FB4-C6C7-DE50-53CC-BD6E2BF4113D}"/>
              </a:ext>
            </a:extLst>
          </p:cNvPr>
          <p:cNvSpPr>
            <a:spLocks noGrp="1"/>
          </p:cNvSpPr>
          <p:nvPr>
            <p:ph type="sldNum" sz="quarter" idx="12"/>
          </p:nvPr>
        </p:nvSpPr>
        <p:spPr/>
        <p:txBody>
          <a:bodyPr/>
          <a:lstStyle/>
          <a:p>
            <a:fld id="{C96BFBF5-82B5-4BCD-A303-FA9612817134}" type="slidenum">
              <a:rPr lang="en-US" kern="0" smtClean="0"/>
              <a:pPr/>
              <a:t>13</a:t>
            </a:fld>
            <a:endParaRPr lang="en-US" kern="0"/>
          </a:p>
        </p:txBody>
      </p:sp>
      <p:pic>
        <p:nvPicPr>
          <p:cNvPr id="10" name="Content Placeholder 9">
            <a:extLst>
              <a:ext uri="{FF2B5EF4-FFF2-40B4-BE49-F238E27FC236}">
                <a16:creationId xmlns:a16="http://schemas.microsoft.com/office/drawing/2014/main" id="{08B8F8D0-CFDC-F6AE-F407-D969DA810649}"/>
              </a:ext>
            </a:extLst>
          </p:cNvPr>
          <p:cNvPicPr>
            <a:picLocks noGrp="1" noChangeAspect="1"/>
          </p:cNvPicPr>
          <p:nvPr>
            <p:ph idx="1"/>
          </p:nvPr>
        </p:nvPicPr>
        <p:blipFill>
          <a:blip r:embed="rId2"/>
          <a:stretch>
            <a:fillRect/>
          </a:stretch>
        </p:blipFill>
        <p:spPr>
          <a:xfrm>
            <a:off x="4038374" y="1417638"/>
            <a:ext cx="4115249" cy="5375870"/>
          </a:xfrm>
        </p:spPr>
      </p:pic>
    </p:spTree>
    <p:extLst>
      <p:ext uri="{BB962C8B-B14F-4D97-AF65-F5344CB8AC3E}">
        <p14:creationId xmlns:p14="http://schemas.microsoft.com/office/powerpoint/2010/main" val="2144720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C4596F-3652-9552-CB57-321CFF7EE4A1}"/>
              </a:ext>
            </a:extLst>
          </p:cNvPr>
          <p:cNvSpPr>
            <a:spLocks noGrp="1"/>
          </p:cNvSpPr>
          <p:nvPr>
            <p:ph idx="1"/>
          </p:nvPr>
        </p:nvSpPr>
        <p:spPr/>
        <p:txBody>
          <a:bodyPr/>
          <a:lstStyle/>
          <a:p>
            <a:r>
              <a:rPr lang="en-US" dirty="0"/>
              <a:t>A determination was made that increases in property value didn’t reflect increases in the cost of providing local services</a:t>
            </a:r>
          </a:p>
          <a:p>
            <a:r>
              <a:rPr lang="en-US" dirty="0"/>
              <a:t>CPI would be a better measure</a:t>
            </a:r>
          </a:p>
          <a:p>
            <a:r>
              <a:rPr lang="en-US" dirty="0"/>
              <a:t>Roughly speaking, taxing districts can increase their levy by 5% or CPI, whichever is less</a:t>
            </a:r>
          </a:p>
          <a:p>
            <a:r>
              <a:rPr lang="en-US" dirty="0"/>
              <a:t>Does not apply to home rule governments</a:t>
            </a:r>
          </a:p>
          <a:p>
            <a:r>
              <a:rPr lang="en-US" dirty="0"/>
              <a:t>Special rules for taxing districts that are in multiple counties</a:t>
            </a:r>
          </a:p>
        </p:txBody>
      </p:sp>
      <p:sp>
        <p:nvSpPr>
          <p:cNvPr id="3" name="Title 2">
            <a:extLst>
              <a:ext uri="{FF2B5EF4-FFF2-40B4-BE49-F238E27FC236}">
                <a16:creationId xmlns:a16="http://schemas.microsoft.com/office/drawing/2014/main" id="{37C2F2BF-8B4C-EF20-C211-45EB97C8DBA1}"/>
              </a:ext>
            </a:extLst>
          </p:cNvPr>
          <p:cNvSpPr>
            <a:spLocks noGrp="1"/>
          </p:cNvSpPr>
          <p:nvPr>
            <p:ph type="title"/>
          </p:nvPr>
        </p:nvSpPr>
        <p:spPr/>
        <p:txBody>
          <a:bodyPr/>
          <a:lstStyle/>
          <a:p>
            <a:r>
              <a:rPr lang="en-US" dirty="0"/>
              <a:t>Property Tax Extension Limitation Law</a:t>
            </a:r>
          </a:p>
        </p:txBody>
      </p:sp>
      <p:sp>
        <p:nvSpPr>
          <p:cNvPr id="4" name="Slide Number Placeholder 3">
            <a:extLst>
              <a:ext uri="{FF2B5EF4-FFF2-40B4-BE49-F238E27FC236}">
                <a16:creationId xmlns:a16="http://schemas.microsoft.com/office/drawing/2014/main" id="{06246C25-94C3-361C-D27E-EC3EFF23FA16}"/>
              </a:ext>
            </a:extLst>
          </p:cNvPr>
          <p:cNvSpPr>
            <a:spLocks noGrp="1"/>
          </p:cNvSpPr>
          <p:nvPr>
            <p:ph type="sldNum" sz="quarter" idx="12"/>
          </p:nvPr>
        </p:nvSpPr>
        <p:spPr/>
        <p:txBody>
          <a:bodyPr/>
          <a:lstStyle/>
          <a:p>
            <a:fld id="{C96BFBF5-82B5-4BCD-A303-FA9612817134}" type="slidenum">
              <a:rPr lang="en-US" kern="0" smtClean="0"/>
              <a:pPr/>
              <a:t>14</a:t>
            </a:fld>
            <a:endParaRPr lang="en-US" kern="0"/>
          </a:p>
        </p:txBody>
      </p:sp>
    </p:spTree>
    <p:extLst>
      <p:ext uri="{BB962C8B-B14F-4D97-AF65-F5344CB8AC3E}">
        <p14:creationId xmlns:p14="http://schemas.microsoft.com/office/powerpoint/2010/main" val="3232696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75768C-11E0-5C3A-F515-3EAD4A0D1B78}"/>
              </a:ext>
            </a:extLst>
          </p:cNvPr>
          <p:cNvSpPr>
            <a:spLocks noGrp="1"/>
          </p:cNvSpPr>
          <p:nvPr>
            <p:ph idx="1"/>
          </p:nvPr>
        </p:nvSpPr>
        <p:spPr/>
        <p:txBody>
          <a:bodyPr/>
          <a:lstStyle/>
          <a:p>
            <a:r>
              <a:rPr lang="en-US" dirty="0"/>
              <a:t>Doesn’t limit the change in a property’s assessment</a:t>
            </a:r>
          </a:p>
          <a:p>
            <a:r>
              <a:rPr lang="en-US" dirty="0"/>
              <a:t>Doesn’t limit the change in an individual property tax bill</a:t>
            </a:r>
          </a:p>
        </p:txBody>
      </p:sp>
      <p:sp>
        <p:nvSpPr>
          <p:cNvPr id="3" name="Title 2">
            <a:extLst>
              <a:ext uri="{FF2B5EF4-FFF2-40B4-BE49-F238E27FC236}">
                <a16:creationId xmlns:a16="http://schemas.microsoft.com/office/drawing/2014/main" id="{F3EE9421-C68E-9F29-6773-5F6FA31683A5}"/>
              </a:ext>
            </a:extLst>
          </p:cNvPr>
          <p:cNvSpPr>
            <a:spLocks noGrp="1"/>
          </p:cNvSpPr>
          <p:nvPr>
            <p:ph type="title"/>
          </p:nvPr>
        </p:nvSpPr>
        <p:spPr/>
        <p:txBody>
          <a:bodyPr/>
          <a:lstStyle/>
          <a:p>
            <a:r>
              <a:rPr lang="en-US" dirty="0"/>
              <a:t>What PTELL Isn’t (Tax Caps)</a:t>
            </a:r>
          </a:p>
        </p:txBody>
      </p:sp>
      <p:sp>
        <p:nvSpPr>
          <p:cNvPr id="4" name="Slide Number Placeholder 3">
            <a:extLst>
              <a:ext uri="{FF2B5EF4-FFF2-40B4-BE49-F238E27FC236}">
                <a16:creationId xmlns:a16="http://schemas.microsoft.com/office/drawing/2014/main" id="{D50CA0E4-1168-2480-8075-32DD1B56D347}"/>
              </a:ext>
            </a:extLst>
          </p:cNvPr>
          <p:cNvSpPr>
            <a:spLocks noGrp="1"/>
          </p:cNvSpPr>
          <p:nvPr>
            <p:ph type="sldNum" sz="quarter" idx="12"/>
          </p:nvPr>
        </p:nvSpPr>
        <p:spPr/>
        <p:txBody>
          <a:bodyPr/>
          <a:lstStyle/>
          <a:p>
            <a:fld id="{C96BFBF5-82B5-4BCD-A303-FA9612817134}" type="slidenum">
              <a:rPr lang="en-US" kern="0" smtClean="0"/>
              <a:pPr/>
              <a:t>15</a:t>
            </a:fld>
            <a:endParaRPr lang="en-US" kern="0"/>
          </a:p>
        </p:txBody>
      </p:sp>
    </p:spTree>
    <p:extLst>
      <p:ext uri="{BB962C8B-B14F-4D97-AF65-F5344CB8AC3E}">
        <p14:creationId xmlns:p14="http://schemas.microsoft.com/office/powerpoint/2010/main" val="1451739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EED96A-8808-17C4-55CC-C404D440CBA5}"/>
              </a:ext>
            </a:extLst>
          </p:cNvPr>
          <p:cNvSpPr>
            <a:spLocks noGrp="1"/>
          </p:cNvSpPr>
          <p:nvPr>
            <p:ph idx="1"/>
          </p:nvPr>
        </p:nvSpPr>
        <p:spPr>
          <a:xfrm>
            <a:off x="609600" y="1618491"/>
            <a:ext cx="10747248" cy="4525963"/>
          </a:xfrm>
        </p:spPr>
        <p:txBody>
          <a:bodyPr>
            <a:normAutofit lnSpcReduction="10000"/>
          </a:bodyPr>
          <a:lstStyle/>
          <a:p>
            <a:r>
              <a:rPr lang="en-US" dirty="0"/>
              <a:t>35 ILCS 200/18-45: Prior to extension, the county clerk shall determine the maximum amount of tax authorized to be levied by </a:t>
            </a:r>
            <a:r>
              <a:rPr lang="en-US" b="1" dirty="0"/>
              <a:t>any</a:t>
            </a:r>
            <a:r>
              <a:rPr lang="en-US" dirty="0"/>
              <a:t> statute.</a:t>
            </a:r>
          </a:p>
          <a:p>
            <a:r>
              <a:rPr lang="en-US" dirty="0"/>
              <a:t>35 ILCS 200/18-195: Limitation: Tax extensions made under Sections 18-45 and 18-105 are further limited by the provisions of this Law. (PTELL)</a:t>
            </a:r>
          </a:p>
          <a:p>
            <a:endParaRPr lang="en-US" dirty="0"/>
          </a:p>
          <a:p>
            <a:r>
              <a:rPr lang="en-US" dirty="0"/>
              <a:t>This means all the “old” laws still apply, unless they are limited by PTELL.</a:t>
            </a:r>
          </a:p>
        </p:txBody>
      </p:sp>
      <p:sp>
        <p:nvSpPr>
          <p:cNvPr id="3" name="Title 2">
            <a:extLst>
              <a:ext uri="{FF2B5EF4-FFF2-40B4-BE49-F238E27FC236}">
                <a16:creationId xmlns:a16="http://schemas.microsoft.com/office/drawing/2014/main" id="{4C19CC4C-5CAF-5A70-EA30-9D9656C71A5A}"/>
              </a:ext>
            </a:extLst>
          </p:cNvPr>
          <p:cNvSpPr>
            <a:spLocks noGrp="1"/>
          </p:cNvSpPr>
          <p:nvPr>
            <p:ph type="title"/>
          </p:nvPr>
        </p:nvSpPr>
        <p:spPr/>
        <p:txBody>
          <a:bodyPr/>
          <a:lstStyle/>
          <a:p>
            <a:r>
              <a:rPr lang="en-US" dirty="0"/>
              <a:t>How Do the Old Levy Statutes Fit In?</a:t>
            </a:r>
          </a:p>
        </p:txBody>
      </p:sp>
      <p:sp>
        <p:nvSpPr>
          <p:cNvPr id="4" name="Slide Number Placeholder 3">
            <a:extLst>
              <a:ext uri="{FF2B5EF4-FFF2-40B4-BE49-F238E27FC236}">
                <a16:creationId xmlns:a16="http://schemas.microsoft.com/office/drawing/2014/main" id="{8321DC1D-D440-0C1B-EFE3-EACFA89C9D4B}"/>
              </a:ext>
            </a:extLst>
          </p:cNvPr>
          <p:cNvSpPr>
            <a:spLocks noGrp="1"/>
          </p:cNvSpPr>
          <p:nvPr>
            <p:ph type="sldNum" sz="quarter" idx="12"/>
          </p:nvPr>
        </p:nvSpPr>
        <p:spPr/>
        <p:txBody>
          <a:bodyPr/>
          <a:lstStyle/>
          <a:p>
            <a:fld id="{C96BFBF5-82B5-4BCD-A303-FA9612817134}" type="slidenum">
              <a:rPr lang="en-US" kern="0" smtClean="0"/>
              <a:pPr/>
              <a:t>16</a:t>
            </a:fld>
            <a:endParaRPr lang="en-US" kern="0"/>
          </a:p>
        </p:txBody>
      </p:sp>
    </p:spTree>
    <p:extLst>
      <p:ext uri="{BB962C8B-B14F-4D97-AF65-F5344CB8AC3E}">
        <p14:creationId xmlns:p14="http://schemas.microsoft.com/office/powerpoint/2010/main" val="47956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96E289-FF2E-E1FD-2BA7-E8D0F5E40404}"/>
              </a:ext>
            </a:extLst>
          </p:cNvPr>
          <p:cNvSpPr>
            <a:spLocks noGrp="1"/>
          </p:cNvSpPr>
          <p:nvPr>
            <p:ph idx="1"/>
          </p:nvPr>
        </p:nvSpPr>
        <p:spPr/>
        <p:txBody>
          <a:bodyPr/>
          <a:lstStyle/>
          <a:p>
            <a:r>
              <a:rPr lang="en-US" dirty="0"/>
              <a:t>Aggregate Extension</a:t>
            </a:r>
          </a:p>
          <a:p>
            <a:r>
              <a:rPr lang="en-US" dirty="0"/>
              <a:t>Aggregate Extension Base</a:t>
            </a:r>
          </a:p>
          <a:p>
            <a:r>
              <a:rPr lang="en-US" dirty="0"/>
              <a:t>Extension Limitation</a:t>
            </a:r>
          </a:p>
          <a:p>
            <a:r>
              <a:rPr lang="en-US" dirty="0"/>
              <a:t>Limiting Rate</a:t>
            </a:r>
          </a:p>
          <a:p>
            <a:r>
              <a:rPr lang="en-US" dirty="0"/>
              <a:t>New Rate</a:t>
            </a:r>
          </a:p>
          <a:p>
            <a:r>
              <a:rPr lang="en-US" dirty="0"/>
              <a:t>New Property</a:t>
            </a:r>
          </a:p>
          <a:p>
            <a:r>
              <a:rPr lang="en-US" dirty="0"/>
              <a:t>Debt Service Extension Base</a:t>
            </a:r>
          </a:p>
        </p:txBody>
      </p:sp>
      <p:sp>
        <p:nvSpPr>
          <p:cNvPr id="3" name="Title 2">
            <a:extLst>
              <a:ext uri="{FF2B5EF4-FFF2-40B4-BE49-F238E27FC236}">
                <a16:creationId xmlns:a16="http://schemas.microsoft.com/office/drawing/2014/main" id="{DE0A2082-FD05-AC0C-889E-670C10280154}"/>
              </a:ext>
            </a:extLst>
          </p:cNvPr>
          <p:cNvSpPr>
            <a:spLocks noGrp="1"/>
          </p:cNvSpPr>
          <p:nvPr>
            <p:ph type="title"/>
          </p:nvPr>
        </p:nvSpPr>
        <p:spPr/>
        <p:txBody>
          <a:bodyPr/>
          <a:lstStyle/>
          <a:p>
            <a:r>
              <a:rPr lang="en-US" dirty="0"/>
              <a:t>PTELL Terminology</a:t>
            </a:r>
          </a:p>
        </p:txBody>
      </p:sp>
      <p:sp>
        <p:nvSpPr>
          <p:cNvPr id="4" name="Slide Number Placeholder 3">
            <a:extLst>
              <a:ext uri="{FF2B5EF4-FFF2-40B4-BE49-F238E27FC236}">
                <a16:creationId xmlns:a16="http://schemas.microsoft.com/office/drawing/2014/main" id="{7373660A-73B9-1281-A5D6-737EBBFD4123}"/>
              </a:ext>
            </a:extLst>
          </p:cNvPr>
          <p:cNvSpPr>
            <a:spLocks noGrp="1"/>
          </p:cNvSpPr>
          <p:nvPr>
            <p:ph type="sldNum" sz="quarter" idx="12"/>
          </p:nvPr>
        </p:nvSpPr>
        <p:spPr/>
        <p:txBody>
          <a:bodyPr/>
          <a:lstStyle/>
          <a:p>
            <a:fld id="{C96BFBF5-82B5-4BCD-A303-FA9612817134}" type="slidenum">
              <a:rPr lang="en-US" kern="0" smtClean="0"/>
              <a:pPr/>
              <a:t>17</a:t>
            </a:fld>
            <a:endParaRPr lang="en-US" kern="0"/>
          </a:p>
        </p:txBody>
      </p:sp>
    </p:spTree>
    <p:extLst>
      <p:ext uri="{BB962C8B-B14F-4D97-AF65-F5344CB8AC3E}">
        <p14:creationId xmlns:p14="http://schemas.microsoft.com/office/powerpoint/2010/main" val="2629700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9D42BC9B-3051-43BE-CB48-581AD1826F25}"/>
                  </a:ext>
                </a:extLst>
              </p:cNvPr>
              <p:cNvSpPr>
                <a:spLocks noGrp="1"/>
              </p:cNvSpPr>
              <p:nvPr>
                <p:ph idx="1"/>
              </p:nvPr>
            </p:nvSpPr>
            <p:spPr>
              <a:xfrm>
                <a:off x="0" y="1600203"/>
                <a:ext cx="12192000" cy="4525963"/>
              </a:xfrm>
            </p:spPr>
            <p:txBody>
              <a:bodyPr/>
              <a:lstStyle/>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𝐿𝑖𝑚𝑖𝑡𝑖𝑛𝑔</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𝑅𝑎𝑡𝑒</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𝐴𝑔𝑔𝑟𝑒𝑔𝑎𝑡𝑒</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𝐸𝑥𝑡𝑒𝑛𝑠𝑖𝑜𝑛</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𝐵𝑎𝑠𝑒</m:t>
                          </m:r>
                          <m:r>
                            <a:rPr lang="en-US" sz="2000" i="1">
                              <a:effectLst/>
                              <a:latin typeface="Cambria Math" panose="02040503050406030204" pitchFamily="18" charset="0"/>
                              <a:ea typeface="Calibri" panose="020F0502020204030204" pitchFamily="34" charset="0"/>
                              <a:cs typeface="Times New Roman" panose="02020603050405020304" pitchFamily="18" charset="0"/>
                            </a:rPr>
                            <m:t> ×( 1+</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𝐶𝑃𝐼</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r>
                            <a:rPr lang="en-US" sz="2000" i="1">
                              <a:effectLst/>
                              <a:latin typeface="Cambria Math" panose="02040503050406030204" pitchFamily="18" charset="0"/>
                              <a:ea typeface="Calibri" panose="020F0502020204030204" pitchFamily="34" charset="0"/>
                              <a:cs typeface="Times New Roman" panose="02020603050405020304" pitchFamily="18" charset="0"/>
                            </a:rPr>
                            <m:t>𝐶𝑢𝑟𝑟𝑒𝑛𝑡</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𝐸𝐴𝑉</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𝑁𝑒𝑤</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𝑃𝑟𝑜𝑝𝑒𝑟𝑡𝑦</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𝐴𝑛𝑛𝑒𝑥𝑎𝑡𝑖𝑜𝑛𝑠</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𝑅𝑒𝑐𝑜𝑣𝑒𝑟𝑒𝑑</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𝑇𝐼𝐹</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𝐷𝑖𝑠𝑐𝑜𝑛𝑛𝑒𝑐𝑡𝑖𝑜𝑛𝑠</m:t>
                          </m:r>
                        </m:den>
                      </m:f>
                    </m:oMath>
                  </m:oMathPara>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mc:Choice>
        <mc:Fallback xmlns="">
          <p:sp>
            <p:nvSpPr>
              <p:cNvPr id="2" name="Content Placeholder 1">
                <a:extLst>
                  <a:ext uri="{FF2B5EF4-FFF2-40B4-BE49-F238E27FC236}">
                    <a16:creationId xmlns:a16="http://schemas.microsoft.com/office/drawing/2014/main" id="{9D42BC9B-3051-43BE-CB48-581AD1826F25}"/>
                  </a:ext>
                </a:extLst>
              </p:cNvPr>
              <p:cNvSpPr>
                <a:spLocks noGrp="1" noRot="1" noChangeAspect="1" noMove="1" noResize="1" noEditPoints="1" noAdjustHandles="1" noChangeArrowheads="1" noChangeShapeType="1" noTextEdit="1"/>
              </p:cNvSpPr>
              <p:nvPr>
                <p:ph idx="1"/>
              </p:nvPr>
            </p:nvSpPr>
            <p:spPr>
              <a:xfrm>
                <a:off x="0" y="1600203"/>
                <a:ext cx="12192000" cy="4525963"/>
              </a:xfrm>
              <a:blipFill>
                <a:blip r:embed="rId2"/>
                <a:stretch>
                  <a:fillRect/>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B6AFE0DA-952C-AC46-E226-546484C578BC}"/>
              </a:ext>
            </a:extLst>
          </p:cNvPr>
          <p:cNvSpPr>
            <a:spLocks noGrp="1"/>
          </p:cNvSpPr>
          <p:nvPr>
            <p:ph type="title"/>
          </p:nvPr>
        </p:nvSpPr>
        <p:spPr/>
        <p:txBody>
          <a:bodyPr/>
          <a:lstStyle/>
          <a:p>
            <a:r>
              <a:rPr lang="en-US" dirty="0"/>
              <a:t>PTELL Math</a:t>
            </a:r>
          </a:p>
        </p:txBody>
      </p:sp>
      <p:sp>
        <p:nvSpPr>
          <p:cNvPr id="4" name="Slide Number Placeholder 3">
            <a:extLst>
              <a:ext uri="{FF2B5EF4-FFF2-40B4-BE49-F238E27FC236}">
                <a16:creationId xmlns:a16="http://schemas.microsoft.com/office/drawing/2014/main" id="{0A6F6675-6F50-3336-2A2E-F5A095FD7EC7}"/>
              </a:ext>
            </a:extLst>
          </p:cNvPr>
          <p:cNvSpPr>
            <a:spLocks noGrp="1"/>
          </p:cNvSpPr>
          <p:nvPr>
            <p:ph type="sldNum" sz="quarter" idx="12"/>
          </p:nvPr>
        </p:nvSpPr>
        <p:spPr/>
        <p:txBody>
          <a:bodyPr/>
          <a:lstStyle/>
          <a:p>
            <a:fld id="{C96BFBF5-82B5-4BCD-A303-FA9612817134}" type="slidenum">
              <a:rPr lang="en-US" kern="0" smtClean="0"/>
              <a:pPr/>
              <a:t>18</a:t>
            </a:fld>
            <a:endParaRPr lang="en-US" kern="0"/>
          </a:p>
        </p:txBody>
      </p:sp>
    </p:spTree>
    <p:extLst>
      <p:ext uri="{BB962C8B-B14F-4D97-AF65-F5344CB8AC3E}">
        <p14:creationId xmlns:p14="http://schemas.microsoft.com/office/powerpoint/2010/main" val="2043508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9D42BC9B-3051-43BE-CB48-581AD1826F25}"/>
                  </a:ext>
                </a:extLst>
              </p:cNvPr>
              <p:cNvSpPr>
                <a:spLocks noGrp="1"/>
              </p:cNvSpPr>
              <p:nvPr>
                <p:ph idx="1"/>
              </p:nvPr>
            </p:nvSpPr>
            <p:spPr>
              <a:xfrm>
                <a:off x="0" y="1600203"/>
                <a:ext cx="12192000" cy="4525963"/>
              </a:xfrm>
            </p:spPr>
            <p:txBody>
              <a:bodyPr/>
              <a:lstStyle/>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endParaRPr lang="en-US" sz="1800" i="1" dirty="0">
                  <a:effectLst/>
                  <a:latin typeface="Cambria Math" panose="02040503050406030204" pitchFamily="18" charset="0"/>
                  <a:ea typeface="Calibri" panose="020F0502020204030204" pitchFamily="34" charset="0"/>
                  <a:cs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𝐿𝑖𝑚𝑖𝑡𝑖𝑛𝑔</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𝑅𝑎𝑡𝑒</m:t>
                      </m:r>
                      <m:r>
                        <a:rPr lang="en-US" sz="2000" i="1" smtClean="0">
                          <a:effectLst/>
                          <a:latin typeface="Cambria Math" panose="02040503050406030204" pitchFamily="18" charset="0"/>
                          <a:ea typeface="Calibri" panose="020F0502020204030204" pitchFamily="34" charset="0"/>
                          <a:cs typeface="Times New Roman" panose="02020603050405020304" pitchFamily="18" charset="0"/>
                        </a:rPr>
                        <m:t>= </m:t>
                      </m:r>
                      <m:f>
                        <m:fPr>
                          <m:ctrlPr>
                            <a:rPr lang="en-US" sz="20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US" sz="2000" i="1">
                              <a:effectLst/>
                              <a:latin typeface="Cambria Math" panose="02040503050406030204" pitchFamily="18" charset="0"/>
                              <a:ea typeface="Calibri" panose="020F0502020204030204" pitchFamily="34" charset="0"/>
                              <a:cs typeface="Times New Roman" panose="02020603050405020304" pitchFamily="18" charset="0"/>
                            </a:rPr>
                            <m:t>𝐴𝑔𝑔𝑟𝑒𝑔𝑎𝑡𝑒</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𝐸𝑥𝑡𝑒𝑛𝑠𝑖𝑜𝑛</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𝐵𝑎𝑠𝑒</m:t>
                          </m:r>
                          <m:r>
                            <a:rPr lang="en-US" sz="2000" i="1">
                              <a:effectLst/>
                              <a:latin typeface="Cambria Math" panose="02040503050406030204" pitchFamily="18" charset="0"/>
                              <a:ea typeface="Calibri" panose="020F0502020204030204" pitchFamily="34" charset="0"/>
                              <a:cs typeface="Times New Roman" panose="02020603050405020304" pitchFamily="18" charset="0"/>
                            </a:rPr>
                            <m:t> ×( 1+</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𝐶𝑃𝐼</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num>
                        <m:den>
                          <m:r>
                            <a:rPr lang="en-US" sz="2000" i="1">
                              <a:effectLst/>
                              <a:latin typeface="Cambria Math" panose="02040503050406030204" pitchFamily="18" charset="0"/>
                              <a:ea typeface="Calibri" panose="020F0502020204030204" pitchFamily="34" charset="0"/>
                              <a:cs typeface="Times New Roman" panose="02020603050405020304" pitchFamily="18" charset="0"/>
                            </a:rPr>
                            <m:t>𝐶𝑢𝑟𝑟𝑒𝑛𝑡</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𝐸𝐴𝑉</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𝑁𝑒𝑤</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𝑃𝑟𝑜𝑝𝑒𝑟𝑡𝑦</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𝐴𝑛𝑛𝑒𝑥𝑎𝑡𝑖𝑜𝑛𝑠</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𝑅𝑒𝑐𝑜𝑣𝑒𝑟𝑒𝑑</m:t>
                          </m:r>
                          <m:r>
                            <a:rPr lang="en-US" sz="2000" i="1">
                              <a:effectLst/>
                              <a:latin typeface="Cambria Math" panose="02040503050406030204" pitchFamily="18" charset="0"/>
                              <a:ea typeface="Calibri" panose="020F0502020204030204" pitchFamily="34" charset="0"/>
                              <a:cs typeface="Times New Roman" panose="02020603050405020304" pitchFamily="18" charset="0"/>
                            </a:rPr>
                            <m:t> </m:t>
                          </m:r>
                          <m:r>
                            <a:rPr lang="en-US" sz="2000" i="1">
                              <a:effectLst/>
                              <a:latin typeface="Cambria Math" panose="02040503050406030204" pitchFamily="18" charset="0"/>
                              <a:ea typeface="Calibri" panose="020F0502020204030204" pitchFamily="34" charset="0"/>
                              <a:cs typeface="Times New Roman" panose="02020603050405020304" pitchFamily="18" charset="0"/>
                            </a:rPr>
                            <m:t>𝑇𝐼𝐹</m:t>
                          </m:r>
                          <m:r>
                            <a:rPr lang="en-US" sz="2000" i="1">
                              <a:effectLst/>
                              <a:latin typeface="Cambria Math" panose="02040503050406030204" pitchFamily="18" charset="0"/>
                              <a:ea typeface="Calibri" panose="020F0502020204030204" pitchFamily="34" charset="0"/>
                              <a:cs typeface="Times New Roman" panose="02020603050405020304" pitchFamily="18" charset="0"/>
                            </a:rPr>
                            <m:t>+</m:t>
                          </m:r>
                          <m:r>
                            <a:rPr lang="en-US" sz="2000" i="1">
                              <a:effectLst/>
                              <a:latin typeface="Cambria Math" panose="02040503050406030204" pitchFamily="18" charset="0"/>
                              <a:ea typeface="Calibri" panose="020F0502020204030204" pitchFamily="34" charset="0"/>
                              <a:cs typeface="Times New Roman" panose="02020603050405020304" pitchFamily="18" charset="0"/>
                            </a:rPr>
                            <m:t>𝐷𝑖𝑠𝑐𝑜𝑛𝑛𝑒𝑐𝑡𝑖𝑜𝑛𝑠</m:t>
                          </m:r>
                        </m:den>
                      </m:f>
                    </m:oMath>
                  </m:oMathPara>
                </a14:m>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mc:Choice>
        <mc:Fallback xmlns="">
          <p:sp>
            <p:nvSpPr>
              <p:cNvPr id="2" name="Content Placeholder 1">
                <a:extLst>
                  <a:ext uri="{FF2B5EF4-FFF2-40B4-BE49-F238E27FC236}">
                    <a16:creationId xmlns:a16="http://schemas.microsoft.com/office/drawing/2014/main" id="{9D42BC9B-3051-43BE-CB48-581AD1826F25}"/>
                  </a:ext>
                </a:extLst>
              </p:cNvPr>
              <p:cNvSpPr>
                <a:spLocks noGrp="1" noRot="1" noChangeAspect="1" noMove="1" noResize="1" noEditPoints="1" noAdjustHandles="1" noChangeArrowheads="1" noChangeShapeType="1" noTextEdit="1"/>
              </p:cNvSpPr>
              <p:nvPr>
                <p:ph idx="1"/>
              </p:nvPr>
            </p:nvSpPr>
            <p:spPr>
              <a:xfrm>
                <a:off x="0" y="1600203"/>
                <a:ext cx="12192000" cy="4525963"/>
              </a:xfrm>
              <a:blipFill>
                <a:blip r:embed="rId2"/>
                <a:stretch>
                  <a:fillRect/>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B6AFE0DA-952C-AC46-E226-546484C578BC}"/>
              </a:ext>
            </a:extLst>
          </p:cNvPr>
          <p:cNvSpPr>
            <a:spLocks noGrp="1"/>
          </p:cNvSpPr>
          <p:nvPr>
            <p:ph type="title"/>
          </p:nvPr>
        </p:nvSpPr>
        <p:spPr/>
        <p:txBody>
          <a:bodyPr/>
          <a:lstStyle/>
          <a:p>
            <a:r>
              <a:rPr lang="en-US" dirty="0"/>
              <a:t>PTELL Math</a:t>
            </a:r>
          </a:p>
        </p:txBody>
      </p:sp>
      <p:sp>
        <p:nvSpPr>
          <p:cNvPr id="4" name="Slide Number Placeholder 3">
            <a:extLst>
              <a:ext uri="{FF2B5EF4-FFF2-40B4-BE49-F238E27FC236}">
                <a16:creationId xmlns:a16="http://schemas.microsoft.com/office/drawing/2014/main" id="{0A6F6675-6F50-3336-2A2E-F5A095FD7EC7}"/>
              </a:ext>
            </a:extLst>
          </p:cNvPr>
          <p:cNvSpPr>
            <a:spLocks noGrp="1"/>
          </p:cNvSpPr>
          <p:nvPr>
            <p:ph type="sldNum" sz="quarter" idx="12"/>
          </p:nvPr>
        </p:nvSpPr>
        <p:spPr/>
        <p:txBody>
          <a:bodyPr/>
          <a:lstStyle/>
          <a:p>
            <a:fld id="{C96BFBF5-82B5-4BCD-A303-FA9612817134}" type="slidenum">
              <a:rPr lang="en-US" kern="0" smtClean="0"/>
              <a:pPr/>
              <a:t>19</a:t>
            </a:fld>
            <a:endParaRPr lang="en-US" kern="0"/>
          </a:p>
        </p:txBody>
      </p:sp>
      <p:sp>
        <p:nvSpPr>
          <p:cNvPr id="7" name="Arrow: Right 6">
            <a:extLst>
              <a:ext uri="{FF2B5EF4-FFF2-40B4-BE49-F238E27FC236}">
                <a16:creationId xmlns:a16="http://schemas.microsoft.com/office/drawing/2014/main" id="{DF1AF939-79CB-A9C0-AE68-17E931F8D318}"/>
              </a:ext>
            </a:extLst>
          </p:cNvPr>
          <p:cNvSpPr/>
          <p:nvPr/>
        </p:nvSpPr>
        <p:spPr>
          <a:xfrm rot="3178277">
            <a:off x="4197096" y="286207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738DA75-6111-31A6-E4F5-CCE86CA585AD}"/>
              </a:ext>
            </a:extLst>
          </p:cNvPr>
          <p:cNvSpPr txBox="1"/>
          <p:nvPr/>
        </p:nvSpPr>
        <p:spPr>
          <a:xfrm>
            <a:off x="1408176" y="2244747"/>
            <a:ext cx="2790068" cy="646331"/>
          </a:xfrm>
          <a:prstGeom prst="rect">
            <a:avLst/>
          </a:prstGeom>
          <a:noFill/>
        </p:spPr>
        <p:txBody>
          <a:bodyPr wrap="square" rtlCol="0">
            <a:spAutoFit/>
          </a:bodyPr>
          <a:lstStyle/>
          <a:p>
            <a:pPr algn="ctr"/>
            <a:r>
              <a:rPr lang="en-US" dirty="0"/>
              <a:t>Amount levied last year which was subject to PTELL</a:t>
            </a:r>
          </a:p>
        </p:txBody>
      </p:sp>
      <p:sp>
        <p:nvSpPr>
          <p:cNvPr id="9" name="Arrow: Right 8">
            <a:extLst>
              <a:ext uri="{FF2B5EF4-FFF2-40B4-BE49-F238E27FC236}">
                <a16:creationId xmlns:a16="http://schemas.microsoft.com/office/drawing/2014/main" id="{92A6BCBE-A874-08E9-4DA2-11C7B2EABD5E}"/>
              </a:ext>
            </a:extLst>
          </p:cNvPr>
          <p:cNvSpPr/>
          <p:nvPr/>
        </p:nvSpPr>
        <p:spPr>
          <a:xfrm rot="7466428">
            <a:off x="8700516" y="285805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30CF3A3-CC66-3CCB-A30F-78EB9169B778}"/>
              </a:ext>
            </a:extLst>
          </p:cNvPr>
          <p:cNvSpPr txBox="1"/>
          <p:nvPr/>
        </p:nvSpPr>
        <p:spPr>
          <a:xfrm>
            <a:off x="9372600" y="2145425"/>
            <a:ext cx="1411224" cy="646331"/>
          </a:xfrm>
          <a:prstGeom prst="rect">
            <a:avLst/>
          </a:prstGeom>
          <a:noFill/>
        </p:spPr>
        <p:txBody>
          <a:bodyPr wrap="square" rtlCol="0">
            <a:spAutoFit/>
          </a:bodyPr>
          <a:lstStyle/>
          <a:p>
            <a:pPr algn="ctr"/>
            <a:r>
              <a:rPr lang="en-US" dirty="0"/>
              <a:t>Inflationary Increase</a:t>
            </a:r>
          </a:p>
        </p:txBody>
      </p:sp>
      <p:sp>
        <p:nvSpPr>
          <p:cNvPr id="11" name="Arrow: Right 10">
            <a:extLst>
              <a:ext uri="{FF2B5EF4-FFF2-40B4-BE49-F238E27FC236}">
                <a16:creationId xmlns:a16="http://schemas.microsoft.com/office/drawing/2014/main" id="{99BED09F-56B4-19F3-46AF-0997ADAA252A}"/>
              </a:ext>
            </a:extLst>
          </p:cNvPr>
          <p:cNvSpPr/>
          <p:nvPr/>
        </p:nvSpPr>
        <p:spPr>
          <a:xfrm rot="17259049">
            <a:off x="2528784" y="4498693"/>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13AE7457-A055-65E5-1CC7-4EFE417A1E90}"/>
              </a:ext>
            </a:extLst>
          </p:cNvPr>
          <p:cNvSpPr/>
          <p:nvPr/>
        </p:nvSpPr>
        <p:spPr>
          <a:xfrm rot="16200000">
            <a:off x="7306056" y="4549137"/>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3D808DE-8BEE-F53F-3093-6DCD33AF5872}"/>
              </a:ext>
            </a:extLst>
          </p:cNvPr>
          <p:cNvSpPr txBox="1"/>
          <p:nvPr/>
        </p:nvSpPr>
        <p:spPr>
          <a:xfrm>
            <a:off x="1193993" y="5280657"/>
            <a:ext cx="2889504" cy="646331"/>
          </a:xfrm>
          <a:prstGeom prst="rect">
            <a:avLst/>
          </a:prstGeom>
          <a:noFill/>
        </p:spPr>
        <p:txBody>
          <a:bodyPr wrap="square" rtlCol="0">
            <a:spAutoFit/>
          </a:bodyPr>
          <a:lstStyle/>
          <a:p>
            <a:pPr algn="ctr"/>
            <a:r>
              <a:rPr lang="en-US" dirty="0"/>
              <a:t>Value of property in the taxing district</a:t>
            </a:r>
          </a:p>
        </p:txBody>
      </p:sp>
      <p:sp>
        <p:nvSpPr>
          <p:cNvPr id="14" name="TextBox 13">
            <a:extLst>
              <a:ext uri="{FF2B5EF4-FFF2-40B4-BE49-F238E27FC236}">
                <a16:creationId xmlns:a16="http://schemas.microsoft.com/office/drawing/2014/main" id="{CB7A8577-C72F-53F0-E321-D8766DAADE34}"/>
              </a:ext>
            </a:extLst>
          </p:cNvPr>
          <p:cNvSpPr txBox="1"/>
          <p:nvPr/>
        </p:nvSpPr>
        <p:spPr>
          <a:xfrm>
            <a:off x="6409944" y="5383033"/>
            <a:ext cx="2770632" cy="1200329"/>
          </a:xfrm>
          <a:prstGeom prst="rect">
            <a:avLst/>
          </a:prstGeom>
          <a:noFill/>
        </p:spPr>
        <p:txBody>
          <a:bodyPr wrap="square" rtlCol="0">
            <a:spAutoFit/>
          </a:bodyPr>
          <a:lstStyle/>
          <a:p>
            <a:pPr algn="ctr"/>
            <a:r>
              <a:rPr lang="en-US" dirty="0"/>
              <a:t>Adjustments so denominator reflects property that was taxable last year</a:t>
            </a:r>
          </a:p>
        </p:txBody>
      </p:sp>
    </p:spTree>
    <p:extLst>
      <p:ext uri="{BB962C8B-B14F-4D97-AF65-F5344CB8AC3E}">
        <p14:creationId xmlns:p14="http://schemas.microsoft.com/office/powerpoint/2010/main" val="3173399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38C0D1-2229-E55B-BCED-A1F2EF75710C}"/>
              </a:ext>
            </a:extLst>
          </p:cNvPr>
          <p:cNvPicPr>
            <a:picLocks noGrp="1" noChangeAspect="1"/>
          </p:cNvPicPr>
          <p:nvPr>
            <p:ph idx="1"/>
          </p:nvPr>
        </p:nvPicPr>
        <p:blipFill>
          <a:blip r:embed="rId2"/>
          <a:stretch>
            <a:fillRect/>
          </a:stretch>
        </p:blipFill>
        <p:spPr>
          <a:xfrm>
            <a:off x="137160" y="1516626"/>
            <a:ext cx="10113264" cy="5288773"/>
          </a:xfrm>
        </p:spPr>
      </p:pic>
      <p:sp>
        <p:nvSpPr>
          <p:cNvPr id="3" name="Title 2">
            <a:extLst>
              <a:ext uri="{FF2B5EF4-FFF2-40B4-BE49-F238E27FC236}">
                <a16:creationId xmlns:a16="http://schemas.microsoft.com/office/drawing/2014/main" id="{B503FC46-1E55-4931-4E48-CC07E0F6D740}"/>
              </a:ext>
            </a:extLst>
          </p:cNvPr>
          <p:cNvSpPr>
            <a:spLocks noGrp="1"/>
          </p:cNvSpPr>
          <p:nvPr>
            <p:ph type="title"/>
          </p:nvPr>
        </p:nvSpPr>
        <p:spPr/>
        <p:txBody>
          <a:bodyPr/>
          <a:lstStyle/>
          <a:p>
            <a:r>
              <a:rPr lang="en-US" dirty="0"/>
              <a:t>Champaign County Rate Calculation</a:t>
            </a:r>
          </a:p>
        </p:txBody>
      </p:sp>
      <p:sp>
        <p:nvSpPr>
          <p:cNvPr id="4" name="Slide Number Placeholder 3">
            <a:extLst>
              <a:ext uri="{FF2B5EF4-FFF2-40B4-BE49-F238E27FC236}">
                <a16:creationId xmlns:a16="http://schemas.microsoft.com/office/drawing/2014/main" id="{52AA7801-F95B-7454-DB7D-97F282C6F533}"/>
              </a:ext>
            </a:extLst>
          </p:cNvPr>
          <p:cNvSpPr>
            <a:spLocks noGrp="1"/>
          </p:cNvSpPr>
          <p:nvPr>
            <p:ph type="sldNum" sz="quarter" idx="12"/>
          </p:nvPr>
        </p:nvSpPr>
        <p:spPr/>
        <p:txBody>
          <a:bodyPr/>
          <a:lstStyle/>
          <a:p>
            <a:fld id="{C96BFBF5-82B5-4BCD-A303-FA9612817134}" type="slidenum">
              <a:rPr lang="en-US" kern="0" smtClean="0"/>
              <a:pPr/>
              <a:t>20</a:t>
            </a:fld>
            <a:endParaRPr lang="en-US" kern="0"/>
          </a:p>
        </p:txBody>
      </p:sp>
      <p:sp>
        <p:nvSpPr>
          <p:cNvPr id="2" name="Arrow: Right 1">
            <a:extLst>
              <a:ext uri="{FF2B5EF4-FFF2-40B4-BE49-F238E27FC236}">
                <a16:creationId xmlns:a16="http://schemas.microsoft.com/office/drawing/2014/main" id="{7792CE5E-A478-338A-474E-85EFC4032C51}"/>
              </a:ext>
            </a:extLst>
          </p:cNvPr>
          <p:cNvSpPr/>
          <p:nvPr/>
        </p:nvSpPr>
        <p:spPr>
          <a:xfrm rot="7451708">
            <a:off x="6087900" y="5962550"/>
            <a:ext cx="325801" cy="1529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9553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2B73FD-3C4C-550F-8DA7-12B8D7BE8F02}"/>
              </a:ext>
            </a:extLst>
          </p:cNvPr>
          <p:cNvSpPr>
            <a:spLocks noGrp="1"/>
          </p:cNvSpPr>
          <p:nvPr>
            <p:ph idx="1"/>
          </p:nvPr>
        </p:nvSpPr>
        <p:spPr>
          <a:xfrm>
            <a:off x="609600" y="1600203"/>
            <a:ext cx="10719816" cy="4525963"/>
          </a:xfrm>
        </p:spPr>
        <p:txBody>
          <a:bodyPr>
            <a:normAutofit fontScale="92500" lnSpcReduction="20000"/>
          </a:bodyPr>
          <a:lstStyle/>
          <a:p>
            <a:r>
              <a:rPr lang="en-US" dirty="0"/>
              <a:t>Maximum limiting rate is for the aggregate rate</a:t>
            </a:r>
          </a:p>
          <a:p>
            <a:pPr lvl="1"/>
            <a:r>
              <a:rPr lang="en-US" dirty="0"/>
              <a:t>This means a district can increase the levy for one fund by 10% and reduce another levy, but the aggregate tax rate cannot exceed the limiting rate.</a:t>
            </a:r>
          </a:p>
          <a:p>
            <a:pPr lvl="1"/>
            <a:r>
              <a:rPr lang="en-US" dirty="0"/>
              <a:t>Only PTELL referenda apply to taxing districts. This means if under “old” law a taxing district was rate limited to 0.10% and needed a referendum to increase the maximum rate to 0.15%, the taxing district DOES NOT need to put the question on the ballot. (Aggregate rate can’t exceed limiting rate. Limiting rate can be increased by </a:t>
            </a:r>
            <a:r>
              <a:rPr lang="en-US"/>
              <a:t>PTELL referendum.)</a:t>
            </a:r>
            <a:endParaRPr lang="en-US" dirty="0"/>
          </a:p>
          <a:p>
            <a:pPr lvl="1"/>
            <a:r>
              <a:rPr lang="en-US" dirty="0"/>
              <a:t>Same for backdoor referendum</a:t>
            </a:r>
          </a:p>
          <a:p>
            <a:pPr lvl="1"/>
            <a:r>
              <a:rPr lang="en-US" dirty="0"/>
              <a:t>Calculated rate cannot exceed the absolute maximum rate set by statute (if there is one)</a:t>
            </a:r>
          </a:p>
        </p:txBody>
      </p:sp>
      <p:sp>
        <p:nvSpPr>
          <p:cNvPr id="3" name="Title 2">
            <a:extLst>
              <a:ext uri="{FF2B5EF4-FFF2-40B4-BE49-F238E27FC236}">
                <a16:creationId xmlns:a16="http://schemas.microsoft.com/office/drawing/2014/main" id="{8857CB66-E982-0374-10FD-5C4007C4A7EA}"/>
              </a:ext>
            </a:extLst>
          </p:cNvPr>
          <p:cNvSpPr>
            <a:spLocks noGrp="1"/>
          </p:cNvSpPr>
          <p:nvPr>
            <p:ph type="title"/>
          </p:nvPr>
        </p:nvSpPr>
        <p:spPr/>
        <p:txBody>
          <a:bodyPr/>
          <a:lstStyle/>
          <a:p>
            <a:r>
              <a:rPr lang="en-US" dirty="0"/>
              <a:t>Into the Weeds of PTELL</a:t>
            </a:r>
          </a:p>
        </p:txBody>
      </p:sp>
      <p:sp>
        <p:nvSpPr>
          <p:cNvPr id="4" name="Slide Number Placeholder 3">
            <a:extLst>
              <a:ext uri="{FF2B5EF4-FFF2-40B4-BE49-F238E27FC236}">
                <a16:creationId xmlns:a16="http://schemas.microsoft.com/office/drawing/2014/main" id="{E60A2147-EBFE-75EA-0493-AE9B19F38454}"/>
              </a:ext>
            </a:extLst>
          </p:cNvPr>
          <p:cNvSpPr>
            <a:spLocks noGrp="1"/>
          </p:cNvSpPr>
          <p:nvPr>
            <p:ph type="sldNum" sz="quarter" idx="12"/>
          </p:nvPr>
        </p:nvSpPr>
        <p:spPr/>
        <p:txBody>
          <a:bodyPr/>
          <a:lstStyle/>
          <a:p>
            <a:fld id="{C96BFBF5-82B5-4BCD-A303-FA9612817134}" type="slidenum">
              <a:rPr lang="en-US" kern="0" smtClean="0"/>
              <a:pPr/>
              <a:t>21</a:t>
            </a:fld>
            <a:endParaRPr lang="en-US" kern="0"/>
          </a:p>
        </p:txBody>
      </p:sp>
    </p:spTree>
    <p:extLst>
      <p:ext uri="{BB962C8B-B14F-4D97-AF65-F5344CB8AC3E}">
        <p14:creationId xmlns:p14="http://schemas.microsoft.com/office/powerpoint/2010/main" val="891757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2B73FD-3C4C-550F-8DA7-12B8D7BE8F02}"/>
              </a:ext>
            </a:extLst>
          </p:cNvPr>
          <p:cNvSpPr>
            <a:spLocks noGrp="1"/>
          </p:cNvSpPr>
          <p:nvPr>
            <p:ph idx="1"/>
          </p:nvPr>
        </p:nvSpPr>
        <p:spPr/>
        <p:txBody>
          <a:bodyPr>
            <a:normAutofit fontScale="92500" lnSpcReduction="20000"/>
          </a:bodyPr>
          <a:lstStyle/>
          <a:p>
            <a:r>
              <a:rPr lang="en-US" dirty="0"/>
              <a:t>Does not apply to all funds (usually…)</a:t>
            </a:r>
          </a:p>
          <a:p>
            <a:pPr lvl="1"/>
            <a:r>
              <a:rPr lang="en-US" dirty="0"/>
              <a:t>Exempts bonds issued before taxing district was subject to PTELL</a:t>
            </a:r>
          </a:p>
          <a:p>
            <a:pPr lvl="1"/>
            <a:r>
              <a:rPr lang="en-US" dirty="0"/>
              <a:t>Contributions to firefighter’s pension fund</a:t>
            </a:r>
          </a:p>
          <a:p>
            <a:pPr lvl="1"/>
            <a:r>
              <a:rPr lang="en-US" dirty="0"/>
              <a:t>Expenses for joint recreational programs for persons with disabilities</a:t>
            </a:r>
          </a:p>
          <a:p>
            <a:pPr lvl="1"/>
            <a:r>
              <a:rPr lang="en-US"/>
              <a:t>Refund recapture levy</a:t>
            </a:r>
            <a:endParaRPr lang="en-US" dirty="0"/>
          </a:p>
          <a:p>
            <a:r>
              <a:rPr lang="en-US" dirty="0"/>
              <a:t>Three instances where a taxing district can request separate limiting rate calculations</a:t>
            </a:r>
          </a:p>
          <a:p>
            <a:pPr lvl="1"/>
            <a:r>
              <a:rPr lang="en-US" dirty="0"/>
              <a:t>Village for library funds</a:t>
            </a:r>
          </a:p>
          <a:p>
            <a:pPr lvl="1"/>
            <a:r>
              <a:rPr lang="en-US" dirty="0"/>
              <a:t>County or township community health board</a:t>
            </a:r>
          </a:p>
          <a:p>
            <a:pPr lvl="1"/>
            <a:r>
              <a:rPr lang="en-US" dirty="0"/>
              <a:t>County or township board for the care and treatment of persons with a developmental disability.</a:t>
            </a:r>
          </a:p>
          <a:p>
            <a:pPr marL="0" indent="0">
              <a:buNone/>
            </a:pPr>
            <a:endParaRPr lang="en-US" dirty="0"/>
          </a:p>
        </p:txBody>
      </p:sp>
      <p:sp>
        <p:nvSpPr>
          <p:cNvPr id="3" name="Title 2">
            <a:extLst>
              <a:ext uri="{FF2B5EF4-FFF2-40B4-BE49-F238E27FC236}">
                <a16:creationId xmlns:a16="http://schemas.microsoft.com/office/drawing/2014/main" id="{8857CB66-E982-0374-10FD-5C4007C4A7EA}"/>
              </a:ext>
            </a:extLst>
          </p:cNvPr>
          <p:cNvSpPr>
            <a:spLocks noGrp="1"/>
          </p:cNvSpPr>
          <p:nvPr>
            <p:ph type="title"/>
          </p:nvPr>
        </p:nvSpPr>
        <p:spPr/>
        <p:txBody>
          <a:bodyPr/>
          <a:lstStyle/>
          <a:p>
            <a:r>
              <a:rPr lang="en-US" dirty="0"/>
              <a:t>Into the Weeds of PTELL</a:t>
            </a:r>
          </a:p>
        </p:txBody>
      </p:sp>
      <p:sp>
        <p:nvSpPr>
          <p:cNvPr id="4" name="Slide Number Placeholder 3">
            <a:extLst>
              <a:ext uri="{FF2B5EF4-FFF2-40B4-BE49-F238E27FC236}">
                <a16:creationId xmlns:a16="http://schemas.microsoft.com/office/drawing/2014/main" id="{E60A2147-EBFE-75EA-0493-AE9B19F38454}"/>
              </a:ext>
            </a:extLst>
          </p:cNvPr>
          <p:cNvSpPr>
            <a:spLocks noGrp="1"/>
          </p:cNvSpPr>
          <p:nvPr>
            <p:ph type="sldNum" sz="quarter" idx="12"/>
          </p:nvPr>
        </p:nvSpPr>
        <p:spPr/>
        <p:txBody>
          <a:bodyPr/>
          <a:lstStyle/>
          <a:p>
            <a:fld id="{C96BFBF5-82B5-4BCD-A303-FA9612817134}" type="slidenum">
              <a:rPr lang="en-US" kern="0" smtClean="0"/>
              <a:pPr/>
              <a:t>22</a:t>
            </a:fld>
            <a:endParaRPr lang="en-US" kern="0"/>
          </a:p>
        </p:txBody>
      </p:sp>
    </p:spTree>
    <p:extLst>
      <p:ext uri="{BB962C8B-B14F-4D97-AF65-F5344CB8AC3E}">
        <p14:creationId xmlns:p14="http://schemas.microsoft.com/office/powerpoint/2010/main" val="2751660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BD366E-DC77-BB0B-D36E-A1307A8FC310}"/>
              </a:ext>
            </a:extLst>
          </p:cNvPr>
          <p:cNvSpPr>
            <a:spLocks noGrp="1"/>
          </p:cNvSpPr>
          <p:nvPr>
            <p:ph idx="1"/>
          </p:nvPr>
        </p:nvSpPr>
        <p:spPr/>
        <p:txBody>
          <a:bodyPr>
            <a:normAutofit fontScale="77500" lnSpcReduction="20000"/>
          </a:bodyPr>
          <a:lstStyle/>
          <a:p>
            <a:r>
              <a:rPr lang="en-US" dirty="0"/>
              <a:t>Increase the extension limitation (% increase in taxes)</a:t>
            </a:r>
          </a:p>
          <a:p>
            <a:r>
              <a:rPr lang="en-US" dirty="0"/>
              <a:t>Increase the limiting rate (specify the new tax rate)</a:t>
            </a:r>
          </a:p>
          <a:p>
            <a:r>
              <a:rPr lang="en-US" dirty="0"/>
              <a:t>Levy for a new fund</a:t>
            </a:r>
          </a:p>
          <a:p>
            <a:pPr lvl="1"/>
            <a:r>
              <a:rPr lang="en-US" dirty="0"/>
              <a:t>Funds that the taxing district </a:t>
            </a:r>
            <a:r>
              <a:rPr lang="en-US" b="1" dirty="0"/>
              <a:t>never </a:t>
            </a:r>
            <a:r>
              <a:rPr lang="en-US" dirty="0"/>
              <a:t>levied</a:t>
            </a:r>
          </a:p>
          <a:p>
            <a:pPr lvl="1"/>
            <a:r>
              <a:rPr lang="en-US" dirty="0"/>
              <a:t>Funds that are subject to a backdoor referendum, but the district hasn’t levied for in the previous three years</a:t>
            </a:r>
          </a:p>
          <a:p>
            <a:r>
              <a:rPr lang="en-US" dirty="0"/>
              <a:t>Increase the debt service extension base (bond payments)</a:t>
            </a:r>
          </a:p>
          <a:p>
            <a:endParaRPr lang="en-US" dirty="0"/>
          </a:p>
          <a:p>
            <a:r>
              <a:rPr lang="en-US" b="1" dirty="0"/>
              <a:t>These are the only referenda for taxing districts covered by PTELL to increase property taxes.</a:t>
            </a:r>
          </a:p>
          <a:p>
            <a:r>
              <a:rPr lang="en-US" dirty="0"/>
              <a:t>Levy ordinances authorize a set amount of money to be levied. None of the referenda options ask voters for a specific dollar amount.</a:t>
            </a:r>
          </a:p>
        </p:txBody>
      </p:sp>
      <p:sp>
        <p:nvSpPr>
          <p:cNvPr id="3" name="Title 2">
            <a:extLst>
              <a:ext uri="{FF2B5EF4-FFF2-40B4-BE49-F238E27FC236}">
                <a16:creationId xmlns:a16="http://schemas.microsoft.com/office/drawing/2014/main" id="{4F8BC65F-D220-5FF0-5612-0E3E0F6779DD}"/>
              </a:ext>
            </a:extLst>
          </p:cNvPr>
          <p:cNvSpPr>
            <a:spLocks noGrp="1"/>
          </p:cNvSpPr>
          <p:nvPr>
            <p:ph type="title"/>
          </p:nvPr>
        </p:nvSpPr>
        <p:spPr/>
        <p:txBody>
          <a:bodyPr/>
          <a:lstStyle/>
          <a:p>
            <a:r>
              <a:rPr lang="en-US" dirty="0"/>
              <a:t>PTELL Referenda</a:t>
            </a:r>
          </a:p>
        </p:txBody>
      </p:sp>
      <p:sp>
        <p:nvSpPr>
          <p:cNvPr id="4" name="Slide Number Placeholder 3">
            <a:extLst>
              <a:ext uri="{FF2B5EF4-FFF2-40B4-BE49-F238E27FC236}">
                <a16:creationId xmlns:a16="http://schemas.microsoft.com/office/drawing/2014/main" id="{D4370760-65DC-B8A7-6A74-7CE30CB517B1}"/>
              </a:ext>
            </a:extLst>
          </p:cNvPr>
          <p:cNvSpPr>
            <a:spLocks noGrp="1"/>
          </p:cNvSpPr>
          <p:nvPr>
            <p:ph type="sldNum" sz="quarter" idx="12"/>
          </p:nvPr>
        </p:nvSpPr>
        <p:spPr/>
        <p:txBody>
          <a:bodyPr/>
          <a:lstStyle/>
          <a:p>
            <a:fld id="{C96BFBF5-82B5-4BCD-A303-FA9612817134}" type="slidenum">
              <a:rPr lang="en-US" kern="0" smtClean="0"/>
              <a:pPr/>
              <a:t>23</a:t>
            </a:fld>
            <a:endParaRPr lang="en-US" kern="0"/>
          </a:p>
        </p:txBody>
      </p:sp>
    </p:spTree>
    <p:extLst>
      <p:ext uri="{BB962C8B-B14F-4D97-AF65-F5344CB8AC3E}">
        <p14:creationId xmlns:p14="http://schemas.microsoft.com/office/powerpoint/2010/main" val="2245805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138C0D1-2229-E55B-BCED-A1F2EF75710C}"/>
              </a:ext>
            </a:extLst>
          </p:cNvPr>
          <p:cNvPicPr>
            <a:picLocks noGrp="1" noChangeAspect="1"/>
          </p:cNvPicPr>
          <p:nvPr>
            <p:ph idx="1"/>
          </p:nvPr>
        </p:nvPicPr>
        <p:blipFill>
          <a:blip r:embed="rId2"/>
          <a:stretch>
            <a:fillRect/>
          </a:stretch>
        </p:blipFill>
        <p:spPr>
          <a:xfrm>
            <a:off x="137160" y="1516626"/>
            <a:ext cx="10113264" cy="5288773"/>
          </a:xfrm>
        </p:spPr>
      </p:pic>
      <p:sp>
        <p:nvSpPr>
          <p:cNvPr id="3" name="Title 2">
            <a:extLst>
              <a:ext uri="{FF2B5EF4-FFF2-40B4-BE49-F238E27FC236}">
                <a16:creationId xmlns:a16="http://schemas.microsoft.com/office/drawing/2014/main" id="{B503FC46-1E55-4931-4E48-CC07E0F6D740}"/>
              </a:ext>
            </a:extLst>
          </p:cNvPr>
          <p:cNvSpPr>
            <a:spLocks noGrp="1"/>
          </p:cNvSpPr>
          <p:nvPr>
            <p:ph type="title"/>
          </p:nvPr>
        </p:nvSpPr>
        <p:spPr/>
        <p:txBody>
          <a:bodyPr/>
          <a:lstStyle/>
          <a:p>
            <a:r>
              <a:rPr lang="en-US" dirty="0"/>
              <a:t>Champaign County Rate Calculation</a:t>
            </a:r>
          </a:p>
        </p:txBody>
      </p:sp>
      <p:sp>
        <p:nvSpPr>
          <p:cNvPr id="4" name="Slide Number Placeholder 3">
            <a:extLst>
              <a:ext uri="{FF2B5EF4-FFF2-40B4-BE49-F238E27FC236}">
                <a16:creationId xmlns:a16="http://schemas.microsoft.com/office/drawing/2014/main" id="{52AA7801-F95B-7454-DB7D-97F282C6F533}"/>
              </a:ext>
            </a:extLst>
          </p:cNvPr>
          <p:cNvSpPr>
            <a:spLocks noGrp="1"/>
          </p:cNvSpPr>
          <p:nvPr>
            <p:ph type="sldNum" sz="quarter" idx="12"/>
          </p:nvPr>
        </p:nvSpPr>
        <p:spPr/>
        <p:txBody>
          <a:bodyPr/>
          <a:lstStyle/>
          <a:p>
            <a:fld id="{C96BFBF5-82B5-4BCD-A303-FA9612817134}" type="slidenum">
              <a:rPr lang="en-US" kern="0" smtClean="0"/>
              <a:pPr/>
              <a:t>24</a:t>
            </a:fld>
            <a:endParaRPr lang="en-US" kern="0"/>
          </a:p>
        </p:txBody>
      </p:sp>
      <p:sp>
        <p:nvSpPr>
          <p:cNvPr id="2" name="Arrow: Right 1">
            <a:extLst>
              <a:ext uri="{FF2B5EF4-FFF2-40B4-BE49-F238E27FC236}">
                <a16:creationId xmlns:a16="http://schemas.microsoft.com/office/drawing/2014/main" id="{7792CE5E-A478-338A-474E-85EFC4032C51}"/>
              </a:ext>
            </a:extLst>
          </p:cNvPr>
          <p:cNvSpPr/>
          <p:nvPr/>
        </p:nvSpPr>
        <p:spPr>
          <a:xfrm rot="6122154">
            <a:off x="3201101" y="3301073"/>
            <a:ext cx="619264" cy="2558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09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2B73FD-3C4C-550F-8DA7-12B8D7BE8F02}"/>
              </a:ext>
            </a:extLst>
          </p:cNvPr>
          <p:cNvSpPr>
            <a:spLocks noGrp="1"/>
          </p:cNvSpPr>
          <p:nvPr>
            <p:ph idx="1"/>
          </p:nvPr>
        </p:nvSpPr>
        <p:spPr/>
        <p:txBody>
          <a:bodyPr>
            <a:normAutofit/>
          </a:bodyPr>
          <a:lstStyle/>
          <a:p>
            <a:r>
              <a:rPr lang="en-US" dirty="0"/>
              <a:t>Exceptions to 5% or CPI increase in levy</a:t>
            </a:r>
          </a:p>
          <a:p>
            <a:pPr lvl="1"/>
            <a:r>
              <a:rPr lang="en-US" dirty="0"/>
              <a:t>“New property”</a:t>
            </a:r>
          </a:p>
          <a:p>
            <a:pPr lvl="1"/>
            <a:r>
              <a:rPr lang="en-US" dirty="0"/>
              <a:t>Annexations</a:t>
            </a:r>
          </a:p>
          <a:p>
            <a:pPr lvl="1"/>
            <a:r>
              <a:rPr lang="en-US" dirty="0"/>
              <a:t>Recovered TIF property</a:t>
            </a:r>
          </a:p>
          <a:p>
            <a:pPr lvl="1"/>
            <a:r>
              <a:rPr lang="en-US" dirty="0"/>
              <a:t>Referendum passed</a:t>
            </a:r>
          </a:p>
          <a:p>
            <a:pPr marL="0" indent="0">
              <a:buNone/>
            </a:pPr>
            <a:endParaRPr lang="en-US" dirty="0"/>
          </a:p>
        </p:txBody>
      </p:sp>
      <p:sp>
        <p:nvSpPr>
          <p:cNvPr id="3" name="Title 2">
            <a:extLst>
              <a:ext uri="{FF2B5EF4-FFF2-40B4-BE49-F238E27FC236}">
                <a16:creationId xmlns:a16="http://schemas.microsoft.com/office/drawing/2014/main" id="{8857CB66-E982-0374-10FD-5C4007C4A7EA}"/>
              </a:ext>
            </a:extLst>
          </p:cNvPr>
          <p:cNvSpPr>
            <a:spLocks noGrp="1"/>
          </p:cNvSpPr>
          <p:nvPr>
            <p:ph type="title"/>
          </p:nvPr>
        </p:nvSpPr>
        <p:spPr/>
        <p:txBody>
          <a:bodyPr/>
          <a:lstStyle/>
          <a:p>
            <a:r>
              <a:rPr lang="en-US" dirty="0"/>
              <a:t>Into the Weeds of PTELL</a:t>
            </a:r>
          </a:p>
        </p:txBody>
      </p:sp>
      <p:sp>
        <p:nvSpPr>
          <p:cNvPr id="4" name="Slide Number Placeholder 3">
            <a:extLst>
              <a:ext uri="{FF2B5EF4-FFF2-40B4-BE49-F238E27FC236}">
                <a16:creationId xmlns:a16="http://schemas.microsoft.com/office/drawing/2014/main" id="{E60A2147-EBFE-75EA-0493-AE9B19F38454}"/>
              </a:ext>
            </a:extLst>
          </p:cNvPr>
          <p:cNvSpPr>
            <a:spLocks noGrp="1"/>
          </p:cNvSpPr>
          <p:nvPr>
            <p:ph type="sldNum" sz="quarter" idx="12"/>
          </p:nvPr>
        </p:nvSpPr>
        <p:spPr/>
        <p:txBody>
          <a:bodyPr/>
          <a:lstStyle/>
          <a:p>
            <a:fld id="{C96BFBF5-82B5-4BCD-A303-FA9612817134}" type="slidenum">
              <a:rPr lang="en-US" kern="0" smtClean="0"/>
              <a:pPr/>
              <a:t>25</a:t>
            </a:fld>
            <a:endParaRPr lang="en-US" kern="0"/>
          </a:p>
        </p:txBody>
      </p:sp>
    </p:spTree>
    <p:extLst>
      <p:ext uri="{BB962C8B-B14F-4D97-AF65-F5344CB8AC3E}">
        <p14:creationId xmlns:p14="http://schemas.microsoft.com/office/powerpoint/2010/main" val="1548404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9BB033B-B831-45A0-4E86-979F5700EE61}"/>
              </a:ext>
            </a:extLst>
          </p:cNvPr>
          <p:cNvGraphicFramePr>
            <a:graphicFrameLocks noGrp="1"/>
          </p:cNvGraphicFramePr>
          <p:nvPr>
            <p:ph idx="1"/>
            <p:extLst>
              <p:ext uri="{D42A27DB-BD31-4B8C-83A1-F6EECF244321}">
                <p14:modId xmlns:p14="http://schemas.microsoft.com/office/powerpoint/2010/main" val="935079933"/>
              </p:ext>
            </p:extLst>
          </p:nvPr>
        </p:nvGraphicFramePr>
        <p:xfrm>
          <a:off x="3005328" y="3035615"/>
          <a:ext cx="6181344" cy="2504719"/>
        </p:xfrm>
        <a:graphic>
          <a:graphicData uri="http://schemas.openxmlformats.org/drawingml/2006/table">
            <a:tbl>
              <a:tblPr>
                <a:tableStyleId>{5C22544A-7EE6-4342-B048-85BDC9FD1C3A}</a:tableStyleId>
              </a:tblPr>
              <a:tblGrid>
                <a:gridCol w="4517578">
                  <a:extLst>
                    <a:ext uri="{9D8B030D-6E8A-4147-A177-3AD203B41FA5}">
                      <a16:colId xmlns:a16="http://schemas.microsoft.com/office/drawing/2014/main" val="2007110227"/>
                    </a:ext>
                  </a:extLst>
                </a:gridCol>
                <a:gridCol w="1663766">
                  <a:extLst>
                    <a:ext uri="{9D8B030D-6E8A-4147-A177-3AD203B41FA5}">
                      <a16:colId xmlns:a16="http://schemas.microsoft.com/office/drawing/2014/main" val="1284479049"/>
                    </a:ext>
                  </a:extLst>
                </a:gridCol>
              </a:tblGrid>
              <a:tr h="383230">
                <a:tc>
                  <a:txBody>
                    <a:bodyPr/>
                    <a:lstStyle/>
                    <a:p>
                      <a:pPr algn="l" fontAlgn="b"/>
                      <a:r>
                        <a:rPr lang="en-US" sz="3200" u="none" strike="noStrike" dirty="0">
                          <a:effectLst/>
                        </a:rPr>
                        <a:t>School Districts</a:t>
                      </a:r>
                      <a:endParaRPr lang="en-US"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en-US" sz="3200" u="none" strike="noStrike">
                          <a:effectLst/>
                        </a:rPr>
                        <a:t>91%</a:t>
                      </a:r>
                      <a:endParaRPr lang="en-US" sz="32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5254757"/>
                  </a:ext>
                </a:extLst>
              </a:tr>
              <a:tr h="383230">
                <a:tc>
                  <a:txBody>
                    <a:bodyPr/>
                    <a:lstStyle/>
                    <a:p>
                      <a:pPr algn="l" fontAlgn="b"/>
                      <a:r>
                        <a:rPr lang="en-US" sz="3200" u="none" strike="noStrike" dirty="0">
                          <a:effectLst/>
                        </a:rPr>
                        <a:t>Municipalities</a:t>
                      </a:r>
                      <a:endParaRPr lang="en-US"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en-US" sz="3200" u="none" strike="noStrike">
                          <a:effectLst/>
                        </a:rPr>
                        <a:t>67%</a:t>
                      </a:r>
                      <a:endParaRPr lang="en-US" sz="32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218632971"/>
                  </a:ext>
                </a:extLst>
              </a:tr>
              <a:tr h="515899">
                <a:tc>
                  <a:txBody>
                    <a:bodyPr/>
                    <a:lstStyle/>
                    <a:p>
                      <a:pPr algn="l" fontAlgn="b"/>
                      <a:r>
                        <a:rPr lang="en-US" sz="3200" u="none" strike="noStrike" dirty="0">
                          <a:effectLst/>
                        </a:rPr>
                        <a:t>Townships/Road Districts</a:t>
                      </a:r>
                      <a:endParaRPr lang="en-US"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en-US" sz="3200" u="none" strike="noStrike">
                          <a:effectLst/>
                        </a:rPr>
                        <a:t>68%</a:t>
                      </a:r>
                      <a:endParaRPr lang="en-US" sz="32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74246851"/>
                  </a:ext>
                </a:extLst>
              </a:tr>
              <a:tr h="383230">
                <a:tc>
                  <a:txBody>
                    <a:bodyPr/>
                    <a:lstStyle/>
                    <a:p>
                      <a:pPr algn="l" fontAlgn="b"/>
                      <a:r>
                        <a:rPr lang="en-US" sz="3200" u="none" strike="noStrike" dirty="0">
                          <a:effectLst/>
                        </a:rPr>
                        <a:t>Counties</a:t>
                      </a:r>
                      <a:endParaRPr lang="en-US" sz="3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ctr"/>
                      <a:r>
                        <a:rPr lang="en-US" sz="3200" u="none" strike="noStrike" dirty="0">
                          <a:effectLst/>
                        </a:rPr>
                        <a:t>68%</a:t>
                      </a:r>
                      <a:endParaRPr lang="en-US" sz="3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11561167"/>
                  </a:ext>
                </a:extLst>
              </a:tr>
              <a:tr h="383230">
                <a:tc>
                  <a:txBody>
                    <a:bodyPr/>
                    <a:lstStyle/>
                    <a:p>
                      <a:pPr algn="l" fontAlgn="b"/>
                      <a:r>
                        <a:rPr lang="en-US" sz="3200" u="none" strike="noStrike">
                          <a:effectLst/>
                        </a:rPr>
                        <a:t>Special Districts</a:t>
                      </a:r>
                      <a:endParaRPr lang="en-US" sz="32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3200" u="none" strike="noStrike" dirty="0">
                          <a:effectLst/>
                        </a:rPr>
                        <a:t>73%</a:t>
                      </a:r>
                      <a:endParaRPr lang="en-US" sz="3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510487364"/>
                  </a:ext>
                </a:extLst>
              </a:tr>
            </a:tbl>
          </a:graphicData>
        </a:graphic>
      </p:graphicFrame>
      <p:sp>
        <p:nvSpPr>
          <p:cNvPr id="3" name="Title 2">
            <a:extLst>
              <a:ext uri="{FF2B5EF4-FFF2-40B4-BE49-F238E27FC236}">
                <a16:creationId xmlns:a16="http://schemas.microsoft.com/office/drawing/2014/main" id="{6FB9E1AE-FBF5-3CF1-7BDA-0C3A52C54E38}"/>
              </a:ext>
            </a:extLst>
          </p:cNvPr>
          <p:cNvSpPr>
            <a:spLocks noGrp="1"/>
          </p:cNvSpPr>
          <p:nvPr>
            <p:ph type="title"/>
          </p:nvPr>
        </p:nvSpPr>
        <p:spPr/>
        <p:txBody>
          <a:bodyPr/>
          <a:lstStyle/>
          <a:p>
            <a:r>
              <a:rPr lang="en-US" dirty="0"/>
              <a:t>Does PTELL Work?</a:t>
            </a:r>
          </a:p>
        </p:txBody>
      </p:sp>
      <p:sp>
        <p:nvSpPr>
          <p:cNvPr id="4" name="Slide Number Placeholder 3">
            <a:extLst>
              <a:ext uri="{FF2B5EF4-FFF2-40B4-BE49-F238E27FC236}">
                <a16:creationId xmlns:a16="http://schemas.microsoft.com/office/drawing/2014/main" id="{A1664A07-64AF-D4C9-5EA5-9E1E7D3FA2E6}"/>
              </a:ext>
            </a:extLst>
          </p:cNvPr>
          <p:cNvSpPr>
            <a:spLocks noGrp="1"/>
          </p:cNvSpPr>
          <p:nvPr>
            <p:ph type="sldNum" sz="quarter" idx="12"/>
          </p:nvPr>
        </p:nvSpPr>
        <p:spPr/>
        <p:txBody>
          <a:bodyPr/>
          <a:lstStyle/>
          <a:p>
            <a:fld id="{C96BFBF5-82B5-4BCD-A303-FA9612817134}" type="slidenum">
              <a:rPr lang="en-US" kern="0" smtClean="0"/>
              <a:pPr/>
              <a:t>26</a:t>
            </a:fld>
            <a:endParaRPr lang="en-US" kern="0"/>
          </a:p>
        </p:txBody>
      </p:sp>
      <p:sp>
        <p:nvSpPr>
          <p:cNvPr id="6" name="TextBox 5">
            <a:extLst>
              <a:ext uri="{FF2B5EF4-FFF2-40B4-BE49-F238E27FC236}">
                <a16:creationId xmlns:a16="http://schemas.microsoft.com/office/drawing/2014/main" id="{E27D965C-EDB1-D3B4-8FC5-2CE0D93004BC}"/>
              </a:ext>
            </a:extLst>
          </p:cNvPr>
          <p:cNvSpPr txBox="1"/>
          <p:nvPr/>
        </p:nvSpPr>
        <p:spPr>
          <a:xfrm>
            <a:off x="3531107" y="1691640"/>
            <a:ext cx="5129784" cy="830997"/>
          </a:xfrm>
          <a:prstGeom prst="rect">
            <a:avLst/>
          </a:prstGeom>
          <a:noFill/>
        </p:spPr>
        <p:txBody>
          <a:bodyPr wrap="square" rtlCol="0">
            <a:spAutoFit/>
          </a:bodyPr>
          <a:lstStyle/>
          <a:p>
            <a:pPr algn="ctr"/>
            <a:r>
              <a:rPr lang="en-US" sz="2400" dirty="0"/>
              <a:t>Percentage of Taxing Districts whose Levies were Reduced due to PTELL</a:t>
            </a:r>
          </a:p>
        </p:txBody>
      </p:sp>
    </p:spTree>
    <p:extLst>
      <p:ext uri="{BB962C8B-B14F-4D97-AF65-F5344CB8AC3E}">
        <p14:creationId xmlns:p14="http://schemas.microsoft.com/office/powerpoint/2010/main" val="25871720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D2314A-1E8B-F62F-EE58-7E1897490138}"/>
              </a:ext>
            </a:extLst>
          </p:cNvPr>
          <p:cNvSpPr>
            <a:spLocks noGrp="1"/>
          </p:cNvSpPr>
          <p:nvPr>
            <p:ph type="title"/>
          </p:nvPr>
        </p:nvSpPr>
        <p:spPr/>
        <p:txBody>
          <a:bodyPr/>
          <a:lstStyle/>
          <a:p>
            <a:r>
              <a:rPr lang="en-US" dirty="0"/>
              <a:t>Annual Property Tax Increases</a:t>
            </a:r>
          </a:p>
        </p:txBody>
      </p:sp>
      <p:sp>
        <p:nvSpPr>
          <p:cNvPr id="4" name="Slide Number Placeholder 3">
            <a:extLst>
              <a:ext uri="{FF2B5EF4-FFF2-40B4-BE49-F238E27FC236}">
                <a16:creationId xmlns:a16="http://schemas.microsoft.com/office/drawing/2014/main" id="{1F03D1C9-BC50-7262-CFE5-65724E5E1CC7}"/>
              </a:ext>
            </a:extLst>
          </p:cNvPr>
          <p:cNvSpPr>
            <a:spLocks noGrp="1"/>
          </p:cNvSpPr>
          <p:nvPr>
            <p:ph type="sldNum" sz="quarter" idx="12"/>
          </p:nvPr>
        </p:nvSpPr>
        <p:spPr/>
        <p:txBody>
          <a:bodyPr/>
          <a:lstStyle/>
          <a:p>
            <a:fld id="{C96BFBF5-82B5-4BCD-A303-FA9612817134}" type="slidenum">
              <a:rPr lang="en-US" kern="0" smtClean="0"/>
              <a:pPr/>
              <a:t>27</a:t>
            </a:fld>
            <a:endParaRPr lang="en-US" kern="0"/>
          </a:p>
        </p:txBody>
      </p:sp>
      <p:graphicFrame>
        <p:nvGraphicFramePr>
          <p:cNvPr id="8" name="Content Placeholder 7">
            <a:extLst>
              <a:ext uri="{FF2B5EF4-FFF2-40B4-BE49-F238E27FC236}">
                <a16:creationId xmlns:a16="http://schemas.microsoft.com/office/drawing/2014/main" id="{6392E8FF-6EF1-A8F2-07EB-9E7D8DA12D2C}"/>
              </a:ext>
            </a:extLst>
          </p:cNvPr>
          <p:cNvGraphicFramePr>
            <a:graphicFrameLocks noGrp="1"/>
          </p:cNvGraphicFramePr>
          <p:nvPr>
            <p:ph idx="1"/>
            <p:extLst>
              <p:ext uri="{D42A27DB-BD31-4B8C-83A1-F6EECF244321}">
                <p14:modId xmlns:p14="http://schemas.microsoft.com/office/powerpoint/2010/main" val="2942326830"/>
              </p:ext>
            </p:extLst>
          </p:nvPr>
        </p:nvGraphicFramePr>
        <p:xfrm>
          <a:off x="0" y="1417638"/>
          <a:ext cx="10661904" cy="5440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4457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F8F43F-E8B2-A9AF-158E-3AD85A95358C}"/>
              </a:ext>
            </a:extLst>
          </p:cNvPr>
          <p:cNvSpPr>
            <a:spLocks noGrp="1"/>
          </p:cNvSpPr>
          <p:nvPr>
            <p:ph idx="1"/>
          </p:nvPr>
        </p:nvSpPr>
        <p:spPr/>
        <p:txBody>
          <a:bodyPr/>
          <a:lstStyle/>
          <a:p>
            <a:r>
              <a:rPr lang="en-US" dirty="0"/>
              <a:t>Limited to schools, park districts, library districts, and community colleges.</a:t>
            </a:r>
          </a:p>
          <a:p>
            <a:r>
              <a:rPr lang="en-US" dirty="0"/>
              <a:t>Limiting rate should increase each year regardless of what the taxing district actually levies.</a:t>
            </a:r>
          </a:p>
          <a:p>
            <a:r>
              <a:rPr lang="en-US" dirty="0"/>
              <a:t>5% limit per year</a:t>
            </a:r>
          </a:p>
        </p:txBody>
      </p:sp>
      <p:sp>
        <p:nvSpPr>
          <p:cNvPr id="3" name="Title 2">
            <a:extLst>
              <a:ext uri="{FF2B5EF4-FFF2-40B4-BE49-F238E27FC236}">
                <a16:creationId xmlns:a16="http://schemas.microsoft.com/office/drawing/2014/main" id="{9D9394F5-E4A9-7656-D84C-1553AD9198D6}"/>
              </a:ext>
            </a:extLst>
          </p:cNvPr>
          <p:cNvSpPr>
            <a:spLocks noGrp="1"/>
          </p:cNvSpPr>
          <p:nvPr>
            <p:ph type="title"/>
          </p:nvPr>
        </p:nvSpPr>
        <p:spPr/>
        <p:txBody>
          <a:bodyPr/>
          <a:lstStyle/>
          <a:p>
            <a:r>
              <a:rPr lang="en-US" dirty="0"/>
              <a:t>Aggregate Extension Limit</a:t>
            </a:r>
          </a:p>
        </p:txBody>
      </p:sp>
      <p:sp>
        <p:nvSpPr>
          <p:cNvPr id="4" name="Slide Number Placeholder 3">
            <a:extLst>
              <a:ext uri="{FF2B5EF4-FFF2-40B4-BE49-F238E27FC236}">
                <a16:creationId xmlns:a16="http://schemas.microsoft.com/office/drawing/2014/main" id="{A44BB406-DEA4-3B63-51AA-0EB1EC9CC258}"/>
              </a:ext>
            </a:extLst>
          </p:cNvPr>
          <p:cNvSpPr>
            <a:spLocks noGrp="1"/>
          </p:cNvSpPr>
          <p:nvPr>
            <p:ph type="sldNum" sz="quarter" idx="12"/>
          </p:nvPr>
        </p:nvSpPr>
        <p:spPr/>
        <p:txBody>
          <a:bodyPr/>
          <a:lstStyle/>
          <a:p>
            <a:fld id="{C96BFBF5-82B5-4BCD-A303-FA9612817134}" type="slidenum">
              <a:rPr lang="en-US" kern="0" smtClean="0"/>
              <a:pPr/>
              <a:t>28</a:t>
            </a:fld>
            <a:endParaRPr lang="en-US" kern="0"/>
          </a:p>
        </p:txBody>
      </p:sp>
    </p:spTree>
    <p:extLst>
      <p:ext uri="{BB962C8B-B14F-4D97-AF65-F5344CB8AC3E}">
        <p14:creationId xmlns:p14="http://schemas.microsoft.com/office/powerpoint/2010/main" val="2265559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A84B1A-002A-B2C0-F86A-1C1A1E000979}"/>
              </a:ext>
            </a:extLst>
          </p:cNvPr>
          <p:cNvSpPr>
            <a:spLocks noGrp="1"/>
          </p:cNvSpPr>
          <p:nvPr>
            <p:ph idx="1"/>
          </p:nvPr>
        </p:nvSpPr>
        <p:spPr/>
        <p:txBody>
          <a:bodyPr/>
          <a:lstStyle/>
          <a:p>
            <a:pPr marL="0" indent="0" algn="ctr">
              <a:buNone/>
            </a:pPr>
            <a:endParaRPr lang="en-US" dirty="0"/>
          </a:p>
          <a:p>
            <a:pPr marL="0" indent="0" algn="ctr">
              <a:buNone/>
            </a:pPr>
            <a:r>
              <a:rPr lang="en-US" dirty="0"/>
              <a:t>Illinois Department of Revenue’s</a:t>
            </a:r>
          </a:p>
          <a:p>
            <a:pPr marL="0" indent="0" algn="ctr">
              <a:buNone/>
            </a:pPr>
            <a:r>
              <a:rPr lang="en-US" dirty="0">
                <a:hlinkClick r:id="rId2"/>
              </a:rPr>
              <a:t>PTAX-1080, Property Tax Extension Limitation Law Technical Manual (illinois.gov)</a:t>
            </a:r>
            <a:endParaRPr lang="en-US" dirty="0"/>
          </a:p>
          <a:p>
            <a:pPr marL="0" indent="0" algn="ctr">
              <a:buNone/>
            </a:pPr>
            <a:endParaRPr lang="en-US" dirty="0"/>
          </a:p>
          <a:p>
            <a:pPr marL="0" indent="0" algn="ctr">
              <a:buNone/>
            </a:pPr>
            <a:r>
              <a:rPr lang="en-US" dirty="0">
                <a:hlinkClick r:id="rId3"/>
              </a:rPr>
              <a:t>PTAX-60, Illinois Property Tax Rate and Levy Manual</a:t>
            </a:r>
            <a:endParaRPr lang="en-US" dirty="0"/>
          </a:p>
        </p:txBody>
      </p:sp>
      <p:sp>
        <p:nvSpPr>
          <p:cNvPr id="3" name="Title 2">
            <a:extLst>
              <a:ext uri="{FF2B5EF4-FFF2-40B4-BE49-F238E27FC236}">
                <a16:creationId xmlns:a16="http://schemas.microsoft.com/office/drawing/2014/main" id="{1C815FC4-A8F8-98CA-A5F4-3EBFEC4C3A7D}"/>
              </a:ext>
            </a:extLst>
          </p:cNvPr>
          <p:cNvSpPr>
            <a:spLocks noGrp="1"/>
          </p:cNvSpPr>
          <p:nvPr>
            <p:ph type="title"/>
          </p:nvPr>
        </p:nvSpPr>
        <p:spPr/>
        <p:txBody>
          <a:bodyPr/>
          <a:lstStyle/>
          <a:p>
            <a:r>
              <a:rPr lang="en-US" dirty="0"/>
              <a:t>Best PTELL References</a:t>
            </a:r>
          </a:p>
        </p:txBody>
      </p:sp>
      <p:sp>
        <p:nvSpPr>
          <p:cNvPr id="4" name="Slide Number Placeholder 3">
            <a:extLst>
              <a:ext uri="{FF2B5EF4-FFF2-40B4-BE49-F238E27FC236}">
                <a16:creationId xmlns:a16="http://schemas.microsoft.com/office/drawing/2014/main" id="{95F9830B-364D-172D-C8F3-9EFE764779A0}"/>
              </a:ext>
            </a:extLst>
          </p:cNvPr>
          <p:cNvSpPr>
            <a:spLocks noGrp="1"/>
          </p:cNvSpPr>
          <p:nvPr>
            <p:ph type="sldNum" sz="quarter" idx="12"/>
          </p:nvPr>
        </p:nvSpPr>
        <p:spPr/>
        <p:txBody>
          <a:bodyPr/>
          <a:lstStyle/>
          <a:p>
            <a:fld id="{C96BFBF5-82B5-4BCD-A303-FA9612817134}" type="slidenum">
              <a:rPr lang="en-US" kern="0" smtClean="0"/>
              <a:pPr/>
              <a:t>29</a:t>
            </a:fld>
            <a:endParaRPr lang="en-US" kern="0"/>
          </a:p>
        </p:txBody>
      </p:sp>
    </p:spTree>
    <p:extLst>
      <p:ext uri="{BB962C8B-B14F-4D97-AF65-F5344CB8AC3E}">
        <p14:creationId xmlns:p14="http://schemas.microsoft.com/office/powerpoint/2010/main" val="3366546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589A609-38F7-4514-B04C-9FF31E997900}"/>
              </a:ext>
            </a:extLst>
          </p:cNvPr>
          <p:cNvPicPr>
            <a:picLocks noGrp="1" noChangeAspect="1"/>
          </p:cNvPicPr>
          <p:nvPr>
            <p:ph idx="1"/>
          </p:nvPr>
        </p:nvPicPr>
        <p:blipFill>
          <a:blip r:embed="rId2"/>
          <a:stretch>
            <a:fillRect/>
          </a:stretch>
        </p:blipFill>
        <p:spPr>
          <a:xfrm>
            <a:off x="4390906" y="1600200"/>
            <a:ext cx="3410187" cy="4525963"/>
          </a:xfrm>
        </p:spPr>
      </p:pic>
      <p:sp>
        <p:nvSpPr>
          <p:cNvPr id="3" name="Title 2">
            <a:extLst>
              <a:ext uri="{FF2B5EF4-FFF2-40B4-BE49-F238E27FC236}">
                <a16:creationId xmlns:a16="http://schemas.microsoft.com/office/drawing/2014/main" id="{FE3D0CA2-6E05-45F8-8323-67AA1D54D3AA}"/>
              </a:ext>
            </a:extLst>
          </p:cNvPr>
          <p:cNvSpPr>
            <a:spLocks noGrp="1"/>
          </p:cNvSpPr>
          <p:nvPr>
            <p:ph type="title"/>
          </p:nvPr>
        </p:nvSpPr>
        <p:spPr/>
        <p:txBody>
          <a:bodyPr/>
          <a:lstStyle/>
          <a:p>
            <a:r>
              <a:rPr lang="en-US" dirty="0"/>
              <a:t>Questions?</a:t>
            </a:r>
          </a:p>
        </p:txBody>
      </p:sp>
      <p:sp>
        <p:nvSpPr>
          <p:cNvPr id="4" name="Slide Number Placeholder 3">
            <a:extLst>
              <a:ext uri="{FF2B5EF4-FFF2-40B4-BE49-F238E27FC236}">
                <a16:creationId xmlns:a16="http://schemas.microsoft.com/office/drawing/2014/main" id="{1BB0764D-D338-487B-87B9-5B9756C68759}"/>
              </a:ext>
            </a:extLst>
          </p:cNvPr>
          <p:cNvSpPr>
            <a:spLocks noGrp="1"/>
          </p:cNvSpPr>
          <p:nvPr>
            <p:ph type="sldNum" sz="quarter" idx="12"/>
          </p:nvPr>
        </p:nvSpPr>
        <p:spPr/>
        <p:txBody>
          <a:bodyPr/>
          <a:lstStyle/>
          <a:p>
            <a:fld id="{C96BFBF5-82B5-4BCD-A303-FA9612817134}" type="slidenum">
              <a:rPr lang="en-US" kern="0" smtClean="0"/>
              <a:pPr/>
              <a:t>30</a:t>
            </a:fld>
            <a:endParaRPr lang="en-US" kern="0"/>
          </a:p>
        </p:txBody>
      </p:sp>
    </p:spTree>
    <p:extLst>
      <p:ext uri="{BB962C8B-B14F-4D97-AF65-F5344CB8AC3E}">
        <p14:creationId xmlns:p14="http://schemas.microsoft.com/office/powerpoint/2010/main" val="1669871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7389" y="3855720"/>
            <a:ext cx="4157221" cy="1828800"/>
          </a:xfrm>
          <a:prstGeom prst="rect">
            <a:avLst/>
          </a:prstGeom>
        </p:spPr>
        <p:txBody>
          <a:bodyPr vert="horz" lIns="91440" tIns="45720" rIns="91440" bIns="45720" rtlCol="0" anchor="ctr">
            <a:normAutofit/>
          </a:bodyPr>
          <a:lstStyle>
            <a:lvl1pPr algn="ctr">
              <a:spcBef>
                <a:spcPct val="0"/>
              </a:spcBef>
              <a:buNone/>
              <a:defRPr sz="2000" baseline="0">
                <a:solidFill>
                  <a:schemeClr val="bg1"/>
                </a:solidFill>
                <a:latin typeface="+mj-lt"/>
                <a:ea typeface="+mj-ea"/>
                <a:cs typeface="+mj-cs"/>
              </a:defRPr>
            </a:lvl1pPr>
          </a:lstStyle>
          <a:p>
            <a:r>
              <a:rPr lang="en-US" dirty="0"/>
              <a:t>Maurice Scholten, Legislative Director</a:t>
            </a:r>
          </a:p>
          <a:p>
            <a:r>
              <a:rPr lang="en-US" dirty="0"/>
              <a:t>Taxpayers’ Federation of Illinois</a:t>
            </a:r>
          </a:p>
          <a:p>
            <a:r>
              <a:rPr lang="en-US" dirty="0"/>
              <a:t>maurice@illinoistax.org</a:t>
            </a:r>
          </a:p>
          <a:p>
            <a:r>
              <a:rPr lang="en-US" dirty="0"/>
              <a:t>Mobile: 773-332-7741</a:t>
            </a:r>
          </a:p>
        </p:txBody>
      </p:sp>
    </p:spTree>
    <p:extLst>
      <p:ext uri="{BB962C8B-B14F-4D97-AF65-F5344CB8AC3E}">
        <p14:creationId xmlns:p14="http://schemas.microsoft.com/office/powerpoint/2010/main" val="2738723946"/>
      </p:ext>
    </p:extLst>
  </p:cSld>
  <p:clrMapOvr>
    <a:masterClrMapping/>
  </p:clrMapOvr>
</p:sld>
</file>

<file path=ppt/theme/theme1.xml><?xml version="1.0" encoding="utf-8"?>
<a:theme xmlns:a="http://schemas.openxmlformats.org/drawingml/2006/main" name="TFI templat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I template.potx" id="{22F7B047-1F71-413C-8875-C38FDAD3D94D}" vid="{C8E4B067-BE9D-4206-BBA2-95F9630F7D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311345E23A9443B248DD999C101798" ma:contentTypeVersion="16" ma:contentTypeDescription="Create a new document." ma:contentTypeScope="" ma:versionID="0a8b764a36d399bddb63a20c1f7db86b">
  <xsd:schema xmlns:xsd="http://www.w3.org/2001/XMLSchema" xmlns:xs="http://www.w3.org/2001/XMLSchema" xmlns:p="http://schemas.microsoft.com/office/2006/metadata/properties" xmlns:ns2="aab0df1d-459a-4794-a1ab-1b069825f351" xmlns:ns3="b7545b12-2fab-4a0f-a9d8-1b8b3ab083d8" targetNamespace="http://schemas.microsoft.com/office/2006/metadata/properties" ma:root="true" ma:fieldsID="c58d605e31d16d9004cdcd7c0323b9cd" ns2:_="" ns3:_="">
    <xsd:import namespace="aab0df1d-459a-4794-a1ab-1b069825f351"/>
    <xsd:import namespace="b7545b12-2fab-4a0f-a9d8-1b8b3ab083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0df1d-459a-4794-a1ab-1b069825f3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97ef492-8de9-4cb3-a880-fe0329a3e09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7545b12-2fab-4a0f-a9d8-1b8b3ab083d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97425bf-3a44-4196-9c5f-2d13c8d2231d}" ma:internalName="TaxCatchAll" ma:showField="CatchAllData" ma:web="b7545b12-2fab-4a0f-a9d8-1b8b3ab083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7545b12-2fab-4a0f-a9d8-1b8b3ab083d8" xsi:nil="true"/>
    <lcf76f155ced4ddcb4097134ff3c332f xmlns="aab0df1d-459a-4794-a1ab-1b069825f351">
      <Terms xmlns="http://schemas.microsoft.com/office/infopath/2007/PartnerControls"/>
    </lcf76f155ced4ddcb4097134ff3c332f>
    <SharedWithUsers xmlns="b7545b12-2fab-4a0f-a9d8-1b8b3ab083d8">
      <UserInfo>
        <DisplayName>Maurice Scholten</DisplayName>
        <AccountId>14</AccountId>
        <AccountType/>
      </UserInfo>
    </SharedWithUsers>
  </documentManagement>
</p:properties>
</file>

<file path=customXml/itemProps1.xml><?xml version="1.0" encoding="utf-8"?>
<ds:datastoreItem xmlns:ds="http://schemas.openxmlformats.org/officeDocument/2006/customXml" ds:itemID="{4D5ADBCD-141B-4A26-850D-84B00E36AE98}">
  <ds:schemaRefs>
    <ds:schemaRef ds:uri="http://schemas.microsoft.com/sharepoint/v3/contenttype/forms"/>
  </ds:schemaRefs>
</ds:datastoreItem>
</file>

<file path=customXml/itemProps2.xml><?xml version="1.0" encoding="utf-8"?>
<ds:datastoreItem xmlns:ds="http://schemas.openxmlformats.org/officeDocument/2006/customXml" ds:itemID="{6B9E5C08-A7BE-4316-8EE0-31B7FA417D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b0df1d-459a-4794-a1ab-1b069825f351"/>
    <ds:schemaRef ds:uri="b7545b12-2fab-4a0f-a9d8-1b8b3ab083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564ED2-1580-452E-B2BB-ABB0E91F18E7}">
  <ds:schemaRefs>
    <ds:schemaRef ds:uri="http://schemas.microsoft.com/office/2006/documentManagement/types"/>
    <ds:schemaRef ds:uri="http://schemas.microsoft.com/office/2006/metadata/properties"/>
    <ds:schemaRef ds:uri="http://purl.org/dc/terms/"/>
    <ds:schemaRef ds:uri="http://purl.org/dc/dcmitype/"/>
    <ds:schemaRef ds:uri="b7545b12-2fab-4a0f-a9d8-1b8b3ab083d8"/>
    <ds:schemaRef ds:uri="http://schemas.microsoft.com/office/infopath/2007/PartnerControls"/>
    <ds:schemaRef ds:uri="http://purl.org/dc/elements/1.1/"/>
    <ds:schemaRef ds:uri="http://schemas.openxmlformats.org/package/2006/metadata/core-properties"/>
    <ds:schemaRef ds:uri="aab0df1d-459a-4794-a1ab-1b069825f35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21457</TotalTime>
  <Words>967</Words>
  <Application>Microsoft Office PowerPoint</Application>
  <PresentationFormat>Widescreen</PresentationFormat>
  <Paragraphs>185</Paragraphs>
  <Slides>31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 Math</vt:lpstr>
      <vt:lpstr>TFI template</vt:lpstr>
      <vt:lpstr>PTELL and the Morass that is the Illinois Property Tax System Association of Community Mental Health Authorities of Illinois April 13, 2023 @ 1:00 pm</vt:lpstr>
      <vt:lpstr>Who is TFI?</vt:lpstr>
      <vt:lpstr>Agenda</vt:lpstr>
      <vt:lpstr>Revenue Generated by Tax Type in 2022</vt:lpstr>
      <vt:lpstr>Where Do Property Taxes Go?</vt:lpstr>
      <vt:lpstr>Total Property Values</vt:lpstr>
      <vt:lpstr>Total Property Taxes</vt:lpstr>
      <vt:lpstr>Property Tax Rate Over Time</vt:lpstr>
      <vt:lpstr>Effective Property Tax Rate Over Time</vt:lpstr>
      <vt:lpstr>What is PTELL?</vt:lpstr>
      <vt:lpstr>Property Tax Cycle</vt:lpstr>
      <vt:lpstr>Champaign County Rate Calculation</vt:lpstr>
      <vt:lpstr>Where does PTELL Apply?</vt:lpstr>
      <vt:lpstr>Property Tax Extension Limitation Law</vt:lpstr>
      <vt:lpstr>What PTELL Isn’t (Tax Caps)</vt:lpstr>
      <vt:lpstr>How Do the Old Levy Statutes Fit In?</vt:lpstr>
      <vt:lpstr>PTELL Terminology</vt:lpstr>
      <vt:lpstr>PTELL Math</vt:lpstr>
      <vt:lpstr>PTELL Math</vt:lpstr>
      <vt:lpstr>Champaign County Rate Calculation</vt:lpstr>
      <vt:lpstr>Into the Weeds of PTELL</vt:lpstr>
      <vt:lpstr>Into the Weeds of PTELL</vt:lpstr>
      <vt:lpstr>PTELL Referenda</vt:lpstr>
      <vt:lpstr>Champaign County Rate Calculation</vt:lpstr>
      <vt:lpstr>Into the Weeds of PTELL</vt:lpstr>
      <vt:lpstr>Does PTELL Work?</vt:lpstr>
      <vt:lpstr>Annual Property Tax Increases</vt:lpstr>
      <vt:lpstr>Aggregate Extension Limit</vt:lpstr>
      <vt:lpstr>Best PTELL References</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carol@iltaxwatch.org</dc:creator>
  <cp:lastModifiedBy>Maurice Scholten</cp:lastModifiedBy>
  <cp:revision>10</cp:revision>
  <cp:lastPrinted>2022-07-25T16:18:55Z</cp:lastPrinted>
  <dcterms:created xsi:type="dcterms:W3CDTF">2017-03-29T19:12:01Z</dcterms:created>
  <dcterms:modified xsi:type="dcterms:W3CDTF">2023-04-11T15:01:41Z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0x0101009B311345E23A9443B248DD999C101798</vt:lpwstr>
  </property>
  <property fmtid="{D5CDD505-2E9C-101B-9397-08002B2CF9AE}" pid="3" name="MediaServiceImageTags">
    <vt:lpwstr/>
  </property>
</Properties>
</file>