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A3FC5-3EC7-48A9-8A2E-B7CF00AA19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Winnebago County Criminal Justice Center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9570D-88DF-42AB-B84A-7B817D8901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94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C225E-535C-4CC8-AC0E-7F4D23C44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Criminal Justice Center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8079E-ABE0-4AA1-8F30-B2F4623AD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Medical Services</a:t>
            </a:r>
          </a:p>
          <a:p>
            <a:r>
              <a:rPr lang="en-US" dirty="0"/>
              <a:t>Medication Assisted Therapy for SUD</a:t>
            </a:r>
          </a:p>
          <a:p>
            <a:r>
              <a:rPr lang="en-US" dirty="0"/>
              <a:t>Enhanced Behavioral Health Services</a:t>
            </a:r>
          </a:p>
          <a:p>
            <a:pPr lvl="1"/>
            <a:r>
              <a:rPr lang="en-US" dirty="0"/>
              <a:t>Mental Health Intake screenings</a:t>
            </a:r>
          </a:p>
          <a:p>
            <a:pPr lvl="1"/>
            <a:r>
              <a:rPr lang="en-US" dirty="0"/>
              <a:t>Meeting with a clinician for emergent symptoms as reported in kiosk</a:t>
            </a:r>
          </a:p>
          <a:p>
            <a:pPr lvl="1"/>
            <a:r>
              <a:rPr lang="en-US" dirty="0"/>
              <a:t>Consistent observations, rounding on segregated clients, suicide watch and prevention</a:t>
            </a:r>
          </a:p>
          <a:p>
            <a:pPr lvl="1"/>
            <a:r>
              <a:rPr lang="en-US" dirty="0"/>
              <a:t>Discharge Planning and community linkage</a:t>
            </a:r>
          </a:p>
          <a:p>
            <a:pPr lvl="1"/>
            <a:r>
              <a:rPr lang="en-US" dirty="0"/>
              <a:t>Court Programs</a:t>
            </a:r>
          </a:p>
        </p:txBody>
      </p:sp>
    </p:spTree>
    <p:extLst>
      <p:ext uri="{BB962C8B-B14F-4D97-AF65-F5344CB8AC3E}">
        <p14:creationId xmlns:p14="http://schemas.microsoft.com/office/powerpoint/2010/main" val="4259370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D885C-B48E-444E-B6AB-33963E670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Custody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66F5D-BB56-4290-B736-03805F4BE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Tablets with educational modules (with certificate upon completion)</a:t>
            </a:r>
          </a:p>
          <a:p>
            <a:r>
              <a:rPr lang="en-US" dirty="0"/>
              <a:t>Classes such as </a:t>
            </a:r>
          </a:p>
          <a:p>
            <a:pPr lvl="1"/>
            <a:r>
              <a:rPr lang="en-US" dirty="0"/>
              <a:t>Goodwill</a:t>
            </a:r>
          </a:p>
          <a:p>
            <a:pPr lvl="1"/>
            <a:r>
              <a:rPr lang="en-US" dirty="0"/>
              <a:t>NA</a:t>
            </a:r>
          </a:p>
          <a:p>
            <a:pPr lvl="1"/>
            <a:r>
              <a:rPr lang="en-US" dirty="0"/>
              <a:t>AA</a:t>
            </a:r>
          </a:p>
          <a:p>
            <a:r>
              <a:rPr lang="en-US" dirty="0"/>
              <a:t>Chaplaincy</a:t>
            </a:r>
          </a:p>
          <a:p>
            <a:r>
              <a:rPr lang="en-US" dirty="0"/>
              <a:t>Mental health services</a:t>
            </a:r>
          </a:p>
          <a:p>
            <a:pPr lvl="1"/>
            <a:r>
              <a:rPr lang="en-US" dirty="0"/>
              <a:t>Weekly group classes run by QMHP clinicians</a:t>
            </a:r>
          </a:p>
          <a:p>
            <a:r>
              <a:rPr lang="en-US" dirty="0"/>
              <a:t>In custody assessments</a:t>
            </a:r>
          </a:p>
          <a:p>
            <a:pPr lvl="1"/>
            <a:r>
              <a:rPr lang="en-US" dirty="0"/>
              <a:t>For SUD and mental health</a:t>
            </a:r>
          </a:p>
        </p:txBody>
      </p:sp>
    </p:spTree>
    <p:extLst>
      <p:ext uri="{BB962C8B-B14F-4D97-AF65-F5344CB8AC3E}">
        <p14:creationId xmlns:p14="http://schemas.microsoft.com/office/powerpoint/2010/main" val="291279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1227-4DFB-49BD-89AE-168A87E15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Discharge Planning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9ADBB-3A0F-4E42-9143-E583D6A3F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Referrals and linkage to:</a:t>
            </a:r>
          </a:p>
          <a:p>
            <a:pPr lvl="1"/>
            <a:r>
              <a:rPr lang="en-US" dirty="0"/>
              <a:t>Housing</a:t>
            </a:r>
          </a:p>
          <a:p>
            <a:pPr lvl="1"/>
            <a:r>
              <a:rPr lang="en-US" dirty="0"/>
              <a:t>Medication</a:t>
            </a:r>
          </a:p>
          <a:p>
            <a:pPr lvl="1"/>
            <a:r>
              <a:rPr lang="en-US" dirty="0"/>
              <a:t>Substance use disorder treatment</a:t>
            </a:r>
          </a:p>
          <a:p>
            <a:pPr lvl="1"/>
            <a:r>
              <a:rPr lang="en-US" dirty="0"/>
              <a:t>Transportation</a:t>
            </a:r>
          </a:p>
          <a:p>
            <a:pPr lvl="1"/>
            <a:r>
              <a:rPr lang="en-US" dirty="0"/>
              <a:t>Food, clothing, and personal items</a:t>
            </a:r>
          </a:p>
          <a:p>
            <a:pPr lvl="1"/>
            <a:r>
              <a:rPr lang="en-US" dirty="0"/>
              <a:t>IDs, birth certificates, reinstating health insurance</a:t>
            </a:r>
          </a:p>
          <a:p>
            <a:pPr lvl="1"/>
            <a:r>
              <a:rPr lang="en-US" dirty="0"/>
              <a:t>Job/professional training resources</a:t>
            </a:r>
          </a:p>
        </p:txBody>
      </p:sp>
    </p:spTree>
    <p:extLst>
      <p:ext uri="{BB962C8B-B14F-4D97-AF65-F5344CB8AC3E}">
        <p14:creationId xmlns:p14="http://schemas.microsoft.com/office/powerpoint/2010/main" val="1242030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A19CB-3DA0-4AF9-AE38-D7A439D0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Court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D6209-84CE-49D0-86DC-8460B8E8A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Drug Court</a:t>
            </a:r>
          </a:p>
          <a:p>
            <a:r>
              <a:rPr lang="en-US" dirty="0"/>
              <a:t>TIP Court</a:t>
            </a:r>
          </a:p>
          <a:p>
            <a:r>
              <a:rPr lang="en-US" dirty="0"/>
              <a:t>Veteran’s Court</a:t>
            </a:r>
          </a:p>
          <a:p>
            <a:r>
              <a:rPr lang="en-US" dirty="0"/>
              <a:t>Wellness Track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162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16192-6084-4D16-B7A3-7642B9429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CDBF2-1140-4E67-ABA6-CE1BE251C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Peer Navigator Program</a:t>
            </a:r>
          </a:p>
          <a:p>
            <a:r>
              <a:rPr lang="en-US" dirty="0"/>
              <a:t>Resource Center front room</a:t>
            </a:r>
          </a:p>
        </p:txBody>
      </p:sp>
    </p:spTree>
    <p:extLst>
      <p:ext uri="{BB962C8B-B14F-4D97-AF65-F5344CB8AC3E}">
        <p14:creationId xmlns:p14="http://schemas.microsoft.com/office/powerpoint/2010/main" val="2022569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7B1BF-B8FA-48EF-BDD6-BD38E057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9B393-1B5B-4A97-B353-EDE93173B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Sgt Eileen Stewart</a:t>
            </a:r>
          </a:p>
          <a:p>
            <a:r>
              <a:rPr lang="en-US" dirty="0"/>
              <a:t>(815) 319-6333</a:t>
            </a:r>
          </a:p>
          <a:p>
            <a:r>
              <a:rPr lang="en-US" dirty="0"/>
              <a:t>stewarte@wcso-il.us</a:t>
            </a:r>
          </a:p>
          <a:p>
            <a:endParaRPr lang="en-US" dirty="0"/>
          </a:p>
          <a:p>
            <a:r>
              <a:rPr lang="en-US" dirty="0"/>
              <a:t>Sana Siddiqui</a:t>
            </a:r>
          </a:p>
          <a:p>
            <a:r>
              <a:rPr lang="en-US" dirty="0"/>
              <a:t>(815) 319-6804</a:t>
            </a:r>
          </a:p>
          <a:p>
            <a:r>
              <a:rPr lang="en-US" dirty="0"/>
              <a:t>siddiquis@wcso-il.us</a:t>
            </a:r>
          </a:p>
        </p:txBody>
      </p:sp>
    </p:spTree>
    <p:extLst>
      <p:ext uri="{BB962C8B-B14F-4D97-AF65-F5344CB8AC3E}">
        <p14:creationId xmlns:p14="http://schemas.microsoft.com/office/powerpoint/2010/main" val="48745783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24905</TotalTime>
  <Words>173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Corbel</vt:lpstr>
      <vt:lpstr>Wingdings 2</vt:lpstr>
      <vt:lpstr>Frame</vt:lpstr>
      <vt:lpstr>Winnebago County Criminal Justice Center</vt:lpstr>
      <vt:lpstr>Criminal Justice Center Services</vt:lpstr>
      <vt:lpstr>In Custody Services</vt:lpstr>
      <vt:lpstr>Discharge Planning </vt:lpstr>
      <vt:lpstr>Court Services</vt:lpstr>
      <vt:lpstr>Upcoming Services</vt:lpstr>
      <vt:lpstr>Contact Information and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Winnebago County Criminal Justice Center</dc:title>
  <dc:creator>siddiquis@wcso-il.us</dc:creator>
  <cp:lastModifiedBy>siddiquis@wcso-il.us</cp:lastModifiedBy>
  <cp:revision>7</cp:revision>
  <dcterms:created xsi:type="dcterms:W3CDTF">2024-09-10T14:11:29Z</dcterms:created>
  <dcterms:modified xsi:type="dcterms:W3CDTF">2025-02-27T19:57:25Z</dcterms:modified>
</cp:coreProperties>
</file>