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77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2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4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7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9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7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4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3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3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2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66611-60FC-4FA1-930F-7162DF1A359F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5E127-12B4-41AD-BEE0-C08F4F4D8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C:\Users\IHSA\Desktop\~%20MITCH\~%20~%20~%20MRW%20downloads\Angie%20Lee,%20IHSA%20Board%20Member.mp4" TargetMode="External"/><Relationship Id="rId1" Type="http://schemas.microsoft.com/office/2007/relationships/media" Target="file:///C:\Users\IHSA\Desktop\~%20MITCH\~%20~%20~%20MRW%20downloads\Angie%20Lee,%20IHSA%20Board%20Member.mp4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ngie Lee, IHSA Board Member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35626" y="1650734"/>
            <a:ext cx="3355061" cy="335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</dc:creator>
  <cp:lastModifiedBy>Mitch</cp:lastModifiedBy>
  <cp:revision>2</cp:revision>
  <dcterms:created xsi:type="dcterms:W3CDTF">2021-10-21T16:36:06Z</dcterms:created>
  <dcterms:modified xsi:type="dcterms:W3CDTF">2021-10-21T16:42:22Z</dcterms:modified>
</cp:coreProperties>
</file>