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2" r:id="rId4"/>
    <p:sldMasterId id="2147483709" r:id="rId5"/>
    <p:sldMasterId id="2147483798" r:id="rId6"/>
  </p:sldMasterIdLst>
  <p:notesMasterIdLst>
    <p:notesMasterId r:id="rId17"/>
  </p:notesMasterIdLst>
  <p:handoutMasterIdLst>
    <p:handoutMasterId r:id="rId18"/>
  </p:handoutMasterIdLst>
  <p:sldIdLst>
    <p:sldId id="276" r:id="rId7"/>
    <p:sldId id="2146848896" r:id="rId8"/>
    <p:sldId id="2146848897" r:id="rId9"/>
    <p:sldId id="2146848898" r:id="rId10"/>
    <p:sldId id="2146848899" r:id="rId11"/>
    <p:sldId id="2146848892" r:id="rId12"/>
    <p:sldId id="2146848900" r:id="rId13"/>
    <p:sldId id="2146848855" r:id="rId14"/>
    <p:sldId id="2146848893" r:id="rId15"/>
    <p:sldId id="214684889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plazi, Joanna (MOH)" initials="MJ(" lastIdx="8" clrIdx="0">
    <p:extLst>
      <p:ext uri="{19B8F6BF-5375-455C-9EA6-DF929625EA0E}">
        <p15:presenceInfo xmlns:p15="http://schemas.microsoft.com/office/powerpoint/2012/main" userId="S::Joanna.Maplazi@ontario.ca::6061e381-8f70-41b3-89bc-02233858c36e" providerId="AD"/>
      </p:ext>
    </p:extLst>
  </p:cmAuthor>
  <p:cmAuthor id="2" name="Harold, Chris (MOH)" initials="HC(" lastIdx="3" clrIdx="1">
    <p:extLst>
      <p:ext uri="{19B8F6BF-5375-455C-9EA6-DF929625EA0E}">
        <p15:presenceInfo xmlns:p15="http://schemas.microsoft.com/office/powerpoint/2012/main" userId="S::Chris.Harold@ontario.ca::570676c3-8576-47cb-a98a-76c60c9f162d" providerId="AD"/>
      </p:ext>
    </p:extLst>
  </p:cmAuthor>
  <p:cmAuthor id="3" name="Liam Scott" initials="LS" lastIdx="9" clrIdx="2">
    <p:extLst>
      <p:ext uri="{19B8F6BF-5375-455C-9EA6-DF929625EA0E}">
        <p15:presenceInfo xmlns:p15="http://schemas.microsoft.com/office/powerpoint/2012/main" userId="S::Liam.Scott@ontario.ca::c64671b1-e134-481f-b3ad-52f806ccde2d" providerId="AD"/>
      </p:ext>
    </p:extLst>
  </p:cmAuthor>
  <p:cmAuthor id="4" name="Kiel, Colleen (MOH)" initials="K(" lastIdx="3" clrIdx="3">
    <p:extLst>
      <p:ext uri="{19B8F6BF-5375-455C-9EA6-DF929625EA0E}">
        <p15:presenceInfo xmlns:p15="http://schemas.microsoft.com/office/powerpoint/2012/main" userId="S::colleen.kiel@ontario.ca::51626b15-b9f0-4c05-931d-399785ef607d" providerId="AD"/>
      </p:ext>
    </p:extLst>
  </p:cmAuthor>
  <p:cmAuthor id="5" name="Allen, Todd (SOLGEN)" initials="AT(" lastIdx="1" clrIdx="4">
    <p:extLst>
      <p:ext uri="{19B8F6BF-5375-455C-9EA6-DF929625EA0E}">
        <p15:presenceInfo xmlns:p15="http://schemas.microsoft.com/office/powerpoint/2012/main" userId="S::Todd.Allen@ontario.ca::cd6b6d44-3e10-46bf-8c42-8d2a7011d68c" providerId="AD"/>
      </p:ext>
    </p:extLst>
  </p:cmAuthor>
  <p:cmAuthor id="6" name="Maplazi, Joanna" initials="JM" lastIdx="2" clrIdx="5">
    <p:extLst>
      <p:ext uri="{19B8F6BF-5375-455C-9EA6-DF929625EA0E}">
        <p15:presenceInfo xmlns:p15="http://schemas.microsoft.com/office/powerpoint/2012/main" userId="Maplazi, Joanna" providerId="None"/>
      </p:ext>
    </p:extLst>
  </p:cmAuthor>
  <p:cmAuthor id="7" name="Beduz, Emily (MOH)" initials="BE(" lastIdx="1" clrIdx="6">
    <p:extLst>
      <p:ext uri="{19B8F6BF-5375-455C-9EA6-DF929625EA0E}">
        <p15:presenceInfo xmlns:p15="http://schemas.microsoft.com/office/powerpoint/2012/main" userId="S::Emily.Beduz@ontario.ca::954c66fb-239e-4f90-8948-2690b6e3917c" providerId="AD"/>
      </p:ext>
    </p:extLst>
  </p:cmAuthor>
  <p:cmAuthor id="8" name="Maplazi, Joanna (MOH)" initials="JM" lastIdx="23" clrIdx="7">
    <p:extLst>
      <p:ext uri="{19B8F6BF-5375-455C-9EA6-DF929625EA0E}">
        <p15:presenceInfo xmlns:p15="http://schemas.microsoft.com/office/powerpoint/2012/main" userId="Maplazi, Joanna (MOH)" providerId="None"/>
      </p:ext>
    </p:extLst>
  </p:cmAuthor>
  <p:cmAuthor id="9" name="Rebekah" initials="R" lastIdx="1" clrIdx="8">
    <p:extLst>
      <p:ext uri="{19B8F6BF-5375-455C-9EA6-DF929625EA0E}">
        <p15:presenceInfo xmlns:p15="http://schemas.microsoft.com/office/powerpoint/2012/main" userId="S::Rebekah.Quach@ontario.ca::a7efe936-cb9e-4ff3-877e-1087cd0e9ace" providerId="AD"/>
      </p:ext>
    </p:extLst>
  </p:cmAuthor>
  <p:cmAuthor id="10" name="Bowen, Kinsey (MOH)" initials="KB" lastIdx="41" clrIdx="9">
    <p:extLst>
      <p:ext uri="{19B8F6BF-5375-455C-9EA6-DF929625EA0E}">
        <p15:presenceInfo xmlns:p15="http://schemas.microsoft.com/office/powerpoint/2012/main" userId="Bowen, Kinsey (MOH)" providerId="None"/>
      </p:ext>
    </p:extLst>
  </p:cmAuthor>
  <p:cmAuthor id="11" name="Slavin, Gerry (MOH)" initials="SG(" lastIdx="10" clrIdx="10">
    <p:extLst>
      <p:ext uri="{19B8F6BF-5375-455C-9EA6-DF929625EA0E}">
        <p15:presenceInfo xmlns:p15="http://schemas.microsoft.com/office/powerpoint/2012/main" userId="S::Gerry.Slavin@ontario.ca::685c01c1-59e6-402e-93a1-521a9255a26b" providerId="AD"/>
      </p:ext>
    </p:extLst>
  </p:cmAuthor>
  <p:cmAuthor id="12" name="Joanna Maplazi (MOH)" initials="JM" lastIdx="1" clrIdx="11">
    <p:extLst>
      <p:ext uri="{19B8F6BF-5375-455C-9EA6-DF929625EA0E}">
        <p15:presenceInfo xmlns:p15="http://schemas.microsoft.com/office/powerpoint/2012/main" userId="Joanna Maplazi (MOH)" providerId="None"/>
      </p:ext>
    </p:extLst>
  </p:cmAuthor>
  <p:cmAuthor id="13" name="MOH Legal Services Branch " initials="LSB" lastIdx="5" clrIdx="12">
    <p:extLst>
      <p:ext uri="{19B8F6BF-5375-455C-9EA6-DF929625EA0E}">
        <p15:presenceInfo xmlns:p15="http://schemas.microsoft.com/office/powerpoint/2012/main" userId="MOH Legal Services Branch "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DEC"/>
    <a:srgbClr val="16A5A3"/>
    <a:srgbClr val="EEF5F5"/>
    <a:srgbClr val="E7E6E6"/>
    <a:srgbClr val="DCE6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DD98CB-BC89-4252-955F-AE522FF995BD}" v="2" dt="2021-12-17T20:57:22.1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98" autoAdjust="0"/>
    <p:restoredTop sz="88560" autoAdjust="0"/>
  </p:normalViewPr>
  <p:slideViewPr>
    <p:cSldViewPr snapToGrid="0">
      <p:cViewPr>
        <p:scale>
          <a:sx n="94" d="100"/>
          <a:sy n="94" d="100"/>
        </p:scale>
        <p:origin x="528" y="78"/>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plazi, Joanna (MOH)" userId="6061e381-8f70-41b3-89bc-02233858c36e" providerId="ADAL" clId="{B0A56188-6645-4069-A41A-37924C791647}"/>
    <pc:docChg chg="modSld">
      <pc:chgData name="Maplazi, Joanna (MOH)" userId="6061e381-8f70-41b3-89bc-02233858c36e" providerId="ADAL" clId="{B0A56188-6645-4069-A41A-37924C791647}" dt="2021-12-17T19:45:40.964" v="7" actId="20577"/>
      <pc:docMkLst>
        <pc:docMk/>
      </pc:docMkLst>
      <pc:sldChg chg="modSp mod">
        <pc:chgData name="Maplazi, Joanna (MOH)" userId="6061e381-8f70-41b3-89bc-02233858c36e" providerId="ADAL" clId="{B0A56188-6645-4069-A41A-37924C791647}" dt="2021-12-17T19:45:40.964" v="7" actId="20577"/>
        <pc:sldMkLst>
          <pc:docMk/>
          <pc:sldMk cId="2297813470" sldId="2146848899"/>
        </pc:sldMkLst>
        <pc:graphicFrameChg chg="modGraphic">
          <ac:chgData name="Maplazi, Joanna (MOH)" userId="6061e381-8f70-41b3-89bc-02233858c36e" providerId="ADAL" clId="{B0A56188-6645-4069-A41A-37924C791647}" dt="2021-12-17T19:45:38.109" v="3" actId="20577"/>
          <ac:graphicFrameMkLst>
            <pc:docMk/>
            <pc:sldMk cId="2297813470" sldId="2146848899"/>
            <ac:graphicFrameMk id="7" creationId="{AF1DA6DC-1730-4117-8778-211B063BE0B5}"/>
          </ac:graphicFrameMkLst>
        </pc:graphicFrameChg>
        <pc:graphicFrameChg chg="modGraphic">
          <ac:chgData name="Maplazi, Joanna (MOH)" userId="6061e381-8f70-41b3-89bc-02233858c36e" providerId="ADAL" clId="{B0A56188-6645-4069-A41A-37924C791647}" dt="2021-12-17T19:45:40.964" v="7" actId="20577"/>
          <ac:graphicFrameMkLst>
            <pc:docMk/>
            <pc:sldMk cId="2297813470" sldId="2146848899"/>
            <ac:graphicFrameMk id="9" creationId="{0EE1EFCF-7510-4081-B760-B9D1BAA08ED7}"/>
          </ac:graphicFrameMkLst>
        </pc:graphicFrameChg>
      </pc:sldChg>
    </pc:docChg>
  </pc:docChgLst>
  <pc:docChgLst>
    <pc:chgData name="Chris" userId="570676c3-8576-47cb-a98a-76c60c9f162d" providerId="ADAL" clId="{ECDD98CB-BC89-4252-955F-AE522FF995BD}"/>
    <pc:docChg chg="undo custSel addSld modSld">
      <pc:chgData name="Chris" userId="570676c3-8576-47cb-a98a-76c60c9f162d" providerId="ADAL" clId="{ECDD98CB-BC89-4252-955F-AE522FF995BD}" dt="2021-12-17T20:57:40.324" v="278" actId="1076"/>
      <pc:docMkLst>
        <pc:docMk/>
      </pc:docMkLst>
      <pc:sldChg chg="modSp mod">
        <pc:chgData name="Chris" userId="570676c3-8576-47cb-a98a-76c60c9f162d" providerId="ADAL" clId="{ECDD98CB-BC89-4252-955F-AE522FF995BD}" dt="2021-12-17T20:46:48.850" v="0" actId="6549"/>
        <pc:sldMkLst>
          <pc:docMk/>
          <pc:sldMk cId="3662091983" sldId="276"/>
        </pc:sldMkLst>
        <pc:spChg chg="mod">
          <ac:chgData name="Chris" userId="570676c3-8576-47cb-a98a-76c60c9f162d" providerId="ADAL" clId="{ECDD98CB-BC89-4252-955F-AE522FF995BD}" dt="2021-12-17T20:46:48.850" v="0" actId="6549"/>
          <ac:spMkLst>
            <pc:docMk/>
            <pc:sldMk cId="3662091983" sldId="276"/>
            <ac:spMk id="5" creationId="{D5D1716B-E5CF-4960-AFFF-5EA4A1F661BE}"/>
          </ac:spMkLst>
        </pc:spChg>
      </pc:sldChg>
      <pc:sldChg chg="modSp mod">
        <pc:chgData name="Chris" userId="570676c3-8576-47cb-a98a-76c60c9f162d" providerId="ADAL" clId="{ECDD98CB-BC89-4252-955F-AE522FF995BD}" dt="2021-12-17T20:56:56.117" v="242" actId="14734"/>
        <pc:sldMkLst>
          <pc:docMk/>
          <pc:sldMk cId="1596735602" sldId="2146848892"/>
        </pc:sldMkLst>
        <pc:graphicFrameChg chg="modGraphic">
          <ac:chgData name="Chris" userId="570676c3-8576-47cb-a98a-76c60c9f162d" providerId="ADAL" clId="{ECDD98CB-BC89-4252-955F-AE522FF995BD}" dt="2021-12-17T20:56:56.117" v="242" actId="14734"/>
          <ac:graphicFrameMkLst>
            <pc:docMk/>
            <pc:sldMk cId="1596735602" sldId="2146848892"/>
            <ac:graphicFrameMk id="11" creationId="{F73A4586-735D-4D9B-A6C0-2DB98BC85BFA}"/>
          </ac:graphicFrameMkLst>
        </pc:graphicFrameChg>
      </pc:sldChg>
      <pc:sldChg chg="modSp mod">
        <pc:chgData name="Chris" userId="570676c3-8576-47cb-a98a-76c60c9f162d" providerId="ADAL" clId="{ECDD98CB-BC89-4252-955F-AE522FF995BD}" dt="2021-12-17T20:49:25.684" v="68" actId="20577"/>
        <pc:sldMkLst>
          <pc:docMk/>
          <pc:sldMk cId="4128017216" sldId="2146848896"/>
        </pc:sldMkLst>
        <pc:spChg chg="mod">
          <ac:chgData name="Chris" userId="570676c3-8576-47cb-a98a-76c60c9f162d" providerId="ADAL" clId="{ECDD98CB-BC89-4252-955F-AE522FF995BD}" dt="2021-12-17T20:47:05.265" v="2" actId="1076"/>
          <ac:spMkLst>
            <pc:docMk/>
            <pc:sldMk cId="4128017216" sldId="2146848896"/>
            <ac:spMk id="2" creationId="{3E735F17-1AE4-D345-860B-43CD7A0AB8B4}"/>
          </ac:spMkLst>
        </pc:spChg>
        <pc:graphicFrameChg chg="mod modGraphic">
          <ac:chgData name="Chris" userId="570676c3-8576-47cb-a98a-76c60c9f162d" providerId="ADAL" clId="{ECDD98CB-BC89-4252-955F-AE522FF995BD}" dt="2021-12-17T20:49:25.684" v="68" actId="20577"/>
          <ac:graphicFrameMkLst>
            <pc:docMk/>
            <pc:sldMk cId="4128017216" sldId="2146848896"/>
            <ac:graphicFrameMk id="7" creationId="{AF1DA6DC-1730-4117-8778-211B063BE0B5}"/>
          </ac:graphicFrameMkLst>
        </pc:graphicFrameChg>
      </pc:sldChg>
      <pc:sldChg chg="modSp mod">
        <pc:chgData name="Chris" userId="570676c3-8576-47cb-a98a-76c60c9f162d" providerId="ADAL" clId="{ECDD98CB-BC89-4252-955F-AE522FF995BD}" dt="2021-12-17T20:53:17.525" v="162" actId="20577"/>
        <pc:sldMkLst>
          <pc:docMk/>
          <pc:sldMk cId="3099478884" sldId="2146848897"/>
        </pc:sldMkLst>
        <pc:spChg chg="mod">
          <ac:chgData name="Chris" userId="570676c3-8576-47cb-a98a-76c60c9f162d" providerId="ADAL" clId="{ECDD98CB-BC89-4252-955F-AE522FF995BD}" dt="2021-12-17T20:49:46.934" v="77" actId="1035"/>
          <ac:spMkLst>
            <pc:docMk/>
            <pc:sldMk cId="3099478884" sldId="2146848897"/>
            <ac:spMk id="2" creationId="{3E735F17-1AE4-D345-860B-43CD7A0AB8B4}"/>
          </ac:spMkLst>
        </pc:spChg>
        <pc:graphicFrameChg chg="modGraphic">
          <ac:chgData name="Chris" userId="570676c3-8576-47cb-a98a-76c60c9f162d" providerId="ADAL" clId="{ECDD98CB-BC89-4252-955F-AE522FF995BD}" dt="2021-12-17T20:53:17.525" v="162" actId="20577"/>
          <ac:graphicFrameMkLst>
            <pc:docMk/>
            <pc:sldMk cId="3099478884" sldId="2146848897"/>
            <ac:graphicFrameMk id="7" creationId="{AF1DA6DC-1730-4117-8778-211B063BE0B5}"/>
          </ac:graphicFrameMkLst>
        </pc:graphicFrameChg>
      </pc:sldChg>
      <pc:sldChg chg="modSp mod">
        <pc:chgData name="Chris" userId="570676c3-8576-47cb-a98a-76c60c9f162d" providerId="ADAL" clId="{ECDD98CB-BC89-4252-955F-AE522FF995BD}" dt="2021-12-17T20:53:48.035" v="167" actId="1076"/>
        <pc:sldMkLst>
          <pc:docMk/>
          <pc:sldMk cId="2111394360" sldId="2146848898"/>
        </pc:sldMkLst>
        <pc:spChg chg="mod">
          <ac:chgData name="Chris" userId="570676c3-8576-47cb-a98a-76c60c9f162d" providerId="ADAL" clId="{ECDD98CB-BC89-4252-955F-AE522FF995BD}" dt="2021-12-17T20:53:48.035" v="167" actId="1076"/>
          <ac:spMkLst>
            <pc:docMk/>
            <pc:sldMk cId="2111394360" sldId="2146848898"/>
            <ac:spMk id="2" creationId="{3E735F17-1AE4-D345-860B-43CD7A0AB8B4}"/>
          </ac:spMkLst>
        </pc:spChg>
        <pc:graphicFrameChg chg="mod modGraphic">
          <ac:chgData name="Chris" userId="570676c3-8576-47cb-a98a-76c60c9f162d" providerId="ADAL" clId="{ECDD98CB-BC89-4252-955F-AE522FF995BD}" dt="2021-12-17T20:53:35.852" v="166" actId="20577"/>
          <ac:graphicFrameMkLst>
            <pc:docMk/>
            <pc:sldMk cId="2111394360" sldId="2146848898"/>
            <ac:graphicFrameMk id="6" creationId="{1D130296-8B7E-46F1-A5F4-C88F59E92F6B}"/>
          </ac:graphicFrameMkLst>
        </pc:graphicFrameChg>
        <pc:graphicFrameChg chg="mod modGraphic">
          <ac:chgData name="Chris" userId="570676c3-8576-47cb-a98a-76c60c9f162d" providerId="ADAL" clId="{ECDD98CB-BC89-4252-955F-AE522FF995BD}" dt="2021-12-17T20:53:32.199" v="165" actId="20577"/>
          <ac:graphicFrameMkLst>
            <pc:docMk/>
            <pc:sldMk cId="2111394360" sldId="2146848898"/>
            <ac:graphicFrameMk id="7" creationId="{AF1DA6DC-1730-4117-8778-211B063BE0B5}"/>
          </ac:graphicFrameMkLst>
        </pc:graphicFrameChg>
      </pc:sldChg>
      <pc:sldChg chg="modSp mod">
        <pc:chgData name="Chris" userId="570676c3-8576-47cb-a98a-76c60c9f162d" providerId="ADAL" clId="{ECDD98CB-BC89-4252-955F-AE522FF995BD}" dt="2021-12-17T20:56:03.126" v="241" actId="20577"/>
        <pc:sldMkLst>
          <pc:docMk/>
          <pc:sldMk cId="2297813470" sldId="2146848899"/>
        </pc:sldMkLst>
        <pc:spChg chg="mod">
          <ac:chgData name="Chris" userId="570676c3-8576-47cb-a98a-76c60c9f162d" providerId="ADAL" clId="{ECDD98CB-BC89-4252-955F-AE522FF995BD}" dt="2021-12-17T20:53:55.409" v="177" actId="1036"/>
          <ac:spMkLst>
            <pc:docMk/>
            <pc:sldMk cId="2297813470" sldId="2146848899"/>
            <ac:spMk id="2" creationId="{3E735F17-1AE4-D345-860B-43CD7A0AB8B4}"/>
          </ac:spMkLst>
        </pc:spChg>
        <pc:spChg chg="mod">
          <ac:chgData name="Chris" userId="570676c3-8576-47cb-a98a-76c60c9f162d" providerId="ADAL" clId="{ECDD98CB-BC89-4252-955F-AE522FF995BD}" dt="2021-12-17T20:56:03.126" v="241" actId="20577"/>
          <ac:spMkLst>
            <pc:docMk/>
            <pc:sldMk cId="2297813470" sldId="2146848899"/>
            <ac:spMk id="12" creationId="{B1E22334-25AE-409D-A376-EF08D015BB0B}"/>
          </ac:spMkLst>
        </pc:spChg>
        <pc:graphicFrameChg chg="mod modGraphic">
          <ac:chgData name="Chris" userId="570676c3-8576-47cb-a98a-76c60c9f162d" providerId="ADAL" clId="{ECDD98CB-BC89-4252-955F-AE522FF995BD}" dt="2021-12-17T20:54:58.686" v="212" actId="20577"/>
          <ac:graphicFrameMkLst>
            <pc:docMk/>
            <pc:sldMk cId="2297813470" sldId="2146848899"/>
            <ac:graphicFrameMk id="7" creationId="{AF1DA6DC-1730-4117-8778-211B063BE0B5}"/>
          </ac:graphicFrameMkLst>
        </pc:graphicFrameChg>
        <pc:graphicFrameChg chg="mod">
          <ac:chgData name="Chris" userId="570676c3-8576-47cb-a98a-76c60c9f162d" providerId="ADAL" clId="{ECDD98CB-BC89-4252-955F-AE522FF995BD}" dt="2021-12-17T20:54:17.821" v="204" actId="1035"/>
          <ac:graphicFrameMkLst>
            <pc:docMk/>
            <pc:sldMk cId="2297813470" sldId="2146848899"/>
            <ac:graphicFrameMk id="9" creationId="{0EE1EFCF-7510-4081-B760-B9D1BAA08ED7}"/>
          </ac:graphicFrameMkLst>
        </pc:graphicFrameChg>
      </pc:sldChg>
      <pc:sldChg chg="addSp delSp modSp new mod">
        <pc:chgData name="Chris" userId="570676c3-8576-47cb-a98a-76c60c9f162d" providerId="ADAL" clId="{ECDD98CB-BC89-4252-955F-AE522FF995BD}" dt="2021-12-17T20:57:40.324" v="278" actId="1076"/>
        <pc:sldMkLst>
          <pc:docMk/>
          <pc:sldMk cId="720898997" sldId="2146848900"/>
        </pc:sldMkLst>
        <pc:spChg chg="del">
          <ac:chgData name="Chris" userId="570676c3-8576-47cb-a98a-76c60c9f162d" providerId="ADAL" clId="{ECDD98CB-BC89-4252-955F-AE522FF995BD}" dt="2021-12-17T20:57:22.128" v="244"/>
          <ac:spMkLst>
            <pc:docMk/>
            <pc:sldMk cId="720898997" sldId="2146848900"/>
            <ac:spMk id="2" creationId="{7AA09215-03D7-4DFC-81C3-1FB983172566}"/>
          </ac:spMkLst>
        </pc:spChg>
        <pc:spChg chg="del">
          <ac:chgData name="Chris" userId="570676c3-8576-47cb-a98a-76c60c9f162d" providerId="ADAL" clId="{ECDD98CB-BC89-4252-955F-AE522FF995BD}" dt="2021-12-17T20:57:22.128" v="244"/>
          <ac:spMkLst>
            <pc:docMk/>
            <pc:sldMk cId="720898997" sldId="2146848900"/>
            <ac:spMk id="3" creationId="{86979397-1979-4F62-9F33-B6DFD38AD4A6}"/>
          </ac:spMkLst>
        </pc:spChg>
        <pc:spChg chg="del">
          <ac:chgData name="Chris" userId="570676c3-8576-47cb-a98a-76c60c9f162d" providerId="ADAL" clId="{ECDD98CB-BC89-4252-955F-AE522FF995BD}" dt="2021-12-17T20:57:22.128" v="244"/>
          <ac:spMkLst>
            <pc:docMk/>
            <pc:sldMk cId="720898997" sldId="2146848900"/>
            <ac:spMk id="4" creationId="{B9B43AD7-EDD4-4D66-9CEA-7F9C1F8780A6}"/>
          </ac:spMkLst>
        </pc:spChg>
        <pc:spChg chg="mod">
          <ac:chgData name="Chris" userId="570676c3-8576-47cb-a98a-76c60c9f162d" providerId="ADAL" clId="{ECDD98CB-BC89-4252-955F-AE522FF995BD}" dt="2021-12-17T20:57:22.128" v="244"/>
          <ac:spMkLst>
            <pc:docMk/>
            <pc:sldMk cId="720898997" sldId="2146848900"/>
            <ac:spMk id="5" creationId="{40B21A3B-2089-46E5-B0BD-0A45A27E802E}"/>
          </ac:spMkLst>
        </pc:spChg>
        <pc:spChg chg="add mod">
          <ac:chgData name="Chris" userId="570676c3-8576-47cb-a98a-76c60c9f162d" providerId="ADAL" clId="{ECDD98CB-BC89-4252-955F-AE522FF995BD}" dt="2021-12-17T20:57:40.324" v="278" actId="1076"/>
          <ac:spMkLst>
            <pc:docMk/>
            <pc:sldMk cId="720898997" sldId="2146848900"/>
            <ac:spMk id="6" creationId="{F6DB9886-BC97-41A1-97B1-3C2D677FD680}"/>
          </ac:spMkLst>
        </pc:spChg>
        <pc:spChg chg="add del mod">
          <ac:chgData name="Chris" userId="570676c3-8576-47cb-a98a-76c60c9f162d" providerId="ADAL" clId="{ECDD98CB-BC89-4252-955F-AE522FF995BD}" dt="2021-12-17T20:57:36.879" v="277" actId="478"/>
          <ac:spMkLst>
            <pc:docMk/>
            <pc:sldMk cId="720898997" sldId="2146848900"/>
            <ac:spMk id="7" creationId="{DCF85E8B-2CAD-44CA-BF2B-60C4598278E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2CFEE81-6C8A-2F46-AEF6-21CCF0CD436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1630D57-F7A6-914F-80B2-8D60B90C041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BF88900-5DDE-3646-BD9B-35C84DE61053}" type="datetimeFigureOut">
              <a:rPr lang="en-US" smtClean="0"/>
              <a:t>12/17/2021</a:t>
            </a:fld>
            <a:endParaRPr lang="en-US" dirty="0"/>
          </a:p>
        </p:txBody>
      </p:sp>
      <p:sp>
        <p:nvSpPr>
          <p:cNvPr id="4" name="Footer Placeholder 3">
            <a:extLst>
              <a:ext uri="{FF2B5EF4-FFF2-40B4-BE49-F238E27FC236}">
                <a16:creationId xmlns:a16="http://schemas.microsoft.com/office/drawing/2014/main" id="{B656EF75-62D1-394F-ABFC-E67FE4E4FFB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8DA931F8-0AA7-7448-8692-C8E469D25C8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2721696-8774-434A-BDD4-88B02D6267C1}" type="slidenum">
              <a:rPr lang="en-US" smtClean="0"/>
              <a:t>‹#›</a:t>
            </a:fld>
            <a:endParaRPr lang="en-US" dirty="0"/>
          </a:p>
        </p:txBody>
      </p:sp>
    </p:spTree>
    <p:extLst>
      <p:ext uri="{BB962C8B-B14F-4D97-AF65-F5344CB8AC3E}">
        <p14:creationId xmlns:p14="http://schemas.microsoft.com/office/powerpoint/2010/main" val="2702280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60AEBD-DCD3-5748-8ACE-ABF4DF55CD19}" type="datetimeFigureOut">
              <a:rPr lang="en-US" smtClean="0"/>
              <a:t>12/17/2021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FAB16-4C07-5141-8688-34B493849C85}" type="slidenum">
              <a:rPr lang="en-US" smtClean="0"/>
              <a:t>‹#›</a:t>
            </a:fld>
            <a:endParaRPr lang="en-US" dirty="0"/>
          </a:p>
        </p:txBody>
      </p:sp>
    </p:spTree>
    <p:extLst>
      <p:ext uri="{BB962C8B-B14F-4D97-AF65-F5344CB8AC3E}">
        <p14:creationId xmlns:p14="http://schemas.microsoft.com/office/powerpoint/2010/main" val="2878676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56AFAB16-4C07-5141-8688-34B493849C85}" type="slidenum">
              <a:rPr lang="en-US" smtClean="0"/>
              <a:t>3</a:t>
            </a:fld>
            <a:endParaRPr lang="en-US" dirty="0"/>
          </a:p>
        </p:txBody>
      </p:sp>
    </p:spTree>
    <p:extLst>
      <p:ext uri="{BB962C8B-B14F-4D97-AF65-F5344CB8AC3E}">
        <p14:creationId xmlns:p14="http://schemas.microsoft.com/office/powerpoint/2010/main" val="803397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56AFAB16-4C07-5141-8688-34B493849C85}" type="slidenum">
              <a:rPr lang="en-US" smtClean="0"/>
              <a:t>4</a:t>
            </a:fld>
            <a:endParaRPr lang="en-US" dirty="0"/>
          </a:p>
        </p:txBody>
      </p:sp>
    </p:spTree>
    <p:extLst>
      <p:ext uri="{BB962C8B-B14F-4D97-AF65-F5344CB8AC3E}">
        <p14:creationId xmlns:p14="http://schemas.microsoft.com/office/powerpoint/2010/main" val="13770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56AFAB16-4C07-5141-8688-34B493849C85}" type="slidenum">
              <a:rPr lang="en-US" smtClean="0"/>
              <a:t>5</a:t>
            </a:fld>
            <a:endParaRPr lang="en-US" dirty="0"/>
          </a:p>
        </p:txBody>
      </p:sp>
    </p:spTree>
    <p:extLst>
      <p:ext uri="{BB962C8B-B14F-4D97-AF65-F5344CB8AC3E}">
        <p14:creationId xmlns:p14="http://schemas.microsoft.com/office/powerpoint/2010/main" val="2908942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56AFAB16-4C07-5141-8688-34B493849C85}" type="slidenum">
              <a:rPr lang="en-US" smtClean="0"/>
              <a:t>6</a:t>
            </a:fld>
            <a:endParaRPr lang="en-US" dirty="0"/>
          </a:p>
        </p:txBody>
      </p:sp>
    </p:spTree>
    <p:extLst>
      <p:ext uri="{BB962C8B-B14F-4D97-AF65-F5344CB8AC3E}">
        <p14:creationId xmlns:p14="http://schemas.microsoft.com/office/powerpoint/2010/main" val="885461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56AFAB16-4C07-5141-8688-34B493849C85}" type="slidenum">
              <a:rPr lang="en-US" smtClean="0"/>
              <a:t>8</a:t>
            </a:fld>
            <a:endParaRPr lang="en-US" dirty="0"/>
          </a:p>
        </p:txBody>
      </p:sp>
    </p:spTree>
    <p:extLst>
      <p:ext uri="{BB962C8B-B14F-4D97-AF65-F5344CB8AC3E}">
        <p14:creationId xmlns:p14="http://schemas.microsoft.com/office/powerpoint/2010/main" val="281242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56AFAB16-4C07-5141-8688-34B493849C85}" type="slidenum">
              <a:rPr lang="en-US" smtClean="0"/>
              <a:t>9</a:t>
            </a:fld>
            <a:endParaRPr lang="en-US" dirty="0"/>
          </a:p>
        </p:txBody>
      </p:sp>
    </p:spTree>
    <p:extLst>
      <p:ext uri="{BB962C8B-B14F-4D97-AF65-F5344CB8AC3E}">
        <p14:creationId xmlns:p14="http://schemas.microsoft.com/office/powerpoint/2010/main" val="1477886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56AFAB16-4C07-5141-8688-34B493849C85}" type="slidenum">
              <a:rPr lang="en-US" smtClean="0"/>
              <a:t>10</a:t>
            </a:fld>
            <a:endParaRPr lang="en-US" dirty="0"/>
          </a:p>
        </p:txBody>
      </p:sp>
    </p:spTree>
    <p:extLst>
      <p:ext uri="{BB962C8B-B14F-4D97-AF65-F5344CB8AC3E}">
        <p14:creationId xmlns:p14="http://schemas.microsoft.com/office/powerpoint/2010/main" val="3815306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0.png"/><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5E6D4-8626-41F0-9286-90D9B8EDC9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6543B287-ABBF-4E9C-A03C-31F0B0FA7B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CA22C984-230C-405F-ABE1-D117F6535292}"/>
              </a:ext>
            </a:extLst>
          </p:cNvPr>
          <p:cNvSpPr>
            <a:spLocks noGrp="1"/>
          </p:cNvSpPr>
          <p:nvPr>
            <p:ph type="dt" sz="half" idx="10"/>
          </p:nvPr>
        </p:nvSpPr>
        <p:spPr/>
        <p:txBody>
          <a:bodyPr/>
          <a:lstStyle/>
          <a:p>
            <a:fld id="{6EA15B76-E793-439A-92F2-060F92C0A807}" type="datetime1">
              <a:rPr lang="en-CA" smtClean="0"/>
              <a:t>12/17/2021</a:t>
            </a:fld>
            <a:endParaRPr lang="en-CA" dirty="0"/>
          </a:p>
        </p:txBody>
      </p:sp>
      <p:sp>
        <p:nvSpPr>
          <p:cNvPr id="5" name="Footer Placeholder 4">
            <a:extLst>
              <a:ext uri="{FF2B5EF4-FFF2-40B4-BE49-F238E27FC236}">
                <a16:creationId xmlns:a16="http://schemas.microsoft.com/office/drawing/2014/main" id="{1DE2B488-B47F-49BF-B753-AA8A588CA0AE}"/>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34198DE2-C53C-46A9-BC84-916C503B5CA8}"/>
              </a:ext>
            </a:extLst>
          </p:cNvPr>
          <p:cNvSpPr>
            <a:spLocks noGrp="1"/>
          </p:cNvSpPr>
          <p:nvPr>
            <p:ph type="sldNum" sz="quarter" idx="12"/>
          </p:nvPr>
        </p:nvSpPr>
        <p:spPr/>
        <p:txBody>
          <a:bodyPr/>
          <a:lstStyle/>
          <a:p>
            <a:fld id="{5913760B-1E42-44E0-B824-939307DF1855}" type="slidenum">
              <a:rPr lang="en-CA" smtClean="0"/>
              <a:t>‹#›</a:t>
            </a:fld>
            <a:endParaRPr lang="en-CA" dirty="0"/>
          </a:p>
        </p:txBody>
      </p:sp>
    </p:spTree>
    <p:extLst>
      <p:ext uri="{BB962C8B-B14F-4D97-AF65-F5344CB8AC3E}">
        <p14:creationId xmlns:p14="http://schemas.microsoft.com/office/powerpoint/2010/main" val="2924422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269C8-5423-4948-A31F-99889C10A49B}"/>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7DB0324-EE63-4B17-B0B3-E544FE1EDC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177E2BB-D32A-4055-B8B2-BC8A57F9D789}"/>
              </a:ext>
            </a:extLst>
          </p:cNvPr>
          <p:cNvSpPr>
            <a:spLocks noGrp="1"/>
          </p:cNvSpPr>
          <p:nvPr>
            <p:ph type="dt" sz="half" idx="10"/>
          </p:nvPr>
        </p:nvSpPr>
        <p:spPr/>
        <p:txBody>
          <a:bodyPr/>
          <a:lstStyle/>
          <a:p>
            <a:fld id="{DC52E2C8-840F-4DC8-9144-6F067DE46D00}" type="datetime1">
              <a:rPr lang="en-CA" smtClean="0"/>
              <a:t>12/17/2021</a:t>
            </a:fld>
            <a:endParaRPr lang="en-CA" dirty="0"/>
          </a:p>
        </p:txBody>
      </p:sp>
      <p:sp>
        <p:nvSpPr>
          <p:cNvPr id="5" name="Footer Placeholder 4">
            <a:extLst>
              <a:ext uri="{FF2B5EF4-FFF2-40B4-BE49-F238E27FC236}">
                <a16:creationId xmlns:a16="http://schemas.microsoft.com/office/drawing/2014/main" id="{7E40C7D9-4F98-4280-BCCC-1E05BA12533C}"/>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85651BBB-8C1B-48D5-8EAF-3C727579AB42}"/>
              </a:ext>
            </a:extLst>
          </p:cNvPr>
          <p:cNvSpPr>
            <a:spLocks noGrp="1"/>
          </p:cNvSpPr>
          <p:nvPr>
            <p:ph type="sldNum" sz="quarter" idx="12"/>
          </p:nvPr>
        </p:nvSpPr>
        <p:spPr/>
        <p:txBody>
          <a:bodyPr/>
          <a:lstStyle/>
          <a:p>
            <a:fld id="{5913760B-1E42-44E0-B824-939307DF1855}" type="slidenum">
              <a:rPr lang="en-CA" smtClean="0"/>
              <a:t>‹#›</a:t>
            </a:fld>
            <a:endParaRPr lang="en-CA" dirty="0"/>
          </a:p>
        </p:txBody>
      </p:sp>
    </p:spTree>
    <p:extLst>
      <p:ext uri="{BB962C8B-B14F-4D97-AF65-F5344CB8AC3E}">
        <p14:creationId xmlns:p14="http://schemas.microsoft.com/office/powerpoint/2010/main" val="1768115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38BD42-C0C8-4D80-B0CC-9D5D2E19A93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4A426DC-C258-42C6-A763-56613AC1F5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A538FCB-5958-4096-BAEB-CB04F315D63F}"/>
              </a:ext>
            </a:extLst>
          </p:cNvPr>
          <p:cNvSpPr>
            <a:spLocks noGrp="1"/>
          </p:cNvSpPr>
          <p:nvPr>
            <p:ph type="dt" sz="half" idx="10"/>
          </p:nvPr>
        </p:nvSpPr>
        <p:spPr/>
        <p:txBody>
          <a:bodyPr/>
          <a:lstStyle/>
          <a:p>
            <a:fld id="{6F04EC55-E5FE-40DB-B106-73498D2F399A}" type="datetime1">
              <a:rPr lang="en-CA" smtClean="0"/>
              <a:t>12/17/2021</a:t>
            </a:fld>
            <a:endParaRPr lang="en-CA" dirty="0"/>
          </a:p>
        </p:txBody>
      </p:sp>
      <p:sp>
        <p:nvSpPr>
          <p:cNvPr id="5" name="Footer Placeholder 4">
            <a:extLst>
              <a:ext uri="{FF2B5EF4-FFF2-40B4-BE49-F238E27FC236}">
                <a16:creationId xmlns:a16="http://schemas.microsoft.com/office/drawing/2014/main" id="{FA2EE5FD-08E3-4D1D-A0E9-0DDC2E65023E}"/>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7677D40D-8111-4E9E-B303-B52051406642}"/>
              </a:ext>
            </a:extLst>
          </p:cNvPr>
          <p:cNvSpPr>
            <a:spLocks noGrp="1"/>
          </p:cNvSpPr>
          <p:nvPr>
            <p:ph type="sldNum" sz="quarter" idx="12"/>
          </p:nvPr>
        </p:nvSpPr>
        <p:spPr/>
        <p:txBody>
          <a:bodyPr/>
          <a:lstStyle/>
          <a:p>
            <a:fld id="{5913760B-1E42-44E0-B824-939307DF1855}" type="slidenum">
              <a:rPr lang="en-CA" smtClean="0"/>
              <a:t>‹#›</a:t>
            </a:fld>
            <a:endParaRPr lang="en-CA" dirty="0"/>
          </a:p>
        </p:txBody>
      </p:sp>
    </p:spTree>
    <p:extLst>
      <p:ext uri="{BB962C8B-B14F-4D97-AF65-F5344CB8AC3E}">
        <p14:creationId xmlns:p14="http://schemas.microsoft.com/office/powerpoint/2010/main" val="3957479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463060" y="747225"/>
            <a:ext cx="6672000" cy="1667984"/>
          </a:xfrm>
        </p:spPr>
        <p:txBody>
          <a:bodyPr anchor="t">
            <a:normAutofit/>
          </a:bodyPr>
          <a:lstStyle>
            <a:lvl1pPr algn="l">
              <a:defRPr sz="4000">
                <a:solidFill>
                  <a:schemeClr val="tx1"/>
                </a:solidFill>
              </a:defRPr>
            </a:lvl1pPr>
          </a:lstStyle>
          <a:p>
            <a:r>
              <a:rPr lang="en-US"/>
              <a:t>Presentation Title </a:t>
            </a:r>
          </a:p>
        </p:txBody>
      </p:sp>
      <p:sp>
        <p:nvSpPr>
          <p:cNvPr id="3" name="Subtitle 2"/>
          <p:cNvSpPr>
            <a:spLocks noGrp="1"/>
          </p:cNvSpPr>
          <p:nvPr>
            <p:ph type="subTitle" idx="1"/>
          </p:nvPr>
        </p:nvSpPr>
        <p:spPr>
          <a:xfrm>
            <a:off x="463060" y="2505809"/>
            <a:ext cx="6672000" cy="2426676"/>
          </a:xfrm>
        </p:spPr>
        <p:txBody>
          <a:bodyPr anchor="t"/>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ext Placeholder 5">
            <a:extLst>
              <a:ext uri="{FF2B5EF4-FFF2-40B4-BE49-F238E27FC236}">
                <a16:creationId xmlns:a16="http://schemas.microsoft.com/office/drawing/2014/main" id="{68874B61-9598-9445-9CBD-4043317562F2}"/>
              </a:ext>
            </a:extLst>
          </p:cNvPr>
          <p:cNvSpPr>
            <a:spLocks noGrp="1"/>
          </p:cNvSpPr>
          <p:nvPr>
            <p:ph type="body" sz="quarter" idx="13" hasCustomPrompt="1"/>
          </p:nvPr>
        </p:nvSpPr>
        <p:spPr>
          <a:xfrm>
            <a:off x="463060" y="355479"/>
            <a:ext cx="6686652" cy="383075"/>
          </a:xfrm>
        </p:spPr>
        <p:txBody>
          <a:bodyPr>
            <a:normAutofit/>
          </a:bodyPr>
          <a:lstStyle>
            <a:lvl1pPr>
              <a:defRPr sz="1200"/>
            </a:lvl1pPr>
            <a:lvl2pPr marL="457200" indent="0">
              <a:buNone/>
              <a:defRPr/>
            </a:lvl2pPr>
          </a:lstStyle>
          <a:p>
            <a:pPr lvl="0"/>
            <a:r>
              <a:rPr lang="en-US"/>
              <a:t>Insert ministry name here</a:t>
            </a:r>
          </a:p>
        </p:txBody>
      </p:sp>
      <p:sp>
        <p:nvSpPr>
          <p:cNvPr id="13" name="Slide Number Placeholder 5">
            <a:extLst>
              <a:ext uri="{FF2B5EF4-FFF2-40B4-BE49-F238E27FC236}">
                <a16:creationId xmlns:a16="http://schemas.microsoft.com/office/drawing/2014/main" id="{C4854175-F1B1-7D4F-A73B-91105A852046}"/>
              </a:ext>
            </a:extLst>
          </p:cNvPr>
          <p:cNvSpPr>
            <a:spLocks noGrp="1"/>
          </p:cNvSpPr>
          <p:nvPr>
            <p:ph type="sldNum" sz="quarter" idx="12"/>
          </p:nvPr>
        </p:nvSpPr>
        <p:spPr>
          <a:xfrm>
            <a:off x="463060" y="6276603"/>
            <a:ext cx="511637" cy="365125"/>
          </a:xfrm>
        </p:spPr>
        <p:txBody>
          <a:bodyPr/>
          <a:lstStyle>
            <a:lvl1pPr>
              <a:defRPr>
                <a:solidFill>
                  <a:schemeClr val="bg1"/>
                </a:solidFill>
              </a:defRPr>
            </a:lvl1pPr>
          </a:lstStyle>
          <a:p>
            <a:fld id="{9CAA33A2-411E-8443-83D0-3263C24E97A5}" type="slidenum">
              <a:rPr lang="en-US" smtClean="0"/>
              <a:pPr/>
              <a:t>‹#›</a:t>
            </a:fld>
            <a:endParaRPr lang="en-US" dirty="0"/>
          </a:p>
        </p:txBody>
      </p:sp>
      <p:sp>
        <p:nvSpPr>
          <p:cNvPr id="5" name="Footer Placeholder 4"/>
          <p:cNvSpPr>
            <a:spLocks noGrp="1"/>
          </p:cNvSpPr>
          <p:nvPr>
            <p:ph type="ftr" sz="quarter" idx="11"/>
          </p:nvPr>
        </p:nvSpPr>
        <p:spPr>
          <a:xfrm>
            <a:off x="974697" y="6276603"/>
            <a:ext cx="3357551" cy="365125"/>
          </a:xfrm>
          <a:prstGeom prst="rect">
            <a:avLst/>
          </a:prstGeom>
        </p:spPr>
        <p:txBody>
          <a:bodyPr anchor="ctr"/>
          <a:lstStyle>
            <a:lvl1pPr algn="r">
              <a:defRPr sz="1200">
                <a:solidFill>
                  <a:schemeClr val="bg1"/>
                </a:solidFill>
              </a:defRPr>
            </a:lvl1pPr>
          </a:lstStyle>
          <a:p>
            <a:pPr algn="l"/>
            <a:r>
              <a:rPr lang="en-US" dirty="0"/>
              <a:t>Presentation Name</a:t>
            </a:r>
          </a:p>
        </p:txBody>
      </p:sp>
      <p:pic>
        <p:nvPicPr>
          <p:cNvPr id="9" name="Picture 8" descr="Government of Ontario" title="Ontario">
            <a:extLst>
              <a:ext uri="{FF2B5EF4-FFF2-40B4-BE49-F238E27FC236}">
                <a16:creationId xmlns:a16="http://schemas.microsoft.com/office/drawing/2014/main" id="{21DB834B-1EDC-1444-ADFB-61CF78292686}"/>
              </a:ext>
            </a:extLst>
          </p:cNvPr>
          <p:cNvPicPr>
            <a:picLocks noChangeAspect="1"/>
          </p:cNvPicPr>
          <p:nvPr userDrawn="1"/>
        </p:nvPicPr>
        <p:blipFill>
          <a:blip r:embed="rId4"/>
          <a:stretch>
            <a:fillRect/>
          </a:stretch>
        </p:blipFill>
        <p:spPr>
          <a:xfrm>
            <a:off x="9667063" y="5807071"/>
            <a:ext cx="2235200" cy="894080"/>
          </a:xfrm>
          <a:prstGeom prst="rect">
            <a:avLst/>
          </a:prstGeom>
        </p:spPr>
      </p:pic>
    </p:spTree>
    <p:extLst>
      <p:ext uri="{BB962C8B-B14F-4D97-AF65-F5344CB8AC3E}">
        <p14:creationId xmlns:p14="http://schemas.microsoft.com/office/powerpoint/2010/main" val="2454537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8" name="Picture 4" descr="Decorative graphic" title="Background">
            <a:extLst>
              <a:ext uri="{FF2B5EF4-FFF2-40B4-BE49-F238E27FC236}">
                <a16:creationId xmlns:a16="http://schemas.microsoft.com/office/drawing/2014/main" id="{6BEDDF70-6031-444B-9A0C-0F5F028D625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817" y="0"/>
            <a:ext cx="12192000" cy="6858000"/>
          </a:xfrm>
          <a:prstGeom prst="rect">
            <a:avLst/>
          </a:prstGeom>
        </p:spPr>
      </p:pic>
      <p:sp>
        <p:nvSpPr>
          <p:cNvPr id="10" name="Title 1">
            <a:extLst>
              <a:ext uri="{FF2B5EF4-FFF2-40B4-BE49-F238E27FC236}">
                <a16:creationId xmlns:a16="http://schemas.microsoft.com/office/drawing/2014/main" id="{467E0F0D-04EF-4EA1-82E6-BD84D043462F}"/>
              </a:ext>
            </a:extLst>
          </p:cNvPr>
          <p:cNvSpPr>
            <a:spLocks noGrp="1"/>
          </p:cNvSpPr>
          <p:nvPr>
            <p:ph type="ctrTitle"/>
          </p:nvPr>
        </p:nvSpPr>
        <p:spPr>
          <a:xfrm>
            <a:off x="463059" y="3429000"/>
            <a:ext cx="11148933" cy="1134041"/>
          </a:xfrm>
        </p:spPr>
        <p:txBody>
          <a:bodyPr anchor="t">
            <a:normAutofit/>
          </a:bodyPr>
          <a:lstStyle>
            <a:lvl1pPr algn="l">
              <a:defRPr sz="2400">
                <a:solidFill>
                  <a:schemeClr val="tx1"/>
                </a:solidFill>
              </a:defRPr>
            </a:lvl1pPr>
          </a:lstStyle>
          <a:p>
            <a:r>
              <a:rPr lang="en-US"/>
              <a:t>Click to edit Master title style</a:t>
            </a:r>
          </a:p>
        </p:txBody>
      </p:sp>
      <p:sp>
        <p:nvSpPr>
          <p:cNvPr id="11" name="Subtitle 2">
            <a:extLst>
              <a:ext uri="{FF2B5EF4-FFF2-40B4-BE49-F238E27FC236}">
                <a16:creationId xmlns:a16="http://schemas.microsoft.com/office/drawing/2014/main" id="{E66E03C1-DEEC-4ADF-AACC-DFEE9A45100F}"/>
              </a:ext>
            </a:extLst>
          </p:cNvPr>
          <p:cNvSpPr>
            <a:spLocks noGrp="1"/>
          </p:cNvSpPr>
          <p:nvPr>
            <p:ph type="subTitle" idx="1"/>
          </p:nvPr>
        </p:nvSpPr>
        <p:spPr>
          <a:xfrm>
            <a:off x="463059" y="4660212"/>
            <a:ext cx="11148932" cy="764045"/>
          </a:xfrm>
          <a:prstGeom prst="rect">
            <a:avLst/>
          </a:prstGeom>
        </p:spPr>
        <p:txBody>
          <a:bodyPr anchor="t"/>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3" name="TextBox 12">
            <a:extLst>
              <a:ext uri="{FF2B5EF4-FFF2-40B4-BE49-F238E27FC236}">
                <a16:creationId xmlns:a16="http://schemas.microsoft.com/office/drawing/2014/main" id="{D61AC1EC-5B21-4480-856E-F7DD0EBB4DD8}"/>
              </a:ext>
            </a:extLst>
          </p:cNvPr>
          <p:cNvSpPr txBox="1"/>
          <p:nvPr userDrawn="1"/>
        </p:nvSpPr>
        <p:spPr>
          <a:xfrm>
            <a:off x="3012009" y="5879518"/>
            <a:ext cx="6167985" cy="261610"/>
          </a:xfrm>
          <a:prstGeom prst="rect">
            <a:avLst/>
          </a:prstGeom>
          <a:noFill/>
        </p:spPr>
        <p:txBody>
          <a:bodyPr wrap="square" rtlCol="0">
            <a:spAutoFit/>
          </a:bodyPr>
          <a:lstStyle/>
          <a:p>
            <a:pPr algn="ctr"/>
            <a:r>
              <a:rPr lang="en-US" sz="1100" dirty="0">
                <a:solidFill>
                  <a:schemeClr val="bg2">
                    <a:lumMod val="50000"/>
                  </a:schemeClr>
                </a:solidFill>
              </a:rPr>
              <a:t>CONFIDENTIAL ADVICE TO CABINET</a:t>
            </a:r>
            <a:endParaRPr lang="en-CA" sz="1100" dirty="0">
              <a:solidFill>
                <a:schemeClr val="bg2">
                  <a:lumMod val="50000"/>
                </a:schemeClr>
              </a:solidFill>
            </a:endParaRPr>
          </a:p>
        </p:txBody>
      </p:sp>
      <p:pic>
        <p:nvPicPr>
          <p:cNvPr id="14" name="Picture 13" descr="Government of Ontario" title="Ontario">
            <a:extLst>
              <a:ext uri="{FF2B5EF4-FFF2-40B4-BE49-F238E27FC236}">
                <a16:creationId xmlns:a16="http://schemas.microsoft.com/office/drawing/2014/main" id="{CAE483DB-4E4D-428E-955A-239E9669689E}"/>
              </a:ext>
            </a:extLst>
          </p:cNvPr>
          <p:cNvPicPr>
            <a:picLocks noChangeAspect="1"/>
          </p:cNvPicPr>
          <p:nvPr userDrawn="1"/>
        </p:nvPicPr>
        <p:blipFill>
          <a:blip r:embed="rId4"/>
          <a:stretch>
            <a:fillRect/>
          </a:stretch>
        </p:blipFill>
        <p:spPr>
          <a:xfrm>
            <a:off x="10256808" y="6204430"/>
            <a:ext cx="1748344" cy="653571"/>
          </a:xfrm>
          <a:prstGeom prst="rect">
            <a:avLst/>
          </a:prstGeom>
        </p:spPr>
      </p:pic>
    </p:spTree>
    <p:extLst>
      <p:ext uri="{BB962C8B-B14F-4D97-AF65-F5344CB8AC3E}">
        <p14:creationId xmlns:p14="http://schemas.microsoft.com/office/powerpoint/2010/main" val="2539380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pic>
        <p:nvPicPr>
          <p:cNvPr id="4" name="Picture 5">
            <a:extLst>
              <a:ext uri="{FF2B5EF4-FFF2-40B4-BE49-F238E27FC236}">
                <a16:creationId xmlns:a16="http://schemas.microsoft.com/office/drawing/2014/main" id="{0D40CE32-0EF0-4ADF-9E6F-A9EAC9D3153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3" name="Slide Number Placeholder 2">
            <a:extLst>
              <a:ext uri="{FF2B5EF4-FFF2-40B4-BE49-F238E27FC236}">
                <a16:creationId xmlns:a16="http://schemas.microsoft.com/office/drawing/2014/main" id="{51E5E906-FD71-412D-B285-A1DB11E5519F}"/>
              </a:ext>
            </a:extLst>
          </p:cNvPr>
          <p:cNvSpPr>
            <a:spLocks noGrp="1"/>
          </p:cNvSpPr>
          <p:nvPr>
            <p:ph type="sldNum" sz="quarter" idx="10"/>
          </p:nvPr>
        </p:nvSpPr>
        <p:spPr/>
        <p:txBody>
          <a:bodyPr/>
          <a:lstStyle/>
          <a:p>
            <a:fld id="{9A9727C1-4BFF-475B-9A50-5E818077DEC9}" type="slidenum">
              <a:rPr lang="en-CA" smtClean="0"/>
              <a:pPr/>
              <a:t>‹#›</a:t>
            </a:fld>
            <a:endParaRPr lang="en-CA" dirty="0"/>
          </a:p>
        </p:txBody>
      </p:sp>
      <p:sp>
        <p:nvSpPr>
          <p:cNvPr id="7" name="Footer Placeholder 6">
            <a:extLst>
              <a:ext uri="{FF2B5EF4-FFF2-40B4-BE49-F238E27FC236}">
                <a16:creationId xmlns:a16="http://schemas.microsoft.com/office/drawing/2014/main" id="{FFDCA39F-9904-487C-B906-F69643D5DD17}"/>
              </a:ext>
            </a:extLst>
          </p:cNvPr>
          <p:cNvSpPr>
            <a:spLocks noGrp="1"/>
          </p:cNvSpPr>
          <p:nvPr>
            <p:ph type="ftr" sz="quarter" idx="11"/>
          </p:nvPr>
        </p:nvSpPr>
        <p:spPr/>
        <p:txBody>
          <a:bodyPr/>
          <a:lstStyle/>
          <a:p>
            <a:endParaRPr lang="en-CA" dirty="0"/>
          </a:p>
        </p:txBody>
      </p:sp>
      <p:sp>
        <p:nvSpPr>
          <p:cNvPr id="10" name="Title 9">
            <a:extLst>
              <a:ext uri="{FF2B5EF4-FFF2-40B4-BE49-F238E27FC236}">
                <a16:creationId xmlns:a16="http://schemas.microsoft.com/office/drawing/2014/main" id="{B122CED9-4B06-4A88-A681-33E0835E72E7}"/>
              </a:ext>
            </a:extLst>
          </p:cNvPr>
          <p:cNvSpPr>
            <a:spLocks noGrp="1"/>
          </p:cNvSpPr>
          <p:nvPr>
            <p:ph type="title"/>
          </p:nvPr>
        </p:nvSpPr>
        <p:spPr>
          <a:xfrm>
            <a:off x="334434" y="2059620"/>
            <a:ext cx="6755865" cy="1526959"/>
          </a:xfrm>
        </p:spPr>
        <p:txBody>
          <a:bodyPr/>
          <a:lstStyle/>
          <a:p>
            <a:r>
              <a:rPr lang="en-US"/>
              <a:t>Click to edit Master title style</a:t>
            </a:r>
            <a:endParaRPr lang="en-CA"/>
          </a:p>
        </p:txBody>
      </p:sp>
      <p:sp>
        <p:nvSpPr>
          <p:cNvPr id="8" name="TextBox 7">
            <a:extLst>
              <a:ext uri="{FF2B5EF4-FFF2-40B4-BE49-F238E27FC236}">
                <a16:creationId xmlns:a16="http://schemas.microsoft.com/office/drawing/2014/main" id="{5A51EFC9-BD9B-44E6-810D-E6B4ED72F2D1}"/>
              </a:ext>
            </a:extLst>
          </p:cNvPr>
          <p:cNvSpPr txBox="1"/>
          <p:nvPr userDrawn="1"/>
        </p:nvSpPr>
        <p:spPr>
          <a:xfrm>
            <a:off x="4284957" y="6419064"/>
            <a:ext cx="3622089" cy="239697"/>
          </a:xfrm>
          <a:prstGeom prst="rect">
            <a:avLst/>
          </a:prstGeom>
          <a:solidFill>
            <a:srgbClr val="FFC000"/>
          </a:solidFill>
        </p:spPr>
        <p:txBody>
          <a:bodyPr wrap="none" rtlCol="0">
            <a:noAutofit/>
          </a:bodyPr>
          <a:lstStyle/>
          <a:p>
            <a:pPr algn="ctr"/>
            <a:r>
              <a:rPr lang="en-CA" sz="1100" dirty="0">
                <a:solidFill>
                  <a:schemeClr val="bg1"/>
                </a:solidFill>
              </a:rPr>
              <a:t>Sensitivity Coding: ORANGE - MEDIUM</a:t>
            </a:r>
          </a:p>
        </p:txBody>
      </p:sp>
    </p:spTree>
    <p:extLst>
      <p:ext uri="{BB962C8B-B14F-4D97-AF65-F5344CB8AC3E}">
        <p14:creationId xmlns:p14="http://schemas.microsoft.com/office/powerpoint/2010/main" val="21457794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2ECA4-9F3F-4181-9A0C-7FA9C5921749}"/>
              </a:ext>
            </a:extLst>
          </p:cNvPr>
          <p:cNvSpPr>
            <a:spLocks noGrp="1"/>
          </p:cNvSpPr>
          <p:nvPr>
            <p:ph type="title"/>
          </p:nvPr>
        </p:nvSpPr>
        <p:spPr/>
        <p:txBody>
          <a:bodyPr>
            <a:normAutofit/>
          </a:bodyPr>
          <a:lstStyle>
            <a:lvl1pPr>
              <a:defRPr sz="2400"/>
            </a:lvl1pPr>
          </a:lstStyle>
          <a:p>
            <a:r>
              <a:rPr lang="en-US"/>
              <a:t>Click to edit Master title style</a:t>
            </a:r>
            <a:endParaRPr lang="en-CA"/>
          </a:p>
        </p:txBody>
      </p:sp>
      <p:sp>
        <p:nvSpPr>
          <p:cNvPr id="3" name="Slide Number Placeholder 2">
            <a:extLst>
              <a:ext uri="{FF2B5EF4-FFF2-40B4-BE49-F238E27FC236}">
                <a16:creationId xmlns:a16="http://schemas.microsoft.com/office/drawing/2014/main" id="{4CF20DEC-41ED-4A07-8D79-78E0BA37753F}"/>
              </a:ext>
            </a:extLst>
          </p:cNvPr>
          <p:cNvSpPr>
            <a:spLocks noGrp="1"/>
          </p:cNvSpPr>
          <p:nvPr>
            <p:ph type="sldNum" sz="quarter" idx="10"/>
          </p:nvPr>
        </p:nvSpPr>
        <p:spPr/>
        <p:txBody>
          <a:bodyPr/>
          <a:lstStyle/>
          <a:p>
            <a:fld id="{9A9727C1-4BFF-475B-9A50-5E818077DEC9}" type="slidenum">
              <a:rPr lang="en-CA" smtClean="0"/>
              <a:pPr/>
              <a:t>‹#›</a:t>
            </a:fld>
            <a:endParaRPr lang="en-CA" dirty="0"/>
          </a:p>
        </p:txBody>
      </p:sp>
      <p:sp>
        <p:nvSpPr>
          <p:cNvPr id="4" name="Footer Placeholder 3">
            <a:extLst>
              <a:ext uri="{FF2B5EF4-FFF2-40B4-BE49-F238E27FC236}">
                <a16:creationId xmlns:a16="http://schemas.microsoft.com/office/drawing/2014/main" id="{2035F4D2-511D-4DED-AA5A-240B9F0985AD}"/>
              </a:ext>
            </a:extLst>
          </p:cNvPr>
          <p:cNvSpPr>
            <a:spLocks noGrp="1"/>
          </p:cNvSpPr>
          <p:nvPr>
            <p:ph type="ftr" sz="quarter" idx="11"/>
          </p:nvPr>
        </p:nvSpPr>
        <p:spPr/>
        <p:txBody>
          <a:bodyPr/>
          <a:lstStyle/>
          <a:p>
            <a:endParaRPr lang="en-CA" dirty="0"/>
          </a:p>
        </p:txBody>
      </p:sp>
      <p:sp>
        <p:nvSpPr>
          <p:cNvPr id="7" name="Content Placeholder 6">
            <a:extLst>
              <a:ext uri="{FF2B5EF4-FFF2-40B4-BE49-F238E27FC236}">
                <a16:creationId xmlns:a16="http://schemas.microsoft.com/office/drawing/2014/main" id="{D35D6A28-8AAA-41AE-8FF8-5F0E1EDEC961}"/>
              </a:ext>
            </a:extLst>
          </p:cNvPr>
          <p:cNvSpPr>
            <a:spLocks noGrp="1"/>
          </p:cNvSpPr>
          <p:nvPr>
            <p:ph sz="quarter" idx="12"/>
          </p:nvPr>
        </p:nvSpPr>
        <p:spPr>
          <a:xfrm>
            <a:off x="334433" y="1202627"/>
            <a:ext cx="11523131" cy="497433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4519201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0DF87-78C2-40D3-96E9-D1B7FDF70DE3}"/>
              </a:ext>
            </a:extLst>
          </p:cNvPr>
          <p:cNvSpPr>
            <a:spLocks noGrp="1"/>
          </p:cNvSpPr>
          <p:nvPr>
            <p:ph type="title"/>
          </p:nvPr>
        </p:nvSpPr>
        <p:spPr>
          <a:xfrm>
            <a:off x="334434" y="274638"/>
            <a:ext cx="11523133" cy="839054"/>
          </a:xfrm>
        </p:spPr>
        <p:txBody>
          <a:bodyPr/>
          <a:lstStyle/>
          <a:p>
            <a:r>
              <a:rPr lang="en-US"/>
              <a:t>Click to edit Master title style</a:t>
            </a:r>
            <a:endParaRPr lang="en-CA"/>
          </a:p>
        </p:txBody>
      </p:sp>
      <p:sp>
        <p:nvSpPr>
          <p:cNvPr id="3" name="Slide Number Placeholder 2">
            <a:extLst>
              <a:ext uri="{FF2B5EF4-FFF2-40B4-BE49-F238E27FC236}">
                <a16:creationId xmlns:a16="http://schemas.microsoft.com/office/drawing/2014/main" id="{84984692-DAD8-4E4A-8369-52040E7C852C}"/>
              </a:ext>
            </a:extLst>
          </p:cNvPr>
          <p:cNvSpPr>
            <a:spLocks noGrp="1"/>
          </p:cNvSpPr>
          <p:nvPr>
            <p:ph type="sldNum" sz="quarter" idx="10"/>
          </p:nvPr>
        </p:nvSpPr>
        <p:spPr/>
        <p:txBody>
          <a:bodyPr/>
          <a:lstStyle/>
          <a:p>
            <a:fld id="{9A9727C1-4BFF-475B-9A50-5E818077DEC9}" type="slidenum">
              <a:rPr lang="en-CA" smtClean="0"/>
              <a:pPr/>
              <a:t>‹#›</a:t>
            </a:fld>
            <a:endParaRPr lang="en-CA" dirty="0"/>
          </a:p>
        </p:txBody>
      </p:sp>
      <p:sp>
        <p:nvSpPr>
          <p:cNvPr id="4" name="Footer Placeholder 3">
            <a:extLst>
              <a:ext uri="{FF2B5EF4-FFF2-40B4-BE49-F238E27FC236}">
                <a16:creationId xmlns:a16="http://schemas.microsoft.com/office/drawing/2014/main" id="{8A015C53-E5BA-4AF4-9676-1E549E37E1C1}"/>
              </a:ext>
            </a:extLst>
          </p:cNvPr>
          <p:cNvSpPr>
            <a:spLocks noGrp="1"/>
          </p:cNvSpPr>
          <p:nvPr>
            <p:ph type="ftr" sz="quarter" idx="11"/>
          </p:nvPr>
        </p:nvSpPr>
        <p:spPr/>
        <p:txBody>
          <a:bodyPr/>
          <a:lstStyle/>
          <a:p>
            <a:endParaRPr lang="en-CA" dirty="0"/>
          </a:p>
        </p:txBody>
      </p:sp>
      <p:sp>
        <p:nvSpPr>
          <p:cNvPr id="12" name="Text Placeholder 11">
            <a:extLst>
              <a:ext uri="{FF2B5EF4-FFF2-40B4-BE49-F238E27FC236}">
                <a16:creationId xmlns:a16="http://schemas.microsoft.com/office/drawing/2014/main" id="{3E0C373E-F933-4225-A223-36C97C19742A}"/>
              </a:ext>
            </a:extLst>
          </p:cNvPr>
          <p:cNvSpPr>
            <a:spLocks noGrp="1"/>
          </p:cNvSpPr>
          <p:nvPr>
            <p:ph type="body" sz="quarter" idx="13"/>
          </p:nvPr>
        </p:nvSpPr>
        <p:spPr>
          <a:xfrm>
            <a:off x="334433" y="1191623"/>
            <a:ext cx="5608320" cy="417251"/>
          </a:xfrm>
        </p:spPr>
        <p:txBody>
          <a:bodyPr/>
          <a:lstStyle>
            <a:lvl1pPr marL="0" indent="0">
              <a:buNone/>
              <a:defRPr sz="1600" b="1"/>
            </a:lvl1pPr>
          </a:lstStyle>
          <a:p>
            <a:pPr lvl="0"/>
            <a:endParaRPr lang="en-CA"/>
          </a:p>
        </p:txBody>
      </p:sp>
      <p:sp>
        <p:nvSpPr>
          <p:cNvPr id="13" name="Text Placeholder 11">
            <a:extLst>
              <a:ext uri="{FF2B5EF4-FFF2-40B4-BE49-F238E27FC236}">
                <a16:creationId xmlns:a16="http://schemas.microsoft.com/office/drawing/2014/main" id="{728D7995-C294-4FE6-8463-91522D163FC6}"/>
              </a:ext>
            </a:extLst>
          </p:cNvPr>
          <p:cNvSpPr>
            <a:spLocks noGrp="1"/>
          </p:cNvSpPr>
          <p:nvPr>
            <p:ph type="body" sz="quarter" idx="14"/>
          </p:nvPr>
        </p:nvSpPr>
        <p:spPr>
          <a:xfrm>
            <a:off x="6249247" y="1191623"/>
            <a:ext cx="5608320" cy="417251"/>
          </a:xfrm>
        </p:spPr>
        <p:txBody>
          <a:bodyPr/>
          <a:lstStyle>
            <a:lvl1pPr marL="0" indent="0">
              <a:buNone/>
              <a:defRPr sz="1600" b="1"/>
            </a:lvl1pPr>
          </a:lstStyle>
          <a:p>
            <a:pPr lvl="0"/>
            <a:endParaRPr lang="en-CA"/>
          </a:p>
        </p:txBody>
      </p:sp>
      <p:sp>
        <p:nvSpPr>
          <p:cNvPr id="16" name="Content Placeholder 15">
            <a:extLst>
              <a:ext uri="{FF2B5EF4-FFF2-40B4-BE49-F238E27FC236}">
                <a16:creationId xmlns:a16="http://schemas.microsoft.com/office/drawing/2014/main" id="{729E168D-E0D7-4ED6-BB4E-37AF310C5FEE}"/>
              </a:ext>
            </a:extLst>
          </p:cNvPr>
          <p:cNvSpPr>
            <a:spLocks noGrp="1"/>
          </p:cNvSpPr>
          <p:nvPr>
            <p:ph sz="quarter" idx="16"/>
          </p:nvPr>
        </p:nvSpPr>
        <p:spPr>
          <a:xfrm>
            <a:off x="334434" y="1687513"/>
            <a:ext cx="5609167" cy="44894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18" name="Content Placeholder 15">
            <a:extLst>
              <a:ext uri="{FF2B5EF4-FFF2-40B4-BE49-F238E27FC236}">
                <a16:creationId xmlns:a16="http://schemas.microsoft.com/office/drawing/2014/main" id="{60CAA910-2BB2-4BF6-90E1-13A1AE1DCD43}"/>
              </a:ext>
            </a:extLst>
          </p:cNvPr>
          <p:cNvSpPr>
            <a:spLocks noGrp="1"/>
          </p:cNvSpPr>
          <p:nvPr>
            <p:ph sz="quarter" idx="18"/>
          </p:nvPr>
        </p:nvSpPr>
        <p:spPr>
          <a:xfrm>
            <a:off x="6248401" y="1687513"/>
            <a:ext cx="5609167" cy="44894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474834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63060" y="6276603"/>
            <a:ext cx="686400" cy="365125"/>
          </a:xfrm>
        </p:spPr>
        <p:txBody>
          <a:bodyPr/>
          <a:lstStyle>
            <a:lvl1pPr>
              <a:defRPr>
                <a:solidFill>
                  <a:schemeClr val="tx1"/>
                </a:solidFill>
              </a:defRPr>
            </a:lvl1pPr>
          </a:lstStyle>
          <a:p>
            <a:fld id="{9CAA33A2-411E-8443-83D0-3263C24E97A5}" type="slidenum">
              <a:rPr lang="en-US" smtClean="0"/>
              <a:pPr/>
              <a:t>‹#›</a:t>
            </a:fld>
            <a:endParaRPr lang="en-US" dirty="0"/>
          </a:p>
        </p:txBody>
      </p:sp>
    </p:spTree>
    <p:extLst>
      <p:ext uri="{BB962C8B-B14F-4D97-AF65-F5344CB8AC3E}">
        <p14:creationId xmlns:p14="http://schemas.microsoft.com/office/powerpoint/2010/main" val="14594209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463060" y="747225"/>
            <a:ext cx="6672000" cy="1667984"/>
          </a:xfrm>
        </p:spPr>
        <p:txBody>
          <a:bodyPr anchor="t">
            <a:normAutofit/>
          </a:bodyPr>
          <a:lstStyle>
            <a:lvl1pPr algn="l">
              <a:defRPr sz="4000">
                <a:solidFill>
                  <a:schemeClr val="tx1"/>
                </a:solidFill>
              </a:defRPr>
            </a:lvl1pPr>
          </a:lstStyle>
          <a:p>
            <a:r>
              <a:rPr lang="en-US"/>
              <a:t>Presentation Title </a:t>
            </a:r>
          </a:p>
        </p:txBody>
      </p:sp>
      <p:sp>
        <p:nvSpPr>
          <p:cNvPr id="3" name="Subtitle 2"/>
          <p:cNvSpPr>
            <a:spLocks noGrp="1"/>
          </p:cNvSpPr>
          <p:nvPr>
            <p:ph type="subTitle" idx="1"/>
          </p:nvPr>
        </p:nvSpPr>
        <p:spPr>
          <a:xfrm>
            <a:off x="463060" y="2505809"/>
            <a:ext cx="6672000" cy="2426676"/>
          </a:xfrm>
        </p:spPr>
        <p:txBody>
          <a:bodyPr anchor="t"/>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ext Placeholder 5">
            <a:extLst>
              <a:ext uri="{FF2B5EF4-FFF2-40B4-BE49-F238E27FC236}">
                <a16:creationId xmlns:a16="http://schemas.microsoft.com/office/drawing/2014/main" id="{68874B61-9598-9445-9CBD-4043317562F2}"/>
              </a:ext>
            </a:extLst>
          </p:cNvPr>
          <p:cNvSpPr>
            <a:spLocks noGrp="1"/>
          </p:cNvSpPr>
          <p:nvPr>
            <p:ph type="body" sz="quarter" idx="13" hasCustomPrompt="1"/>
          </p:nvPr>
        </p:nvSpPr>
        <p:spPr>
          <a:xfrm>
            <a:off x="463060" y="355479"/>
            <a:ext cx="6686652" cy="383075"/>
          </a:xfrm>
        </p:spPr>
        <p:txBody>
          <a:bodyPr>
            <a:normAutofit/>
          </a:bodyPr>
          <a:lstStyle>
            <a:lvl1pPr>
              <a:defRPr sz="1200"/>
            </a:lvl1pPr>
            <a:lvl2pPr marL="457200" indent="0">
              <a:buNone/>
              <a:defRPr/>
            </a:lvl2pPr>
          </a:lstStyle>
          <a:p>
            <a:pPr lvl="0"/>
            <a:r>
              <a:rPr lang="en-US"/>
              <a:t>Insert ministry name here</a:t>
            </a:r>
          </a:p>
        </p:txBody>
      </p:sp>
      <p:sp>
        <p:nvSpPr>
          <p:cNvPr id="13" name="Slide Number Placeholder 5">
            <a:extLst>
              <a:ext uri="{FF2B5EF4-FFF2-40B4-BE49-F238E27FC236}">
                <a16:creationId xmlns:a16="http://schemas.microsoft.com/office/drawing/2014/main" id="{C4854175-F1B1-7D4F-A73B-91105A852046}"/>
              </a:ext>
            </a:extLst>
          </p:cNvPr>
          <p:cNvSpPr>
            <a:spLocks noGrp="1"/>
          </p:cNvSpPr>
          <p:nvPr>
            <p:ph type="sldNum" sz="quarter" idx="12"/>
          </p:nvPr>
        </p:nvSpPr>
        <p:spPr>
          <a:xfrm>
            <a:off x="463060" y="6276603"/>
            <a:ext cx="511637" cy="365125"/>
          </a:xfrm>
        </p:spPr>
        <p:txBody>
          <a:bodyPr/>
          <a:lstStyle>
            <a:lvl1pPr>
              <a:defRPr>
                <a:solidFill>
                  <a:schemeClr val="bg1"/>
                </a:solidFill>
              </a:defRPr>
            </a:lvl1pPr>
          </a:lstStyle>
          <a:p>
            <a:fld id="{9CAA33A2-411E-8443-83D0-3263C24E97A5}" type="slidenum">
              <a:rPr lang="en-US" smtClean="0"/>
              <a:pPr/>
              <a:t>‹#›</a:t>
            </a:fld>
            <a:endParaRPr lang="en-US" dirty="0"/>
          </a:p>
        </p:txBody>
      </p:sp>
      <p:sp>
        <p:nvSpPr>
          <p:cNvPr id="5" name="Footer Placeholder 4"/>
          <p:cNvSpPr>
            <a:spLocks noGrp="1"/>
          </p:cNvSpPr>
          <p:nvPr>
            <p:ph type="ftr" sz="quarter" idx="11"/>
          </p:nvPr>
        </p:nvSpPr>
        <p:spPr>
          <a:xfrm>
            <a:off x="974697" y="6276603"/>
            <a:ext cx="3357551" cy="365125"/>
          </a:xfrm>
          <a:prstGeom prst="rect">
            <a:avLst/>
          </a:prstGeom>
        </p:spPr>
        <p:txBody>
          <a:bodyPr anchor="ctr"/>
          <a:lstStyle>
            <a:lvl1pPr algn="r">
              <a:defRPr sz="1200">
                <a:solidFill>
                  <a:schemeClr val="bg1"/>
                </a:solidFill>
              </a:defRPr>
            </a:lvl1pPr>
          </a:lstStyle>
          <a:p>
            <a:pPr algn="l"/>
            <a:r>
              <a:rPr lang="en-US" dirty="0"/>
              <a:t>Presentation Name</a:t>
            </a:r>
          </a:p>
        </p:txBody>
      </p:sp>
      <p:pic>
        <p:nvPicPr>
          <p:cNvPr id="9" name="Picture 8" descr="Government of Ontario" title="Ontario">
            <a:extLst>
              <a:ext uri="{FF2B5EF4-FFF2-40B4-BE49-F238E27FC236}">
                <a16:creationId xmlns:a16="http://schemas.microsoft.com/office/drawing/2014/main" id="{21DB834B-1EDC-1444-ADFB-61CF78292686}"/>
              </a:ext>
            </a:extLst>
          </p:cNvPr>
          <p:cNvPicPr>
            <a:picLocks noChangeAspect="1"/>
          </p:cNvPicPr>
          <p:nvPr userDrawn="1"/>
        </p:nvPicPr>
        <p:blipFill>
          <a:blip r:embed="rId4"/>
          <a:stretch>
            <a:fillRect/>
          </a:stretch>
        </p:blipFill>
        <p:spPr>
          <a:xfrm>
            <a:off x="9667063" y="5807071"/>
            <a:ext cx="2235200" cy="894080"/>
          </a:xfrm>
          <a:prstGeom prst="rect">
            <a:avLst/>
          </a:prstGeom>
        </p:spPr>
      </p:pic>
    </p:spTree>
    <p:extLst>
      <p:ext uri="{BB962C8B-B14F-4D97-AF65-F5344CB8AC3E}">
        <p14:creationId xmlns:p14="http://schemas.microsoft.com/office/powerpoint/2010/main" val="22896330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3060" y="334073"/>
            <a:ext cx="11275647" cy="1036291"/>
          </a:xfrm>
        </p:spPr>
        <p:txBody>
          <a:bodyPr/>
          <a:lstStyle/>
          <a:p>
            <a:r>
              <a:rPr lang="en-US"/>
              <a:t>Click to edit Master title style</a:t>
            </a:r>
          </a:p>
        </p:txBody>
      </p:sp>
      <p:sp>
        <p:nvSpPr>
          <p:cNvPr id="7" name="Text Placeholder 2">
            <a:extLst>
              <a:ext uri="{FF2B5EF4-FFF2-40B4-BE49-F238E27FC236}">
                <a16:creationId xmlns:a16="http://schemas.microsoft.com/office/drawing/2014/main" id="{47AFB0C2-B125-9F48-90CE-0FB88C8BDF93}"/>
              </a:ext>
            </a:extLst>
          </p:cNvPr>
          <p:cNvSpPr>
            <a:spLocks noGrp="1"/>
          </p:cNvSpPr>
          <p:nvPr>
            <p:ph type="body" idx="13"/>
          </p:nvPr>
        </p:nvSpPr>
        <p:spPr>
          <a:xfrm>
            <a:off x="463060" y="1513093"/>
            <a:ext cx="11275647" cy="323852"/>
          </a:xfrm>
        </p:spPr>
        <p:txBody>
          <a:bodyPr anchor="ctr">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 name="Content Placeholder 2"/>
          <p:cNvSpPr>
            <a:spLocks noGrp="1"/>
          </p:cNvSpPr>
          <p:nvPr>
            <p:ph idx="1"/>
          </p:nvPr>
        </p:nvSpPr>
        <p:spPr>
          <a:xfrm>
            <a:off x="463062" y="1979674"/>
            <a:ext cx="11275645" cy="3905475"/>
          </a:xfrm>
        </p:spPr>
        <p:txBody>
          <a:bodyPr>
            <a:normAutofit/>
          </a:bodyPr>
          <a:lstStyle>
            <a:lvl1pPr marL="0" indent="0">
              <a:buClr>
                <a:schemeClr val="accent1"/>
              </a:buClr>
              <a:buSzPct val="75000"/>
              <a:buFont typeface="Arial" panose="020B0604020202020204" pitchFamily="34" charset="0"/>
              <a:buNone/>
              <a:defRPr sz="1800"/>
            </a:lvl1pPr>
            <a:lvl2pPr>
              <a:buClr>
                <a:schemeClr val="accent1"/>
              </a:buClr>
              <a:buSzPct val="75000"/>
              <a:defRPr sz="1800"/>
            </a:lvl2pPr>
            <a:lvl3pPr>
              <a:buClr>
                <a:schemeClr val="accent1"/>
              </a:buClr>
              <a:buSzPct val="75000"/>
              <a:defRPr sz="1800"/>
            </a:lvl3pPr>
            <a:lvl4pPr>
              <a:buClr>
                <a:schemeClr val="accent1"/>
              </a:buClr>
              <a:buSzPct val="75000"/>
              <a:defRPr sz="1800"/>
            </a:lvl4pPr>
            <a:lvl5pPr>
              <a:buClr>
                <a:schemeClr val="accent1"/>
              </a:buClr>
              <a:buSzPct val="75000"/>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63060" y="6276603"/>
            <a:ext cx="511637" cy="365125"/>
          </a:xfrm>
        </p:spPr>
        <p:txBody>
          <a:bodyPr/>
          <a:lstStyle>
            <a:lvl1pPr>
              <a:defRPr>
                <a:solidFill>
                  <a:schemeClr val="tx1"/>
                </a:solidFill>
              </a:defRPr>
            </a:lvl1pPr>
          </a:lstStyle>
          <a:p>
            <a:fld id="{9CAA33A2-411E-8443-83D0-3263C24E97A5}" type="slidenum">
              <a:rPr lang="en-US" smtClean="0"/>
              <a:pPr/>
              <a:t>‹#›</a:t>
            </a:fld>
            <a:endParaRPr lang="en-US" dirty="0"/>
          </a:p>
        </p:txBody>
      </p:sp>
      <p:sp>
        <p:nvSpPr>
          <p:cNvPr id="8" name="Footer Placeholder 4">
            <a:extLst>
              <a:ext uri="{FF2B5EF4-FFF2-40B4-BE49-F238E27FC236}">
                <a16:creationId xmlns:a16="http://schemas.microsoft.com/office/drawing/2014/main" id="{EC7D52AC-6145-1E49-BEEA-A922291252E2}"/>
              </a:ext>
            </a:extLst>
          </p:cNvPr>
          <p:cNvSpPr>
            <a:spLocks noGrp="1"/>
          </p:cNvSpPr>
          <p:nvPr>
            <p:ph type="ftr" sz="quarter" idx="11"/>
          </p:nvPr>
        </p:nvSpPr>
        <p:spPr>
          <a:xfrm>
            <a:off x="983489" y="6276603"/>
            <a:ext cx="3357551" cy="365125"/>
          </a:xfrm>
          <a:prstGeom prst="rect">
            <a:avLst/>
          </a:prstGeom>
        </p:spPr>
        <p:txBody>
          <a:bodyPr anchor="ctr"/>
          <a:lstStyle>
            <a:lvl1pPr algn="r">
              <a:defRPr sz="1200">
                <a:solidFill>
                  <a:schemeClr val="tx1"/>
                </a:solidFill>
              </a:defRPr>
            </a:lvl1pPr>
          </a:lstStyle>
          <a:p>
            <a:pPr algn="l"/>
            <a:r>
              <a:rPr lang="en-US" dirty="0"/>
              <a:t>Presentation Name</a:t>
            </a:r>
          </a:p>
        </p:txBody>
      </p:sp>
      <p:pic>
        <p:nvPicPr>
          <p:cNvPr id="10" name="Picture 9" descr="Government of Ontario" title="Ontario">
            <a:extLst>
              <a:ext uri="{FF2B5EF4-FFF2-40B4-BE49-F238E27FC236}">
                <a16:creationId xmlns:a16="http://schemas.microsoft.com/office/drawing/2014/main" id="{CA1EF834-E283-2D42-BA93-E03A9A9C2EAF}"/>
              </a:ext>
            </a:extLst>
          </p:cNvPr>
          <p:cNvPicPr>
            <a:picLocks noChangeAspect="1"/>
          </p:cNvPicPr>
          <p:nvPr userDrawn="1"/>
        </p:nvPicPr>
        <p:blipFill>
          <a:blip r:embed="rId2"/>
          <a:stretch>
            <a:fillRect/>
          </a:stretch>
        </p:blipFill>
        <p:spPr>
          <a:xfrm>
            <a:off x="10311724" y="6127766"/>
            <a:ext cx="1626657" cy="650662"/>
          </a:xfrm>
          <a:prstGeom prst="rect">
            <a:avLst/>
          </a:prstGeom>
        </p:spPr>
      </p:pic>
    </p:spTree>
    <p:extLst>
      <p:ext uri="{BB962C8B-B14F-4D97-AF65-F5344CB8AC3E}">
        <p14:creationId xmlns:p14="http://schemas.microsoft.com/office/powerpoint/2010/main" val="1802953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28A10-C42E-4311-931C-454773C1560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FE5E49F-9001-40B7-AB8C-FBF18F6CF2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3F938F0-3181-4430-9552-FA2CF8CA57A2}"/>
              </a:ext>
            </a:extLst>
          </p:cNvPr>
          <p:cNvSpPr>
            <a:spLocks noGrp="1"/>
          </p:cNvSpPr>
          <p:nvPr>
            <p:ph type="dt" sz="half" idx="10"/>
          </p:nvPr>
        </p:nvSpPr>
        <p:spPr/>
        <p:txBody>
          <a:bodyPr/>
          <a:lstStyle/>
          <a:p>
            <a:fld id="{C2FD9896-DEC2-483F-B020-115D16F73C88}" type="datetime1">
              <a:rPr lang="en-CA" smtClean="0"/>
              <a:t>12/17/2021</a:t>
            </a:fld>
            <a:endParaRPr lang="en-CA" dirty="0"/>
          </a:p>
        </p:txBody>
      </p:sp>
      <p:sp>
        <p:nvSpPr>
          <p:cNvPr id="5" name="Footer Placeholder 4">
            <a:extLst>
              <a:ext uri="{FF2B5EF4-FFF2-40B4-BE49-F238E27FC236}">
                <a16:creationId xmlns:a16="http://schemas.microsoft.com/office/drawing/2014/main" id="{56D22352-EBA1-431F-BD4A-DB23B936FE8F}"/>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C1EDC8A2-8D73-4271-A8D3-8B2C2ABA452C}"/>
              </a:ext>
            </a:extLst>
          </p:cNvPr>
          <p:cNvSpPr>
            <a:spLocks noGrp="1"/>
          </p:cNvSpPr>
          <p:nvPr>
            <p:ph type="sldNum" sz="quarter" idx="12"/>
          </p:nvPr>
        </p:nvSpPr>
        <p:spPr/>
        <p:txBody>
          <a:bodyPr/>
          <a:lstStyle/>
          <a:p>
            <a:fld id="{5913760B-1E42-44E0-B824-939307DF1855}" type="slidenum">
              <a:rPr lang="en-CA" smtClean="0"/>
              <a:t>‹#›</a:t>
            </a:fld>
            <a:endParaRPr lang="en-CA" dirty="0"/>
          </a:p>
        </p:txBody>
      </p:sp>
    </p:spTree>
    <p:extLst>
      <p:ext uri="{BB962C8B-B14F-4D97-AF65-F5344CB8AC3E}">
        <p14:creationId xmlns:p14="http://schemas.microsoft.com/office/powerpoint/2010/main" val="3390531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463060" y="423349"/>
            <a:ext cx="6672000" cy="1667984"/>
          </a:xfrm>
        </p:spPr>
        <p:txBody>
          <a:bodyPr anchor="t">
            <a:normAutofit/>
          </a:bodyPr>
          <a:lstStyle>
            <a:lvl1pPr>
              <a:defRPr sz="3600">
                <a:solidFill>
                  <a:schemeClr val="tx1"/>
                </a:solidFill>
              </a:defRPr>
            </a:lvl1pPr>
          </a:lstStyle>
          <a:p>
            <a:r>
              <a:rPr lang="en-US"/>
              <a:t>Click to edit Master title style</a:t>
            </a:r>
          </a:p>
        </p:txBody>
      </p:sp>
      <p:sp>
        <p:nvSpPr>
          <p:cNvPr id="3" name="Text Placeholder 2"/>
          <p:cNvSpPr>
            <a:spLocks noGrp="1"/>
          </p:cNvSpPr>
          <p:nvPr>
            <p:ph type="body" idx="1"/>
          </p:nvPr>
        </p:nvSpPr>
        <p:spPr>
          <a:xfrm>
            <a:off x="463060" y="2192547"/>
            <a:ext cx="6672000" cy="2046963"/>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Slide Number Placeholder 5">
            <a:extLst>
              <a:ext uri="{FF2B5EF4-FFF2-40B4-BE49-F238E27FC236}">
                <a16:creationId xmlns:a16="http://schemas.microsoft.com/office/drawing/2014/main" id="{20E47B2F-8992-FF41-86C7-27634D8F48EA}"/>
              </a:ext>
            </a:extLst>
          </p:cNvPr>
          <p:cNvSpPr>
            <a:spLocks noGrp="1"/>
          </p:cNvSpPr>
          <p:nvPr>
            <p:ph type="sldNum" sz="quarter" idx="4"/>
          </p:nvPr>
        </p:nvSpPr>
        <p:spPr>
          <a:xfrm>
            <a:off x="463060" y="6276603"/>
            <a:ext cx="686400" cy="365125"/>
          </a:xfrm>
          <a:prstGeom prst="rect">
            <a:avLst/>
          </a:prstGeom>
        </p:spPr>
        <p:txBody>
          <a:bodyPr vert="horz" lIns="91440" tIns="45720" rIns="91440" bIns="45720" rtlCol="0" anchor="ctr"/>
          <a:lstStyle>
            <a:lvl1pPr algn="l">
              <a:defRPr sz="1200">
                <a:solidFill>
                  <a:schemeClr val="tx1"/>
                </a:solidFill>
              </a:defRPr>
            </a:lvl1pPr>
          </a:lstStyle>
          <a:p>
            <a:fld id="{9CAA33A2-411E-8443-83D0-3263C24E97A5}" type="slidenum">
              <a:rPr lang="en-US" smtClean="0"/>
              <a:pPr/>
              <a:t>‹#›</a:t>
            </a:fld>
            <a:endParaRPr lang="en-US" dirty="0"/>
          </a:p>
        </p:txBody>
      </p:sp>
      <p:sp>
        <p:nvSpPr>
          <p:cNvPr id="6" name="Footer Placeholder 4">
            <a:extLst>
              <a:ext uri="{FF2B5EF4-FFF2-40B4-BE49-F238E27FC236}">
                <a16:creationId xmlns:a16="http://schemas.microsoft.com/office/drawing/2014/main" id="{E5FAFAFC-1237-9D49-8545-237338532D9E}"/>
              </a:ext>
            </a:extLst>
          </p:cNvPr>
          <p:cNvSpPr>
            <a:spLocks noGrp="1"/>
          </p:cNvSpPr>
          <p:nvPr>
            <p:ph type="ftr" sz="quarter" idx="3"/>
          </p:nvPr>
        </p:nvSpPr>
        <p:spPr>
          <a:xfrm>
            <a:off x="1148861" y="6276603"/>
            <a:ext cx="3357551" cy="365125"/>
          </a:xfrm>
          <a:prstGeom prst="rect">
            <a:avLst/>
          </a:prstGeom>
        </p:spPr>
        <p:txBody>
          <a:bodyPr anchor="ctr"/>
          <a:lstStyle>
            <a:lvl1pPr algn="r">
              <a:defRPr sz="1200">
                <a:solidFill>
                  <a:schemeClr val="tx1"/>
                </a:solidFill>
              </a:defRPr>
            </a:lvl1pPr>
          </a:lstStyle>
          <a:p>
            <a:pPr algn="l"/>
            <a:r>
              <a:rPr lang="en-US" dirty="0"/>
              <a:t>Presentation Name</a:t>
            </a:r>
          </a:p>
        </p:txBody>
      </p:sp>
    </p:spTree>
    <p:extLst>
      <p:ext uri="{BB962C8B-B14F-4D97-AF65-F5344CB8AC3E}">
        <p14:creationId xmlns:p14="http://schemas.microsoft.com/office/powerpoint/2010/main" val="15333669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4_Section Header">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7160" y="0"/>
            <a:ext cx="12219160" cy="6873278"/>
          </a:xfrm>
          <a:prstGeom prst="rect">
            <a:avLst/>
          </a:prstGeom>
        </p:spPr>
      </p:pic>
      <p:sp>
        <p:nvSpPr>
          <p:cNvPr id="2" name="Title 1"/>
          <p:cNvSpPr>
            <a:spLocks noGrp="1"/>
          </p:cNvSpPr>
          <p:nvPr>
            <p:ph type="title"/>
          </p:nvPr>
        </p:nvSpPr>
        <p:spPr>
          <a:xfrm>
            <a:off x="463061" y="423347"/>
            <a:ext cx="4655999" cy="2260218"/>
          </a:xfrm>
        </p:spPr>
        <p:txBody>
          <a:bodyPr anchor="t">
            <a:normAutofit/>
          </a:bodyPr>
          <a:lstStyle>
            <a:lvl1pPr>
              <a:defRPr sz="3600">
                <a:solidFill>
                  <a:schemeClr val="tx1"/>
                </a:solidFill>
              </a:defRPr>
            </a:lvl1pPr>
          </a:lstStyle>
          <a:p>
            <a:r>
              <a:rPr lang="en-US"/>
              <a:t>Click to edit Master title style</a:t>
            </a:r>
          </a:p>
        </p:txBody>
      </p:sp>
      <p:sp>
        <p:nvSpPr>
          <p:cNvPr id="3" name="Text Placeholder 2"/>
          <p:cNvSpPr>
            <a:spLocks noGrp="1"/>
          </p:cNvSpPr>
          <p:nvPr>
            <p:ph type="body" idx="1"/>
          </p:nvPr>
        </p:nvSpPr>
        <p:spPr>
          <a:xfrm>
            <a:off x="463061" y="2781515"/>
            <a:ext cx="4655999" cy="2046963"/>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Slide Number Placeholder 5">
            <a:extLst>
              <a:ext uri="{FF2B5EF4-FFF2-40B4-BE49-F238E27FC236}">
                <a16:creationId xmlns:a16="http://schemas.microsoft.com/office/drawing/2014/main" id="{AF8C07C6-DDA8-F346-B5CC-5893D12BAE04}"/>
              </a:ext>
            </a:extLst>
          </p:cNvPr>
          <p:cNvSpPr>
            <a:spLocks noGrp="1"/>
          </p:cNvSpPr>
          <p:nvPr>
            <p:ph type="sldNum" sz="quarter" idx="4"/>
          </p:nvPr>
        </p:nvSpPr>
        <p:spPr>
          <a:xfrm>
            <a:off x="463060" y="6276603"/>
            <a:ext cx="686400" cy="365125"/>
          </a:xfrm>
          <a:prstGeom prst="rect">
            <a:avLst/>
          </a:prstGeom>
        </p:spPr>
        <p:txBody>
          <a:bodyPr vert="horz" lIns="91440" tIns="45720" rIns="91440" bIns="45720" rtlCol="0" anchor="ctr"/>
          <a:lstStyle>
            <a:lvl1pPr algn="l">
              <a:defRPr sz="1200">
                <a:solidFill>
                  <a:schemeClr val="tx1"/>
                </a:solidFill>
              </a:defRPr>
            </a:lvl1pPr>
          </a:lstStyle>
          <a:p>
            <a:fld id="{9CAA33A2-411E-8443-83D0-3263C24E97A5}" type="slidenum">
              <a:rPr lang="en-US" smtClean="0"/>
              <a:pPr/>
              <a:t>‹#›</a:t>
            </a:fld>
            <a:endParaRPr lang="en-US" dirty="0"/>
          </a:p>
        </p:txBody>
      </p:sp>
      <p:sp>
        <p:nvSpPr>
          <p:cNvPr id="6" name="Footer Placeholder 4">
            <a:extLst>
              <a:ext uri="{FF2B5EF4-FFF2-40B4-BE49-F238E27FC236}">
                <a16:creationId xmlns:a16="http://schemas.microsoft.com/office/drawing/2014/main" id="{7C119B28-F712-2D42-9B3B-2465F13CBE4B}"/>
              </a:ext>
            </a:extLst>
          </p:cNvPr>
          <p:cNvSpPr>
            <a:spLocks noGrp="1"/>
          </p:cNvSpPr>
          <p:nvPr>
            <p:ph type="ftr" sz="quarter" idx="3"/>
          </p:nvPr>
        </p:nvSpPr>
        <p:spPr>
          <a:xfrm>
            <a:off x="1148861" y="6276603"/>
            <a:ext cx="3357551" cy="365125"/>
          </a:xfrm>
          <a:prstGeom prst="rect">
            <a:avLst/>
          </a:prstGeom>
        </p:spPr>
        <p:txBody>
          <a:bodyPr anchor="ctr"/>
          <a:lstStyle>
            <a:lvl1pPr algn="r">
              <a:defRPr sz="1200">
                <a:solidFill>
                  <a:schemeClr val="tx1"/>
                </a:solidFill>
              </a:defRPr>
            </a:lvl1pPr>
          </a:lstStyle>
          <a:p>
            <a:pPr algn="l"/>
            <a:r>
              <a:rPr lang="en-US" dirty="0"/>
              <a:t>Presentation Name</a:t>
            </a:r>
          </a:p>
        </p:txBody>
      </p:sp>
    </p:spTree>
    <p:extLst>
      <p:ext uri="{BB962C8B-B14F-4D97-AF65-F5344CB8AC3E}">
        <p14:creationId xmlns:p14="http://schemas.microsoft.com/office/powerpoint/2010/main" val="30508068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3062" y="365128"/>
            <a:ext cx="11275645" cy="986595"/>
          </a:xfrm>
        </p:spPr>
        <p:txBody>
          <a:bodyPr/>
          <a:lstStyle/>
          <a:p>
            <a:r>
              <a:rPr lang="en-US"/>
              <a:t>Click to edit Master title style</a:t>
            </a:r>
          </a:p>
        </p:txBody>
      </p:sp>
      <p:sp>
        <p:nvSpPr>
          <p:cNvPr id="3" name="Text Placeholder 2"/>
          <p:cNvSpPr>
            <a:spLocks noGrp="1"/>
          </p:cNvSpPr>
          <p:nvPr>
            <p:ph type="body" idx="1"/>
          </p:nvPr>
        </p:nvSpPr>
        <p:spPr>
          <a:xfrm>
            <a:off x="463063" y="1482165"/>
            <a:ext cx="5157787" cy="475844"/>
          </a:xfrm>
        </p:spPr>
        <p:txBody>
          <a:bodyPr anchor="t"/>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63063" y="2037377"/>
            <a:ext cx="5157787" cy="4034238"/>
          </a:xfrm>
        </p:spPr>
        <p:txBody>
          <a:bodyPr>
            <a:normAutofit/>
          </a:bodyPr>
          <a:lstStyle>
            <a:lvl1pPr defTabSz="540000">
              <a:buClr>
                <a:srgbClr val="00B0F0"/>
              </a:buClr>
              <a:buSzPct val="75000"/>
              <a:defRPr sz="1800"/>
            </a:lvl1pPr>
            <a:lvl2pPr defTabSz="540000">
              <a:buClr>
                <a:schemeClr val="accent1"/>
              </a:buClr>
              <a:buSzPct val="75000"/>
              <a:defRPr sz="1800"/>
            </a:lvl2pPr>
            <a:lvl3pPr defTabSz="540000">
              <a:buClr>
                <a:schemeClr val="accent1"/>
              </a:buClr>
              <a:buSzPct val="75000"/>
              <a:defRPr sz="1800"/>
            </a:lvl3pPr>
            <a:lvl4pPr defTabSz="540000">
              <a:buClr>
                <a:schemeClr val="accent1"/>
              </a:buClr>
              <a:buSzPct val="75000"/>
              <a:defRPr sz="1800"/>
            </a:lvl4pPr>
            <a:lvl5pPr defTabSz="540000">
              <a:buClr>
                <a:schemeClr val="accent1"/>
              </a:buClr>
              <a:buSzPct val="75000"/>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55519" y="1482165"/>
            <a:ext cx="5183188" cy="475844"/>
          </a:xfrm>
        </p:spPr>
        <p:txBody>
          <a:bodyPr anchor="t"/>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55519" y="2037376"/>
            <a:ext cx="5183188" cy="4034239"/>
          </a:xfrm>
        </p:spPr>
        <p:txBody>
          <a:bodyPr>
            <a:normAutofit/>
          </a:bodyPr>
          <a:lstStyle>
            <a:lvl1pPr>
              <a:buClr>
                <a:srgbClr val="00B0F0"/>
              </a:buClr>
              <a:buSzPct val="75000"/>
              <a:defRPr sz="1800"/>
            </a:lvl1pPr>
            <a:lvl2pPr>
              <a:buClr>
                <a:schemeClr val="accent1"/>
              </a:buClr>
              <a:buSzPct val="75000"/>
              <a:defRPr sz="1800"/>
            </a:lvl2pPr>
            <a:lvl3pPr>
              <a:buClr>
                <a:schemeClr val="accent1"/>
              </a:buClr>
              <a:buSzPct val="75000"/>
              <a:defRPr sz="1800"/>
            </a:lvl3pPr>
            <a:lvl4pPr>
              <a:buClr>
                <a:schemeClr val="accent1"/>
              </a:buClr>
              <a:buSzPct val="75000"/>
              <a:defRPr sz="1800"/>
            </a:lvl4pPr>
            <a:lvl5pPr>
              <a:buClr>
                <a:schemeClr val="accent1"/>
              </a:buClr>
              <a:buSzPct val="75000"/>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Slide Number Placeholder 5">
            <a:extLst>
              <a:ext uri="{FF2B5EF4-FFF2-40B4-BE49-F238E27FC236}">
                <a16:creationId xmlns:a16="http://schemas.microsoft.com/office/drawing/2014/main" id="{7071E3EB-B559-2440-BEF7-1F3CE7E07E0F}"/>
              </a:ext>
            </a:extLst>
          </p:cNvPr>
          <p:cNvSpPr>
            <a:spLocks noGrp="1"/>
          </p:cNvSpPr>
          <p:nvPr>
            <p:ph type="sldNum" sz="quarter" idx="12"/>
          </p:nvPr>
        </p:nvSpPr>
        <p:spPr>
          <a:xfrm>
            <a:off x="463060" y="6276603"/>
            <a:ext cx="511637" cy="365125"/>
          </a:xfrm>
        </p:spPr>
        <p:txBody>
          <a:bodyPr/>
          <a:lstStyle>
            <a:lvl1pPr>
              <a:defRPr>
                <a:solidFill>
                  <a:schemeClr val="tx1"/>
                </a:solidFill>
              </a:defRPr>
            </a:lvl1pPr>
          </a:lstStyle>
          <a:p>
            <a:fld id="{9CAA33A2-411E-8443-83D0-3263C24E97A5}" type="slidenum">
              <a:rPr lang="en-US" smtClean="0"/>
              <a:pPr/>
              <a:t>‹#›</a:t>
            </a:fld>
            <a:endParaRPr lang="en-US" dirty="0"/>
          </a:p>
        </p:txBody>
      </p:sp>
      <p:sp>
        <p:nvSpPr>
          <p:cNvPr id="14" name="Footer Placeholder 4">
            <a:extLst>
              <a:ext uri="{FF2B5EF4-FFF2-40B4-BE49-F238E27FC236}">
                <a16:creationId xmlns:a16="http://schemas.microsoft.com/office/drawing/2014/main" id="{B0459C98-D8BF-5345-A3F2-94ACABECCF30}"/>
              </a:ext>
            </a:extLst>
          </p:cNvPr>
          <p:cNvSpPr>
            <a:spLocks noGrp="1"/>
          </p:cNvSpPr>
          <p:nvPr>
            <p:ph type="ftr" sz="quarter" idx="11"/>
          </p:nvPr>
        </p:nvSpPr>
        <p:spPr>
          <a:xfrm>
            <a:off x="983489" y="6276603"/>
            <a:ext cx="3357551" cy="365125"/>
          </a:xfrm>
          <a:prstGeom prst="rect">
            <a:avLst/>
          </a:prstGeom>
        </p:spPr>
        <p:txBody>
          <a:bodyPr anchor="ctr"/>
          <a:lstStyle>
            <a:lvl1pPr algn="r">
              <a:defRPr sz="1200">
                <a:solidFill>
                  <a:schemeClr val="tx1"/>
                </a:solidFill>
              </a:defRPr>
            </a:lvl1pPr>
          </a:lstStyle>
          <a:p>
            <a:pPr algn="l"/>
            <a:r>
              <a:rPr lang="en-US" dirty="0"/>
              <a:t>Presentation Name</a:t>
            </a:r>
          </a:p>
        </p:txBody>
      </p:sp>
      <p:pic>
        <p:nvPicPr>
          <p:cNvPr id="11" name="Picture 10" descr="Government of Ontario" title="Ontario">
            <a:extLst>
              <a:ext uri="{FF2B5EF4-FFF2-40B4-BE49-F238E27FC236}">
                <a16:creationId xmlns:a16="http://schemas.microsoft.com/office/drawing/2014/main" id="{DF83F45E-61DD-9C43-9913-B07657479A46}"/>
              </a:ext>
            </a:extLst>
          </p:cNvPr>
          <p:cNvPicPr>
            <a:picLocks noChangeAspect="1"/>
          </p:cNvPicPr>
          <p:nvPr userDrawn="1"/>
        </p:nvPicPr>
        <p:blipFill>
          <a:blip r:embed="rId2"/>
          <a:stretch>
            <a:fillRect/>
          </a:stretch>
        </p:blipFill>
        <p:spPr>
          <a:xfrm>
            <a:off x="10311724" y="6127766"/>
            <a:ext cx="1626657" cy="650662"/>
          </a:xfrm>
          <a:prstGeom prst="rect">
            <a:avLst/>
          </a:prstGeom>
        </p:spPr>
      </p:pic>
    </p:spTree>
    <p:extLst>
      <p:ext uri="{BB962C8B-B14F-4D97-AF65-F5344CB8AC3E}">
        <p14:creationId xmlns:p14="http://schemas.microsoft.com/office/powerpoint/2010/main" val="11208365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2" name="Title 1"/>
          <p:cNvSpPr>
            <a:spLocks noGrp="1"/>
          </p:cNvSpPr>
          <p:nvPr>
            <p:ph type="title"/>
          </p:nvPr>
        </p:nvSpPr>
        <p:spPr>
          <a:xfrm>
            <a:off x="463061" y="365127"/>
            <a:ext cx="11275647" cy="926961"/>
          </a:xfrm>
        </p:spPr>
        <p:txBody>
          <a:bodyPr/>
          <a:lstStyle/>
          <a:p>
            <a:r>
              <a:rPr lang="en-US"/>
              <a:t>Click to edit Master title style</a:t>
            </a:r>
          </a:p>
        </p:txBody>
      </p:sp>
      <p:sp>
        <p:nvSpPr>
          <p:cNvPr id="9" name="Text Placeholder 2">
            <a:extLst>
              <a:ext uri="{FF2B5EF4-FFF2-40B4-BE49-F238E27FC236}">
                <a16:creationId xmlns:a16="http://schemas.microsoft.com/office/drawing/2014/main" id="{DB07D30F-7153-6C40-9FCD-11F5850C0B4C}"/>
              </a:ext>
            </a:extLst>
          </p:cNvPr>
          <p:cNvSpPr>
            <a:spLocks noGrp="1"/>
          </p:cNvSpPr>
          <p:nvPr>
            <p:ph type="body" idx="13" hasCustomPrompt="1"/>
          </p:nvPr>
        </p:nvSpPr>
        <p:spPr>
          <a:xfrm>
            <a:off x="463060" y="1366837"/>
            <a:ext cx="8400000" cy="323852"/>
          </a:xfrm>
        </p:spPr>
        <p:txBody>
          <a:bodyPr anchor="ctr">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Chart heading</a:t>
            </a:r>
          </a:p>
        </p:txBody>
      </p:sp>
      <p:pic>
        <p:nvPicPr>
          <p:cNvPr id="7" name="Picture 6" descr="Government of Ontario" title="Ontario">
            <a:extLst>
              <a:ext uri="{FF2B5EF4-FFF2-40B4-BE49-F238E27FC236}">
                <a16:creationId xmlns:a16="http://schemas.microsoft.com/office/drawing/2014/main" id="{56886101-A9EF-8242-A0EE-91EDF52EEE80}"/>
              </a:ext>
            </a:extLst>
          </p:cNvPr>
          <p:cNvPicPr>
            <a:picLocks noChangeAspect="1"/>
          </p:cNvPicPr>
          <p:nvPr userDrawn="1"/>
        </p:nvPicPr>
        <p:blipFill>
          <a:blip r:embed="rId2"/>
          <a:stretch>
            <a:fillRect/>
          </a:stretch>
        </p:blipFill>
        <p:spPr>
          <a:xfrm>
            <a:off x="10311724" y="6127766"/>
            <a:ext cx="1626657" cy="650662"/>
          </a:xfrm>
          <a:prstGeom prst="rect">
            <a:avLst/>
          </a:prstGeom>
        </p:spPr>
      </p:pic>
      <p:sp>
        <p:nvSpPr>
          <p:cNvPr id="10" name="Slide Number Placeholder 5">
            <a:extLst>
              <a:ext uri="{FF2B5EF4-FFF2-40B4-BE49-F238E27FC236}">
                <a16:creationId xmlns:a16="http://schemas.microsoft.com/office/drawing/2014/main" id="{8806E2BB-06C5-CC46-9139-3EF45781D077}"/>
              </a:ext>
            </a:extLst>
          </p:cNvPr>
          <p:cNvSpPr>
            <a:spLocks noGrp="1"/>
          </p:cNvSpPr>
          <p:nvPr>
            <p:ph type="sldNum" sz="quarter" idx="12"/>
          </p:nvPr>
        </p:nvSpPr>
        <p:spPr>
          <a:xfrm>
            <a:off x="463060" y="6276603"/>
            <a:ext cx="511637" cy="365125"/>
          </a:xfrm>
        </p:spPr>
        <p:txBody>
          <a:bodyPr/>
          <a:lstStyle>
            <a:lvl1pPr>
              <a:defRPr>
                <a:solidFill>
                  <a:schemeClr val="tx1"/>
                </a:solidFill>
              </a:defRPr>
            </a:lvl1pPr>
          </a:lstStyle>
          <a:p>
            <a:fld id="{9CAA33A2-411E-8443-83D0-3263C24E97A5}" type="slidenum">
              <a:rPr lang="en-US" smtClean="0"/>
              <a:pPr/>
              <a:t>‹#›</a:t>
            </a:fld>
            <a:endParaRPr lang="en-US" dirty="0"/>
          </a:p>
        </p:txBody>
      </p:sp>
      <p:sp>
        <p:nvSpPr>
          <p:cNvPr id="11" name="Footer Placeholder 4">
            <a:extLst>
              <a:ext uri="{FF2B5EF4-FFF2-40B4-BE49-F238E27FC236}">
                <a16:creationId xmlns:a16="http://schemas.microsoft.com/office/drawing/2014/main" id="{1B069825-96EC-3E40-A929-C8FE26C27D6B}"/>
              </a:ext>
            </a:extLst>
          </p:cNvPr>
          <p:cNvSpPr>
            <a:spLocks noGrp="1"/>
          </p:cNvSpPr>
          <p:nvPr>
            <p:ph type="ftr" sz="quarter" idx="11"/>
          </p:nvPr>
        </p:nvSpPr>
        <p:spPr>
          <a:xfrm>
            <a:off x="983489" y="6276603"/>
            <a:ext cx="3357551" cy="365125"/>
          </a:xfrm>
          <a:prstGeom prst="rect">
            <a:avLst/>
          </a:prstGeom>
        </p:spPr>
        <p:txBody>
          <a:bodyPr anchor="ctr"/>
          <a:lstStyle>
            <a:lvl1pPr algn="r">
              <a:defRPr sz="1200">
                <a:solidFill>
                  <a:schemeClr val="tx1"/>
                </a:solidFill>
              </a:defRPr>
            </a:lvl1pPr>
          </a:lstStyle>
          <a:p>
            <a:pPr algn="l"/>
            <a:r>
              <a:rPr lang="en-US" dirty="0"/>
              <a:t>Presentation Name</a:t>
            </a:r>
          </a:p>
        </p:txBody>
      </p:sp>
    </p:spTree>
    <p:extLst>
      <p:ext uri="{BB962C8B-B14F-4D97-AF65-F5344CB8AC3E}">
        <p14:creationId xmlns:p14="http://schemas.microsoft.com/office/powerpoint/2010/main" val="1443621487"/>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Government of Ontario" title="Ontario">
            <a:extLst>
              <a:ext uri="{FF2B5EF4-FFF2-40B4-BE49-F238E27FC236}">
                <a16:creationId xmlns:a16="http://schemas.microsoft.com/office/drawing/2014/main" id="{F53F8BD9-E4BD-504A-8B74-81A465AB6865}"/>
              </a:ext>
            </a:extLst>
          </p:cNvPr>
          <p:cNvPicPr>
            <a:picLocks noChangeAspect="1"/>
          </p:cNvPicPr>
          <p:nvPr userDrawn="1"/>
        </p:nvPicPr>
        <p:blipFill>
          <a:blip r:embed="rId2"/>
          <a:stretch>
            <a:fillRect/>
          </a:stretch>
        </p:blipFill>
        <p:spPr>
          <a:xfrm>
            <a:off x="10311724" y="6127766"/>
            <a:ext cx="1626657" cy="650662"/>
          </a:xfrm>
          <a:prstGeom prst="rect">
            <a:avLst/>
          </a:prstGeom>
        </p:spPr>
      </p:pic>
      <p:sp>
        <p:nvSpPr>
          <p:cNvPr id="7" name="Slide Number Placeholder 5">
            <a:extLst>
              <a:ext uri="{FF2B5EF4-FFF2-40B4-BE49-F238E27FC236}">
                <a16:creationId xmlns:a16="http://schemas.microsoft.com/office/drawing/2014/main" id="{C052C081-8303-DD42-B69A-5EDA9CFEB242}"/>
              </a:ext>
            </a:extLst>
          </p:cNvPr>
          <p:cNvSpPr>
            <a:spLocks noGrp="1"/>
          </p:cNvSpPr>
          <p:nvPr>
            <p:ph type="sldNum" sz="quarter" idx="12"/>
          </p:nvPr>
        </p:nvSpPr>
        <p:spPr>
          <a:xfrm>
            <a:off x="463060" y="6276603"/>
            <a:ext cx="511637" cy="365125"/>
          </a:xfrm>
        </p:spPr>
        <p:txBody>
          <a:bodyPr/>
          <a:lstStyle>
            <a:lvl1pPr>
              <a:defRPr>
                <a:solidFill>
                  <a:schemeClr val="tx1"/>
                </a:solidFill>
              </a:defRPr>
            </a:lvl1pPr>
          </a:lstStyle>
          <a:p>
            <a:fld id="{9CAA33A2-411E-8443-83D0-3263C24E97A5}" type="slidenum">
              <a:rPr lang="en-US" smtClean="0"/>
              <a:pPr/>
              <a:t>‹#›</a:t>
            </a:fld>
            <a:endParaRPr lang="en-US" dirty="0"/>
          </a:p>
        </p:txBody>
      </p:sp>
      <p:sp>
        <p:nvSpPr>
          <p:cNvPr id="8" name="Footer Placeholder 4">
            <a:extLst>
              <a:ext uri="{FF2B5EF4-FFF2-40B4-BE49-F238E27FC236}">
                <a16:creationId xmlns:a16="http://schemas.microsoft.com/office/drawing/2014/main" id="{5535FB57-C177-6545-A61A-DA8CE48B4E2B}"/>
              </a:ext>
            </a:extLst>
          </p:cNvPr>
          <p:cNvSpPr>
            <a:spLocks noGrp="1"/>
          </p:cNvSpPr>
          <p:nvPr>
            <p:ph type="ftr" sz="quarter" idx="11"/>
          </p:nvPr>
        </p:nvSpPr>
        <p:spPr>
          <a:xfrm>
            <a:off x="983489" y="6276603"/>
            <a:ext cx="3357551" cy="365125"/>
          </a:xfrm>
          <a:prstGeom prst="rect">
            <a:avLst/>
          </a:prstGeom>
        </p:spPr>
        <p:txBody>
          <a:bodyPr anchor="ctr"/>
          <a:lstStyle>
            <a:lvl1pPr algn="r">
              <a:defRPr sz="1200">
                <a:solidFill>
                  <a:schemeClr val="tx1"/>
                </a:solidFill>
              </a:defRPr>
            </a:lvl1pPr>
          </a:lstStyle>
          <a:p>
            <a:pPr algn="l"/>
            <a:r>
              <a:rPr lang="en-US" dirty="0"/>
              <a:t>Presentation Name</a:t>
            </a:r>
          </a:p>
        </p:txBody>
      </p:sp>
    </p:spTree>
    <p:extLst>
      <p:ext uri="{BB962C8B-B14F-4D97-AF65-F5344CB8AC3E}">
        <p14:creationId xmlns:p14="http://schemas.microsoft.com/office/powerpoint/2010/main" val="13815680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3060" y="457200"/>
            <a:ext cx="3932237" cy="1600200"/>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46306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descr="Government of Ontario" title="Ontario">
            <a:extLst>
              <a:ext uri="{FF2B5EF4-FFF2-40B4-BE49-F238E27FC236}">
                <a16:creationId xmlns:a16="http://schemas.microsoft.com/office/drawing/2014/main" id="{452526B0-04C6-0641-BC0F-2A5621AA1C6B}"/>
              </a:ext>
            </a:extLst>
          </p:cNvPr>
          <p:cNvPicPr>
            <a:picLocks noChangeAspect="1"/>
          </p:cNvPicPr>
          <p:nvPr userDrawn="1"/>
        </p:nvPicPr>
        <p:blipFill>
          <a:blip r:embed="rId2"/>
          <a:stretch>
            <a:fillRect/>
          </a:stretch>
        </p:blipFill>
        <p:spPr>
          <a:xfrm>
            <a:off x="10311724" y="6127766"/>
            <a:ext cx="1626657" cy="650662"/>
          </a:xfrm>
          <a:prstGeom prst="rect">
            <a:avLst/>
          </a:prstGeom>
        </p:spPr>
      </p:pic>
      <p:sp>
        <p:nvSpPr>
          <p:cNvPr id="10" name="Slide Number Placeholder 5">
            <a:extLst>
              <a:ext uri="{FF2B5EF4-FFF2-40B4-BE49-F238E27FC236}">
                <a16:creationId xmlns:a16="http://schemas.microsoft.com/office/drawing/2014/main" id="{7115B2D2-729F-2448-B914-24B7E7174F59}"/>
              </a:ext>
            </a:extLst>
          </p:cNvPr>
          <p:cNvSpPr>
            <a:spLocks noGrp="1"/>
          </p:cNvSpPr>
          <p:nvPr>
            <p:ph type="sldNum" sz="quarter" idx="12"/>
          </p:nvPr>
        </p:nvSpPr>
        <p:spPr>
          <a:xfrm>
            <a:off x="463060" y="6276603"/>
            <a:ext cx="511637" cy="365125"/>
          </a:xfrm>
        </p:spPr>
        <p:txBody>
          <a:bodyPr/>
          <a:lstStyle>
            <a:lvl1pPr>
              <a:defRPr>
                <a:solidFill>
                  <a:schemeClr val="tx1"/>
                </a:solidFill>
              </a:defRPr>
            </a:lvl1pPr>
          </a:lstStyle>
          <a:p>
            <a:fld id="{9CAA33A2-411E-8443-83D0-3263C24E97A5}" type="slidenum">
              <a:rPr lang="en-US" smtClean="0"/>
              <a:pPr/>
              <a:t>‹#›</a:t>
            </a:fld>
            <a:endParaRPr lang="en-US" dirty="0"/>
          </a:p>
        </p:txBody>
      </p:sp>
      <p:sp>
        <p:nvSpPr>
          <p:cNvPr id="11" name="Footer Placeholder 4">
            <a:extLst>
              <a:ext uri="{FF2B5EF4-FFF2-40B4-BE49-F238E27FC236}">
                <a16:creationId xmlns:a16="http://schemas.microsoft.com/office/drawing/2014/main" id="{EDBDDA2D-2E80-F746-861C-FD65792DB3CC}"/>
              </a:ext>
            </a:extLst>
          </p:cNvPr>
          <p:cNvSpPr>
            <a:spLocks noGrp="1"/>
          </p:cNvSpPr>
          <p:nvPr>
            <p:ph type="ftr" sz="quarter" idx="11"/>
          </p:nvPr>
        </p:nvSpPr>
        <p:spPr>
          <a:xfrm>
            <a:off x="983489" y="6276603"/>
            <a:ext cx="3357551" cy="365125"/>
          </a:xfrm>
          <a:prstGeom prst="rect">
            <a:avLst/>
          </a:prstGeom>
        </p:spPr>
        <p:txBody>
          <a:bodyPr anchor="ctr"/>
          <a:lstStyle>
            <a:lvl1pPr algn="r">
              <a:defRPr sz="1200">
                <a:solidFill>
                  <a:schemeClr val="tx1"/>
                </a:solidFill>
              </a:defRPr>
            </a:lvl1pPr>
          </a:lstStyle>
          <a:p>
            <a:pPr algn="l"/>
            <a:r>
              <a:rPr lang="en-US" dirty="0"/>
              <a:t>Presentation Name</a:t>
            </a:r>
          </a:p>
        </p:txBody>
      </p:sp>
    </p:spTree>
    <p:extLst>
      <p:ext uri="{BB962C8B-B14F-4D97-AF65-F5344CB8AC3E}">
        <p14:creationId xmlns:p14="http://schemas.microsoft.com/office/powerpoint/2010/main" val="14931191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3060" y="457200"/>
            <a:ext cx="3932237" cy="1600200"/>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46306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pic>
        <p:nvPicPr>
          <p:cNvPr id="9" name="Picture 8" descr="Government of Ontario" title="Ontario">
            <a:extLst>
              <a:ext uri="{FF2B5EF4-FFF2-40B4-BE49-F238E27FC236}">
                <a16:creationId xmlns:a16="http://schemas.microsoft.com/office/drawing/2014/main" id="{537B186D-9A2E-E64F-8FB3-32DAB027B083}"/>
              </a:ext>
            </a:extLst>
          </p:cNvPr>
          <p:cNvPicPr>
            <a:picLocks noChangeAspect="1"/>
          </p:cNvPicPr>
          <p:nvPr userDrawn="1"/>
        </p:nvPicPr>
        <p:blipFill>
          <a:blip r:embed="rId2"/>
          <a:stretch>
            <a:fillRect/>
          </a:stretch>
        </p:blipFill>
        <p:spPr>
          <a:xfrm>
            <a:off x="10311724" y="6127766"/>
            <a:ext cx="1626657" cy="650662"/>
          </a:xfrm>
          <a:prstGeom prst="rect">
            <a:avLst/>
          </a:prstGeom>
        </p:spPr>
      </p:pic>
      <p:sp>
        <p:nvSpPr>
          <p:cNvPr id="10" name="Slide Number Placeholder 5">
            <a:extLst>
              <a:ext uri="{FF2B5EF4-FFF2-40B4-BE49-F238E27FC236}">
                <a16:creationId xmlns:a16="http://schemas.microsoft.com/office/drawing/2014/main" id="{D56B9D6B-740C-0647-8190-BDC9C69E3997}"/>
              </a:ext>
            </a:extLst>
          </p:cNvPr>
          <p:cNvSpPr>
            <a:spLocks noGrp="1"/>
          </p:cNvSpPr>
          <p:nvPr>
            <p:ph type="sldNum" sz="quarter" idx="12"/>
          </p:nvPr>
        </p:nvSpPr>
        <p:spPr>
          <a:xfrm>
            <a:off x="463060" y="6276603"/>
            <a:ext cx="511637" cy="365125"/>
          </a:xfrm>
        </p:spPr>
        <p:txBody>
          <a:bodyPr/>
          <a:lstStyle>
            <a:lvl1pPr>
              <a:defRPr>
                <a:solidFill>
                  <a:schemeClr val="tx1"/>
                </a:solidFill>
              </a:defRPr>
            </a:lvl1pPr>
          </a:lstStyle>
          <a:p>
            <a:fld id="{9CAA33A2-411E-8443-83D0-3263C24E97A5}" type="slidenum">
              <a:rPr lang="en-US" smtClean="0"/>
              <a:pPr/>
              <a:t>‹#›</a:t>
            </a:fld>
            <a:endParaRPr lang="en-US" dirty="0"/>
          </a:p>
        </p:txBody>
      </p:sp>
      <p:sp>
        <p:nvSpPr>
          <p:cNvPr id="11" name="Footer Placeholder 4">
            <a:extLst>
              <a:ext uri="{FF2B5EF4-FFF2-40B4-BE49-F238E27FC236}">
                <a16:creationId xmlns:a16="http://schemas.microsoft.com/office/drawing/2014/main" id="{25B5129F-5FDA-2145-82EF-796B7C270623}"/>
              </a:ext>
            </a:extLst>
          </p:cNvPr>
          <p:cNvSpPr>
            <a:spLocks noGrp="1"/>
          </p:cNvSpPr>
          <p:nvPr>
            <p:ph type="ftr" sz="quarter" idx="11"/>
          </p:nvPr>
        </p:nvSpPr>
        <p:spPr>
          <a:xfrm>
            <a:off x="983489" y="6276603"/>
            <a:ext cx="3357551" cy="365125"/>
          </a:xfrm>
          <a:prstGeom prst="rect">
            <a:avLst/>
          </a:prstGeom>
        </p:spPr>
        <p:txBody>
          <a:bodyPr anchor="ctr"/>
          <a:lstStyle>
            <a:lvl1pPr algn="r">
              <a:defRPr sz="1200">
                <a:solidFill>
                  <a:schemeClr val="tx1"/>
                </a:solidFill>
              </a:defRPr>
            </a:lvl1pPr>
          </a:lstStyle>
          <a:p>
            <a:pPr algn="l"/>
            <a:r>
              <a:rPr lang="en-US" dirty="0"/>
              <a:t>Presentation Name</a:t>
            </a:r>
          </a:p>
        </p:txBody>
      </p:sp>
    </p:spTree>
    <p:extLst>
      <p:ext uri="{BB962C8B-B14F-4D97-AF65-F5344CB8AC3E}">
        <p14:creationId xmlns:p14="http://schemas.microsoft.com/office/powerpoint/2010/main" val="3210309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B22E-C623-4AC3-8F01-E9A7FE251F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03392A5A-5019-4976-8AF4-AC6D24A25C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8416C2-62E1-40DA-985B-3BE59DBD01C6}"/>
              </a:ext>
            </a:extLst>
          </p:cNvPr>
          <p:cNvSpPr>
            <a:spLocks noGrp="1"/>
          </p:cNvSpPr>
          <p:nvPr>
            <p:ph type="dt" sz="half" idx="10"/>
          </p:nvPr>
        </p:nvSpPr>
        <p:spPr/>
        <p:txBody>
          <a:bodyPr/>
          <a:lstStyle/>
          <a:p>
            <a:fld id="{3EA19582-3F55-4110-AE2A-0B11106E44E7}" type="datetime1">
              <a:rPr lang="en-CA" smtClean="0"/>
              <a:t>12/17/2021</a:t>
            </a:fld>
            <a:endParaRPr lang="en-CA" dirty="0"/>
          </a:p>
        </p:txBody>
      </p:sp>
      <p:sp>
        <p:nvSpPr>
          <p:cNvPr id="5" name="Footer Placeholder 4">
            <a:extLst>
              <a:ext uri="{FF2B5EF4-FFF2-40B4-BE49-F238E27FC236}">
                <a16:creationId xmlns:a16="http://schemas.microsoft.com/office/drawing/2014/main" id="{64A3A30F-51CB-4247-A218-17C6FC5BBCD7}"/>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EDB452E8-73B3-417A-9EF6-EC6630851700}"/>
              </a:ext>
            </a:extLst>
          </p:cNvPr>
          <p:cNvSpPr>
            <a:spLocks noGrp="1"/>
          </p:cNvSpPr>
          <p:nvPr>
            <p:ph type="sldNum" sz="quarter" idx="12"/>
          </p:nvPr>
        </p:nvSpPr>
        <p:spPr/>
        <p:txBody>
          <a:bodyPr/>
          <a:lstStyle/>
          <a:p>
            <a:fld id="{5913760B-1E42-44E0-B824-939307DF1855}" type="slidenum">
              <a:rPr lang="en-CA" smtClean="0"/>
              <a:t>‹#›</a:t>
            </a:fld>
            <a:endParaRPr lang="en-CA" dirty="0"/>
          </a:p>
        </p:txBody>
      </p:sp>
    </p:spTree>
    <p:extLst>
      <p:ext uri="{BB962C8B-B14F-4D97-AF65-F5344CB8AC3E}">
        <p14:creationId xmlns:p14="http://schemas.microsoft.com/office/powerpoint/2010/main" val="3932188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3A620-AFB0-4385-938E-A8DAFF20346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DF6870D-5AFB-4B71-B645-469F41D6A3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A1F6941F-2AA7-4399-825C-41B0E14824A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6FBB8283-A4C7-4BCC-86E8-224FB420FFAC}"/>
              </a:ext>
            </a:extLst>
          </p:cNvPr>
          <p:cNvSpPr>
            <a:spLocks noGrp="1"/>
          </p:cNvSpPr>
          <p:nvPr>
            <p:ph type="dt" sz="half" idx="10"/>
          </p:nvPr>
        </p:nvSpPr>
        <p:spPr/>
        <p:txBody>
          <a:bodyPr/>
          <a:lstStyle/>
          <a:p>
            <a:fld id="{A46F726F-521F-45D9-B77A-2C9332BE6813}" type="datetime1">
              <a:rPr lang="en-CA" smtClean="0"/>
              <a:t>12/17/2021</a:t>
            </a:fld>
            <a:endParaRPr lang="en-CA" dirty="0"/>
          </a:p>
        </p:txBody>
      </p:sp>
      <p:sp>
        <p:nvSpPr>
          <p:cNvPr id="6" name="Footer Placeholder 5">
            <a:extLst>
              <a:ext uri="{FF2B5EF4-FFF2-40B4-BE49-F238E27FC236}">
                <a16:creationId xmlns:a16="http://schemas.microsoft.com/office/drawing/2014/main" id="{08AB8854-9CB7-48C1-9BC6-C784953ED092}"/>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E2DF6263-163A-4590-906D-CE3F125DC6ED}"/>
              </a:ext>
            </a:extLst>
          </p:cNvPr>
          <p:cNvSpPr>
            <a:spLocks noGrp="1"/>
          </p:cNvSpPr>
          <p:nvPr>
            <p:ph type="sldNum" sz="quarter" idx="12"/>
          </p:nvPr>
        </p:nvSpPr>
        <p:spPr/>
        <p:txBody>
          <a:bodyPr/>
          <a:lstStyle/>
          <a:p>
            <a:fld id="{5913760B-1E42-44E0-B824-939307DF1855}" type="slidenum">
              <a:rPr lang="en-CA" smtClean="0"/>
              <a:t>‹#›</a:t>
            </a:fld>
            <a:endParaRPr lang="en-CA" dirty="0"/>
          </a:p>
        </p:txBody>
      </p:sp>
    </p:spTree>
    <p:extLst>
      <p:ext uri="{BB962C8B-B14F-4D97-AF65-F5344CB8AC3E}">
        <p14:creationId xmlns:p14="http://schemas.microsoft.com/office/powerpoint/2010/main" val="1311381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5D795-24B7-419D-80E0-A8B5F3D96FAF}"/>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B8BE312-3582-4629-818A-7BD8760ADD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29BD39-4BA9-4BFA-A1AA-C96D1B0EE5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B2C79E70-8075-4324-BB08-490EAC694F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8C9903-9C6D-4AD7-A11B-2F90089742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C1B7F2D9-2264-4DD5-8901-C111642D1655}"/>
              </a:ext>
            </a:extLst>
          </p:cNvPr>
          <p:cNvSpPr>
            <a:spLocks noGrp="1"/>
          </p:cNvSpPr>
          <p:nvPr>
            <p:ph type="dt" sz="half" idx="10"/>
          </p:nvPr>
        </p:nvSpPr>
        <p:spPr/>
        <p:txBody>
          <a:bodyPr/>
          <a:lstStyle/>
          <a:p>
            <a:fld id="{5CFBC275-8FBE-48E0-9D19-3D2FFC4BCC18}" type="datetime1">
              <a:rPr lang="en-CA" smtClean="0"/>
              <a:t>12/17/2021</a:t>
            </a:fld>
            <a:endParaRPr lang="en-CA" dirty="0"/>
          </a:p>
        </p:txBody>
      </p:sp>
      <p:sp>
        <p:nvSpPr>
          <p:cNvPr id="8" name="Footer Placeholder 7">
            <a:extLst>
              <a:ext uri="{FF2B5EF4-FFF2-40B4-BE49-F238E27FC236}">
                <a16:creationId xmlns:a16="http://schemas.microsoft.com/office/drawing/2014/main" id="{EDBB2182-4E8E-4B3B-8246-2F885A4E8107}"/>
              </a:ext>
            </a:extLst>
          </p:cNvPr>
          <p:cNvSpPr>
            <a:spLocks noGrp="1"/>
          </p:cNvSpPr>
          <p:nvPr>
            <p:ph type="ftr" sz="quarter" idx="11"/>
          </p:nvPr>
        </p:nvSpPr>
        <p:spPr/>
        <p:txBody>
          <a:bodyPr/>
          <a:lstStyle/>
          <a:p>
            <a:endParaRPr lang="en-CA" dirty="0"/>
          </a:p>
        </p:txBody>
      </p:sp>
      <p:sp>
        <p:nvSpPr>
          <p:cNvPr id="9" name="Slide Number Placeholder 8">
            <a:extLst>
              <a:ext uri="{FF2B5EF4-FFF2-40B4-BE49-F238E27FC236}">
                <a16:creationId xmlns:a16="http://schemas.microsoft.com/office/drawing/2014/main" id="{0A54481B-B053-422D-B8D2-54EFE296E54C}"/>
              </a:ext>
            </a:extLst>
          </p:cNvPr>
          <p:cNvSpPr>
            <a:spLocks noGrp="1"/>
          </p:cNvSpPr>
          <p:nvPr>
            <p:ph type="sldNum" sz="quarter" idx="12"/>
          </p:nvPr>
        </p:nvSpPr>
        <p:spPr/>
        <p:txBody>
          <a:bodyPr/>
          <a:lstStyle/>
          <a:p>
            <a:fld id="{5913760B-1E42-44E0-B824-939307DF1855}" type="slidenum">
              <a:rPr lang="en-CA" smtClean="0"/>
              <a:t>‹#›</a:t>
            </a:fld>
            <a:endParaRPr lang="en-CA" dirty="0"/>
          </a:p>
        </p:txBody>
      </p:sp>
    </p:spTree>
    <p:extLst>
      <p:ext uri="{BB962C8B-B14F-4D97-AF65-F5344CB8AC3E}">
        <p14:creationId xmlns:p14="http://schemas.microsoft.com/office/powerpoint/2010/main" val="4000545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37E99-0E94-4DF7-8AE2-F6C714412A0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7F986AF-2274-4C1C-B4AE-822923205CD2}"/>
              </a:ext>
            </a:extLst>
          </p:cNvPr>
          <p:cNvSpPr>
            <a:spLocks noGrp="1"/>
          </p:cNvSpPr>
          <p:nvPr>
            <p:ph type="dt" sz="half" idx="10"/>
          </p:nvPr>
        </p:nvSpPr>
        <p:spPr/>
        <p:txBody>
          <a:bodyPr/>
          <a:lstStyle/>
          <a:p>
            <a:fld id="{BB2B4A33-0EBC-4B18-A9A7-3D9938E2E8E9}" type="datetime1">
              <a:rPr lang="en-CA" smtClean="0"/>
              <a:t>12/17/2021</a:t>
            </a:fld>
            <a:endParaRPr lang="en-CA" dirty="0"/>
          </a:p>
        </p:txBody>
      </p:sp>
      <p:sp>
        <p:nvSpPr>
          <p:cNvPr id="4" name="Footer Placeholder 3">
            <a:extLst>
              <a:ext uri="{FF2B5EF4-FFF2-40B4-BE49-F238E27FC236}">
                <a16:creationId xmlns:a16="http://schemas.microsoft.com/office/drawing/2014/main" id="{5526539E-5075-4B2D-8B01-F95EBBE6F213}"/>
              </a:ext>
            </a:extLst>
          </p:cNvPr>
          <p:cNvSpPr>
            <a:spLocks noGrp="1"/>
          </p:cNvSpPr>
          <p:nvPr>
            <p:ph type="ftr" sz="quarter" idx="11"/>
          </p:nvPr>
        </p:nvSpPr>
        <p:spPr/>
        <p:txBody>
          <a:bodyPr/>
          <a:lstStyle/>
          <a:p>
            <a:endParaRPr lang="en-CA" dirty="0"/>
          </a:p>
        </p:txBody>
      </p:sp>
      <p:sp>
        <p:nvSpPr>
          <p:cNvPr id="5" name="Slide Number Placeholder 4">
            <a:extLst>
              <a:ext uri="{FF2B5EF4-FFF2-40B4-BE49-F238E27FC236}">
                <a16:creationId xmlns:a16="http://schemas.microsoft.com/office/drawing/2014/main" id="{67210234-7760-4881-A2A9-95D0367194C9}"/>
              </a:ext>
            </a:extLst>
          </p:cNvPr>
          <p:cNvSpPr>
            <a:spLocks noGrp="1"/>
          </p:cNvSpPr>
          <p:nvPr>
            <p:ph type="sldNum" sz="quarter" idx="12"/>
          </p:nvPr>
        </p:nvSpPr>
        <p:spPr/>
        <p:txBody>
          <a:bodyPr/>
          <a:lstStyle/>
          <a:p>
            <a:fld id="{5913760B-1E42-44E0-B824-939307DF1855}" type="slidenum">
              <a:rPr lang="en-CA" smtClean="0"/>
              <a:t>‹#›</a:t>
            </a:fld>
            <a:endParaRPr lang="en-CA" dirty="0"/>
          </a:p>
        </p:txBody>
      </p:sp>
    </p:spTree>
    <p:extLst>
      <p:ext uri="{BB962C8B-B14F-4D97-AF65-F5344CB8AC3E}">
        <p14:creationId xmlns:p14="http://schemas.microsoft.com/office/powerpoint/2010/main" val="1837687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0D5D1B-4718-4F01-9FEE-AF8FE8531D85}"/>
              </a:ext>
            </a:extLst>
          </p:cNvPr>
          <p:cNvSpPr>
            <a:spLocks noGrp="1"/>
          </p:cNvSpPr>
          <p:nvPr>
            <p:ph type="dt" sz="half" idx="10"/>
          </p:nvPr>
        </p:nvSpPr>
        <p:spPr/>
        <p:txBody>
          <a:bodyPr/>
          <a:lstStyle/>
          <a:p>
            <a:fld id="{C8A0A45B-C648-4BFF-8527-51E839226E85}" type="datetime1">
              <a:rPr lang="en-CA" smtClean="0"/>
              <a:t>12/17/2021</a:t>
            </a:fld>
            <a:endParaRPr lang="en-CA" dirty="0"/>
          </a:p>
        </p:txBody>
      </p:sp>
      <p:sp>
        <p:nvSpPr>
          <p:cNvPr id="3" name="Footer Placeholder 2">
            <a:extLst>
              <a:ext uri="{FF2B5EF4-FFF2-40B4-BE49-F238E27FC236}">
                <a16:creationId xmlns:a16="http://schemas.microsoft.com/office/drawing/2014/main" id="{A8961918-D005-4966-B564-C1A417D799E6}"/>
              </a:ext>
            </a:extLst>
          </p:cNvPr>
          <p:cNvSpPr>
            <a:spLocks noGrp="1"/>
          </p:cNvSpPr>
          <p:nvPr>
            <p:ph type="ftr" sz="quarter" idx="11"/>
          </p:nvPr>
        </p:nvSpPr>
        <p:spPr/>
        <p:txBody>
          <a:bodyPr/>
          <a:lstStyle/>
          <a:p>
            <a:endParaRPr lang="en-CA" dirty="0"/>
          </a:p>
        </p:txBody>
      </p:sp>
      <p:sp>
        <p:nvSpPr>
          <p:cNvPr id="4" name="Slide Number Placeholder 3">
            <a:extLst>
              <a:ext uri="{FF2B5EF4-FFF2-40B4-BE49-F238E27FC236}">
                <a16:creationId xmlns:a16="http://schemas.microsoft.com/office/drawing/2014/main" id="{5491C5BD-7551-4541-85B2-AC10F63ACFF4}"/>
              </a:ext>
            </a:extLst>
          </p:cNvPr>
          <p:cNvSpPr>
            <a:spLocks noGrp="1"/>
          </p:cNvSpPr>
          <p:nvPr>
            <p:ph type="sldNum" sz="quarter" idx="12"/>
          </p:nvPr>
        </p:nvSpPr>
        <p:spPr/>
        <p:txBody>
          <a:bodyPr/>
          <a:lstStyle/>
          <a:p>
            <a:fld id="{5913760B-1E42-44E0-B824-939307DF1855}" type="slidenum">
              <a:rPr lang="en-CA" smtClean="0"/>
              <a:t>‹#›</a:t>
            </a:fld>
            <a:endParaRPr lang="en-CA" dirty="0"/>
          </a:p>
        </p:txBody>
      </p:sp>
    </p:spTree>
    <p:extLst>
      <p:ext uri="{BB962C8B-B14F-4D97-AF65-F5344CB8AC3E}">
        <p14:creationId xmlns:p14="http://schemas.microsoft.com/office/powerpoint/2010/main" val="1669130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F53D8-650B-47B4-8567-8EB6736BAC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A71C1A70-24A9-4AAE-9F4B-7FF185E241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BA18739A-1745-4E0F-AF47-4BC7661A08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0FE996-EBAC-4140-808E-18812192A519}"/>
              </a:ext>
            </a:extLst>
          </p:cNvPr>
          <p:cNvSpPr>
            <a:spLocks noGrp="1"/>
          </p:cNvSpPr>
          <p:nvPr>
            <p:ph type="dt" sz="half" idx="10"/>
          </p:nvPr>
        </p:nvSpPr>
        <p:spPr/>
        <p:txBody>
          <a:bodyPr/>
          <a:lstStyle/>
          <a:p>
            <a:fld id="{D6783B88-B994-467D-9773-4076F1935B6F}" type="datetime1">
              <a:rPr lang="en-CA" smtClean="0"/>
              <a:t>12/17/2021</a:t>
            </a:fld>
            <a:endParaRPr lang="en-CA" dirty="0"/>
          </a:p>
        </p:txBody>
      </p:sp>
      <p:sp>
        <p:nvSpPr>
          <p:cNvPr id="6" name="Footer Placeholder 5">
            <a:extLst>
              <a:ext uri="{FF2B5EF4-FFF2-40B4-BE49-F238E27FC236}">
                <a16:creationId xmlns:a16="http://schemas.microsoft.com/office/drawing/2014/main" id="{417DF10D-AE9C-4264-9D8D-176711332959}"/>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5C9D821F-397E-4645-B889-8E727256439C}"/>
              </a:ext>
            </a:extLst>
          </p:cNvPr>
          <p:cNvSpPr>
            <a:spLocks noGrp="1"/>
          </p:cNvSpPr>
          <p:nvPr>
            <p:ph type="sldNum" sz="quarter" idx="12"/>
          </p:nvPr>
        </p:nvSpPr>
        <p:spPr/>
        <p:txBody>
          <a:bodyPr/>
          <a:lstStyle/>
          <a:p>
            <a:fld id="{5913760B-1E42-44E0-B824-939307DF1855}" type="slidenum">
              <a:rPr lang="en-CA" smtClean="0"/>
              <a:t>‹#›</a:t>
            </a:fld>
            <a:endParaRPr lang="en-CA" dirty="0"/>
          </a:p>
        </p:txBody>
      </p:sp>
    </p:spTree>
    <p:extLst>
      <p:ext uri="{BB962C8B-B14F-4D97-AF65-F5344CB8AC3E}">
        <p14:creationId xmlns:p14="http://schemas.microsoft.com/office/powerpoint/2010/main" val="88922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C8216-5CB3-4681-B62F-9771E70231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5E3C307F-B71B-432F-AD46-5AA975569A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a:extLst>
              <a:ext uri="{FF2B5EF4-FFF2-40B4-BE49-F238E27FC236}">
                <a16:creationId xmlns:a16="http://schemas.microsoft.com/office/drawing/2014/main" id="{9F0BE4AE-AD02-4C59-A5B3-7D1A81B8BE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5D33C5-0123-4813-A9BD-113A09CF03B4}"/>
              </a:ext>
            </a:extLst>
          </p:cNvPr>
          <p:cNvSpPr>
            <a:spLocks noGrp="1"/>
          </p:cNvSpPr>
          <p:nvPr>
            <p:ph type="dt" sz="half" idx="10"/>
          </p:nvPr>
        </p:nvSpPr>
        <p:spPr/>
        <p:txBody>
          <a:bodyPr/>
          <a:lstStyle/>
          <a:p>
            <a:fld id="{84DE7540-30AE-45A6-8823-70CD3246112B}" type="datetime1">
              <a:rPr lang="en-CA" smtClean="0"/>
              <a:t>12/17/2021</a:t>
            </a:fld>
            <a:endParaRPr lang="en-CA" dirty="0"/>
          </a:p>
        </p:txBody>
      </p:sp>
      <p:sp>
        <p:nvSpPr>
          <p:cNvPr id="6" name="Footer Placeholder 5">
            <a:extLst>
              <a:ext uri="{FF2B5EF4-FFF2-40B4-BE49-F238E27FC236}">
                <a16:creationId xmlns:a16="http://schemas.microsoft.com/office/drawing/2014/main" id="{3E30DD3D-C286-4248-A469-F715F94E1276}"/>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FBF98F11-33EE-4085-8660-0BBBFFAAED89}"/>
              </a:ext>
            </a:extLst>
          </p:cNvPr>
          <p:cNvSpPr>
            <a:spLocks noGrp="1"/>
          </p:cNvSpPr>
          <p:nvPr>
            <p:ph type="sldNum" sz="quarter" idx="12"/>
          </p:nvPr>
        </p:nvSpPr>
        <p:spPr/>
        <p:txBody>
          <a:bodyPr/>
          <a:lstStyle/>
          <a:p>
            <a:fld id="{5913760B-1E42-44E0-B824-939307DF1855}" type="slidenum">
              <a:rPr lang="en-CA" smtClean="0"/>
              <a:t>‹#›</a:t>
            </a:fld>
            <a:endParaRPr lang="en-CA" dirty="0"/>
          </a:p>
        </p:txBody>
      </p:sp>
    </p:spTree>
    <p:extLst>
      <p:ext uri="{BB962C8B-B14F-4D97-AF65-F5344CB8AC3E}">
        <p14:creationId xmlns:p14="http://schemas.microsoft.com/office/powerpoint/2010/main" val="3595590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4.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2.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10" Type="http://schemas.openxmlformats.org/officeDocument/2006/relationships/theme" Target="../theme/theme3.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798434-0A58-4840-A45B-9315E1B62B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E942591-ED1B-45BA-B384-F75E283E96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B0FA937-E0FB-4276-9AE5-3C2E4A4324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4DEF57-B068-4A3E-B8AF-52F8DC0A42F0}" type="datetime1">
              <a:rPr lang="en-CA" smtClean="0"/>
              <a:t>12/17/2021</a:t>
            </a:fld>
            <a:endParaRPr lang="en-CA" dirty="0"/>
          </a:p>
        </p:txBody>
      </p:sp>
      <p:sp>
        <p:nvSpPr>
          <p:cNvPr id="5" name="Footer Placeholder 4">
            <a:extLst>
              <a:ext uri="{FF2B5EF4-FFF2-40B4-BE49-F238E27FC236}">
                <a16:creationId xmlns:a16="http://schemas.microsoft.com/office/drawing/2014/main" id="{549308D7-BC99-4D06-BC01-D9FE094C8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a:extLst>
              <a:ext uri="{FF2B5EF4-FFF2-40B4-BE49-F238E27FC236}">
                <a16:creationId xmlns:a16="http://schemas.microsoft.com/office/drawing/2014/main" id="{8C3BD577-5F06-40CE-BB0C-88514B0B22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13760B-1E42-44E0-B824-939307DF1855}" type="slidenum">
              <a:rPr lang="en-CA" smtClean="0"/>
              <a:t>‹#›</a:t>
            </a:fld>
            <a:endParaRPr lang="en-CA" dirty="0"/>
          </a:p>
        </p:txBody>
      </p:sp>
    </p:spTree>
    <p:extLst>
      <p:ext uri="{BB962C8B-B14F-4D97-AF65-F5344CB8AC3E}">
        <p14:creationId xmlns:p14="http://schemas.microsoft.com/office/powerpoint/2010/main" val="4048440345"/>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itle Placeholder 2"/>
          <p:cNvSpPr>
            <a:spLocks noGrp="1"/>
          </p:cNvSpPr>
          <p:nvPr>
            <p:ph type="title"/>
          </p:nvPr>
        </p:nvSpPr>
        <p:spPr>
          <a:xfrm>
            <a:off x="334434" y="274638"/>
            <a:ext cx="11523133" cy="839054"/>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2" name="Text Placeholder 1">
            <a:extLst>
              <a:ext uri="{FF2B5EF4-FFF2-40B4-BE49-F238E27FC236}">
                <a16:creationId xmlns:a16="http://schemas.microsoft.com/office/drawing/2014/main" id="{9944C82C-5E44-496B-9B3D-1DBD857B3535}"/>
              </a:ext>
            </a:extLst>
          </p:cNvPr>
          <p:cNvSpPr>
            <a:spLocks noGrp="1"/>
          </p:cNvSpPr>
          <p:nvPr>
            <p:ph type="body" idx="1"/>
          </p:nvPr>
        </p:nvSpPr>
        <p:spPr>
          <a:xfrm>
            <a:off x="334434" y="1199695"/>
            <a:ext cx="11523133" cy="4977269"/>
          </a:xfrm>
          <a:prstGeom prst="rect">
            <a:avLst/>
          </a:prstGeom>
        </p:spPr>
        <p:txBody>
          <a:bodyPr vert="horz" lIns="91440" tIns="45720" rIns="91440" bIns="4572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pic>
        <p:nvPicPr>
          <p:cNvPr id="13" name="Picture 12" descr="Government of Ontario" title="Ontario">
            <a:extLst>
              <a:ext uri="{FF2B5EF4-FFF2-40B4-BE49-F238E27FC236}">
                <a16:creationId xmlns:a16="http://schemas.microsoft.com/office/drawing/2014/main" id="{49ADFEEC-68EC-446F-B192-BDA4A0096E3B}"/>
              </a:ext>
            </a:extLst>
          </p:cNvPr>
          <p:cNvPicPr>
            <a:picLocks noChangeAspect="1"/>
          </p:cNvPicPr>
          <p:nvPr userDrawn="1"/>
        </p:nvPicPr>
        <p:blipFill>
          <a:blip r:embed="rId7"/>
          <a:stretch>
            <a:fillRect/>
          </a:stretch>
        </p:blipFill>
        <p:spPr>
          <a:xfrm>
            <a:off x="10368951" y="6255688"/>
            <a:ext cx="1823049" cy="655348"/>
          </a:xfrm>
          <a:prstGeom prst="rect">
            <a:avLst/>
          </a:prstGeom>
        </p:spPr>
      </p:pic>
      <p:sp>
        <p:nvSpPr>
          <p:cNvPr id="14" name="Slide Number Placeholder 13">
            <a:extLst>
              <a:ext uri="{FF2B5EF4-FFF2-40B4-BE49-F238E27FC236}">
                <a16:creationId xmlns:a16="http://schemas.microsoft.com/office/drawing/2014/main" id="{96A85096-FD8F-4123-A8E6-BC892323A7EE}"/>
              </a:ext>
            </a:extLst>
          </p:cNvPr>
          <p:cNvSpPr>
            <a:spLocks noGrp="1"/>
          </p:cNvSpPr>
          <p:nvPr>
            <p:ph type="sldNum" sz="quarter" idx="4"/>
          </p:nvPr>
        </p:nvSpPr>
        <p:spPr>
          <a:xfrm>
            <a:off x="334434" y="6356351"/>
            <a:ext cx="648029" cy="365125"/>
          </a:xfrm>
          <a:prstGeom prst="rect">
            <a:avLst/>
          </a:prstGeom>
        </p:spPr>
        <p:txBody>
          <a:bodyPr vert="horz" lIns="91440" tIns="45720" rIns="91440" bIns="45720" rtlCol="0" anchor="ctr"/>
          <a:lstStyle>
            <a:lvl1pPr algn="l">
              <a:defRPr sz="1200">
                <a:solidFill>
                  <a:schemeClr val="tx1"/>
                </a:solidFill>
              </a:defRPr>
            </a:lvl1pPr>
          </a:lstStyle>
          <a:p>
            <a:fld id="{9A9727C1-4BFF-475B-9A50-5E818077DEC9}" type="slidenum">
              <a:rPr lang="en-CA" smtClean="0"/>
              <a:pPr/>
              <a:t>‹#›</a:t>
            </a:fld>
            <a:endParaRPr lang="en-CA" dirty="0"/>
          </a:p>
        </p:txBody>
      </p:sp>
      <p:sp>
        <p:nvSpPr>
          <p:cNvPr id="5" name="Footer Placeholder 4">
            <a:extLst>
              <a:ext uri="{FF2B5EF4-FFF2-40B4-BE49-F238E27FC236}">
                <a16:creationId xmlns:a16="http://schemas.microsoft.com/office/drawing/2014/main" id="{506B45AC-2615-4F6B-8201-981FBEAB0617}"/>
              </a:ext>
            </a:extLst>
          </p:cNvPr>
          <p:cNvSpPr>
            <a:spLocks noGrp="1"/>
          </p:cNvSpPr>
          <p:nvPr>
            <p:ph type="ftr" sz="quarter" idx="3"/>
          </p:nvPr>
        </p:nvSpPr>
        <p:spPr>
          <a:xfrm>
            <a:off x="1103051" y="6356351"/>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dirty="0"/>
          </a:p>
        </p:txBody>
      </p:sp>
      <p:sp>
        <p:nvSpPr>
          <p:cNvPr id="7" name="TextBox 6">
            <a:extLst>
              <a:ext uri="{FF2B5EF4-FFF2-40B4-BE49-F238E27FC236}">
                <a16:creationId xmlns:a16="http://schemas.microsoft.com/office/drawing/2014/main" id="{A201C184-9A17-4E86-8133-BA8FB5CE8629}"/>
              </a:ext>
            </a:extLst>
          </p:cNvPr>
          <p:cNvSpPr txBox="1"/>
          <p:nvPr userDrawn="1"/>
        </p:nvSpPr>
        <p:spPr>
          <a:xfrm>
            <a:off x="4284957" y="6419064"/>
            <a:ext cx="3622089" cy="239697"/>
          </a:xfrm>
          <a:prstGeom prst="rect">
            <a:avLst/>
          </a:prstGeom>
          <a:solidFill>
            <a:srgbClr val="FFC000"/>
          </a:solidFill>
        </p:spPr>
        <p:txBody>
          <a:bodyPr wrap="none" rtlCol="0">
            <a:noAutofit/>
          </a:bodyPr>
          <a:lstStyle/>
          <a:p>
            <a:pPr algn="ctr"/>
            <a:r>
              <a:rPr lang="en-CA" sz="1100" dirty="0">
                <a:solidFill>
                  <a:schemeClr val="bg1"/>
                </a:solidFill>
              </a:rPr>
              <a:t>Sensitivity Coding: ORANGE - MEDIUM</a:t>
            </a:r>
          </a:p>
        </p:txBody>
      </p:sp>
    </p:spTree>
    <p:extLst>
      <p:ext uri="{BB962C8B-B14F-4D97-AF65-F5344CB8AC3E}">
        <p14:creationId xmlns:p14="http://schemas.microsoft.com/office/powerpoint/2010/main" val="3699373053"/>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Lst>
  <p:hf hdr="0" ftr="0" dt="0"/>
  <p:txStyles>
    <p:titleStyle>
      <a:lvl1pPr algn="l" rtl="0" eaLnBrk="0" fontAlgn="base" hangingPunct="0">
        <a:spcBef>
          <a:spcPct val="0"/>
        </a:spcBef>
        <a:spcAft>
          <a:spcPct val="0"/>
        </a:spcAft>
        <a:defRPr lang="en-US" sz="2000" b="1" smtClean="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b="1">
          <a:solidFill>
            <a:schemeClr val="tx2"/>
          </a:solidFill>
          <a:latin typeface="Helvetica Light" pitchFamily="34" charset="0"/>
          <a:ea typeface="ＭＳ Ｐゴシック" charset="-128"/>
        </a:defRPr>
      </a:lvl2pPr>
      <a:lvl3pPr algn="ctr" rtl="0" eaLnBrk="0" fontAlgn="base" hangingPunct="0">
        <a:spcBef>
          <a:spcPct val="0"/>
        </a:spcBef>
        <a:spcAft>
          <a:spcPct val="0"/>
        </a:spcAft>
        <a:defRPr sz="3200" b="1">
          <a:solidFill>
            <a:schemeClr val="tx2"/>
          </a:solidFill>
          <a:latin typeface="Helvetica Light" pitchFamily="34" charset="0"/>
          <a:ea typeface="ＭＳ Ｐゴシック" charset="-128"/>
        </a:defRPr>
      </a:lvl3pPr>
      <a:lvl4pPr algn="ctr" rtl="0" eaLnBrk="0" fontAlgn="base" hangingPunct="0">
        <a:spcBef>
          <a:spcPct val="0"/>
        </a:spcBef>
        <a:spcAft>
          <a:spcPct val="0"/>
        </a:spcAft>
        <a:defRPr sz="3200" b="1">
          <a:solidFill>
            <a:schemeClr val="tx2"/>
          </a:solidFill>
          <a:latin typeface="Helvetica Light" pitchFamily="34" charset="0"/>
          <a:ea typeface="ＭＳ Ｐゴシック" charset="-128"/>
        </a:defRPr>
      </a:lvl4pPr>
      <a:lvl5pPr algn="ctr" rtl="0" eaLnBrk="0" fontAlgn="base" hangingPunct="0">
        <a:spcBef>
          <a:spcPct val="0"/>
        </a:spcBef>
        <a:spcAft>
          <a:spcPct val="0"/>
        </a:spcAft>
        <a:defRPr sz="3200" b="1">
          <a:solidFill>
            <a:schemeClr val="tx2"/>
          </a:solidFill>
          <a:latin typeface="Helvetica Light" pitchFamily="34" charset="0"/>
          <a:ea typeface="ＭＳ Ｐゴシック" charset="-128"/>
        </a:defRPr>
      </a:lvl5pPr>
      <a:lvl6pPr marL="457200" algn="ctr" rtl="0" eaLnBrk="0" fontAlgn="base" hangingPunct="0">
        <a:spcBef>
          <a:spcPct val="0"/>
        </a:spcBef>
        <a:spcAft>
          <a:spcPct val="0"/>
        </a:spcAft>
        <a:defRPr sz="3200" b="1">
          <a:solidFill>
            <a:schemeClr val="tx2"/>
          </a:solidFill>
          <a:latin typeface="Helvetica Light" pitchFamily="34" charset="0"/>
          <a:ea typeface="ＭＳ Ｐゴシック" charset="-128"/>
        </a:defRPr>
      </a:lvl6pPr>
      <a:lvl7pPr marL="914400" algn="ctr" rtl="0" eaLnBrk="0" fontAlgn="base" hangingPunct="0">
        <a:spcBef>
          <a:spcPct val="0"/>
        </a:spcBef>
        <a:spcAft>
          <a:spcPct val="0"/>
        </a:spcAft>
        <a:defRPr sz="3200" b="1">
          <a:solidFill>
            <a:schemeClr val="tx2"/>
          </a:solidFill>
          <a:latin typeface="Helvetica Light" pitchFamily="34" charset="0"/>
          <a:ea typeface="ＭＳ Ｐゴシック" charset="-128"/>
        </a:defRPr>
      </a:lvl7pPr>
      <a:lvl8pPr marL="1371600" algn="ctr" rtl="0" eaLnBrk="0" fontAlgn="base" hangingPunct="0">
        <a:spcBef>
          <a:spcPct val="0"/>
        </a:spcBef>
        <a:spcAft>
          <a:spcPct val="0"/>
        </a:spcAft>
        <a:defRPr sz="3200" b="1">
          <a:solidFill>
            <a:schemeClr val="tx2"/>
          </a:solidFill>
          <a:latin typeface="Helvetica Light" pitchFamily="34" charset="0"/>
          <a:ea typeface="ＭＳ Ｐゴシック" charset="-128"/>
        </a:defRPr>
      </a:lvl8pPr>
      <a:lvl9pPr marL="1828800" algn="ctr" rtl="0" eaLnBrk="0" fontAlgn="base" hangingPunct="0">
        <a:spcBef>
          <a:spcPct val="0"/>
        </a:spcBef>
        <a:spcAft>
          <a:spcPct val="0"/>
        </a:spcAft>
        <a:defRPr sz="3200" b="1">
          <a:solidFill>
            <a:schemeClr val="tx2"/>
          </a:solidFill>
          <a:latin typeface="Helvetica Light" pitchFamily="34" charset="0"/>
          <a:ea typeface="ＭＳ Ｐゴシック" charset="-128"/>
        </a:defRPr>
      </a:lvl9pPr>
    </p:titleStyle>
    <p:bodyStyle>
      <a:lvl1pPr marL="271463" indent="-271463" algn="l" rtl="0" eaLnBrk="0" fontAlgn="base" hangingPunct="0">
        <a:spcBef>
          <a:spcPts val="300"/>
        </a:spcBef>
        <a:spcAft>
          <a:spcPts val="300"/>
        </a:spcAft>
        <a:buClrTx/>
        <a:buSzPct val="100000"/>
        <a:buFont typeface="Arial" panose="020B0604020202020204" pitchFamily="34" charset="0"/>
        <a:buChar char="•"/>
        <a:defRPr sz="1400">
          <a:solidFill>
            <a:schemeClr val="tx1"/>
          </a:solidFill>
          <a:latin typeface="Arial" panose="020B0604020202020204" pitchFamily="34" charset="0"/>
          <a:ea typeface="+mn-ea"/>
          <a:cs typeface="Arial" panose="020B0604020202020204" pitchFamily="34" charset="0"/>
        </a:defRPr>
      </a:lvl1pPr>
      <a:lvl2pPr marL="631825" indent="-269875" algn="l" rtl="0" eaLnBrk="0" fontAlgn="base" hangingPunct="0">
        <a:spcBef>
          <a:spcPts val="300"/>
        </a:spcBef>
        <a:spcAft>
          <a:spcPts val="300"/>
        </a:spcAft>
        <a:buClrTx/>
        <a:buSzPct val="100000"/>
        <a:buFont typeface="Wingdings" panose="05000000000000000000" pitchFamily="2" charset="2"/>
        <a:buChar char="Ø"/>
        <a:defRPr sz="1400">
          <a:solidFill>
            <a:schemeClr val="tx1"/>
          </a:solidFill>
          <a:latin typeface="Arial" panose="020B0604020202020204" pitchFamily="34" charset="0"/>
          <a:ea typeface="+mn-ea"/>
          <a:cs typeface="Arial" panose="020B0604020202020204" pitchFamily="34" charset="0"/>
        </a:defRPr>
      </a:lvl2pPr>
      <a:lvl3pPr marL="982663" indent="-260350" algn="l" rtl="0" eaLnBrk="0" fontAlgn="base" hangingPunct="0">
        <a:spcBef>
          <a:spcPts val="300"/>
        </a:spcBef>
        <a:spcAft>
          <a:spcPts val="300"/>
        </a:spcAft>
        <a:buClrTx/>
        <a:buSzPct val="100000"/>
        <a:buFont typeface="Courier New" panose="02070309020205020404" pitchFamily="49" charset="0"/>
        <a:buChar char="o"/>
        <a:defRPr sz="1400">
          <a:solidFill>
            <a:schemeClr val="tx1"/>
          </a:solidFill>
          <a:latin typeface="Arial" panose="020B0604020202020204" pitchFamily="34" charset="0"/>
          <a:ea typeface="+mn-ea"/>
          <a:cs typeface="Arial" panose="020B0604020202020204" pitchFamily="34" charset="0"/>
        </a:defRPr>
      </a:lvl3pPr>
      <a:lvl4pPr marL="1343025" indent="-269875" algn="l" rtl="0" eaLnBrk="0" fontAlgn="base" hangingPunct="0">
        <a:spcBef>
          <a:spcPts val="300"/>
        </a:spcBef>
        <a:spcAft>
          <a:spcPts val="300"/>
        </a:spcAft>
        <a:buClrTx/>
        <a:buSzPct val="100000"/>
        <a:buFont typeface="Wingdings" panose="05000000000000000000" pitchFamily="2" charset="2"/>
        <a:buChar char="§"/>
        <a:defRPr sz="1400">
          <a:solidFill>
            <a:schemeClr val="tx1"/>
          </a:solidFill>
          <a:latin typeface="Arial" panose="020B0604020202020204" pitchFamily="34" charset="0"/>
          <a:ea typeface="+mn-ea"/>
          <a:cs typeface="Arial" panose="020B0604020202020204" pitchFamily="34" charset="0"/>
        </a:defRPr>
      </a:lvl4pPr>
      <a:lvl5pPr marL="1704975" indent="-271463" algn="l" rtl="0" eaLnBrk="0" fontAlgn="base" hangingPunct="0">
        <a:spcBef>
          <a:spcPts val="300"/>
        </a:spcBef>
        <a:spcAft>
          <a:spcPts val="300"/>
        </a:spcAft>
        <a:buClrTx/>
        <a:buFont typeface="Arial" panose="020B0604020202020204" pitchFamily="34" charset="0"/>
        <a:buChar char="•"/>
        <a:tabLst>
          <a:tab pos="1974850" algn="l"/>
        </a:tabLst>
        <a:defRPr sz="1400">
          <a:solidFill>
            <a:schemeClr val="tx1"/>
          </a:solidFill>
          <a:latin typeface="Arial" panose="020B0604020202020204" pitchFamily="34" charset="0"/>
          <a:ea typeface="+mn-ea"/>
          <a:cs typeface="Arial" panose="020B0604020202020204" pitchFamily="34" charset="0"/>
        </a:defRPr>
      </a:lvl5pPr>
      <a:lvl6pPr marL="2514600" indent="-228600" algn="l" rtl="0" eaLnBrk="0" fontAlgn="base" hangingPunct="0">
        <a:spcBef>
          <a:spcPct val="20000"/>
        </a:spcBef>
        <a:spcAft>
          <a:spcPct val="0"/>
        </a:spcAft>
        <a:buChar char="»"/>
        <a:defRPr sz="1200">
          <a:solidFill>
            <a:schemeClr val="tx1"/>
          </a:solidFill>
          <a:latin typeface="+mn-lt"/>
          <a:ea typeface="+mn-ea"/>
        </a:defRPr>
      </a:lvl6pPr>
      <a:lvl7pPr marL="2971800" indent="-228600" algn="l" rtl="0" eaLnBrk="0" fontAlgn="base" hangingPunct="0">
        <a:spcBef>
          <a:spcPct val="20000"/>
        </a:spcBef>
        <a:spcAft>
          <a:spcPct val="0"/>
        </a:spcAft>
        <a:buChar char="»"/>
        <a:defRPr sz="1200">
          <a:solidFill>
            <a:schemeClr val="tx1"/>
          </a:solidFill>
          <a:latin typeface="+mn-lt"/>
          <a:ea typeface="+mn-ea"/>
        </a:defRPr>
      </a:lvl7pPr>
      <a:lvl8pPr marL="3429000" indent="-228600" algn="l" rtl="0" eaLnBrk="0" fontAlgn="base" hangingPunct="0">
        <a:spcBef>
          <a:spcPct val="20000"/>
        </a:spcBef>
        <a:spcAft>
          <a:spcPct val="0"/>
        </a:spcAft>
        <a:buChar char="»"/>
        <a:defRPr sz="1200">
          <a:solidFill>
            <a:schemeClr val="tx1"/>
          </a:solidFill>
          <a:latin typeface="+mn-lt"/>
          <a:ea typeface="+mn-ea"/>
        </a:defRPr>
      </a:lvl8pPr>
      <a:lvl9pPr marL="3886200" indent="-228600" algn="l" rtl="0" eaLnBrk="0" fontAlgn="base" hangingPunct="0">
        <a:spcBef>
          <a:spcPct val="20000"/>
        </a:spcBef>
        <a:spcAft>
          <a:spcPct val="0"/>
        </a:spcAft>
        <a:buChar char="»"/>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3061" y="365127"/>
            <a:ext cx="11275647" cy="1325563"/>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463062" y="1825625"/>
            <a:ext cx="11275645" cy="4351338"/>
          </a:xfrm>
          <a:prstGeom prst="rect">
            <a:avLst/>
          </a:prstGeom>
        </p:spPr>
        <p:txBody>
          <a:bodyPr vert="horz" lIns="91440" tIns="45720" rIns="91440" bIns="45720" rtlCol="0">
            <a:normAutofit/>
          </a:bodyPr>
          <a:lstStyle/>
          <a:p>
            <a:pPr lvl="0"/>
            <a:r>
              <a:rPr lang="en-US"/>
              <a:t>Paragraph without bullets</a:t>
            </a:r>
          </a:p>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63060" y="6276603"/>
            <a:ext cx="686400" cy="365125"/>
          </a:xfrm>
          <a:prstGeom prst="rect">
            <a:avLst/>
          </a:prstGeom>
        </p:spPr>
        <p:txBody>
          <a:bodyPr vert="horz" lIns="91440" tIns="45720" rIns="91440" bIns="45720" rtlCol="0" anchor="ctr"/>
          <a:lstStyle>
            <a:lvl1pPr algn="l">
              <a:defRPr sz="1200">
                <a:solidFill>
                  <a:schemeClr val="tx1"/>
                </a:solidFill>
              </a:defRPr>
            </a:lvl1pPr>
          </a:lstStyle>
          <a:p>
            <a:fld id="{9CAA33A2-411E-8443-83D0-3263C24E97A5}" type="slidenum">
              <a:rPr lang="en-US" smtClean="0"/>
              <a:pPr/>
              <a:t>‹#›</a:t>
            </a:fld>
            <a:endParaRPr lang="en-US" dirty="0"/>
          </a:p>
        </p:txBody>
      </p:sp>
      <p:sp>
        <p:nvSpPr>
          <p:cNvPr id="8" name="Footer Placeholder 4">
            <a:extLst>
              <a:ext uri="{FF2B5EF4-FFF2-40B4-BE49-F238E27FC236}">
                <a16:creationId xmlns:a16="http://schemas.microsoft.com/office/drawing/2014/main" id="{9C0A0D9E-837B-4542-8ACD-A5921329A28E}"/>
              </a:ext>
            </a:extLst>
          </p:cNvPr>
          <p:cNvSpPr>
            <a:spLocks noGrp="1"/>
          </p:cNvSpPr>
          <p:nvPr>
            <p:ph type="ftr" sz="quarter" idx="3"/>
          </p:nvPr>
        </p:nvSpPr>
        <p:spPr>
          <a:xfrm>
            <a:off x="1148861" y="6276603"/>
            <a:ext cx="3357551" cy="365125"/>
          </a:xfrm>
          <a:prstGeom prst="rect">
            <a:avLst/>
          </a:prstGeom>
        </p:spPr>
        <p:txBody>
          <a:bodyPr anchor="ctr"/>
          <a:lstStyle>
            <a:lvl1pPr algn="r">
              <a:defRPr sz="1200">
                <a:solidFill>
                  <a:schemeClr val="tx1"/>
                </a:solidFill>
              </a:defRPr>
            </a:lvl1pPr>
          </a:lstStyle>
          <a:p>
            <a:pPr algn="l"/>
            <a:r>
              <a:rPr lang="en-US" dirty="0"/>
              <a:t>Presentation Name</a:t>
            </a:r>
          </a:p>
        </p:txBody>
      </p:sp>
    </p:spTree>
    <p:extLst>
      <p:ext uri="{BB962C8B-B14F-4D97-AF65-F5344CB8AC3E}">
        <p14:creationId xmlns:p14="http://schemas.microsoft.com/office/powerpoint/2010/main" val="4179206585"/>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Lst>
  <p:hf hdr="0" ftr="0" dt="0"/>
  <p:txStyles>
    <p:titleStyle>
      <a:lvl1pPr algn="l" defTabSz="914400" rtl="0" eaLnBrk="1" latinLnBrk="0" hangingPunct="1">
        <a:lnSpc>
          <a:spcPct val="90000"/>
        </a:lnSpc>
        <a:spcBef>
          <a:spcPct val="0"/>
        </a:spcBef>
        <a:buNone/>
        <a:defRPr sz="3200" b="1" i="0" kern="1200">
          <a:solidFill>
            <a:schemeClr val="tx1"/>
          </a:solidFill>
          <a:latin typeface="Calibri" panose="020F0502020204030204" pitchFamily="34" charset="0"/>
          <a:ea typeface="+mj-ea"/>
          <a:cs typeface="Calibri" panose="020F0502020204030204" pitchFamily="34" charset="0"/>
        </a:defRPr>
      </a:lvl1pPr>
    </p:titleStyle>
    <p:bodyStyle>
      <a:lvl1pPr marL="0" indent="0" algn="l" defTabSz="914400" rtl="0" eaLnBrk="1" latinLnBrk="0" hangingPunct="1">
        <a:lnSpc>
          <a:spcPct val="90000"/>
        </a:lnSpc>
        <a:spcBef>
          <a:spcPts val="1000"/>
        </a:spcBef>
        <a:buClr>
          <a:schemeClr val="accent2"/>
        </a:buClr>
        <a:buSzPct val="75000"/>
        <a:buFont typeface="Arial" panose="020B0604020202020204" pitchFamily="34" charset="0"/>
        <a:buNone/>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SzPct val="75000"/>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75000"/>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SzPct val="7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SzPct val="7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ontario.ca/page/emergency-information"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3" Type="http://schemas.openxmlformats.org/officeDocument/2006/relationships/hyperlink" Target="https://covid-19.ontario.ca/screening/worker/" TargetMode="External"/><Relationship Id="rId2" Type="http://schemas.openxmlformats.org/officeDocument/2006/relationships/notesSlide" Target="../notesSlides/notesSlide5.xml"/><Relationship Id="rId1" Type="http://schemas.openxmlformats.org/officeDocument/2006/relationships/slideLayout" Target="../slideLayouts/slideLayout19.xml"/><Relationship Id="rId5" Type="http://schemas.openxmlformats.org/officeDocument/2006/relationships/hyperlink" Target="https://covid-19.ontario.ca/screening/customer/?_ga=2.33329278.1770475037.1623281017-533917913.1623281017" TargetMode="External"/><Relationship Id="rId4" Type="http://schemas.openxmlformats.org/officeDocument/2006/relationships/hyperlink" Target="https://www.health.gov.on.ca/en/pro/programs/publichealth/coronavirus/docs/COVID_19_bus_orgs_question_signage.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a:extLst>
              <a:ext uri="{FF2B5EF4-FFF2-40B4-BE49-F238E27FC236}">
                <a16:creationId xmlns:a16="http://schemas.microsoft.com/office/drawing/2014/main" id="{B9A31673-1914-9440-841F-B627B8F7CA73}"/>
              </a:ext>
            </a:extLst>
          </p:cNvPr>
          <p:cNvSpPr>
            <a:spLocks noGrp="1"/>
          </p:cNvSpPr>
          <p:nvPr>
            <p:ph type="subTitle" idx="1"/>
          </p:nvPr>
        </p:nvSpPr>
        <p:spPr>
          <a:xfrm>
            <a:off x="149342" y="1655044"/>
            <a:ext cx="3068539" cy="886049"/>
          </a:xfrm>
        </p:spPr>
        <p:txBody>
          <a:bodyPr>
            <a:normAutofit/>
          </a:bodyPr>
          <a:lstStyle/>
          <a:p>
            <a:pPr>
              <a:lnSpc>
                <a:spcPct val="100000"/>
              </a:lnSpc>
              <a:spcBef>
                <a:spcPts val="0"/>
              </a:spcBef>
            </a:pPr>
            <a:r>
              <a:rPr lang="en-US" sz="1900" dirty="0"/>
              <a:t>December 17, 2021</a:t>
            </a:r>
          </a:p>
        </p:txBody>
      </p:sp>
      <p:sp>
        <p:nvSpPr>
          <p:cNvPr id="6" name="Title 3">
            <a:extLst>
              <a:ext uri="{FF2B5EF4-FFF2-40B4-BE49-F238E27FC236}">
                <a16:creationId xmlns:a16="http://schemas.microsoft.com/office/drawing/2014/main" id="{111935B7-114E-4335-A261-9EC91A585325}"/>
              </a:ext>
            </a:extLst>
          </p:cNvPr>
          <p:cNvSpPr>
            <a:spLocks noGrp="1"/>
          </p:cNvSpPr>
          <p:nvPr>
            <p:ph type="ctrTitle"/>
          </p:nvPr>
        </p:nvSpPr>
        <p:spPr>
          <a:xfrm>
            <a:off x="149342" y="426238"/>
            <a:ext cx="6186225" cy="997042"/>
          </a:xfrm>
        </p:spPr>
        <p:txBody>
          <a:bodyPr>
            <a:noAutofit/>
          </a:bodyPr>
          <a:lstStyle/>
          <a:p>
            <a:r>
              <a:rPr lang="en-CA" sz="2800" b="1" dirty="0">
                <a:latin typeface="+mn-lt"/>
              </a:rPr>
              <a:t>Summary of Updates to Public Health and Workplace Safety Measures</a:t>
            </a:r>
            <a:endParaRPr lang="en-US" sz="2800" b="1" dirty="0">
              <a:latin typeface="+mn-lt"/>
            </a:endParaRPr>
          </a:p>
        </p:txBody>
      </p:sp>
      <p:sp>
        <p:nvSpPr>
          <p:cNvPr id="5" name="Rectangle 4">
            <a:extLst>
              <a:ext uri="{FF2B5EF4-FFF2-40B4-BE49-F238E27FC236}">
                <a16:creationId xmlns:a16="http://schemas.microsoft.com/office/drawing/2014/main" id="{D5D1716B-E5CF-4960-AFFF-5EA4A1F661BE}"/>
              </a:ext>
            </a:extLst>
          </p:cNvPr>
          <p:cNvSpPr/>
          <p:nvPr/>
        </p:nvSpPr>
        <p:spPr>
          <a:xfrm>
            <a:off x="3460629" y="1948443"/>
            <a:ext cx="3392347" cy="3108543"/>
          </a:xfrm>
          <a:prstGeom prst="rect">
            <a:avLst/>
          </a:prstGeom>
        </p:spPr>
        <p:txBody>
          <a:bodyPr wrap="square">
            <a:spAutoFit/>
          </a:bodyPr>
          <a:lstStyle/>
          <a:p>
            <a:r>
              <a:rPr lang="en-CA" sz="1400" b="1" dirty="0">
                <a:ea typeface="Calibri" panose="020F0502020204030204" pitchFamily="34" charset="0"/>
              </a:rPr>
              <a:t>The information contained in this document is </a:t>
            </a:r>
            <a:r>
              <a:rPr lang="en-US" sz="1400" b="1" dirty="0">
                <a:ea typeface="Calibri" panose="020F0502020204030204" pitchFamily="34" charset="0"/>
              </a:rPr>
              <a:t>intended to communicate a summary of information about current measures. </a:t>
            </a:r>
            <a:r>
              <a:rPr lang="en-CA" sz="1400" b="1" dirty="0"/>
              <a:t>Please refer to </a:t>
            </a:r>
            <a:r>
              <a:rPr lang="en-CA" sz="1400" b="1" dirty="0">
                <a:solidFill>
                  <a:srgbClr val="0070C0"/>
                </a:solidFill>
                <a:hlinkClick r:id="rId2">
                  <a:extLst>
                    <a:ext uri="{A12FA001-AC4F-418D-AE19-62706E023703}">
                      <ahyp:hlinkClr xmlns:ahyp="http://schemas.microsoft.com/office/drawing/2018/hyperlinkcolor" val="tx"/>
                    </a:ext>
                  </a:extLst>
                </a:hlinkClick>
              </a:rPr>
              <a:t>O. Reg. 364/20 Rules for Areas in Step 3 </a:t>
            </a:r>
            <a:r>
              <a:rPr lang="en-CA" sz="1400" b="1" dirty="0"/>
              <a:t>for the complete list of measures and conditions that apply to certain businesses, organizations, places and individuals.</a:t>
            </a:r>
            <a:r>
              <a:rPr lang="en-CA" sz="1400" dirty="0"/>
              <a:t> </a:t>
            </a:r>
            <a:r>
              <a:rPr lang="en-US" sz="1400" b="1" dirty="0">
                <a:ea typeface="Calibri" panose="020F0502020204030204" pitchFamily="34" charset="0"/>
              </a:rPr>
              <a:t>The material is not legal advice and does not purport to be or to provide an interpretation of the law. In the event of any conflict or difference between this summary information and any applicable legislation or regulation, the legislation or regulation prevails. </a:t>
            </a:r>
            <a:endParaRPr lang="en-US" sz="14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662091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35F17-1AE4-D345-860B-43CD7A0AB8B4}"/>
              </a:ext>
            </a:extLst>
          </p:cNvPr>
          <p:cNvSpPr>
            <a:spLocks noGrp="1"/>
          </p:cNvSpPr>
          <p:nvPr>
            <p:ph type="title"/>
          </p:nvPr>
        </p:nvSpPr>
        <p:spPr>
          <a:xfrm>
            <a:off x="453290" y="135645"/>
            <a:ext cx="11539376" cy="511433"/>
          </a:xfrm>
        </p:spPr>
        <p:txBody>
          <a:bodyPr>
            <a:normAutofit/>
          </a:bodyPr>
          <a:lstStyle/>
          <a:p>
            <a:r>
              <a:rPr lang="en-US" sz="2400" b="1" dirty="0">
                <a:latin typeface="+mn-lt"/>
              </a:rPr>
              <a:t>Summary of </a:t>
            </a:r>
            <a:r>
              <a:rPr lang="en-US" sz="2400" dirty="0">
                <a:latin typeface="+mn-lt"/>
              </a:rPr>
              <a:t>Individual Requirements</a:t>
            </a:r>
          </a:p>
        </p:txBody>
      </p:sp>
      <p:sp>
        <p:nvSpPr>
          <p:cNvPr id="3" name="Content Placeholder 2">
            <a:extLst>
              <a:ext uri="{FF2B5EF4-FFF2-40B4-BE49-F238E27FC236}">
                <a16:creationId xmlns:a16="http://schemas.microsoft.com/office/drawing/2014/main" id="{A38A5E68-BC38-CB43-B476-9297DEAA06C6}"/>
              </a:ext>
            </a:extLst>
          </p:cNvPr>
          <p:cNvSpPr>
            <a:spLocks noGrp="1"/>
          </p:cNvSpPr>
          <p:nvPr>
            <p:ph idx="1"/>
          </p:nvPr>
        </p:nvSpPr>
        <p:spPr>
          <a:xfrm>
            <a:off x="463065" y="534784"/>
            <a:ext cx="11275645" cy="380088"/>
          </a:xfrm>
        </p:spPr>
        <p:txBody>
          <a:bodyPr>
            <a:normAutofit/>
          </a:bodyPr>
          <a:lstStyle/>
          <a:p>
            <a:pPr lvl="0">
              <a:lnSpc>
                <a:spcPct val="100000"/>
              </a:lnSpc>
              <a:spcBef>
                <a:spcPts val="0"/>
              </a:spcBef>
              <a:buClrTx/>
              <a:buSzTx/>
              <a:defRPr/>
            </a:pPr>
            <a:r>
              <a:rPr lang="en-CA" sz="1600" kern="0" dirty="0">
                <a:solidFill>
                  <a:prstClr val="black"/>
                </a:solidFill>
              </a:rPr>
              <a:t>The following are some of the requirements that apply to individuals. </a:t>
            </a:r>
            <a:endParaRPr lang="en-CA" sz="1600" dirty="0"/>
          </a:p>
          <a:p>
            <a:endParaRPr lang="en-US" sz="2400" dirty="0"/>
          </a:p>
        </p:txBody>
      </p:sp>
      <p:sp>
        <p:nvSpPr>
          <p:cNvPr id="5" name="Slide Number Placeholder 4">
            <a:extLst>
              <a:ext uri="{FF2B5EF4-FFF2-40B4-BE49-F238E27FC236}">
                <a16:creationId xmlns:a16="http://schemas.microsoft.com/office/drawing/2014/main" id="{AE09C095-0ECB-A248-9A18-5B66DEED43A7}"/>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AA33A2-411E-8443-83D0-3263C24E97A5}" type="slidenum">
              <a:rPr kumimoji="0" lang="en-US" sz="12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graphicFrame>
        <p:nvGraphicFramePr>
          <p:cNvPr id="7" name="Table 7">
            <a:extLst>
              <a:ext uri="{FF2B5EF4-FFF2-40B4-BE49-F238E27FC236}">
                <a16:creationId xmlns:a16="http://schemas.microsoft.com/office/drawing/2014/main" id="{39919A90-36EC-45D0-8CDF-B87632EE3298}"/>
              </a:ext>
            </a:extLst>
          </p:cNvPr>
          <p:cNvGraphicFramePr>
            <a:graphicFrameLocks noGrp="1"/>
          </p:cNvGraphicFramePr>
          <p:nvPr>
            <p:extLst>
              <p:ext uri="{D42A27DB-BD31-4B8C-83A1-F6EECF244321}">
                <p14:modId xmlns:p14="http://schemas.microsoft.com/office/powerpoint/2010/main" val="1011954377"/>
              </p:ext>
            </p:extLst>
          </p:nvPr>
        </p:nvGraphicFramePr>
        <p:xfrm>
          <a:off x="453290" y="945904"/>
          <a:ext cx="11160000" cy="3251200"/>
        </p:xfrm>
        <a:graphic>
          <a:graphicData uri="http://schemas.openxmlformats.org/drawingml/2006/table">
            <a:tbl>
              <a:tblPr firstRow="1" bandRow="1">
                <a:tableStyleId>{5C22544A-7EE6-4342-B048-85BDC9FD1C3A}</a:tableStyleId>
              </a:tblPr>
              <a:tblGrid>
                <a:gridCol w="2145536">
                  <a:extLst>
                    <a:ext uri="{9D8B030D-6E8A-4147-A177-3AD203B41FA5}">
                      <a16:colId xmlns:a16="http://schemas.microsoft.com/office/drawing/2014/main" val="3769677813"/>
                    </a:ext>
                  </a:extLst>
                </a:gridCol>
                <a:gridCol w="9014464">
                  <a:extLst>
                    <a:ext uri="{9D8B030D-6E8A-4147-A177-3AD203B41FA5}">
                      <a16:colId xmlns:a16="http://schemas.microsoft.com/office/drawing/2014/main" val="2347600016"/>
                    </a:ext>
                  </a:extLst>
                </a:gridCol>
              </a:tblGrid>
              <a:tr h="311687">
                <a:tc gridSpan="2">
                  <a:txBody>
                    <a:bodyPr/>
                    <a:lstStyle/>
                    <a:p>
                      <a:pPr algn="l"/>
                      <a:r>
                        <a:rPr lang="en-US" sz="1600" b="1" dirty="0">
                          <a:latin typeface="+mn-lt"/>
                        </a:rPr>
                        <a:t>Individual Requirements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tc hMerge="1">
                  <a:txBody>
                    <a:bodyPr/>
                    <a:lstStyle/>
                    <a:p>
                      <a:endParaRPr lang="en-CA"/>
                    </a:p>
                  </a:txBody>
                  <a:tcPr/>
                </a:tc>
                <a:extLst>
                  <a:ext uri="{0D108BD9-81ED-4DB2-BD59-A6C34878D82A}">
                    <a16:rowId xmlns:a16="http://schemas.microsoft.com/office/drawing/2014/main" val="2655399356"/>
                  </a:ext>
                </a:extLst>
              </a:tr>
              <a:tr h="311687">
                <a:tc>
                  <a:txBody>
                    <a:bodyPr/>
                    <a:lstStyle/>
                    <a:p>
                      <a:r>
                        <a:rPr lang="en-US" sz="1600" b="1" dirty="0">
                          <a:latin typeface="+mn-lt"/>
                        </a:rPr>
                        <a:t>Face coverings or masks</a:t>
                      </a:r>
                      <a:endParaRPr lang="en-CA" sz="1600" b="1" dirty="0">
                        <a:latin typeface="+mn-lt"/>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tc>
                  <a:txBody>
                    <a:bodyPr/>
                    <a:lstStyle/>
                    <a:p>
                      <a:pPr marL="285750" indent="-285750">
                        <a:lnSpc>
                          <a:spcPct val="115000"/>
                        </a:lnSpc>
                        <a:spcAft>
                          <a:spcPts val="0"/>
                        </a:spcAft>
                        <a:buFont typeface="Arial" panose="020B0604020202020204" pitchFamily="34" charset="0"/>
                        <a:buChar char="•"/>
                      </a:pPr>
                      <a:r>
                        <a:rPr lang="en-US" sz="1600" dirty="0">
                          <a:effectLst/>
                          <a:latin typeface="+mn-lt"/>
                          <a:ea typeface="Arial" panose="020B0604020202020204" pitchFamily="34" charset="0"/>
                          <a:cs typeface="Times New Roman" panose="02020603050405020304" pitchFamily="18" charset="0"/>
                        </a:rPr>
                        <a:t>Required when indoors in a business or organization and attending an indoor organized public event and are within two metres of another person who is not a part of the same household</a:t>
                      </a:r>
                    </a:p>
                    <a:p>
                      <a:pPr marL="285750" indent="-285750">
                        <a:lnSpc>
                          <a:spcPct val="115000"/>
                        </a:lnSpc>
                        <a:spcAft>
                          <a:spcPts val="0"/>
                        </a:spcAft>
                        <a:buFont typeface="Arial" panose="020B0604020202020204" pitchFamily="34" charset="0"/>
                        <a:buChar char="•"/>
                      </a:pPr>
                      <a:r>
                        <a:rPr lang="en-US" sz="1600" dirty="0">
                          <a:effectLst/>
                          <a:latin typeface="+mn-lt"/>
                          <a:ea typeface="Arial" panose="020B0604020202020204" pitchFamily="34" charset="0"/>
                          <a:cs typeface="Times New Roman" panose="02020603050405020304" pitchFamily="18" charset="0"/>
                        </a:rPr>
                        <a:t>The face covering or mask must cover the mouth, nose and chin</a:t>
                      </a:r>
                    </a:p>
                    <a:p>
                      <a:pPr marL="285750" indent="-285750">
                        <a:lnSpc>
                          <a:spcPct val="115000"/>
                        </a:lnSpc>
                        <a:spcAft>
                          <a:spcPts val="0"/>
                        </a:spcAft>
                        <a:buFont typeface="Arial" panose="020B0604020202020204" pitchFamily="34" charset="0"/>
                        <a:buChar char="•"/>
                      </a:pPr>
                      <a:r>
                        <a:rPr lang="en-US" sz="1600" dirty="0">
                          <a:effectLst/>
                          <a:latin typeface="+mn-lt"/>
                          <a:ea typeface="Arial" panose="020B0604020202020204" pitchFamily="34" charset="0"/>
                          <a:cs typeface="Times New Roman" panose="02020603050405020304" pitchFamily="18" charset="0"/>
                        </a:rPr>
                        <a:t>Limited exceptions apply</a:t>
                      </a:r>
                      <a:endParaRPr lang="en-CA" sz="1600" dirty="0">
                        <a:effectLst/>
                        <a:latin typeface="+mn-lt"/>
                        <a:ea typeface="Arial" panose="020B0604020202020204" pitchFamily="34"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extLst>
                  <a:ext uri="{0D108BD9-81ED-4DB2-BD59-A6C34878D82A}">
                    <a16:rowId xmlns:a16="http://schemas.microsoft.com/office/drawing/2014/main" val="3631371703"/>
                  </a:ext>
                </a:extLst>
              </a:tr>
              <a:tr h="311687">
                <a:tc>
                  <a:txBody>
                    <a:bodyPr/>
                    <a:lstStyle/>
                    <a:p>
                      <a:r>
                        <a:rPr lang="en-US" sz="1600" b="1" dirty="0">
                          <a:solidFill>
                            <a:schemeClr val="tx1"/>
                          </a:solidFill>
                          <a:latin typeface="+mn-lt"/>
                        </a:rPr>
                        <a:t>Physical distancing</a:t>
                      </a:r>
                      <a:endParaRPr lang="en-CA" sz="1600" b="1" dirty="0">
                        <a:solidFill>
                          <a:schemeClr val="tx1"/>
                        </a:solidFill>
                        <a:latin typeface="+mn-lt"/>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tc>
                  <a:txBody>
                    <a:bodyPr/>
                    <a:lstStyle/>
                    <a:p>
                      <a:pPr marL="285750" indent="-285750">
                        <a:lnSpc>
                          <a:spcPct val="115000"/>
                        </a:lnSpc>
                        <a:spcAft>
                          <a:spcPts val="0"/>
                        </a:spcAft>
                        <a:buFont typeface="Arial" panose="020B0604020202020204" pitchFamily="34" charset="0"/>
                        <a:buChar char="•"/>
                      </a:pPr>
                      <a:r>
                        <a:rPr lang="en-US" sz="1600" dirty="0">
                          <a:solidFill>
                            <a:schemeClr val="tx1"/>
                          </a:solidFill>
                          <a:effectLst/>
                          <a:latin typeface="+mn-lt"/>
                          <a:ea typeface="Arial" panose="020B0604020202020204" pitchFamily="34" charset="0"/>
                          <a:cs typeface="Times New Roman" panose="02020603050405020304" pitchFamily="18" charset="0"/>
                        </a:rPr>
                        <a:t>Required when indoors at a business or facility that is open to the public and attending an indoor organized public event </a:t>
                      </a:r>
                    </a:p>
                    <a:p>
                      <a:pPr marL="285750" indent="-285750">
                        <a:lnSpc>
                          <a:spcPct val="115000"/>
                        </a:lnSpc>
                        <a:spcAft>
                          <a:spcPts val="0"/>
                        </a:spcAft>
                        <a:buFont typeface="Arial" panose="020B0604020202020204" pitchFamily="34" charset="0"/>
                        <a:buChar char="•"/>
                      </a:pPr>
                      <a:r>
                        <a:rPr lang="en-US" sz="1600" dirty="0">
                          <a:solidFill>
                            <a:schemeClr val="tx1"/>
                          </a:solidFill>
                          <a:effectLst/>
                          <a:latin typeface="+mn-lt"/>
                          <a:ea typeface="Arial" panose="020B0604020202020204" pitchFamily="34" charset="0"/>
                          <a:cs typeface="Times New Roman" panose="02020603050405020304" pitchFamily="18" charset="0"/>
                        </a:rPr>
                        <a:t>Limited exceptions apply, including for members of the same household and caregivers, or when necessary to be closer to complete a transaction or receive a service, if a face covering or mask is worn</a:t>
                      </a:r>
                    </a:p>
                    <a:p>
                      <a:pPr marL="285750" indent="-285750">
                        <a:lnSpc>
                          <a:spcPct val="115000"/>
                        </a:lnSpc>
                        <a:spcAft>
                          <a:spcPts val="0"/>
                        </a:spcAft>
                        <a:buFont typeface="Arial" panose="020B0604020202020204" pitchFamily="34" charset="0"/>
                        <a:buChar char="•"/>
                      </a:pPr>
                      <a:r>
                        <a:rPr lang="en-US" sz="1600" dirty="0">
                          <a:solidFill>
                            <a:schemeClr val="tx1"/>
                          </a:solidFill>
                          <a:effectLst/>
                          <a:latin typeface="+mn-lt"/>
                          <a:ea typeface="Arial" panose="020B0604020202020204" pitchFamily="34" charset="0"/>
                          <a:cs typeface="Times New Roman" panose="02020603050405020304" pitchFamily="18" charset="0"/>
                        </a:rPr>
                        <a:t>Does not apply to settings where specified settings in O. Reg 364/20 where proof of vaccination is required, or when select settings have opted in to proof of vaccination.  </a:t>
                      </a:r>
                      <a:endParaRPr lang="en-CA" sz="1600" dirty="0">
                        <a:solidFill>
                          <a:schemeClr val="tx1"/>
                        </a:solidFill>
                        <a:effectLst/>
                        <a:latin typeface="+mn-lt"/>
                        <a:ea typeface="Arial" panose="020B0604020202020204" pitchFamily="34"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extLst>
                  <a:ext uri="{0D108BD9-81ED-4DB2-BD59-A6C34878D82A}">
                    <a16:rowId xmlns:a16="http://schemas.microsoft.com/office/drawing/2014/main" val="3111596311"/>
                  </a:ext>
                </a:extLst>
              </a:tr>
            </a:tbl>
          </a:graphicData>
        </a:graphic>
      </p:graphicFrame>
    </p:spTree>
    <p:extLst>
      <p:ext uri="{BB962C8B-B14F-4D97-AF65-F5344CB8AC3E}">
        <p14:creationId xmlns:p14="http://schemas.microsoft.com/office/powerpoint/2010/main" val="3730650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35F17-1AE4-D345-860B-43CD7A0AB8B4}"/>
              </a:ext>
            </a:extLst>
          </p:cNvPr>
          <p:cNvSpPr>
            <a:spLocks noGrp="1"/>
          </p:cNvSpPr>
          <p:nvPr>
            <p:ph type="title"/>
          </p:nvPr>
        </p:nvSpPr>
        <p:spPr>
          <a:xfrm>
            <a:off x="422400" y="281682"/>
            <a:ext cx="11539376" cy="511433"/>
          </a:xfrm>
        </p:spPr>
        <p:txBody>
          <a:bodyPr>
            <a:normAutofit/>
          </a:bodyPr>
          <a:lstStyle/>
          <a:p>
            <a:r>
              <a:rPr lang="en-US" sz="2400" dirty="0">
                <a:latin typeface="+mn-lt"/>
              </a:rPr>
              <a:t>Capacity Limits – Previously Announced</a:t>
            </a:r>
            <a:endParaRPr lang="en-US" sz="2400" dirty="0">
              <a:highlight>
                <a:srgbClr val="FFFF00"/>
              </a:highlight>
            </a:endParaRPr>
          </a:p>
        </p:txBody>
      </p:sp>
      <p:sp>
        <p:nvSpPr>
          <p:cNvPr id="5" name="Slide Number Placeholder 4">
            <a:extLst>
              <a:ext uri="{FF2B5EF4-FFF2-40B4-BE49-F238E27FC236}">
                <a16:creationId xmlns:a16="http://schemas.microsoft.com/office/drawing/2014/main" id="{AE09C095-0ECB-A248-9A18-5B66DEED43A7}"/>
              </a:ext>
            </a:extLst>
          </p:cNvPr>
          <p:cNvSpPr>
            <a:spLocks noGrp="1"/>
          </p:cNvSpPr>
          <p:nvPr>
            <p:ph type="sldNum" sz="quarter" idx="12"/>
          </p:nvPr>
        </p:nvSpPr>
        <p:spPr>
          <a:xfrm>
            <a:off x="166582" y="6341619"/>
            <a:ext cx="511637"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AA33A2-411E-8443-83D0-3263C24E97A5}" type="slidenum">
              <a:rPr kumimoji="0" lang="en-US" sz="12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graphicFrame>
        <p:nvGraphicFramePr>
          <p:cNvPr id="7" name="Table 7">
            <a:extLst>
              <a:ext uri="{FF2B5EF4-FFF2-40B4-BE49-F238E27FC236}">
                <a16:creationId xmlns:a16="http://schemas.microsoft.com/office/drawing/2014/main" id="{AF1DA6DC-1730-4117-8778-211B063BE0B5}"/>
              </a:ext>
            </a:extLst>
          </p:cNvPr>
          <p:cNvGraphicFramePr>
            <a:graphicFrameLocks noGrp="1"/>
          </p:cNvGraphicFramePr>
          <p:nvPr>
            <p:extLst>
              <p:ext uri="{D42A27DB-BD31-4B8C-83A1-F6EECF244321}">
                <p14:modId xmlns:p14="http://schemas.microsoft.com/office/powerpoint/2010/main" val="3120574686"/>
              </p:ext>
            </p:extLst>
          </p:nvPr>
        </p:nvGraphicFramePr>
        <p:xfrm>
          <a:off x="443517" y="945603"/>
          <a:ext cx="11160000" cy="4583430"/>
        </p:xfrm>
        <a:graphic>
          <a:graphicData uri="http://schemas.openxmlformats.org/drawingml/2006/table">
            <a:tbl>
              <a:tblPr firstRow="1" bandRow="1">
                <a:tableStyleId>{5C22544A-7EE6-4342-B048-85BDC9FD1C3A}</a:tableStyleId>
              </a:tblPr>
              <a:tblGrid>
                <a:gridCol w="7417115">
                  <a:extLst>
                    <a:ext uri="{9D8B030D-6E8A-4147-A177-3AD203B41FA5}">
                      <a16:colId xmlns:a16="http://schemas.microsoft.com/office/drawing/2014/main" val="3769677813"/>
                    </a:ext>
                  </a:extLst>
                </a:gridCol>
                <a:gridCol w="3742885">
                  <a:extLst>
                    <a:ext uri="{9D8B030D-6E8A-4147-A177-3AD203B41FA5}">
                      <a16:colId xmlns:a16="http://schemas.microsoft.com/office/drawing/2014/main" val="2347600016"/>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kern="1200" dirty="0">
                          <a:solidFill>
                            <a:schemeClr val="bg1"/>
                          </a:solidFill>
                          <a:effectLst/>
                          <a:latin typeface="+mn-lt"/>
                          <a:ea typeface="+mn-ea"/>
                          <a:cs typeface="+mn-cs"/>
                        </a:rPr>
                        <a:t>Effective December 18, 2021</a:t>
                      </a:r>
                      <a:endParaRPr lang="en-CA" sz="2000" b="1" kern="1200" dirty="0">
                        <a:solidFill>
                          <a:schemeClr val="bg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CA"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2642103325"/>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2000" b="1" kern="1200" dirty="0">
                          <a:solidFill>
                            <a:schemeClr val="bg1"/>
                          </a:solidFill>
                          <a:effectLst/>
                          <a:latin typeface="+mn-lt"/>
                          <a:ea typeface="+mn-ea"/>
                          <a:cs typeface="+mn-cs"/>
                        </a:rPr>
                        <a:t>Settings: The indoor areas of the following businesses or facilities with a maximum occupant load or usual seating capacity of 1,000 or more people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tc>
                  <a:txBody>
                    <a:bodyPr/>
                    <a:lstStyle/>
                    <a:p>
                      <a:pPr algn="ctr"/>
                      <a:r>
                        <a:rPr lang="en-US" sz="2000" b="1" kern="1200" dirty="0">
                          <a:solidFill>
                            <a:schemeClr val="bg1"/>
                          </a:solidFill>
                          <a:effectLst/>
                          <a:latin typeface="+mn-lt"/>
                          <a:ea typeface="+mn-ea"/>
                          <a:cs typeface="+mn-cs"/>
                        </a:rPr>
                        <a:t>Requirements</a:t>
                      </a:r>
                      <a:endParaRPr lang="en-CA" sz="2000" b="1" kern="1200" dirty="0">
                        <a:solidFill>
                          <a:schemeClr val="bg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extLst>
                  <a:ext uri="{0D108BD9-81ED-4DB2-BD59-A6C34878D82A}">
                    <a16:rowId xmlns:a16="http://schemas.microsoft.com/office/drawing/2014/main" val="2655399356"/>
                  </a:ext>
                </a:extLst>
              </a:tr>
              <a:tr h="1084656">
                <a:tc>
                  <a:txBody>
                    <a:bodyPr/>
                    <a:lstStyle/>
                    <a:p>
                      <a:pPr marL="285750" indent="-285750">
                        <a:buFont typeface="Arial" panose="020B0604020202020204" pitchFamily="34" charset="0"/>
                        <a:buChar char="•"/>
                      </a:pPr>
                      <a:r>
                        <a:rPr lang="en-GB" sz="1700" kern="1200" dirty="0">
                          <a:solidFill>
                            <a:schemeClr val="dk1"/>
                          </a:solidFill>
                          <a:effectLst/>
                          <a:latin typeface="+mn-lt"/>
                          <a:ea typeface="+mn-ea"/>
                          <a:cs typeface="+mn-cs"/>
                        </a:rPr>
                        <a:t>Meeting and event spaces, including conference centres or convention centres (with limited exceptions)</a:t>
                      </a:r>
                      <a:endParaRPr lang="en-CA" sz="1700" kern="1200" dirty="0">
                        <a:solidFill>
                          <a:schemeClr val="dk1"/>
                        </a:solidFill>
                        <a:effectLst/>
                        <a:latin typeface="+mn-lt"/>
                        <a:ea typeface="+mn-ea"/>
                        <a:cs typeface="+mn-cs"/>
                      </a:endParaRPr>
                    </a:p>
                    <a:p>
                      <a:pPr marL="285750" indent="-285750">
                        <a:buFont typeface="Arial" panose="020B0604020202020204" pitchFamily="34" charset="0"/>
                        <a:buChar char="•"/>
                      </a:pPr>
                      <a:r>
                        <a:rPr lang="en-GB" sz="1700" kern="1200" dirty="0">
                          <a:solidFill>
                            <a:schemeClr val="dk1"/>
                          </a:solidFill>
                          <a:effectLst/>
                          <a:latin typeface="+mn-lt"/>
                          <a:ea typeface="+mn-ea"/>
                          <a:cs typeface="+mn-cs"/>
                        </a:rPr>
                        <a:t>Facilities used for sports and recreational fitness activities (with limited exceptions)</a:t>
                      </a:r>
                      <a:endParaRPr lang="en-CA" sz="1700" kern="1200" dirty="0">
                        <a:solidFill>
                          <a:schemeClr val="dk1"/>
                        </a:solidFill>
                        <a:effectLst/>
                        <a:latin typeface="+mn-lt"/>
                        <a:ea typeface="+mn-ea"/>
                        <a:cs typeface="+mn-cs"/>
                      </a:endParaRPr>
                    </a:p>
                    <a:p>
                      <a:pPr marL="285750" indent="-285750">
                        <a:buFont typeface="Arial" panose="020B0604020202020204" pitchFamily="34" charset="0"/>
                        <a:buChar char="•"/>
                      </a:pPr>
                      <a:r>
                        <a:rPr lang="en-GB" sz="1700" kern="1200" dirty="0">
                          <a:solidFill>
                            <a:schemeClr val="dk1"/>
                          </a:solidFill>
                          <a:effectLst/>
                          <a:latin typeface="+mn-lt"/>
                          <a:ea typeface="+mn-ea"/>
                          <a:cs typeface="+mn-cs"/>
                        </a:rPr>
                        <a:t>Concert venues, theatres, and cinemas</a:t>
                      </a:r>
                      <a:endParaRPr lang="en-CA" sz="1700" kern="1200" dirty="0">
                        <a:solidFill>
                          <a:schemeClr val="dk1"/>
                        </a:solidFill>
                        <a:effectLst/>
                        <a:latin typeface="+mn-lt"/>
                        <a:ea typeface="+mn-ea"/>
                        <a:cs typeface="+mn-cs"/>
                      </a:endParaRPr>
                    </a:p>
                    <a:p>
                      <a:pPr marL="285750" indent="-285750">
                        <a:buFont typeface="Arial" panose="020B0604020202020204" pitchFamily="34" charset="0"/>
                        <a:buChar char="•"/>
                      </a:pPr>
                      <a:r>
                        <a:rPr lang="en-GB" sz="1700" kern="1200" dirty="0">
                          <a:solidFill>
                            <a:schemeClr val="dk1"/>
                          </a:solidFill>
                          <a:effectLst/>
                          <a:latin typeface="+mn-lt"/>
                          <a:ea typeface="+mn-ea"/>
                          <a:cs typeface="+mn-cs"/>
                        </a:rPr>
                        <a:t>Places where commercial film and television production takes place, where there is a studio audience</a:t>
                      </a:r>
                      <a:endParaRPr lang="en-CA" sz="1700" kern="1200" dirty="0">
                        <a:solidFill>
                          <a:schemeClr val="dk1"/>
                        </a:solidFill>
                        <a:effectLst/>
                        <a:latin typeface="+mn-lt"/>
                        <a:ea typeface="+mn-ea"/>
                        <a:cs typeface="+mn-cs"/>
                      </a:endParaRPr>
                    </a:p>
                    <a:p>
                      <a:pPr marL="285750" indent="-285750">
                        <a:buFont typeface="Arial" panose="020B0604020202020204" pitchFamily="34" charset="0"/>
                        <a:buChar char="•"/>
                      </a:pPr>
                      <a:r>
                        <a:rPr lang="en-GB" sz="1700" kern="1200" dirty="0">
                          <a:solidFill>
                            <a:schemeClr val="dk1"/>
                          </a:solidFill>
                          <a:effectLst/>
                          <a:latin typeface="+mn-lt"/>
                          <a:ea typeface="+mn-ea"/>
                          <a:cs typeface="+mn-cs"/>
                        </a:rPr>
                        <a:t>Casinos, bingo halls and other gaming establishments</a:t>
                      </a:r>
                      <a:endParaRPr lang="en-CA" sz="1700" kern="1200" dirty="0">
                        <a:solidFill>
                          <a:schemeClr val="dk1"/>
                        </a:solidFill>
                        <a:effectLst/>
                        <a:latin typeface="+mn-lt"/>
                        <a:ea typeface="+mn-ea"/>
                        <a:cs typeface="+mn-cs"/>
                      </a:endParaRPr>
                    </a:p>
                    <a:p>
                      <a:pPr marL="285750" indent="-285750">
                        <a:buFont typeface="Arial" panose="020B0604020202020204" pitchFamily="34" charset="0"/>
                        <a:buChar char="•"/>
                      </a:pPr>
                      <a:r>
                        <a:rPr lang="en-GB" sz="1700" kern="1200" dirty="0">
                          <a:solidFill>
                            <a:schemeClr val="dk1"/>
                          </a:solidFill>
                          <a:effectLst/>
                          <a:latin typeface="+mn-lt"/>
                          <a:ea typeface="+mn-ea"/>
                          <a:cs typeface="+mn-cs"/>
                        </a:rPr>
                        <a:t>Horse racing tracks, car racing tracks and other similar venues</a:t>
                      </a:r>
                      <a:endParaRPr lang="en-CA" sz="1700" kern="1200" dirty="0">
                        <a:solidFill>
                          <a:schemeClr val="dk1"/>
                        </a:solidFill>
                        <a:effectLst/>
                        <a:latin typeface="+mn-lt"/>
                        <a:ea typeface="+mn-ea"/>
                        <a:cs typeface="+mn-cs"/>
                      </a:endParaRPr>
                    </a:p>
                    <a:p>
                      <a:pPr marL="285750" indent="-285750">
                        <a:buFont typeface="Arial" panose="020B0604020202020204" pitchFamily="34" charset="0"/>
                        <a:buChar char="•"/>
                      </a:pPr>
                      <a:r>
                        <a:rPr lang="en-GB" sz="1700" kern="1200" dirty="0">
                          <a:solidFill>
                            <a:schemeClr val="dk1"/>
                          </a:solidFill>
                          <a:effectLst/>
                          <a:latin typeface="+mn-lt"/>
                          <a:ea typeface="+mn-ea"/>
                          <a:cs typeface="+mn-cs"/>
                        </a:rPr>
                        <a:t>Museums, galleries, aquariums, zoos, science centres, landmarks, historic sites, botanical gardens and similar attraction</a:t>
                      </a:r>
                      <a:endParaRPr lang="en-CA" sz="1700" kern="1200" dirty="0">
                        <a:solidFill>
                          <a:schemeClr val="dk1"/>
                        </a:solidFill>
                        <a:effectLst/>
                        <a:latin typeface="+mn-lt"/>
                        <a:ea typeface="+mn-ea"/>
                        <a:cs typeface="+mn-cs"/>
                      </a:endParaRPr>
                    </a:p>
                    <a:p>
                      <a:pPr marL="285750" indent="-285750">
                        <a:buFont typeface="Arial" panose="020B0604020202020204" pitchFamily="34" charset="0"/>
                        <a:buChar char="•"/>
                      </a:pPr>
                      <a:r>
                        <a:rPr lang="en-GB" sz="1700" kern="1200" dirty="0">
                          <a:solidFill>
                            <a:schemeClr val="dk1"/>
                          </a:solidFill>
                          <a:effectLst/>
                          <a:latin typeface="+mn-lt"/>
                          <a:ea typeface="+mn-ea"/>
                          <a:cs typeface="+mn-cs"/>
                        </a:rPr>
                        <a:t>Fairs, rural exhibitions, festivals and similar events</a:t>
                      </a:r>
                      <a:endParaRPr lang="en-CA" sz="1700" kern="1200" dirty="0">
                        <a:solidFill>
                          <a:schemeClr val="dk1"/>
                        </a:solidFill>
                        <a:effectLst/>
                        <a:latin typeface="+mn-lt"/>
                        <a:ea typeface="+mn-ea"/>
                        <a:cs typeface="+mn-cs"/>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CA" sz="1700" b="1"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CA" sz="1700" b="1"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700" b="1" kern="1200" dirty="0">
                          <a:solidFill>
                            <a:schemeClr val="tx1"/>
                          </a:solidFill>
                          <a:effectLst/>
                          <a:latin typeface="+mn-lt"/>
                          <a:ea typeface="+mn-ea"/>
                          <a:cs typeface="+mn-cs"/>
                        </a:rPr>
                        <a:t>The maximum number of patrons permitted to be in the indoor areas at any one time is 50 percent capacity.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CA" sz="1000" b="1"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700" b="1" kern="1200" dirty="0">
                          <a:solidFill>
                            <a:schemeClr val="tx1"/>
                          </a:solidFill>
                          <a:effectLst/>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CA" sz="1000" b="1"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CA" sz="1700" b="1"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700" b="1" kern="1200" dirty="0">
                          <a:solidFill>
                            <a:schemeClr val="tx1"/>
                          </a:solidFill>
                          <a:effectLst/>
                          <a:latin typeface="+mn-lt"/>
                          <a:ea typeface="+mn-ea"/>
                          <a:cs typeface="+mn-cs"/>
                        </a:rPr>
                        <a:t>Maximum capacity must be posted. </a:t>
                      </a: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5243004"/>
                  </a:ext>
                </a:extLst>
              </a:tr>
            </a:tbl>
          </a:graphicData>
        </a:graphic>
      </p:graphicFrame>
    </p:spTree>
    <p:extLst>
      <p:ext uri="{BB962C8B-B14F-4D97-AF65-F5344CB8AC3E}">
        <p14:creationId xmlns:p14="http://schemas.microsoft.com/office/powerpoint/2010/main" val="4128017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35F17-1AE4-D345-860B-43CD7A0AB8B4}"/>
              </a:ext>
            </a:extLst>
          </p:cNvPr>
          <p:cNvSpPr>
            <a:spLocks noGrp="1"/>
          </p:cNvSpPr>
          <p:nvPr>
            <p:ph type="title"/>
          </p:nvPr>
        </p:nvSpPr>
        <p:spPr>
          <a:xfrm>
            <a:off x="443517" y="98802"/>
            <a:ext cx="11539376" cy="511433"/>
          </a:xfrm>
        </p:spPr>
        <p:txBody>
          <a:bodyPr>
            <a:normAutofit/>
          </a:bodyPr>
          <a:lstStyle/>
          <a:p>
            <a:r>
              <a:rPr lang="en-US" sz="2400" dirty="0">
                <a:latin typeface="+mn-lt"/>
              </a:rPr>
              <a:t>Capacity Limits – Announced December 17, 2021</a:t>
            </a:r>
            <a:endParaRPr lang="en-US" sz="2400" dirty="0">
              <a:highlight>
                <a:srgbClr val="FFFF00"/>
              </a:highlight>
            </a:endParaRPr>
          </a:p>
        </p:txBody>
      </p:sp>
      <p:sp>
        <p:nvSpPr>
          <p:cNvPr id="5" name="Slide Number Placeholder 4">
            <a:extLst>
              <a:ext uri="{FF2B5EF4-FFF2-40B4-BE49-F238E27FC236}">
                <a16:creationId xmlns:a16="http://schemas.microsoft.com/office/drawing/2014/main" id="{AE09C095-0ECB-A248-9A18-5B66DEED43A7}"/>
              </a:ext>
            </a:extLst>
          </p:cNvPr>
          <p:cNvSpPr>
            <a:spLocks noGrp="1"/>
          </p:cNvSpPr>
          <p:nvPr>
            <p:ph type="sldNum" sz="quarter" idx="12"/>
          </p:nvPr>
        </p:nvSpPr>
        <p:spPr>
          <a:xfrm>
            <a:off x="166582" y="6341619"/>
            <a:ext cx="511637"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AA33A2-411E-8443-83D0-3263C24E97A5}" type="slidenum">
              <a:rPr kumimoji="0" lang="en-US" sz="12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graphicFrame>
        <p:nvGraphicFramePr>
          <p:cNvPr id="7" name="Table 7">
            <a:extLst>
              <a:ext uri="{FF2B5EF4-FFF2-40B4-BE49-F238E27FC236}">
                <a16:creationId xmlns:a16="http://schemas.microsoft.com/office/drawing/2014/main" id="{AF1DA6DC-1730-4117-8778-211B063BE0B5}"/>
              </a:ext>
            </a:extLst>
          </p:cNvPr>
          <p:cNvGraphicFramePr>
            <a:graphicFrameLocks noGrp="1"/>
          </p:cNvGraphicFramePr>
          <p:nvPr>
            <p:extLst>
              <p:ext uri="{D42A27DB-BD31-4B8C-83A1-F6EECF244321}">
                <p14:modId xmlns:p14="http://schemas.microsoft.com/office/powerpoint/2010/main" val="1730275236"/>
              </p:ext>
            </p:extLst>
          </p:nvPr>
        </p:nvGraphicFramePr>
        <p:xfrm>
          <a:off x="443517" y="591253"/>
          <a:ext cx="11160001" cy="5514906"/>
        </p:xfrm>
        <a:graphic>
          <a:graphicData uri="http://schemas.openxmlformats.org/drawingml/2006/table">
            <a:tbl>
              <a:tblPr firstRow="1" bandRow="1">
                <a:tableStyleId>{5C22544A-7EE6-4342-B048-85BDC9FD1C3A}</a:tableStyleId>
              </a:tblPr>
              <a:tblGrid>
                <a:gridCol w="3952020">
                  <a:extLst>
                    <a:ext uri="{9D8B030D-6E8A-4147-A177-3AD203B41FA5}">
                      <a16:colId xmlns:a16="http://schemas.microsoft.com/office/drawing/2014/main" val="3769677813"/>
                    </a:ext>
                  </a:extLst>
                </a:gridCol>
                <a:gridCol w="3465096">
                  <a:extLst>
                    <a:ext uri="{9D8B030D-6E8A-4147-A177-3AD203B41FA5}">
                      <a16:colId xmlns:a16="http://schemas.microsoft.com/office/drawing/2014/main" val="3817417576"/>
                    </a:ext>
                  </a:extLst>
                </a:gridCol>
                <a:gridCol w="3742885">
                  <a:extLst>
                    <a:ext uri="{9D8B030D-6E8A-4147-A177-3AD203B41FA5}">
                      <a16:colId xmlns:a16="http://schemas.microsoft.com/office/drawing/2014/main" val="2347600016"/>
                    </a:ext>
                  </a:extLst>
                </a:gridCol>
              </a:tblGrid>
              <a:tr h="456617">
                <a:tc gridSpan="3">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kern="1200" dirty="0">
                          <a:solidFill>
                            <a:schemeClr val="bg1"/>
                          </a:solidFill>
                          <a:effectLst/>
                          <a:latin typeface="+mn-lt"/>
                          <a:ea typeface="+mn-ea"/>
                          <a:cs typeface="+mn-cs"/>
                        </a:rPr>
                        <a:t>Effective December 19, 2021</a:t>
                      </a:r>
                      <a:endParaRPr lang="en-CA" sz="2000" b="1" kern="1200" dirty="0">
                        <a:solidFill>
                          <a:schemeClr val="bg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lang="en-CA"/>
                    </a:p>
                  </a:txBody>
                  <a:tcPr/>
                </a:tc>
                <a:tc hMerge="1">
                  <a:txBody>
                    <a:bodyPr/>
                    <a:lstStyle/>
                    <a:p>
                      <a:pPr algn="ctr"/>
                      <a:endParaRPr lang="en-CA"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extLst>
                  <a:ext uri="{0D108BD9-81ED-4DB2-BD59-A6C34878D82A}">
                    <a16:rowId xmlns:a16="http://schemas.microsoft.com/office/drawing/2014/main" val="839299469"/>
                  </a:ext>
                </a:extLst>
              </a:tr>
              <a:tr h="418594">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2000" b="1" kern="1200" dirty="0">
                          <a:solidFill>
                            <a:schemeClr val="bg1"/>
                          </a:solidFill>
                          <a:effectLst/>
                          <a:latin typeface="+mn-lt"/>
                          <a:ea typeface="+mn-ea"/>
                          <a:cs typeface="+mn-cs"/>
                        </a:rPr>
                        <a:t>Settings: The indoor areas of the following businesses or facilities: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tc hMerge="1">
                  <a:txBody>
                    <a:bodyPr/>
                    <a:lstStyle/>
                    <a:p>
                      <a:endParaRPr lang="en-CA"/>
                    </a:p>
                  </a:txBody>
                  <a:tcPr/>
                </a:tc>
                <a:tc>
                  <a:txBody>
                    <a:bodyPr/>
                    <a:lstStyle/>
                    <a:p>
                      <a:pPr algn="ctr"/>
                      <a:r>
                        <a:rPr lang="en-US" sz="2000" b="1" kern="1200" dirty="0">
                          <a:solidFill>
                            <a:schemeClr val="bg1"/>
                          </a:solidFill>
                          <a:effectLst/>
                          <a:latin typeface="+mn-lt"/>
                          <a:ea typeface="+mn-ea"/>
                          <a:cs typeface="+mn-cs"/>
                        </a:rPr>
                        <a:t>Requirements</a:t>
                      </a:r>
                      <a:endParaRPr lang="en-CA" sz="2000" b="1" kern="1200" dirty="0">
                        <a:solidFill>
                          <a:schemeClr val="bg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extLst>
                  <a:ext uri="{0D108BD9-81ED-4DB2-BD59-A6C34878D82A}">
                    <a16:rowId xmlns:a16="http://schemas.microsoft.com/office/drawing/2014/main" val="2655399356"/>
                  </a:ext>
                </a:extLst>
              </a:tr>
              <a:tr h="4639695">
                <a:tc>
                  <a:txBody>
                    <a:bodyPr/>
                    <a:lstStyle/>
                    <a:p>
                      <a:pPr marL="285750" indent="-285750">
                        <a:buFont typeface="Arial" panose="020B0604020202020204" pitchFamily="34" charset="0"/>
                        <a:buChar char="•"/>
                      </a:pPr>
                      <a:r>
                        <a:rPr lang="en-GB" sz="1600" kern="1200" dirty="0">
                          <a:solidFill>
                            <a:schemeClr val="dk1"/>
                          </a:solidFill>
                          <a:effectLst/>
                          <a:latin typeface="+mn-lt"/>
                          <a:ea typeface="+mn-ea"/>
                          <a:cs typeface="+mn-cs"/>
                        </a:rPr>
                        <a:t>Meeting and event spaces, including conference centres or convention centres (with limited exceptions)</a:t>
                      </a:r>
                      <a:endParaRPr lang="en-CA" sz="1600" kern="1200" dirty="0">
                        <a:solidFill>
                          <a:schemeClr val="dk1"/>
                        </a:solidFill>
                        <a:effectLst/>
                        <a:latin typeface="+mn-lt"/>
                        <a:ea typeface="+mn-ea"/>
                        <a:cs typeface="+mn-cs"/>
                      </a:endParaRPr>
                    </a:p>
                    <a:p>
                      <a:pPr marL="285750" indent="-285750">
                        <a:buFont typeface="Arial" panose="020B0604020202020204" pitchFamily="34" charset="0"/>
                        <a:buChar char="•"/>
                      </a:pPr>
                      <a:r>
                        <a:rPr lang="en-GB" sz="1600" kern="1200" dirty="0">
                          <a:solidFill>
                            <a:schemeClr val="dk1"/>
                          </a:solidFill>
                          <a:effectLst/>
                          <a:latin typeface="+mn-lt"/>
                          <a:ea typeface="+mn-ea"/>
                          <a:cs typeface="+mn-cs"/>
                        </a:rPr>
                        <a:t>Facilities used for sports and recreational fitness activities, including spectator and non-spectator areas (with limited exceptions)</a:t>
                      </a:r>
                      <a:endParaRPr lang="en-CA" sz="1600" kern="1200" dirty="0">
                        <a:solidFill>
                          <a:schemeClr val="dk1"/>
                        </a:solidFill>
                        <a:effectLst/>
                        <a:latin typeface="+mn-lt"/>
                        <a:ea typeface="+mn-ea"/>
                        <a:cs typeface="+mn-cs"/>
                      </a:endParaRPr>
                    </a:p>
                    <a:p>
                      <a:pPr marL="285750" indent="-285750">
                        <a:buFont typeface="Arial" panose="020B0604020202020204" pitchFamily="34" charset="0"/>
                        <a:buChar char="•"/>
                      </a:pPr>
                      <a:r>
                        <a:rPr lang="en-GB" sz="1600" kern="1200" dirty="0">
                          <a:solidFill>
                            <a:schemeClr val="dk1"/>
                          </a:solidFill>
                          <a:effectLst/>
                          <a:latin typeface="+mn-lt"/>
                          <a:ea typeface="+mn-ea"/>
                          <a:cs typeface="+mn-cs"/>
                        </a:rPr>
                        <a:t>Concert venues, theatres, and cinemas</a:t>
                      </a:r>
                      <a:endParaRPr lang="en-CA" sz="1600" kern="1200" dirty="0">
                        <a:solidFill>
                          <a:schemeClr val="dk1"/>
                        </a:solidFill>
                        <a:effectLst/>
                        <a:latin typeface="+mn-lt"/>
                        <a:ea typeface="+mn-ea"/>
                        <a:cs typeface="+mn-cs"/>
                      </a:endParaRPr>
                    </a:p>
                    <a:p>
                      <a:pPr marL="285750" indent="-285750">
                        <a:buFont typeface="Arial" panose="020B0604020202020204" pitchFamily="34" charset="0"/>
                        <a:buChar char="•"/>
                      </a:pPr>
                      <a:r>
                        <a:rPr lang="en-GB" sz="1600" kern="1200" dirty="0">
                          <a:solidFill>
                            <a:schemeClr val="dk1"/>
                          </a:solidFill>
                          <a:effectLst/>
                          <a:latin typeface="+mn-lt"/>
                          <a:ea typeface="+mn-ea"/>
                          <a:cs typeface="+mn-cs"/>
                        </a:rPr>
                        <a:t>Places where commercial film and television production takes place, where there is a studio audience</a:t>
                      </a:r>
                      <a:endParaRPr lang="en-CA" sz="1600" kern="1200" dirty="0">
                        <a:solidFill>
                          <a:schemeClr val="dk1"/>
                        </a:solidFill>
                        <a:effectLst/>
                        <a:latin typeface="+mn-lt"/>
                        <a:ea typeface="+mn-ea"/>
                        <a:cs typeface="+mn-cs"/>
                      </a:endParaRPr>
                    </a:p>
                    <a:p>
                      <a:pPr marL="285750" indent="-285750">
                        <a:buFont typeface="Arial" panose="020B0604020202020204" pitchFamily="34" charset="0"/>
                        <a:buChar char="•"/>
                      </a:pPr>
                      <a:r>
                        <a:rPr lang="en-GB" sz="1600" kern="1200" dirty="0">
                          <a:solidFill>
                            <a:schemeClr val="dk1"/>
                          </a:solidFill>
                          <a:effectLst/>
                          <a:latin typeface="+mn-lt"/>
                          <a:ea typeface="+mn-ea"/>
                          <a:cs typeface="+mn-cs"/>
                        </a:rPr>
                        <a:t>Casinos, bingo halls and other gaming establishments</a:t>
                      </a:r>
                      <a:endParaRPr lang="en-CA" sz="1600" kern="1200" dirty="0">
                        <a:solidFill>
                          <a:schemeClr val="dk1"/>
                        </a:solidFill>
                        <a:effectLst/>
                        <a:latin typeface="+mn-lt"/>
                        <a:ea typeface="+mn-ea"/>
                        <a:cs typeface="+mn-cs"/>
                      </a:endParaRPr>
                    </a:p>
                    <a:p>
                      <a:pPr marL="285750" indent="-285750">
                        <a:buFont typeface="Arial" panose="020B0604020202020204" pitchFamily="34" charset="0"/>
                        <a:buChar char="•"/>
                      </a:pPr>
                      <a:r>
                        <a:rPr lang="en-GB" sz="1600" kern="1200" dirty="0">
                          <a:solidFill>
                            <a:schemeClr val="dk1"/>
                          </a:solidFill>
                          <a:effectLst/>
                          <a:latin typeface="+mn-lt"/>
                          <a:ea typeface="+mn-ea"/>
                          <a:cs typeface="+mn-cs"/>
                        </a:rPr>
                        <a:t>Horse racing tracks, car racing tracks and other similar venues</a:t>
                      </a:r>
                    </a:p>
                    <a:p>
                      <a:pPr marL="285750" indent="-285750">
                        <a:buFont typeface="Arial" panose="020B0604020202020204" pitchFamily="34" charset="0"/>
                        <a:buChar char="•"/>
                      </a:pPr>
                      <a:r>
                        <a:rPr lang="en-GB" sz="1600" kern="1200" dirty="0">
                          <a:solidFill>
                            <a:schemeClr val="dk1"/>
                          </a:solidFill>
                          <a:effectLst/>
                          <a:latin typeface="+mn-lt"/>
                          <a:ea typeface="+mn-ea"/>
                          <a:cs typeface="+mn-cs"/>
                        </a:rPr>
                        <a:t>Museums, galleries, aquariums, zoos, science centres, landmarks, historic sites, botanical gardens and similar attraction</a:t>
                      </a:r>
                      <a:endParaRPr lang="en-CA" sz="1600" kern="1200" dirty="0">
                        <a:solidFill>
                          <a:schemeClr val="dk1"/>
                        </a:solidFill>
                        <a:effectLst/>
                        <a:latin typeface="+mn-lt"/>
                        <a:ea typeface="+mn-ea"/>
                        <a:cs typeface="+mn-cs"/>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dk1"/>
                          </a:solidFill>
                          <a:effectLst/>
                          <a:latin typeface="+mn-lt"/>
                          <a:ea typeface="+mn-ea"/>
                          <a:cs typeface="+mn-cs"/>
                        </a:rPr>
                        <a:t>Fairs, rural exhibitions, festivals and similar events</a:t>
                      </a:r>
                      <a:endParaRPr lang="en-CA" sz="1600"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schemeClr val="tx1"/>
                          </a:solidFill>
                          <a:effectLst/>
                          <a:uLnTx/>
                          <a:uFillTx/>
                          <a:latin typeface="+mj-lt"/>
                          <a:ea typeface="+mn-ea"/>
                          <a:cs typeface="+mn-cs"/>
                        </a:rPr>
                        <a:t>Restaurants, bars and other food or drink establishments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schemeClr val="tx1"/>
                          </a:solidFill>
                          <a:effectLst/>
                          <a:uLnTx/>
                          <a:uFillTx/>
                          <a:latin typeface="+mj-lt"/>
                          <a:ea typeface="+mn-ea"/>
                          <a:cs typeface="+mn-cs"/>
                        </a:rPr>
                        <a:t>Strip clubs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schemeClr val="tx1"/>
                          </a:solidFill>
                          <a:effectLst/>
                          <a:uLnTx/>
                          <a:uFillTx/>
                          <a:latin typeface="+mj-lt"/>
                          <a:ea typeface="+mn-ea"/>
                          <a:cs typeface="+mn-cs"/>
                        </a:rPr>
                        <a:t>Personal care services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schemeClr val="tx1"/>
                          </a:solidFill>
                          <a:effectLst/>
                          <a:uLnTx/>
                          <a:uFillTx/>
                          <a:latin typeface="+mj-lt"/>
                          <a:ea typeface="+mn-ea"/>
                          <a:cs typeface="+mn-cs"/>
                        </a:rPr>
                        <a:t>Personal physical fitness trainers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schemeClr val="tx1"/>
                          </a:solidFill>
                          <a:effectLst/>
                          <a:uLnTx/>
                          <a:uFillTx/>
                          <a:latin typeface="+mj-lt"/>
                          <a:ea typeface="+mn-ea"/>
                          <a:cs typeface="+mn-cs"/>
                        </a:rPr>
                        <a:t>Retailers (including grocery stores or pharmacies)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schemeClr val="tx1"/>
                          </a:solidFill>
                          <a:effectLst/>
                          <a:uLnTx/>
                          <a:uFillTx/>
                          <a:latin typeface="+mj-lt"/>
                          <a:ea typeface="+mn-ea"/>
                          <a:cs typeface="+mn-cs"/>
                        </a:rPr>
                        <a:t>Shopping malls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schemeClr val="tx1"/>
                          </a:solidFill>
                          <a:effectLst/>
                          <a:uLnTx/>
                          <a:uFillTx/>
                          <a:latin typeface="+mj-lt"/>
                          <a:ea typeface="+mn-ea"/>
                          <a:cs typeface="+mn-cs"/>
                        </a:rPr>
                        <a:t>Indoor recreational amenities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schemeClr val="tx1"/>
                          </a:solidFill>
                          <a:effectLst/>
                          <a:uLnTx/>
                          <a:uFillTx/>
                          <a:latin typeface="+mj-lt"/>
                          <a:ea typeface="+mn-ea"/>
                          <a:cs typeface="+mn-cs"/>
                        </a:rPr>
                        <a:t>Indoor clubhouses at outdoor recreational amenities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schemeClr val="tx1"/>
                          </a:solidFill>
                          <a:effectLst/>
                          <a:uLnTx/>
                          <a:uFillTx/>
                          <a:latin typeface="+mj-lt"/>
                          <a:ea typeface="+mn-ea"/>
                          <a:cs typeface="+mn-cs"/>
                        </a:rPr>
                        <a:t>Tour and guide services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schemeClr val="tx1"/>
                          </a:solidFill>
                          <a:effectLst/>
                          <a:uLnTx/>
                          <a:uFillTx/>
                          <a:latin typeface="+mj-lt"/>
                          <a:ea typeface="+mn-ea"/>
                          <a:cs typeface="+mn-cs"/>
                        </a:rPr>
                        <a:t>Photography studios and services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schemeClr val="tx1"/>
                          </a:solidFill>
                          <a:effectLst/>
                          <a:uLnTx/>
                          <a:uFillTx/>
                          <a:latin typeface="+mj-lt"/>
                          <a:ea typeface="+mn-ea"/>
                          <a:cs typeface="+mn-cs"/>
                        </a:rPr>
                        <a:t>Marinas, boating clubs</a:t>
                      </a: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700" b="1" kern="1200" dirty="0">
                          <a:solidFill>
                            <a:schemeClr val="tx1"/>
                          </a:solidFill>
                          <a:effectLst/>
                          <a:latin typeface="+mn-lt"/>
                          <a:ea typeface="+mn-ea"/>
                          <a:cs typeface="+mn-cs"/>
                        </a:rPr>
                        <a:t>The maximum number of patrons permitted to be in the indoor areas at any one time is 50 percent capacity.  This applies to the whole business or facility not to individual rooms or areas.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CA" sz="1700" b="1"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700" b="0" i="1" kern="1200" dirty="0">
                          <a:solidFill>
                            <a:schemeClr val="tx1"/>
                          </a:solidFill>
                          <a:effectLst/>
                          <a:latin typeface="+mn-lt"/>
                          <a:ea typeface="+mn-ea"/>
                          <a:cs typeface="+mn-cs"/>
                        </a:rPr>
                        <a:t>Any requirement to operate at 50 per cent capacity does not apply in any indoor  portion of the business or place that is being used for a wedding, a funeral or a religious service, rite or ceremony. This exemption does not apply to associated social gatherings or receptions.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CA" sz="1000" b="1"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700" b="1" kern="1200" dirty="0">
                          <a:solidFill>
                            <a:schemeClr val="tx1"/>
                          </a:solidFill>
                          <a:effectLst/>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CA" sz="1700" b="1"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700" b="1" kern="1200" dirty="0">
                          <a:solidFill>
                            <a:schemeClr val="tx1"/>
                          </a:solidFill>
                          <a:effectLst/>
                          <a:latin typeface="+mn-lt"/>
                          <a:ea typeface="+mn-ea"/>
                          <a:cs typeface="+mn-cs"/>
                        </a:rPr>
                        <a:t>Maximum capacity must be posted.^ </a:t>
                      </a:r>
                      <a:endParaRPr lang="en-CA" sz="1700" b="1" i="0" kern="1200" dirty="0">
                        <a:solidFill>
                          <a:schemeClr val="tx1"/>
                        </a:solidFill>
                        <a:effectLst/>
                        <a:latin typeface="+mn-lt"/>
                        <a:ea typeface="+mn-ea"/>
                        <a:cs typeface="+mn-cs"/>
                      </a:endParaRPr>
                    </a:p>
                  </a:txBody>
                  <a:tcPr marL="68580" marR="6858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5243004"/>
                  </a:ext>
                </a:extLst>
              </a:tr>
            </a:tbl>
          </a:graphicData>
        </a:graphic>
      </p:graphicFrame>
      <p:sp>
        <p:nvSpPr>
          <p:cNvPr id="3" name="TextBox 2">
            <a:extLst>
              <a:ext uri="{FF2B5EF4-FFF2-40B4-BE49-F238E27FC236}">
                <a16:creationId xmlns:a16="http://schemas.microsoft.com/office/drawing/2014/main" id="{B4859D7E-652F-412B-92DF-EBEC23336505}"/>
              </a:ext>
            </a:extLst>
          </p:cNvPr>
          <p:cNvSpPr txBox="1"/>
          <p:nvPr/>
        </p:nvSpPr>
        <p:spPr>
          <a:xfrm>
            <a:off x="443517" y="6323981"/>
            <a:ext cx="9335211" cy="307777"/>
          </a:xfrm>
          <a:prstGeom prst="rect">
            <a:avLst/>
          </a:prstGeom>
          <a:noFill/>
        </p:spPr>
        <p:txBody>
          <a:bodyPr wrap="square" rtlCol="0">
            <a:spAutoFit/>
          </a:bodyPr>
          <a:lstStyle/>
          <a:p>
            <a:r>
              <a:rPr lang="en-US" sz="1400" dirty="0"/>
              <a:t>^Also applies to businesses that provide in-person teaching and instruction</a:t>
            </a:r>
            <a:endParaRPr lang="en-CA" sz="1400" dirty="0"/>
          </a:p>
        </p:txBody>
      </p:sp>
    </p:spTree>
    <p:extLst>
      <p:ext uri="{BB962C8B-B14F-4D97-AF65-F5344CB8AC3E}">
        <p14:creationId xmlns:p14="http://schemas.microsoft.com/office/powerpoint/2010/main" val="3099478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35F17-1AE4-D345-860B-43CD7A0AB8B4}"/>
              </a:ext>
            </a:extLst>
          </p:cNvPr>
          <p:cNvSpPr>
            <a:spLocks noGrp="1"/>
          </p:cNvSpPr>
          <p:nvPr>
            <p:ph type="title"/>
          </p:nvPr>
        </p:nvSpPr>
        <p:spPr>
          <a:xfrm>
            <a:off x="422400" y="312039"/>
            <a:ext cx="11539376" cy="511433"/>
          </a:xfrm>
        </p:spPr>
        <p:txBody>
          <a:bodyPr>
            <a:normAutofit/>
          </a:bodyPr>
          <a:lstStyle/>
          <a:p>
            <a:r>
              <a:rPr lang="en-US" sz="2400" dirty="0">
                <a:latin typeface="+mn-lt"/>
              </a:rPr>
              <a:t>Additional Protective Measures – Announced December 17, 2021</a:t>
            </a:r>
            <a:endParaRPr lang="en-US" sz="2400" dirty="0">
              <a:highlight>
                <a:srgbClr val="FFFF00"/>
              </a:highlight>
            </a:endParaRPr>
          </a:p>
        </p:txBody>
      </p:sp>
      <p:sp>
        <p:nvSpPr>
          <p:cNvPr id="5" name="Slide Number Placeholder 4">
            <a:extLst>
              <a:ext uri="{FF2B5EF4-FFF2-40B4-BE49-F238E27FC236}">
                <a16:creationId xmlns:a16="http://schemas.microsoft.com/office/drawing/2014/main" id="{AE09C095-0ECB-A248-9A18-5B66DEED43A7}"/>
              </a:ext>
            </a:extLst>
          </p:cNvPr>
          <p:cNvSpPr>
            <a:spLocks noGrp="1"/>
          </p:cNvSpPr>
          <p:nvPr>
            <p:ph type="sldNum" sz="quarter" idx="12"/>
          </p:nvPr>
        </p:nvSpPr>
        <p:spPr>
          <a:xfrm>
            <a:off x="166582" y="6341619"/>
            <a:ext cx="511637"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AA33A2-411E-8443-83D0-3263C24E97A5}" type="slidenum">
              <a:rPr kumimoji="0" lang="en-US" sz="12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graphicFrame>
        <p:nvGraphicFramePr>
          <p:cNvPr id="7" name="Table 7">
            <a:extLst>
              <a:ext uri="{FF2B5EF4-FFF2-40B4-BE49-F238E27FC236}">
                <a16:creationId xmlns:a16="http://schemas.microsoft.com/office/drawing/2014/main" id="{AF1DA6DC-1730-4117-8778-211B063BE0B5}"/>
              </a:ext>
            </a:extLst>
          </p:cNvPr>
          <p:cNvGraphicFramePr>
            <a:graphicFrameLocks noGrp="1"/>
          </p:cNvGraphicFramePr>
          <p:nvPr>
            <p:extLst>
              <p:ext uri="{D42A27DB-BD31-4B8C-83A1-F6EECF244321}">
                <p14:modId xmlns:p14="http://schemas.microsoft.com/office/powerpoint/2010/main" val="140083915"/>
              </p:ext>
            </p:extLst>
          </p:nvPr>
        </p:nvGraphicFramePr>
        <p:xfrm>
          <a:off x="515998" y="1013726"/>
          <a:ext cx="11160001" cy="2815590"/>
        </p:xfrm>
        <a:graphic>
          <a:graphicData uri="http://schemas.openxmlformats.org/drawingml/2006/table">
            <a:tbl>
              <a:tblPr firstRow="1" bandRow="1">
                <a:tableStyleId>{5C22544A-7EE6-4342-B048-85BDC9FD1C3A}</a:tableStyleId>
              </a:tblPr>
              <a:tblGrid>
                <a:gridCol w="5492588">
                  <a:extLst>
                    <a:ext uri="{9D8B030D-6E8A-4147-A177-3AD203B41FA5}">
                      <a16:colId xmlns:a16="http://schemas.microsoft.com/office/drawing/2014/main" val="3769677813"/>
                    </a:ext>
                  </a:extLst>
                </a:gridCol>
                <a:gridCol w="5667413">
                  <a:extLst>
                    <a:ext uri="{9D8B030D-6E8A-4147-A177-3AD203B41FA5}">
                      <a16:colId xmlns:a16="http://schemas.microsoft.com/office/drawing/2014/main" val="2347600016"/>
                    </a:ext>
                  </a:extLst>
                </a:gridCol>
              </a:tblGrid>
              <a:tr h="0">
                <a:tc grid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kern="1200" dirty="0">
                          <a:solidFill>
                            <a:schemeClr val="bg1"/>
                          </a:solidFill>
                          <a:effectLst/>
                          <a:latin typeface="+mn-lt"/>
                          <a:ea typeface="+mn-ea"/>
                          <a:cs typeface="+mn-cs"/>
                        </a:rPr>
                        <a:t>Effective December 19, 2021</a:t>
                      </a:r>
                      <a:endParaRPr lang="en-CA" sz="2000" b="1" kern="1200" dirty="0">
                        <a:solidFill>
                          <a:schemeClr val="bg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pPr algn="ctr"/>
                      <a:endParaRPr lang="en-CA"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extLst>
                  <a:ext uri="{0D108BD9-81ED-4DB2-BD59-A6C34878D82A}">
                    <a16:rowId xmlns:a16="http://schemas.microsoft.com/office/drawing/2014/main" val="839299469"/>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2000" b="1" kern="1200" dirty="0">
                          <a:solidFill>
                            <a:schemeClr val="bg1"/>
                          </a:solidFill>
                          <a:effectLst/>
                          <a:latin typeface="+mn-lt"/>
                          <a:ea typeface="+mn-ea"/>
                          <a:cs typeface="+mn-cs"/>
                        </a:rPr>
                        <a:t>Settings: The indoor areas of the following businesses or facilities: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tc>
                  <a:txBody>
                    <a:bodyPr/>
                    <a:lstStyle/>
                    <a:p>
                      <a:pPr algn="ctr"/>
                      <a:r>
                        <a:rPr lang="en-US" sz="2000" b="1" kern="1200" dirty="0">
                          <a:solidFill>
                            <a:schemeClr val="bg1"/>
                          </a:solidFill>
                          <a:effectLst/>
                          <a:latin typeface="+mn-lt"/>
                          <a:ea typeface="+mn-ea"/>
                          <a:cs typeface="+mn-cs"/>
                        </a:rPr>
                        <a:t>Requirement</a:t>
                      </a:r>
                      <a:endParaRPr lang="en-CA" sz="2000" b="1" kern="1200" dirty="0">
                        <a:solidFill>
                          <a:schemeClr val="bg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extLst>
                  <a:ext uri="{0D108BD9-81ED-4DB2-BD59-A6C34878D82A}">
                    <a16:rowId xmlns:a16="http://schemas.microsoft.com/office/drawing/2014/main" val="2655399356"/>
                  </a:ext>
                </a:extLst>
              </a:tr>
              <a:tr h="1084656">
                <a:tc>
                  <a:txBody>
                    <a:bodyPr/>
                    <a:lstStyle/>
                    <a:p>
                      <a:pPr marL="285750" lvl="0" indent="-285750">
                        <a:buFont typeface="Arial" panose="020B0604020202020204" pitchFamily="34" charset="0"/>
                        <a:buChar char="•"/>
                      </a:pPr>
                      <a:r>
                        <a:rPr lang="en-CA" sz="1800" kern="1200" dirty="0">
                          <a:solidFill>
                            <a:schemeClr val="dk1"/>
                          </a:solidFill>
                          <a:effectLst/>
                          <a:latin typeface="+mn-lt"/>
                          <a:ea typeface="+mn-ea"/>
                          <a:cs typeface="+mn-cs"/>
                        </a:rPr>
                        <a:t>Spectator areas of facilities used for sports and recreational fitness activities;</a:t>
                      </a:r>
                    </a:p>
                    <a:p>
                      <a:pPr marL="285750" lvl="0" indent="-285750">
                        <a:buFont typeface="Arial" panose="020B0604020202020204" pitchFamily="34" charset="0"/>
                        <a:buChar char="•"/>
                      </a:pPr>
                      <a:r>
                        <a:rPr lang="en-CA" sz="1800" kern="1200" dirty="0">
                          <a:solidFill>
                            <a:schemeClr val="dk1"/>
                          </a:solidFill>
                          <a:effectLst/>
                          <a:latin typeface="+mn-lt"/>
                          <a:ea typeface="+mn-ea"/>
                          <a:cs typeface="+mn-cs"/>
                        </a:rPr>
                        <a:t>Concert venues, theatres and cinemas;</a:t>
                      </a:r>
                    </a:p>
                    <a:p>
                      <a:pPr marL="285750" lvl="0" indent="-285750">
                        <a:buFont typeface="Arial" panose="020B0604020202020204" pitchFamily="34" charset="0"/>
                        <a:buChar char="•"/>
                      </a:pPr>
                      <a:r>
                        <a:rPr lang="en-CA" sz="1800" kern="1200" dirty="0">
                          <a:solidFill>
                            <a:schemeClr val="dk1"/>
                          </a:solidFill>
                          <a:effectLst/>
                          <a:latin typeface="+mn-lt"/>
                          <a:ea typeface="+mn-ea"/>
                          <a:cs typeface="+mn-cs"/>
                        </a:rPr>
                        <a:t>Casinos, bingo halls and other gaming establishments;</a:t>
                      </a:r>
                    </a:p>
                    <a:p>
                      <a:pPr marL="285750" lvl="0" indent="-285750">
                        <a:buFont typeface="Arial" panose="020B0604020202020204" pitchFamily="34" charset="0"/>
                        <a:buChar char="•"/>
                      </a:pPr>
                      <a:r>
                        <a:rPr lang="en-CA" sz="1800" kern="1200" dirty="0">
                          <a:solidFill>
                            <a:schemeClr val="dk1"/>
                          </a:solidFill>
                          <a:effectLst/>
                          <a:latin typeface="+mn-lt"/>
                          <a:ea typeface="+mn-ea"/>
                          <a:cs typeface="+mn-cs"/>
                        </a:rPr>
                        <a:t>Horse racing tracks, car racing tracks and other similar venues. </a:t>
                      </a: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700" b="1" kern="1200" dirty="0">
                          <a:solidFill>
                            <a:schemeClr val="tx1"/>
                          </a:solidFill>
                          <a:effectLst/>
                          <a:latin typeface="+mn-lt"/>
                          <a:ea typeface="+mn-ea"/>
                          <a:cs typeface="+mn-cs"/>
                        </a:rPr>
                        <a:t>Food and drink must not be sold or served to spectators in an indoor area of the facility.</a:t>
                      </a:r>
                    </a:p>
                  </a:txBody>
                  <a:tcPr marL="68580" marR="6858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5243004"/>
                  </a:ext>
                </a:extLst>
              </a:tr>
            </a:tbl>
          </a:graphicData>
        </a:graphic>
      </p:graphicFrame>
      <p:graphicFrame>
        <p:nvGraphicFramePr>
          <p:cNvPr id="6" name="Table 7">
            <a:extLst>
              <a:ext uri="{FF2B5EF4-FFF2-40B4-BE49-F238E27FC236}">
                <a16:creationId xmlns:a16="http://schemas.microsoft.com/office/drawing/2014/main" id="{1D130296-8B7E-46F1-A5F4-C88F59E92F6B}"/>
              </a:ext>
            </a:extLst>
          </p:cNvPr>
          <p:cNvGraphicFramePr>
            <a:graphicFrameLocks noGrp="1"/>
          </p:cNvGraphicFramePr>
          <p:nvPr>
            <p:extLst>
              <p:ext uri="{D42A27DB-BD31-4B8C-83A1-F6EECF244321}">
                <p14:modId xmlns:p14="http://schemas.microsoft.com/office/powerpoint/2010/main" val="4257183389"/>
              </p:ext>
            </p:extLst>
          </p:nvPr>
        </p:nvGraphicFramePr>
        <p:xfrm>
          <a:off x="515998" y="4199028"/>
          <a:ext cx="11160001" cy="1762084"/>
        </p:xfrm>
        <a:graphic>
          <a:graphicData uri="http://schemas.openxmlformats.org/drawingml/2006/table">
            <a:tbl>
              <a:tblPr firstRow="1" bandRow="1">
                <a:tableStyleId>{5C22544A-7EE6-4342-B048-85BDC9FD1C3A}</a:tableStyleId>
              </a:tblPr>
              <a:tblGrid>
                <a:gridCol w="5492588">
                  <a:extLst>
                    <a:ext uri="{9D8B030D-6E8A-4147-A177-3AD203B41FA5}">
                      <a16:colId xmlns:a16="http://schemas.microsoft.com/office/drawing/2014/main" val="3769677813"/>
                    </a:ext>
                  </a:extLst>
                </a:gridCol>
                <a:gridCol w="5667413">
                  <a:extLst>
                    <a:ext uri="{9D8B030D-6E8A-4147-A177-3AD203B41FA5}">
                      <a16:colId xmlns:a16="http://schemas.microsoft.com/office/drawing/2014/main" val="2347600016"/>
                    </a:ext>
                  </a:extLst>
                </a:gridCol>
              </a:tblGrid>
              <a:tr h="301283">
                <a:tc grid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kern="1200" dirty="0">
                          <a:solidFill>
                            <a:schemeClr val="bg1"/>
                          </a:solidFill>
                          <a:effectLst/>
                          <a:latin typeface="+mn-lt"/>
                          <a:ea typeface="+mn-ea"/>
                          <a:cs typeface="+mn-cs"/>
                        </a:rPr>
                        <a:t>Effective December 19, 2021</a:t>
                      </a:r>
                      <a:endParaRPr lang="en-CA" sz="2000" b="1" kern="1200" dirty="0">
                        <a:solidFill>
                          <a:schemeClr val="bg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pPr algn="ctr"/>
                      <a:endParaRPr lang="en-CA"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extLst>
                  <a:ext uri="{0D108BD9-81ED-4DB2-BD59-A6C34878D82A}">
                    <a16:rowId xmlns:a16="http://schemas.microsoft.com/office/drawing/2014/main" val="839299469"/>
                  </a:ext>
                </a:extLst>
              </a:tr>
              <a:tr h="53304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kern="1200" dirty="0">
                          <a:solidFill>
                            <a:schemeClr val="bg1"/>
                          </a:solidFill>
                          <a:effectLst/>
                          <a:latin typeface="+mn-lt"/>
                          <a:ea typeface="+mn-ea"/>
                          <a:cs typeface="+mn-cs"/>
                        </a:rPr>
                        <a:t>Settings: The indoor areas of the following businesses or facilities: </a:t>
                      </a:r>
                      <a:endParaRPr lang="en-CA" sz="2000" b="1" kern="1200" dirty="0">
                        <a:solidFill>
                          <a:schemeClr val="bg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tc>
                  <a:txBody>
                    <a:bodyPr/>
                    <a:lstStyle/>
                    <a:p>
                      <a:pPr algn="ctr"/>
                      <a:r>
                        <a:rPr lang="en-US" sz="2000" b="1" kern="1200" dirty="0">
                          <a:solidFill>
                            <a:schemeClr val="bg1"/>
                          </a:solidFill>
                          <a:effectLst/>
                          <a:latin typeface="+mn-lt"/>
                          <a:ea typeface="+mn-ea"/>
                          <a:cs typeface="+mn-cs"/>
                        </a:rPr>
                        <a:t>Requirements</a:t>
                      </a:r>
                      <a:endParaRPr lang="en-CA" sz="2000" b="1" kern="1200" dirty="0">
                        <a:solidFill>
                          <a:schemeClr val="bg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extLst>
                  <a:ext uri="{0D108BD9-81ED-4DB2-BD59-A6C34878D82A}">
                    <a16:rowId xmlns:a16="http://schemas.microsoft.com/office/drawing/2014/main" val="2655399356"/>
                  </a:ext>
                </a:extLst>
              </a:tr>
              <a:tr h="664804">
                <a:tc>
                  <a:txBody>
                    <a:bodyPr/>
                    <a:lstStyle/>
                    <a:p>
                      <a:pPr marL="285750" lvl="0" indent="-285750">
                        <a:buFont typeface="Arial" panose="020B0604020202020204" pitchFamily="34" charset="0"/>
                        <a:buChar char="•"/>
                      </a:pPr>
                      <a:r>
                        <a:rPr lang="en-CA" sz="1600" kern="1200" dirty="0">
                          <a:solidFill>
                            <a:schemeClr val="dk1"/>
                          </a:solidFill>
                          <a:effectLst/>
                          <a:latin typeface="+mn-lt"/>
                          <a:ea typeface="+mn-ea"/>
                          <a:cs typeface="+mn-cs"/>
                        </a:rPr>
                        <a:t>Concert venues, theatres and cinemas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CA" sz="1600" b="0" i="0" u="none" strike="noStrike" kern="1200" cap="none" spc="0" normalizeH="0" baseline="0" noProof="0" dirty="0">
                        <a:ln>
                          <a:noFill/>
                        </a:ln>
                        <a:solidFill>
                          <a:schemeClr val="tx1"/>
                        </a:solidFill>
                        <a:effectLst/>
                        <a:uLnTx/>
                        <a:uFillTx/>
                        <a:latin typeface="+mn-lt"/>
                        <a:ea typeface="+mn-ea"/>
                        <a:cs typeface="+mn-cs"/>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700" b="1" kern="1200" dirty="0">
                          <a:solidFill>
                            <a:schemeClr val="tx1"/>
                          </a:solidFill>
                          <a:effectLst/>
                          <a:latin typeface="+mn-lt"/>
                          <a:ea typeface="+mn-ea"/>
                          <a:cs typeface="+mn-cs"/>
                        </a:rPr>
                        <a:t>Patrons must remain seated at all times, with limited exceptions</a:t>
                      </a: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4909458"/>
                  </a:ext>
                </a:extLst>
              </a:tr>
            </a:tbl>
          </a:graphicData>
        </a:graphic>
      </p:graphicFrame>
    </p:spTree>
    <p:extLst>
      <p:ext uri="{BB962C8B-B14F-4D97-AF65-F5344CB8AC3E}">
        <p14:creationId xmlns:p14="http://schemas.microsoft.com/office/powerpoint/2010/main" val="2111394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35F17-1AE4-D345-860B-43CD7A0AB8B4}"/>
              </a:ext>
            </a:extLst>
          </p:cNvPr>
          <p:cNvSpPr>
            <a:spLocks noGrp="1"/>
          </p:cNvSpPr>
          <p:nvPr>
            <p:ph type="title"/>
          </p:nvPr>
        </p:nvSpPr>
        <p:spPr>
          <a:xfrm>
            <a:off x="443517" y="58162"/>
            <a:ext cx="11539376" cy="511433"/>
          </a:xfrm>
        </p:spPr>
        <p:txBody>
          <a:bodyPr>
            <a:normAutofit/>
          </a:bodyPr>
          <a:lstStyle/>
          <a:p>
            <a:r>
              <a:rPr lang="en-US" sz="2400" dirty="0">
                <a:latin typeface="+mn-lt"/>
              </a:rPr>
              <a:t>Additional Protective Measures – Announced December 17, 2021</a:t>
            </a:r>
            <a:endParaRPr lang="en-US" sz="2400" dirty="0">
              <a:highlight>
                <a:srgbClr val="FFFF00"/>
              </a:highlight>
            </a:endParaRPr>
          </a:p>
        </p:txBody>
      </p:sp>
      <p:sp>
        <p:nvSpPr>
          <p:cNvPr id="5" name="Slide Number Placeholder 4">
            <a:extLst>
              <a:ext uri="{FF2B5EF4-FFF2-40B4-BE49-F238E27FC236}">
                <a16:creationId xmlns:a16="http://schemas.microsoft.com/office/drawing/2014/main" id="{AE09C095-0ECB-A248-9A18-5B66DEED43A7}"/>
              </a:ext>
            </a:extLst>
          </p:cNvPr>
          <p:cNvSpPr>
            <a:spLocks noGrp="1"/>
          </p:cNvSpPr>
          <p:nvPr>
            <p:ph type="sldNum" sz="quarter" idx="12"/>
          </p:nvPr>
        </p:nvSpPr>
        <p:spPr>
          <a:xfrm>
            <a:off x="166582" y="6341619"/>
            <a:ext cx="511637"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AA33A2-411E-8443-83D0-3263C24E97A5}" type="slidenum">
              <a:rPr kumimoji="0" lang="en-US" sz="12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graphicFrame>
        <p:nvGraphicFramePr>
          <p:cNvPr id="7" name="Table 7">
            <a:extLst>
              <a:ext uri="{FF2B5EF4-FFF2-40B4-BE49-F238E27FC236}">
                <a16:creationId xmlns:a16="http://schemas.microsoft.com/office/drawing/2014/main" id="{AF1DA6DC-1730-4117-8778-211B063BE0B5}"/>
              </a:ext>
            </a:extLst>
          </p:cNvPr>
          <p:cNvGraphicFramePr>
            <a:graphicFrameLocks noGrp="1"/>
          </p:cNvGraphicFramePr>
          <p:nvPr>
            <p:extLst>
              <p:ext uri="{D42A27DB-BD31-4B8C-83A1-F6EECF244321}">
                <p14:modId xmlns:p14="http://schemas.microsoft.com/office/powerpoint/2010/main" val="3563068081"/>
              </p:ext>
            </p:extLst>
          </p:nvPr>
        </p:nvGraphicFramePr>
        <p:xfrm>
          <a:off x="515999" y="540185"/>
          <a:ext cx="11160001" cy="3501390"/>
        </p:xfrm>
        <a:graphic>
          <a:graphicData uri="http://schemas.openxmlformats.org/drawingml/2006/table">
            <a:tbl>
              <a:tblPr firstRow="1" bandRow="1">
                <a:tableStyleId>{5C22544A-7EE6-4342-B048-85BDC9FD1C3A}</a:tableStyleId>
              </a:tblPr>
              <a:tblGrid>
                <a:gridCol w="4970401">
                  <a:extLst>
                    <a:ext uri="{9D8B030D-6E8A-4147-A177-3AD203B41FA5}">
                      <a16:colId xmlns:a16="http://schemas.microsoft.com/office/drawing/2014/main" val="3769677813"/>
                    </a:ext>
                  </a:extLst>
                </a:gridCol>
                <a:gridCol w="6189600">
                  <a:extLst>
                    <a:ext uri="{9D8B030D-6E8A-4147-A177-3AD203B41FA5}">
                      <a16:colId xmlns:a16="http://schemas.microsoft.com/office/drawing/2014/main" val="2347600016"/>
                    </a:ext>
                  </a:extLst>
                </a:gridCol>
              </a:tblGrid>
              <a:tr h="0">
                <a:tc grid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kern="1200" dirty="0">
                          <a:solidFill>
                            <a:schemeClr val="bg1"/>
                          </a:solidFill>
                          <a:effectLst/>
                          <a:latin typeface="+mn-lt"/>
                          <a:ea typeface="+mn-ea"/>
                          <a:cs typeface="+mn-cs"/>
                        </a:rPr>
                        <a:t>Effective December 19, 2021</a:t>
                      </a:r>
                      <a:endParaRPr lang="en-CA" sz="2000" b="1" kern="1200" dirty="0">
                        <a:solidFill>
                          <a:schemeClr val="bg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pPr algn="ctr"/>
                      <a:endParaRPr lang="en-CA"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extLst>
                  <a:ext uri="{0D108BD9-81ED-4DB2-BD59-A6C34878D82A}">
                    <a16:rowId xmlns:a16="http://schemas.microsoft.com/office/drawing/2014/main" val="839299469"/>
                  </a:ext>
                </a:extLst>
              </a:tr>
              <a:tr h="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2000" b="1" kern="1200" dirty="0">
                          <a:solidFill>
                            <a:schemeClr val="bg1"/>
                          </a:solidFill>
                          <a:effectLst/>
                          <a:latin typeface="+mn-lt"/>
                          <a:ea typeface="+mn-ea"/>
                          <a:cs typeface="+mn-cs"/>
                        </a:rPr>
                        <a:t>Settings: The indoor areas of the following businesses or facilities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tc>
                  <a:txBody>
                    <a:bodyPr/>
                    <a:lstStyle/>
                    <a:p>
                      <a:pPr algn="ctr"/>
                      <a:r>
                        <a:rPr lang="en-US" sz="2000" b="1" kern="1200" dirty="0">
                          <a:solidFill>
                            <a:schemeClr val="bg1"/>
                          </a:solidFill>
                          <a:effectLst/>
                          <a:latin typeface="+mn-lt"/>
                          <a:ea typeface="+mn-ea"/>
                          <a:cs typeface="+mn-cs"/>
                        </a:rPr>
                        <a:t>Requirements</a:t>
                      </a:r>
                      <a:endParaRPr lang="en-CA" sz="2000" b="1" kern="1200" dirty="0">
                        <a:solidFill>
                          <a:schemeClr val="bg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extLst>
                  <a:ext uri="{0D108BD9-81ED-4DB2-BD59-A6C34878D82A}">
                    <a16:rowId xmlns:a16="http://schemas.microsoft.com/office/drawing/2014/main" val="2655399356"/>
                  </a:ext>
                </a:extLst>
              </a:tr>
              <a:tr h="1043605">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schemeClr val="tx1"/>
                          </a:solidFill>
                          <a:effectLst/>
                          <a:uLnTx/>
                          <a:uFillTx/>
                          <a:latin typeface="+mn-lt"/>
                          <a:ea typeface="+mn-ea"/>
                          <a:cs typeface="+mn-cs"/>
                        </a:rPr>
                        <a:t>Restaurants, bars and other food or drink establishments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dk1"/>
                          </a:solidFill>
                          <a:effectLst/>
                          <a:latin typeface="+mn-lt"/>
                          <a:ea typeface="+mn-ea"/>
                          <a:cs typeface="+mn-cs"/>
                        </a:rPr>
                        <a:t>Meeting and event spaces, including conference centres or convention centres (with limited exceptions)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schemeClr val="tx1"/>
                          </a:solidFill>
                          <a:effectLst/>
                          <a:uLnTx/>
                          <a:uFillTx/>
                          <a:latin typeface="+mn-lt"/>
                          <a:ea typeface="+mn-ea"/>
                          <a:cs typeface="+mn-cs"/>
                        </a:rPr>
                        <a:t>Strip clubs that serve or sell food or drink</a:t>
                      </a: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700" b="1" kern="1200" dirty="0">
                          <a:solidFill>
                            <a:schemeClr val="tx1"/>
                          </a:solidFill>
                          <a:effectLst/>
                          <a:latin typeface="+mn-lt"/>
                          <a:ea typeface="+mn-ea"/>
                          <a:cs typeface="+mn-cs"/>
                        </a:rPr>
                        <a:t>No more than ten people may be seated together at any table, with limited exceptions</a:t>
                      </a: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700" b="1" kern="1200" dirty="0">
                          <a:solidFill>
                            <a:schemeClr val="tx1"/>
                          </a:solidFill>
                          <a:effectLst/>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700" b="1" kern="1200" dirty="0">
                          <a:solidFill>
                            <a:schemeClr val="tx1"/>
                          </a:solidFill>
                          <a:effectLst/>
                          <a:latin typeface="+mn-lt"/>
                          <a:ea typeface="+mn-ea"/>
                          <a:cs typeface="+mn-cs"/>
                        </a:rPr>
                        <a:t>Patrons must remain seated at all times, with limited exceptions</a:t>
                      </a: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700" b="1" kern="1200" dirty="0">
                          <a:solidFill>
                            <a:schemeClr val="tx1"/>
                          </a:solidFill>
                          <a:effectLst/>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700" b="1" kern="1200" dirty="0">
                          <a:solidFill>
                            <a:schemeClr val="tx1"/>
                          </a:solidFill>
                          <a:effectLst/>
                          <a:latin typeface="+mn-lt"/>
                          <a:ea typeface="+mn-ea"/>
                          <a:cs typeface="+mn-cs"/>
                        </a:rPr>
                        <a:t>Prohibit dancing^ and singing by patrons</a:t>
                      </a: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700" b="1" kern="1200" dirty="0">
                          <a:solidFill>
                            <a:schemeClr val="tx1"/>
                          </a:solidFill>
                          <a:effectLst/>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700" b="1" kern="1200" dirty="0">
                          <a:solidFill>
                            <a:schemeClr val="tx1"/>
                          </a:solidFill>
                          <a:effectLst/>
                          <a:latin typeface="+mn-lt"/>
                          <a:ea typeface="+mn-ea"/>
                          <a:cs typeface="+mn-cs"/>
                        </a:rPr>
                        <a:t>Prohibit the business or facility to be open to the public after 11 p.m., except for take-out, delivery and drive through*</a:t>
                      </a: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4909458"/>
                  </a:ext>
                </a:extLst>
              </a:tr>
            </a:tbl>
          </a:graphicData>
        </a:graphic>
      </p:graphicFrame>
      <p:graphicFrame>
        <p:nvGraphicFramePr>
          <p:cNvPr id="9" name="Table 7">
            <a:extLst>
              <a:ext uri="{FF2B5EF4-FFF2-40B4-BE49-F238E27FC236}">
                <a16:creationId xmlns:a16="http://schemas.microsoft.com/office/drawing/2014/main" id="{0EE1EFCF-7510-4081-B760-B9D1BAA08ED7}"/>
              </a:ext>
            </a:extLst>
          </p:cNvPr>
          <p:cNvGraphicFramePr>
            <a:graphicFrameLocks noGrp="1"/>
          </p:cNvGraphicFramePr>
          <p:nvPr>
            <p:extLst>
              <p:ext uri="{D42A27DB-BD31-4B8C-83A1-F6EECF244321}">
                <p14:modId xmlns:p14="http://schemas.microsoft.com/office/powerpoint/2010/main" val="21254992"/>
              </p:ext>
            </p:extLst>
          </p:nvPr>
        </p:nvGraphicFramePr>
        <p:xfrm>
          <a:off x="515998" y="4159500"/>
          <a:ext cx="11160001" cy="1949746"/>
        </p:xfrm>
        <a:graphic>
          <a:graphicData uri="http://schemas.openxmlformats.org/drawingml/2006/table">
            <a:tbl>
              <a:tblPr firstRow="1" bandRow="1">
                <a:tableStyleId>{5C22544A-7EE6-4342-B048-85BDC9FD1C3A}</a:tableStyleId>
              </a:tblPr>
              <a:tblGrid>
                <a:gridCol w="4970402">
                  <a:extLst>
                    <a:ext uri="{9D8B030D-6E8A-4147-A177-3AD203B41FA5}">
                      <a16:colId xmlns:a16="http://schemas.microsoft.com/office/drawing/2014/main" val="3769677813"/>
                    </a:ext>
                  </a:extLst>
                </a:gridCol>
                <a:gridCol w="6189599">
                  <a:extLst>
                    <a:ext uri="{9D8B030D-6E8A-4147-A177-3AD203B41FA5}">
                      <a16:colId xmlns:a16="http://schemas.microsoft.com/office/drawing/2014/main" val="2347600016"/>
                    </a:ext>
                  </a:extLst>
                </a:gridCol>
              </a:tblGrid>
              <a:tr h="348392">
                <a:tc grid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kern="1200" dirty="0">
                          <a:solidFill>
                            <a:schemeClr val="bg1"/>
                          </a:solidFill>
                          <a:effectLst/>
                          <a:latin typeface="+mn-lt"/>
                          <a:ea typeface="+mn-ea"/>
                          <a:cs typeface="+mn-cs"/>
                        </a:rPr>
                        <a:t>Effective December 19, 2021</a:t>
                      </a:r>
                      <a:endParaRPr lang="en-CA" sz="2000" b="1" kern="1200" dirty="0">
                        <a:solidFill>
                          <a:schemeClr val="bg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pPr algn="ctr"/>
                      <a:endParaRPr lang="en-CA"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extLst>
                  <a:ext uri="{0D108BD9-81ED-4DB2-BD59-A6C34878D82A}">
                    <a16:rowId xmlns:a16="http://schemas.microsoft.com/office/drawing/2014/main" val="839299469"/>
                  </a:ext>
                </a:extLst>
              </a:tr>
              <a:tr h="348392">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kern="1200" dirty="0">
                          <a:solidFill>
                            <a:schemeClr val="bg1"/>
                          </a:solidFill>
                          <a:effectLst/>
                          <a:latin typeface="+mn-lt"/>
                          <a:ea typeface="+mn-ea"/>
                          <a:cs typeface="+mn-cs"/>
                        </a:rPr>
                        <a:t>Setting</a:t>
                      </a:r>
                      <a:endParaRPr lang="en-CA" sz="2000" b="1" kern="1200" dirty="0">
                        <a:solidFill>
                          <a:schemeClr val="bg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tc>
                  <a:txBody>
                    <a:bodyPr/>
                    <a:lstStyle/>
                    <a:p>
                      <a:pPr algn="ctr"/>
                      <a:r>
                        <a:rPr lang="en-US" sz="2000" b="1" kern="1200" dirty="0">
                          <a:solidFill>
                            <a:schemeClr val="bg1"/>
                          </a:solidFill>
                          <a:effectLst/>
                          <a:latin typeface="+mn-lt"/>
                          <a:ea typeface="+mn-ea"/>
                          <a:cs typeface="+mn-cs"/>
                        </a:rPr>
                        <a:t>Requirements</a:t>
                      </a:r>
                      <a:endParaRPr lang="en-CA" sz="2000" b="1" kern="1200" dirty="0">
                        <a:solidFill>
                          <a:schemeClr val="bg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extLst>
                  <a:ext uri="{0D108BD9-81ED-4DB2-BD59-A6C34878D82A}">
                    <a16:rowId xmlns:a16="http://schemas.microsoft.com/office/drawing/2014/main" val="2655399356"/>
                  </a:ext>
                </a:extLst>
              </a:tr>
              <a:tr h="1157266">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tx1"/>
                          </a:solidFill>
                          <a:effectLst/>
                          <a:latin typeface="+mn-lt"/>
                          <a:ea typeface="+mn-ea"/>
                          <a:cs typeface="+mn-cs"/>
                        </a:rPr>
                        <a:t>All businesses or places that are open in which liquor is sold or served under a licence or a special occasion permit</a:t>
                      </a:r>
                      <a:endParaRPr lang="en-CA" sz="1600" b="0" kern="1200" dirty="0">
                        <a:solidFill>
                          <a:schemeClr val="tx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CA" sz="1600" b="0" i="0" u="none" strike="noStrike" kern="1200" cap="none" spc="0" normalizeH="0" baseline="0" noProof="0" dirty="0">
                        <a:ln>
                          <a:noFill/>
                        </a:ln>
                        <a:solidFill>
                          <a:schemeClr val="tx1"/>
                        </a:solidFill>
                        <a:effectLst/>
                        <a:uLnTx/>
                        <a:uFillTx/>
                        <a:latin typeface="+mn-lt"/>
                        <a:ea typeface="+mn-ea"/>
                        <a:cs typeface="+mn-cs"/>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700" b="1" kern="1200" dirty="0">
                          <a:solidFill>
                            <a:schemeClr val="tx1"/>
                          </a:solidFill>
                          <a:effectLst/>
                          <a:latin typeface="+mn-lt"/>
                          <a:ea typeface="+mn-ea"/>
                          <a:cs typeface="+mn-cs"/>
                        </a:rPr>
                        <a:t>Liquor may only be sold or served only between 9 a.m. and 10 p.m.</a:t>
                      </a:r>
                    </a:p>
                    <a:p>
                      <a:pPr marL="0" marR="0" lvl="0" indent="0" algn="ctr" defTabSz="914400" rtl="0" eaLnBrk="1" fontAlgn="auto" latinLnBrk="0" hangingPunct="1">
                        <a:lnSpc>
                          <a:spcPct val="100000"/>
                        </a:lnSpc>
                        <a:spcBef>
                          <a:spcPts val="0"/>
                        </a:spcBef>
                        <a:spcAft>
                          <a:spcPts val="0"/>
                        </a:spcAft>
                        <a:buClrTx/>
                        <a:buSzTx/>
                        <a:buFontTx/>
                        <a:buNone/>
                        <a:tabLst/>
                        <a:defRPr/>
                      </a:pPr>
                      <a:r>
                        <a:rPr lang="en-CA" sz="1700" b="1" kern="1200" dirty="0">
                          <a:solidFill>
                            <a:schemeClr val="tx1"/>
                          </a:solidFill>
                          <a:effectLst/>
                          <a:latin typeface="+mn-lt"/>
                          <a:ea typeface="+mn-ea"/>
                          <a:cs typeface="+mn-cs"/>
                        </a:rPr>
                        <a:t>---------------------------------------------</a:t>
                      </a:r>
                    </a:p>
                    <a:p>
                      <a:pPr algn="ctr"/>
                      <a:r>
                        <a:rPr lang="en-CA" sz="1700" b="1" kern="1200" dirty="0">
                          <a:solidFill>
                            <a:schemeClr val="tx1"/>
                          </a:solidFill>
                          <a:effectLst/>
                          <a:latin typeface="+mn-lt"/>
                          <a:ea typeface="+mn-ea"/>
                          <a:cs typeface="+mn-cs"/>
                        </a:rPr>
                        <a:t>No consumption of liquor is permitted in the business or place between the hours of 11 p.m. and 9 a.m.</a:t>
                      </a: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4909458"/>
                  </a:ext>
                </a:extLst>
              </a:tr>
            </a:tbl>
          </a:graphicData>
        </a:graphic>
      </p:graphicFrame>
      <p:sp>
        <p:nvSpPr>
          <p:cNvPr id="12" name="TextBox 11">
            <a:extLst>
              <a:ext uri="{FF2B5EF4-FFF2-40B4-BE49-F238E27FC236}">
                <a16:creationId xmlns:a16="http://schemas.microsoft.com/office/drawing/2014/main" id="{B1E22334-25AE-409D-A376-EF08D015BB0B}"/>
              </a:ext>
            </a:extLst>
          </p:cNvPr>
          <p:cNvSpPr txBox="1"/>
          <p:nvPr/>
        </p:nvSpPr>
        <p:spPr>
          <a:xfrm>
            <a:off x="507685" y="6147519"/>
            <a:ext cx="10015936" cy="738664"/>
          </a:xfrm>
          <a:prstGeom prst="rect">
            <a:avLst/>
          </a:prstGeom>
          <a:noFill/>
        </p:spPr>
        <p:txBody>
          <a:bodyPr wrap="square" rtlCol="0">
            <a:spAutoFit/>
          </a:bodyPr>
          <a:lstStyle/>
          <a:p>
            <a:r>
              <a:rPr lang="en-US" sz="1400" dirty="0"/>
              <a:t>*Required in meeting or event spaces only if food or drink is served or sold.</a:t>
            </a:r>
          </a:p>
          <a:p>
            <a:r>
              <a:rPr lang="en-US" sz="1400" dirty="0"/>
              <a:t>^Indoor nightclubs and other food or drink establishments with dance facilities may open if they operate solely as a food or drink establishment without dance facilities (i.e., as a restaurant). </a:t>
            </a:r>
          </a:p>
        </p:txBody>
      </p:sp>
    </p:spTree>
    <p:extLst>
      <p:ext uri="{BB962C8B-B14F-4D97-AF65-F5344CB8AC3E}">
        <p14:creationId xmlns:p14="http://schemas.microsoft.com/office/powerpoint/2010/main" val="2297813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AE09C095-0ECB-A248-9A18-5B66DEED43A7}"/>
              </a:ext>
            </a:extLst>
          </p:cNvPr>
          <p:cNvSpPr>
            <a:spLocks noGrp="1"/>
          </p:cNvSpPr>
          <p:nvPr>
            <p:ph type="sldNum" sz="quarter" idx="12"/>
          </p:nvPr>
        </p:nvSpPr>
        <p:spPr>
          <a:xfrm>
            <a:off x="166582" y="6341619"/>
            <a:ext cx="511637"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AA33A2-411E-8443-83D0-3263C24E97A5}" type="slidenum">
              <a:rPr kumimoji="0" lang="en-US" sz="12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A89F126F-D3C4-47F8-9ECB-B301B1454B96}"/>
              </a:ext>
            </a:extLst>
          </p:cNvPr>
          <p:cNvSpPr txBox="1">
            <a:spLocks/>
          </p:cNvSpPr>
          <p:nvPr/>
        </p:nvSpPr>
        <p:spPr>
          <a:xfrm>
            <a:off x="443517" y="302533"/>
            <a:ext cx="11539376" cy="51143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1" i="0" kern="1200">
                <a:solidFill>
                  <a:schemeClr val="tx1"/>
                </a:solidFill>
                <a:latin typeface="Calibri" panose="020F0502020204030204" pitchFamily="34" charset="0"/>
                <a:ea typeface="+mj-ea"/>
                <a:cs typeface="Calibri" panose="020F0502020204030204" pitchFamily="34" charset="0"/>
              </a:defRPr>
            </a:lvl1pPr>
          </a:lstStyle>
          <a:p>
            <a:r>
              <a:rPr lang="en-US" sz="2400" dirty="0">
                <a:latin typeface="+mn-lt"/>
              </a:rPr>
              <a:t>Social Gathering Limits – Announced December 17, 2021</a:t>
            </a:r>
            <a:endParaRPr lang="en-US" sz="2400" dirty="0">
              <a:highlight>
                <a:srgbClr val="FFFF00"/>
              </a:highlight>
            </a:endParaRPr>
          </a:p>
        </p:txBody>
      </p:sp>
      <p:graphicFrame>
        <p:nvGraphicFramePr>
          <p:cNvPr id="11" name="Table 7">
            <a:extLst>
              <a:ext uri="{FF2B5EF4-FFF2-40B4-BE49-F238E27FC236}">
                <a16:creationId xmlns:a16="http://schemas.microsoft.com/office/drawing/2014/main" id="{F73A4586-735D-4D9B-A6C0-2DB98BC85BFA}"/>
              </a:ext>
            </a:extLst>
          </p:cNvPr>
          <p:cNvGraphicFramePr>
            <a:graphicFrameLocks noGrp="1"/>
          </p:cNvGraphicFramePr>
          <p:nvPr>
            <p:extLst>
              <p:ext uri="{D42A27DB-BD31-4B8C-83A1-F6EECF244321}">
                <p14:modId xmlns:p14="http://schemas.microsoft.com/office/powerpoint/2010/main" val="124750824"/>
              </p:ext>
            </p:extLst>
          </p:nvPr>
        </p:nvGraphicFramePr>
        <p:xfrm>
          <a:off x="443517" y="1057895"/>
          <a:ext cx="11160001" cy="1065898"/>
        </p:xfrm>
        <a:graphic>
          <a:graphicData uri="http://schemas.openxmlformats.org/drawingml/2006/table">
            <a:tbl>
              <a:tblPr firstRow="1" bandRow="1">
                <a:tableStyleId>{5C22544A-7EE6-4342-B048-85BDC9FD1C3A}</a:tableStyleId>
              </a:tblPr>
              <a:tblGrid>
                <a:gridCol w="11160001">
                  <a:extLst>
                    <a:ext uri="{9D8B030D-6E8A-4147-A177-3AD203B41FA5}">
                      <a16:colId xmlns:a16="http://schemas.microsoft.com/office/drawing/2014/main" val="3769677813"/>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kern="1200" dirty="0">
                          <a:solidFill>
                            <a:schemeClr val="bg1"/>
                          </a:solidFill>
                          <a:effectLst/>
                          <a:latin typeface="+mn-lt"/>
                          <a:ea typeface="+mn-ea"/>
                          <a:cs typeface="+mn-cs"/>
                        </a:rPr>
                        <a:t>Effective December 19, 2021</a:t>
                      </a:r>
                      <a:endParaRPr lang="en-CA" sz="2000" b="1" kern="1200" dirty="0">
                        <a:solidFill>
                          <a:schemeClr val="bg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839299469"/>
                  </a:ext>
                </a:extLst>
              </a:tr>
              <a:tr h="669658">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kern="1200" dirty="0">
                          <a:solidFill>
                            <a:schemeClr val="tx1"/>
                          </a:solidFill>
                          <a:effectLst/>
                          <a:latin typeface="+mn-lt"/>
                          <a:ea typeface="+mn-ea"/>
                          <a:cs typeface="+mn-cs"/>
                        </a:rPr>
                        <a:t>Indoor social gathering limited to 10 people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kern="1200" dirty="0">
                          <a:solidFill>
                            <a:schemeClr val="tx1"/>
                          </a:solidFill>
                          <a:effectLst/>
                          <a:latin typeface="+mn-lt"/>
                          <a:ea typeface="+mn-ea"/>
                          <a:cs typeface="+mn-cs"/>
                        </a:rPr>
                        <a:t>Outdoor social gatherings limited to 25 people</a:t>
                      </a:r>
                      <a:endParaRPr lang="en-CA" sz="1700" b="0" kern="1200" dirty="0">
                        <a:solidFill>
                          <a:schemeClr val="tx1"/>
                        </a:solidFill>
                        <a:effectLst/>
                        <a:latin typeface="+mn-lt"/>
                        <a:ea typeface="+mn-ea"/>
                        <a:cs typeface="+mn-cs"/>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4909458"/>
                  </a:ext>
                </a:extLst>
              </a:tr>
            </a:tbl>
          </a:graphicData>
        </a:graphic>
      </p:graphicFrame>
    </p:spTree>
    <p:extLst>
      <p:ext uri="{BB962C8B-B14F-4D97-AF65-F5344CB8AC3E}">
        <p14:creationId xmlns:p14="http://schemas.microsoft.com/office/powerpoint/2010/main" val="1596735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6DB9886-BC97-41A1-97B1-3C2D677FD680}"/>
              </a:ext>
            </a:extLst>
          </p:cNvPr>
          <p:cNvSpPr>
            <a:spLocks noGrp="1"/>
          </p:cNvSpPr>
          <p:nvPr>
            <p:ph type="title"/>
          </p:nvPr>
        </p:nvSpPr>
        <p:spPr>
          <a:xfrm>
            <a:off x="463060" y="789107"/>
            <a:ext cx="4655999" cy="2260218"/>
          </a:xfrm>
        </p:spPr>
        <p:txBody>
          <a:bodyPr/>
          <a:lstStyle/>
          <a:p>
            <a:r>
              <a:rPr lang="en-US" dirty="0"/>
              <a:t>General Compliance Measures </a:t>
            </a:r>
            <a:endParaRPr lang="en-CA" dirty="0"/>
          </a:p>
        </p:txBody>
      </p:sp>
      <p:sp>
        <p:nvSpPr>
          <p:cNvPr id="5" name="Slide Number Placeholder 4">
            <a:extLst>
              <a:ext uri="{FF2B5EF4-FFF2-40B4-BE49-F238E27FC236}">
                <a16:creationId xmlns:a16="http://schemas.microsoft.com/office/drawing/2014/main" id="{40B21A3B-2089-46E5-B0BD-0A45A27E802E}"/>
              </a:ext>
            </a:extLst>
          </p:cNvPr>
          <p:cNvSpPr>
            <a:spLocks noGrp="1"/>
          </p:cNvSpPr>
          <p:nvPr>
            <p:ph type="sldNum" sz="quarter" idx="4"/>
          </p:nvPr>
        </p:nvSpPr>
        <p:spPr/>
        <p:txBody>
          <a:bodyPr/>
          <a:lstStyle/>
          <a:p>
            <a:fld id="{9CAA33A2-411E-8443-83D0-3263C24E97A5}" type="slidenum">
              <a:rPr lang="en-US" smtClean="0"/>
              <a:pPr/>
              <a:t>7</a:t>
            </a:fld>
            <a:endParaRPr lang="en-US" dirty="0"/>
          </a:p>
        </p:txBody>
      </p:sp>
    </p:spTree>
    <p:extLst>
      <p:ext uri="{BB962C8B-B14F-4D97-AF65-F5344CB8AC3E}">
        <p14:creationId xmlns:p14="http://schemas.microsoft.com/office/powerpoint/2010/main" val="720898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35F17-1AE4-D345-860B-43CD7A0AB8B4}"/>
              </a:ext>
            </a:extLst>
          </p:cNvPr>
          <p:cNvSpPr>
            <a:spLocks noGrp="1"/>
          </p:cNvSpPr>
          <p:nvPr>
            <p:ph type="title"/>
          </p:nvPr>
        </p:nvSpPr>
        <p:spPr>
          <a:xfrm>
            <a:off x="453290" y="135645"/>
            <a:ext cx="11539376" cy="511433"/>
          </a:xfrm>
        </p:spPr>
        <p:txBody>
          <a:bodyPr>
            <a:normAutofit/>
          </a:bodyPr>
          <a:lstStyle/>
          <a:p>
            <a:r>
              <a:rPr lang="en-US" sz="2400" b="1" dirty="0">
                <a:latin typeface="+mn-lt"/>
              </a:rPr>
              <a:t>Summary of </a:t>
            </a:r>
            <a:r>
              <a:rPr lang="en-US" sz="2400" dirty="0">
                <a:latin typeface="+mn-lt"/>
              </a:rPr>
              <a:t>General Compliance </a:t>
            </a:r>
            <a:r>
              <a:rPr lang="en-US" sz="2400" b="1" dirty="0">
                <a:latin typeface="+mn-lt"/>
              </a:rPr>
              <a:t>Measures</a:t>
            </a:r>
            <a:endParaRPr lang="en-US" sz="2400" dirty="0">
              <a:latin typeface="+mn-lt"/>
            </a:endParaRPr>
          </a:p>
        </p:txBody>
      </p:sp>
      <p:sp>
        <p:nvSpPr>
          <p:cNvPr id="3" name="Content Placeholder 2">
            <a:extLst>
              <a:ext uri="{FF2B5EF4-FFF2-40B4-BE49-F238E27FC236}">
                <a16:creationId xmlns:a16="http://schemas.microsoft.com/office/drawing/2014/main" id="{A38A5E68-BC38-CB43-B476-9297DEAA06C6}"/>
              </a:ext>
            </a:extLst>
          </p:cNvPr>
          <p:cNvSpPr>
            <a:spLocks noGrp="1"/>
          </p:cNvSpPr>
          <p:nvPr>
            <p:ph idx="1"/>
          </p:nvPr>
        </p:nvSpPr>
        <p:spPr>
          <a:xfrm>
            <a:off x="463065" y="534784"/>
            <a:ext cx="11275645" cy="380088"/>
          </a:xfrm>
        </p:spPr>
        <p:txBody>
          <a:bodyPr>
            <a:normAutofit/>
          </a:bodyPr>
          <a:lstStyle/>
          <a:p>
            <a:pPr lvl="0">
              <a:lnSpc>
                <a:spcPct val="100000"/>
              </a:lnSpc>
              <a:spcBef>
                <a:spcPts val="0"/>
              </a:spcBef>
              <a:buClrTx/>
              <a:buSzTx/>
              <a:defRPr/>
            </a:pPr>
            <a:r>
              <a:rPr lang="en-CA" sz="1600" kern="0" dirty="0">
                <a:solidFill>
                  <a:prstClr val="black"/>
                </a:solidFill>
              </a:rPr>
              <a:t>The following are some of the requirements that apply to all businesses that are open. </a:t>
            </a:r>
            <a:endParaRPr lang="en-CA" sz="1600" dirty="0"/>
          </a:p>
          <a:p>
            <a:endParaRPr lang="en-US" sz="2400" dirty="0"/>
          </a:p>
        </p:txBody>
      </p:sp>
      <p:sp>
        <p:nvSpPr>
          <p:cNvPr id="5" name="Slide Number Placeholder 4">
            <a:extLst>
              <a:ext uri="{FF2B5EF4-FFF2-40B4-BE49-F238E27FC236}">
                <a16:creationId xmlns:a16="http://schemas.microsoft.com/office/drawing/2014/main" id="{AE09C095-0ECB-A248-9A18-5B66DEED43A7}"/>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AA33A2-411E-8443-83D0-3263C24E97A5}" type="slidenum">
              <a:rPr kumimoji="0" lang="en-US" sz="12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graphicFrame>
        <p:nvGraphicFramePr>
          <p:cNvPr id="7" name="Table 7">
            <a:extLst>
              <a:ext uri="{FF2B5EF4-FFF2-40B4-BE49-F238E27FC236}">
                <a16:creationId xmlns:a16="http://schemas.microsoft.com/office/drawing/2014/main" id="{AF1DA6DC-1730-4117-8778-211B063BE0B5}"/>
              </a:ext>
            </a:extLst>
          </p:cNvPr>
          <p:cNvGraphicFramePr>
            <a:graphicFrameLocks noGrp="1"/>
          </p:cNvGraphicFramePr>
          <p:nvPr>
            <p:extLst>
              <p:ext uri="{D42A27DB-BD31-4B8C-83A1-F6EECF244321}">
                <p14:modId xmlns:p14="http://schemas.microsoft.com/office/powerpoint/2010/main" val="1117596286"/>
              </p:ext>
            </p:extLst>
          </p:nvPr>
        </p:nvGraphicFramePr>
        <p:xfrm>
          <a:off x="463060" y="945904"/>
          <a:ext cx="11275645" cy="4988814"/>
        </p:xfrm>
        <a:graphic>
          <a:graphicData uri="http://schemas.openxmlformats.org/drawingml/2006/table">
            <a:tbl>
              <a:tblPr firstRow="1" bandRow="1">
                <a:tableStyleId>{5C22544A-7EE6-4342-B048-85BDC9FD1C3A}</a:tableStyleId>
              </a:tblPr>
              <a:tblGrid>
                <a:gridCol w="1915777">
                  <a:extLst>
                    <a:ext uri="{9D8B030D-6E8A-4147-A177-3AD203B41FA5}">
                      <a16:colId xmlns:a16="http://schemas.microsoft.com/office/drawing/2014/main" val="3769677813"/>
                    </a:ext>
                  </a:extLst>
                </a:gridCol>
                <a:gridCol w="9359868">
                  <a:extLst>
                    <a:ext uri="{9D8B030D-6E8A-4147-A177-3AD203B41FA5}">
                      <a16:colId xmlns:a16="http://schemas.microsoft.com/office/drawing/2014/main" val="2347600016"/>
                    </a:ext>
                  </a:extLst>
                </a:gridCol>
              </a:tblGrid>
              <a:tr h="311687">
                <a:tc gridSpan="2">
                  <a:txBody>
                    <a:bodyPr/>
                    <a:lstStyle/>
                    <a:p>
                      <a:pPr algn="l"/>
                      <a:r>
                        <a:rPr lang="en-US" sz="1600" b="1" dirty="0">
                          <a:latin typeface="+mn-lt"/>
                        </a:rPr>
                        <a:t>General Compliance Requirements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tc hMerge="1">
                  <a:txBody>
                    <a:bodyPr/>
                    <a:lstStyle/>
                    <a:p>
                      <a:endParaRPr lang="en-CA"/>
                    </a:p>
                  </a:txBody>
                  <a:tcPr/>
                </a:tc>
                <a:extLst>
                  <a:ext uri="{0D108BD9-81ED-4DB2-BD59-A6C34878D82A}">
                    <a16:rowId xmlns:a16="http://schemas.microsoft.com/office/drawing/2014/main" val="2655399356"/>
                  </a:ext>
                </a:extLst>
              </a:tr>
              <a:tr h="311687">
                <a:tc>
                  <a:txBody>
                    <a:bodyPr/>
                    <a:lstStyle/>
                    <a:p>
                      <a:r>
                        <a:rPr lang="en-US" sz="1600" b="1" dirty="0">
                          <a:latin typeface="+mn-lt"/>
                        </a:rPr>
                        <a:t>Screening</a:t>
                      </a:r>
                      <a:endParaRPr lang="en-CA" sz="1600" b="1" dirty="0">
                        <a:latin typeface="+mn-lt"/>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tc>
                  <a:txBody>
                    <a:bodyPr/>
                    <a:lstStyle/>
                    <a:p>
                      <a:pPr marL="285750" indent="-285750">
                        <a:lnSpc>
                          <a:spcPct val="115000"/>
                        </a:lnSpc>
                        <a:spcAft>
                          <a:spcPts val="0"/>
                        </a:spcAft>
                        <a:buFont typeface="Arial" panose="020B0604020202020204" pitchFamily="34" charset="0"/>
                        <a:buChar char="•"/>
                      </a:pPr>
                      <a:r>
                        <a:rPr lang="en-US" sz="1600" dirty="0">
                          <a:effectLst/>
                          <a:latin typeface="+mn-lt"/>
                          <a:ea typeface="Arial" panose="020B0604020202020204" pitchFamily="34" charset="0"/>
                          <a:cs typeface="Arial" panose="020B0604020202020204" pitchFamily="34" charset="0"/>
                          <a:hlinkClick r:id="rId3"/>
                        </a:rPr>
                        <a:t>Active screening of workers </a:t>
                      </a:r>
                      <a:r>
                        <a:rPr lang="en-US" sz="1600" dirty="0">
                          <a:effectLst/>
                          <a:latin typeface="+mn-lt"/>
                          <a:ea typeface="Arial" panose="020B0604020202020204" pitchFamily="34" charset="0"/>
                          <a:cs typeface="Arial" panose="020B0604020202020204" pitchFamily="34" charset="0"/>
                        </a:rPr>
                        <a:t>required</a:t>
                      </a:r>
                    </a:p>
                    <a:p>
                      <a:pPr marL="285750" indent="-285750">
                        <a:lnSpc>
                          <a:spcPct val="115000"/>
                        </a:lnSpc>
                        <a:spcAft>
                          <a:spcPts val="0"/>
                        </a:spcAft>
                        <a:buFont typeface="Arial" panose="020B0604020202020204" pitchFamily="34" charset="0"/>
                        <a:buChar char="•"/>
                      </a:pPr>
                      <a:r>
                        <a:rPr lang="en-US" sz="1600" dirty="0">
                          <a:effectLst/>
                          <a:latin typeface="+mn-lt"/>
                          <a:ea typeface="Arial" panose="020B0604020202020204" pitchFamily="34" charset="0"/>
                          <a:cs typeface="Arial" panose="020B0604020202020204" pitchFamily="34" charset="0"/>
                          <a:hlinkClick r:id="rId4"/>
                        </a:rPr>
                        <a:t>Passive screening of patrons </a:t>
                      </a:r>
                      <a:r>
                        <a:rPr lang="en-US" sz="1600" dirty="0">
                          <a:effectLst/>
                          <a:latin typeface="+mn-lt"/>
                          <a:ea typeface="Arial" panose="020B0604020202020204" pitchFamily="34" charset="0"/>
                          <a:cs typeface="Arial" panose="020B0604020202020204" pitchFamily="34" charset="0"/>
                        </a:rPr>
                        <a:t>required (i.e., posting signs at all entrances in a conspicuous location that informs individuals on how to screen themselves for COVID-19 prior to entry)</a:t>
                      </a:r>
                    </a:p>
                    <a:p>
                      <a:pPr marL="285750" indent="-285750">
                        <a:lnSpc>
                          <a:spcPct val="115000"/>
                        </a:lnSpc>
                        <a:spcAft>
                          <a:spcPts val="0"/>
                        </a:spcAft>
                        <a:buFont typeface="Arial" panose="020B0604020202020204" pitchFamily="34" charset="0"/>
                        <a:buChar char="•"/>
                      </a:pPr>
                      <a:r>
                        <a:rPr lang="en-US" sz="1600" b="1" dirty="0">
                          <a:effectLst/>
                          <a:latin typeface="+mn-lt"/>
                          <a:ea typeface="Arial" panose="020B0604020202020204" pitchFamily="34" charset="0"/>
                          <a:cs typeface="Arial" panose="020B0604020202020204" pitchFamily="34" charset="0"/>
                        </a:rPr>
                        <a:t>Note:  </a:t>
                      </a:r>
                      <a:r>
                        <a:rPr lang="en-US" sz="1600" dirty="0">
                          <a:effectLst/>
                          <a:latin typeface="+mn-lt"/>
                          <a:ea typeface="Arial" panose="020B0604020202020204" pitchFamily="34" charset="0"/>
                          <a:cs typeface="Arial" panose="020B0604020202020204" pitchFamily="34" charset="0"/>
                          <a:hlinkClick r:id="rId5"/>
                        </a:rPr>
                        <a:t>Active screening of patrons </a:t>
                      </a:r>
                      <a:r>
                        <a:rPr lang="en-US" sz="1600" dirty="0">
                          <a:effectLst/>
                          <a:latin typeface="+mn-lt"/>
                          <a:ea typeface="Arial" panose="020B0604020202020204" pitchFamily="34" charset="0"/>
                          <a:cs typeface="Arial" panose="020B0604020202020204" pitchFamily="34" charset="0"/>
                        </a:rPr>
                        <a:t>required in certain settings, including meeting or event spaces, facilities sports and recreational fitness facilities, casinos, bingo halls and other gaming establishments</a:t>
                      </a:r>
                      <a:endParaRPr lang="en-CA" sz="1600" dirty="0">
                        <a:solidFill>
                          <a:srgbClr val="FF0000"/>
                        </a:solidFill>
                        <a:effectLst/>
                        <a:latin typeface="+mn-lt"/>
                        <a:ea typeface="Arial" panose="020B0604020202020204" pitchFamily="34"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extLst>
                  <a:ext uri="{0D108BD9-81ED-4DB2-BD59-A6C34878D82A}">
                    <a16:rowId xmlns:a16="http://schemas.microsoft.com/office/drawing/2014/main" val="3111596311"/>
                  </a:ext>
                </a:extLst>
              </a:tr>
              <a:tr h="311687">
                <a:tc>
                  <a:txBody>
                    <a:bodyPr/>
                    <a:lstStyle/>
                    <a:p>
                      <a:r>
                        <a:rPr lang="en-US" sz="1600" b="1" dirty="0">
                          <a:latin typeface="+mn-lt"/>
                        </a:rPr>
                        <a:t>Face coverings and masks</a:t>
                      </a:r>
                      <a:endParaRPr lang="en-CA" sz="1600" b="1" dirty="0">
                        <a:latin typeface="+mn-lt"/>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tc>
                  <a:txBody>
                    <a:bodyPr/>
                    <a:lstStyle/>
                    <a:p>
                      <a:pPr marL="285750" indent="-285750">
                        <a:lnSpc>
                          <a:spcPct val="115000"/>
                        </a:lnSpc>
                        <a:spcAft>
                          <a:spcPts val="0"/>
                        </a:spcAft>
                        <a:buFont typeface="Arial" panose="020B0604020202020204" pitchFamily="34" charset="0"/>
                        <a:buChar char="•"/>
                      </a:pPr>
                      <a:r>
                        <a:rPr lang="en-US" sz="1600" dirty="0">
                          <a:effectLst/>
                          <a:latin typeface="+mn-lt"/>
                          <a:ea typeface="Arial" panose="020B0604020202020204" pitchFamily="34" charset="0"/>
                          <a:cs typeface="Times New Roman" panose="02020603050405020304" pitchFamily="18" charset="0"/>
                        </a:rPr>
                        <a:t>Person responsible for business/organization shall ensure that any person in an indoor area of a business or organization or a vehicle that is a part of the business or organization wears a mask or face covering that covers their mouth, nose or chin, with limited exceptions</a:t>
                      </a:r>
                    </a:p>
                    <a:p>
                      <a:pPr marL="285750" indent="-285750">
                        <a:lnSpc>
                          <a:spcPct val="115000"/>
                        </a:lnSpc>
                        <a:spcAft>
                          <a:spcPts val="0"/>
                        </a:spcAft>
                        <a:buFont typeface="Arial" panose="020B0604020202020204" pitchFamily="34" charset="0"/>
                        <a:buChar char="•"/>
                      </a:pPr>
                      <a:r>
                        <a:rPr lang="en-US" sz="1600" dirty="0">
                          <a:effectLst/>
                          <a:latin typeface="+mn-lt"/>
                          <a:ea typeface="Arial" panose="020B0604020202020204" pitchFamily="34" charset="0"/>
                          <a:cs typeface="Times New Roman" panose="02020603050405020304" pitchFamily="18" charset="0"/>
                        </a:rPr>
                        <a:t>Not required for workers who are in an area that is not accessible to the public and are able to maintain physical distancing of 2 metres</a:t>
                      </a:r>
                      <a:endParaRPr lang="en-CA" sz="1600" dirty="0">
                        <a:effectLst/>
                        <a:latin typeface="+mn-lt"/>
                        <a:ea typeface="Arial" panose="020B0604020202020204" pitchFamily="34"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extLst>
                  <a:ext uri="{0D108BD9-81ED-4DB2-BD59-A6C34878D82A}">
                    <a16:rowId xmlns:a16="http://schemas.microsoft.com/office/drawing/2014/main" val="4024795230"/>
                  </a:ext>
                </a:extLst>
              </a:tr>
              <a:tr h="311687">
                <a:tc>
                  <a:txBody>
                    <a:bodyPr/>
                    <a:lstStyle/>
                    <a:p>
                      <a:r>
                        <a:rPr lang="en-US" sz="1600" b="1" dirty="0">
                          <a:latin typeface="+mn-lt"/>
                        </a:rPr>
                        <a:t>Requirements when workers eat or drink</a:t>
                      </a:r>
                      <a:endParaRPr lang="en-CA" sz="1600" b="1" dirty="0">
                        <a:latin typeface="+mn-lt"/>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tc>
                  <a:txBody>
                    <a:bodyPr/>
                    <a:lstStyle/>
                    <a:p>
                      <a:pPr marL="285750" indent="-285750">
                        <a:lnSpc>
                          <a:spcPct val="115000"/>
                        </a:lnSpc>
                        <a:spcAft>
                          <a:spcPts val="0"/>
                        </a:spcAft>
                        <a:buFont typeface="Arial" panose="020B0604020202020204" pitchFamily="34" charset="0"/>
                        <a:buChar char="•"/>
                      </a:pPr>
                      <a:r>
                        <a:rPr lang="en-US" sz="1600" dirty="0">
                          <a:effectLst/>
                          <a:latin typeface="+mn-lt"/>
                          <a:ea typeface="Arial" panose="020B0604020202020204" pitchFamily="34" charset="0"/>
                          <a:cs typeface="Arial" panose="020B0604020202020204" pitchFamily="34" charset="0"/>
                        </a:rPr>
                        <a:t>Physical distancing or a barrier is required indoors when workers remove face coverings to eat or drink</a:t>
                      </a:r>
                      <a:endParaRPr lang="en-CA" sz="1600" dirty="0">
                        <a:effectLst/>
                        <a:latin typeface="+mn-lt"/>
                        <a:ea typeface="Arial" panose="020B0604020202020204" pitchFamily="34"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extLst>
                  <a:ext uri="{0D108BD9-81ED-4DB2-BD59-A6C34878D82A}">
                    <a16:rowId xmlns:a16="http://schemas.microsoft.com/office/drawing/2014/main" val="34557761"/>
                  </a:ext>
                </a:extLst>
              </a:tr>
              <a:tr h="0">
                <a:tc>
                  <a:txBody>
                    <a:bodyPr/>
                    <a:lstStyle/>
                    <a:p>
                      <a:r>
                        <a:rPr lang="en-US" sz="1600" b="1" dirty="0">
                          <a:latin typeface="+mn-lt"/>
                        </a:rPr>
                        <a:t>Line-ups and congregating outside</a:t>
                      </a:r>
                      <a:endParaRPr lang="en-CA" sz="1600" b="1" strike="sngStrike" dirty="0">
                        <a:latin typeface="+mn-lt"/>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tc>
                  <a:txBody>
                    <a:bodyPr/>
                    <a:lstStyle/>
                    <a:p>
                      <a:pPr marL="285750" indent="-285750">
                        <a:lnSpc>
                          <a:spcPct val="115000"/>
                        </a:lnSpc>
                        <a:spcAft>
                          <a:spcPts val="0"/>
                        </a:spcAft>
                        <a:buFont typeface="Arial" panose="020B0604020202020204" pitchFamily="34" charset="0"/>
                        <a:buChar char="•"/>
                      </a:pPr>
                      <a:r>
                        <a:rPr lang="en-US" sz="1600" dirty="0">
                          <a:effectLst/>
                          <a:latin typeface="+mn-lt"/>
                          <a:ea typeface="Arial" panose="020B0604020202020204" pitchFamily="34" charset="0"/>
                          <a:cs typeface="Arial" panose="020B0604020202020204" pitchFamily="34" charset="0"/>
                        </a:rPr>
                        <a:t>Person responsible for business/organization must not permit patrons to line up or congregate outside, unless </a:t>
                      </a:r>
                      <a:r>
                        <a:rPr lang="en-US" sz="1600" strike="noStrike" dirty="0">
                          <a:effectLst/>
                          <a:latin typeface="+mn-lt"/>
                          <a:ea typeface="Arial" panose="020B0604020202020204" pitchFamily="34" charset="0"/>
                          <a:cs typeface="Arial" panose="020B0604020202020204" pitchFamily="34" charset="0"/>
                        </a:rPr>
                        <a:t>they maintain a physical distance of 2 metres </a:t>
                      </a:r>
                    </a:p>
                    <a:p>
                      <a:pPr marL="285750" indent="-285750">
                        <a:lnSpc>
                          <a:spcPct val="115000"/>
                        </a:lnSpc>
                        <a:spcAft>
                          <a:spcPts val="0"/>
                        </a:spcAft>
                        <a:buFont typeface="Arial" panose="020B0604020202020204" pitchFamily="34" charset="0"/>
                        <a:buChar char="•"/>
                      </a:pPr>
                      <a:r>
                        <a:rPr lang="en-US" sz="1600" strike="noStrike" dirty="0">
                          <a:effectLst/>
                          <a:latin typeface="+mn-lt"/>
                          <a:ea typeface="Arial" panose="020B0604020202020204" pitchFamily="34" charset="0"/>
                          <a:cs typeface="Arial" panose="020B0604020202020204" pitchFamily="34" charset="0"/>
                        </a:rPr>
                        <a:t>Person responsible for business/organization must not permit patrons to line up inside unless </a:t>
                      </a:r>
                      <a:r>
                        <a:rPr lang="en-US" sz="1600" dirty="0">
                          <a:effectLst/>
                          <a:latin typeface="+mn-lt"/>
                          <a:ea typeface="Arial" panose="020B0604020202020204" pitchFamily="34" charset="0"/>
                          <a:cs typeface="Arial" panose="020B0604020202020204" pitchFamily="34" charset="0"/>
                        </a:rPr>
                        <a:t>they maintain a physical distance of 2 metres and wear a face covering or mask</a:t>
                      </a:r>
                      <a:endParaRPr lang="en-CA" sz="1600" dirty="0">
                        <a:effectLst/>
                        <a:latin typeface="+mn-lt"/>
                        <a:ea typeface="Arial" panose="020B0604020202020204" pitchFamily="34"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extLst>
                  <a:ext uri="{0D108BD9-81ED-4DB2-BD59-A6C34878D82A}">
                    <a16:rowId xmlns:a16="http://schemas.microsoft.com/office/drawing/2014/main" val="3015345909"/>
                  </a:ext>
                </a:extLst>
              </a:tr>
            </a:tbl>
          </a:graphicData>
        </a:graphic>
      </p:graphicFrame>
    </p:spTree>
    <p:extLst>
      <p:ext uri="{BB962C8B-B14F-4D97-AF65-F5344CB8AC3E}">
        <p14:creationId xmlns:p14="http://schemas.microsoft.com/office/powerpoint/2010/main" val="3038917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35F17-1AE4-D345-860B-43CD7A0AB8B4}"/>
              </a:ext>
            </a:extLst>
          </p:cNvPr>
          <p:cNvSpPr>
            <a:spLocks noGrp="1"/>
          </p:cNvSpPr>
          <p:nvPr>
            <p:ph type="title"/>
          </p:nvPr>
        </p:nvSpPr>
        <p:spPr>
          <a:xfrm>
            <a:off x="453290" y="135645"/>
            <a:ext cx="11539376" cy="511433"/>
          </a:xfrm>
        </p:spPr>
        <p:txBody>
          <a:bodyPr>
            <a:normAutofit/>
          </a:bodyPr>
          <a:lstStyle/>
          <a:p>
            <a:r>
              <a:rPr lang="en-US" sz="2400" b="1" dirty="0">
                <a:latin typeface="+mn-lt"/>
              </a:rPr>
              <a:t>Summary of </a:t>
            </a:r>
            <a:r>
              <a:rPr lang="en-US" sz="2400" dirty="0">
                <a:latin typeface="+mn-lt"/>
              </a:rPr>
              <a:t>General Compliance </a:t>
            </a:r>
            <a:r>
              <a:rPr lang="en-US" sz="2400" b="1" dirty="0">
                <a:latin typeface="+mn-lt"/>
              </a:rPr>
              <a:t>Measures</a:t>
            </a:r>
            <a:endParaRPr lang="en-US" sz="2400" dirty="0">
              <a:latin typeface="+mn-lt"/>
            </a:endParaRPr>
          </a:p>
        </p:txBody>
      </p:sp>
      <p:sp>
        <p:nvSpPr>
          <p:cNvPr id="3" name="Content Placeholder 2">
            <a:extLst>
              <a:ext uri="{FF2B5EF4-FFF2-40B4-BE49-F238E27FC236}">
                <a16:creationId xmlns:a16="http://schemas.microsoft.com/office/drawing/2014/main" id="{A38A5E68-BC38-CB43-B476-9297DEAA06C6}"/>
              </a:ext>
            </a:extLst>
          </p:cNvPr>
          <p:cNvSpPr>
            <a:spLocks noGrp="1"/>
          </p:cNvSpPr>
          <p:nvPr>
            <p:ph idx="1"/>
          </p:nvPr>
        </p:nvSpPr>
        <p:spPr>
          <a:xfrm>
            <a:off x="463065" y="534784"/>
            <a:ext cx="11275645" cy="380088"/>
          </a:xfrm>
        </p:spPr>
        <p:txBody>
          <a:bodyPr>
            <a:normAutofit/>
          </a:bodyPr>
          <a:lstStyle/>
          <a:p>
            <a:pPr lvl="0">
              <a:lnSpc>
                <a:spcPct val="100000"/>
              </a:lnSpc>
              <a:spcBef>
                <a:spcPts val="0"/>
              </a:spcBef>
              <a:buClrTx/>
              <a:buSzTx/>
              <a:defRPr/>
            </a:pPr>
            <a:r>
              <a:rPr lang="en-CA" sz="1600" kern="0" dirty="0">
                <a:solidFill>
                  <a:prstClr val="black"/>
                </a:solidFill>
              </a:rPr>
              <a:t>The following are some of the requirements that apply to all businesses that are open. </a:t>
            </a:r>
            <a:endParaRPr lang="en-CA" sz="1600" dirty="0"/>
          </a:p>
          <a:p>
            <a:endParaRPr lang="en-US" sz="2400" dirty="0"/>
          </a:p>
        </p:txBody>
      </p:sp>
      <p:sp>
        <p:nvSpPr>
          <p:cNvPr id="5" name="Slide Number Placeholder 4">
            <a:extLst>
              <a:ext uri="{FF2B5EF4-FFF2-40B4-BE49-F238E27FC236}">
                <a16:creationId xmlns:a16="http://schemas.microsoft.com/office/drawing/2014/main" id="{AE09C095-0ECB-A248-9A18-5B66DEED43A7}"/>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AA33A2-411E-8443-83D0-3263C24E97A5}" type="slidenum">
              <a:rPr kumimoji="0" lang="en-US" sz="12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graphicFrame>
        <p:nvGraphicFramePr>
          <p:cNvPr id="6" name="Table 7">
            <a:extLst>
              <a:ext uri="{FF2B5EF4-FFF2-40B4-BE49-F238E27FC236}">
                <a16:creationId xmlns:a16="http://schemas.microsoft.com/office/drawing/2014/main" id="{4F241CEB-F652-4BE9-9F6A-4A4EC0D420D3}"/>
              </a:ext>
            </a:extLst>
          </p:cNvPr>
          <p:cNvGraphicFramePr>
            <a:graphicFrameLocks noGrp="1"/>
          </p:cNvGraphicFramePr>
          <p:nvPr>
            <p:extLst>
              <p:ext uri="{D42A27DB-BD31-4B8C-83A1-F6EECF244321}">
                <p14:modId xmlns:p14="http://schemas.microsoft.com/office/powerpoint/2010/main" val="1418541066"/>
              </p:ext>
            </p:extLst>
          </p:nvPr>
        </p:nvGraphicFramePr>
        <p:xfrm>
          <a:off x="463060" y="945904"/>
          <a:ext cx="11160000" cy="3979672"/>
        </p:xfrm>
        <a:graphic>
          <a:graphicData uri="http://schemas.openxmlformats.org/drawingml/2006/table">
            <a:tbl>
              <a:tblPr firstRow="1" bandRow="1">
                <a:tableStyleId>{5C22544A-7EE6-4342-B048-85BDC9FD1C3A}</a:tableStyleId>
              </a:tblPr>
              <a:tblGrid>
                <a:gridCol w="2434373">
                  <a:extLst>
                    <a:ext uri="{9D8B030D-6E8A-4147-A177-3AD203B41FA5}">
                      <a16:colId xmlns:a16="http://schemas.microsoft.com/office/drawing/2014/main" val="3769677813"/>
                    </a:ext>
                  </a:extLst>
                </a:gridCol>
                <a:gridCol w="8725627">
                  <a:extLst>
                    <a:ext uri="{9D8B030D-6E8A-4147-A177-3AD203B41FA5}">
                      <a16:colId xmlns:a16="http://schemas.microsoft.com/office/drawing/2014/main" val="2347600016"/>
                    </a:ext>
                  </a:extLst>
                </a:gridCol>
              </a:tblGrid>
              <a:tr h="225501">
                <a:tc gridSpan="2">
                  <a:txBody>
                    <a:bodyPr/>
                    <a:lstStyle/>
                    <a:p>
                      <a:pPr algn="l"/>
                      <a:r>
                        <a:rPr lang="en-US" sz="1600" b="1" dirty="0">
                          <a:latin typeface="+mn-lt"/>
                        </a:rPr>
                        <a:t>General Compliance Requirements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A5A3"/>
                    </a:solidFill>
                  </a:tcPr>
                </a:tc>
                <a:tc hMerge="1">
                  <a:txBody>
                    <a:bodyPr/>
                    <a:lstStyle/>
                    <a:p>
                      <a:endParaRPr lang="en-CA"/>
                    </a:p>
                  </a:txBody>
                  <a:tcPr/>
                </a:tc>
                <a:extLst>
                  <a:ext uri="{0D108BD9-81ED-4DB2-BD59-A6C34878D82A}">
                    <a16:rowId xmlns:a16="http://schemas.microsoft.com/office/drawing/2014/main" val="2655399356"/>
                  </a:ext>
                </a:extLst>
              </a:tr>
              <a:tr h="368991">
                <a:tc>
                  <a:txBody>
                    <a:bodyPr/>
                    <a:lstStyle/>
                    <a:p>
                      <a:r>
                        <a:rPr lang="en-US" sz="1600" b="1" dirty="0">
                          <a:latin typeface="+mn-lt"/>
                        </a:rPr>
                        <a:t>Cleaning and disinfecting</a:t>
                      </a:r>
                      <a:endParaRPr lang="en-CA" sz="1600" b="1" dirty="0">
                        <a:latin typeface="+mn-lt"/>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tc>
                  <a:txBody>
                    <a:bodyPr/>
                    <a:lstStyle/>
                    <a:p>
                      <a:pPr marL="285750" indent="-285750">
                        <a:lnSpc>
                          <a:spcPct val="115000"/>
                        </a:lnSpc>
                        <a:spcAft>
                          <a:spcPts val="0"/>
                        </a:spcAft>
                        <a:buFont typeface="Arial" panose="020B0604020202020204" pitchFamily="34" charset="0"/>
                        <a:buChar char="•"/>
                      </a:pPr>
                      <a:r>
                        <a:rPr lang="en-US" sz="1600" dirty="0">
                          <a:effectLst/>
                          <a:latin typeface="+mn-lt"/>
                          <a:ea typeface="Arial" panose="020B0604020202020204" pitchFamily="34" charset="0"/>
                          <a:cs typeface="Arial" panose="020B0604020202020204" pitchFamily="34" charset="0"/>
                        </a:rPr>
                        <a:t>Equipment, washrooms, locker rooms, change rooms, showers or similar amenities available to public &amp; any equipment rented to public must be cleaned and disinfected </a:t>
                      </a:r>
                      <a:r>
                        <a:rPr lang="en-CA" sz="1600" dirty="0">
                          <a:effectLst/>
                          <a:latin typeface="+mn-lt"/>
                          <a:ea typeface="Arial" panose="020B0604020202020204" pitchFamily="34" charset="0"/>
                          <a:cs typeface="Arial" panose="020B0604020202020204" pitchFamily="34" charset="0"/>
                        </a:rPr>
                        <a:t>as frequently as is necessary to maintain a sanitary condition</a:t>
                      </a:r>
                      <a:endParaRPr lang="en-CA" sz="1600" dirty="0">
                        <a:effectLst/>
                        <a:latin typeface="+mn-lt"/>
                        <a:ea typeface="Arial" panose="020B0604020202020204" pitchFamily="34"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extLst>
                  <a:ext uri="{0D108BD9-81ED-4DB2-BD59-A6C34878D82A}">
                    <a16:rowId xmlns:a16="http://schemas.microsoft.com/office/drawing/2014/main" val="1538238827"/>
                  </a:ext>
                </a:extLst>
              </a:tr>
              <a:tr h="536770">
                <a:tc>
                  <a:txBody>
                    <a:bodyPr/>
                    <a:lstStyle/>
                    <a:p>
                      <a:r>
                        <a:rPr lang="en-US" sz="1600" b="1" dirty="0">
                          <a:latin typeface="+mn-lt"/>
                        </a:rPr>
                        <a:t>Personal protective equipment</a:t>
                      </a:r>
                      <a:endParaRPr lang="en-CA" sz="1600" b="1" dirty="0">
                        <a:latin typeface="+mn-lt"/>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tc>
                  <a:txBody>
                    <a:bodyPr/>
                    <a:lstStyle/>
                    <a:p>
                      <a:pPr marL="285750" indent="-285750">
                        <a:lnSpc>
                          <a:spcPct val="115000"/>
                        </a:lnSpc>
                        <a:spcAft>
                          <a:spcPts val="0"/>
                        </a:spcAft>
                        <a:buFont typeface="Arial" panose="020B0604020202020204" pitchFamily="34" charset="0"/>
                        <a:buChar char="•"/>
                      </a:pPr>
                      <a:r>
                        <a:rPr lang="en-US" sz="1600" kern="1200" dirty="0">
                          <a:solidFill>
                            <a:schemeClr val="dk1"/>
                          </a:solidFill>
                          <a:effectLst/>
                          <a:latin typeface="+mn-lt"/>
                          <a:ea typeface="Arial" panose="020B0604020202020204" pitchFamily="34" charset="0"/>
                          <a:cs typeface="Arial" panose="020B0604020202020204" pitchFamily="34" charset="0"/>
                        </a:rPr>
                        <a:t>Personal protective equipment for the eyes, nose and mouth is required for persons providing services if they are </a:t>
                      </a:r>
                      <a:r>
                        <a:rPr lang="en-CA" sz="1600" kern="1200" dirty="0">
                          <a:solidFill>
                            <a:schemeClr val="dk1"/>
                          </a:solidFill>
                          <a:effectLst/>
                          <a:latin typeface="+mn-lt"/>
                          <a:ea typeface="+mn-ea"/>
                          <a:cs typeface="Arial" panose="020B0604020202020204" pitchFamily="34" charset="0"/>
                        </a:rPr>
                        <a:t>required, in the course of providing services, to come within 2 metres of a person who is not wearing a face covering or mask indoors </a:t>
                      </a:r>
                      <a:r>
                        <a:rPr lang="en-CA" sz="1600" kern="1200" dirty="0">
                          <a:solidFill>
                            <a:schemeClr val="tx1"/>
                          </a:solidFill>
                          <a:effectLst/>
                          <a:latin typeface="+mn-lt"/>
                          <a:ea typeface="+mn-ea"/>
                          <a:cs typeface="Arial" panose="020B0604020202020204" pitchFamily="34" charset="0"/>
                        </a:rPr>
                        <a:t>and are not separated by a barrier </a:t>
                      </a:r>
                      <a:endParaRPr lang="en-CA" sz="1600" kern="1200" dirty="0">
                        <a:solidFill>
                          <a:schemeClr val="tx1"/>
                        </a:solidFill>
                        <a:effectLst/>
                        <a:latin typeface="+mn-lt"/>
                        <a:ea typeface="Arial" panose="020B0604020202020204" pitchFamily="34" charset="0"/>
                        <a:cs typeface="Arial" panose="020B0604020202020204" pitchFamily="34"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extLst>
                  <a:ext uri="{0D108BD9-81ED-4DB2-BD59-A6C34878D82A}">
                    <a16:rowId xmlns:a16="http://schemas.microsoft.com/office/drawing/2014/main" val="2431960602"/>
                  </a:ext>
                </a:extLst>
              </a:tr>
              <a:tr h="603385">
                <a:tc>
                  <a:txBody>
                    <a:bodyPr/>
                    <a:lstStyle/>
                    <a:p>
                      <a:r>
                        <a:rPr lang="en-US" sz="1600" b="1" dirty="0">
                          <a:latin typeface="+mn-lt"/>
                        </a:rPr>
                        <a:t>Safety plans</a:t>
                      </a:r>
                      <a:endParaRPr lang="en-CA" sz="1600" b="1" dirty="0">
                        <a:latin typeface="+mn-lt"/>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tc>
                  <a:txBody>
                    <a:bodyPr/>
                    <a:lstStyle/>
                    <a:p>
                      <a:pPr marL="285750" indent="-285750">
                        <a:lnSpc>
                          <a:spcPct val="115000"/>
                        </a:lnSpc>
                        <a:spcAft>
                          <a:spcPts val="0"/>
                        </a:spcAft>
                        <a:buFont typeface="Arial" panose="020B0604020202020204" pitchFamily="34" charset="0"/>
                        <a:buChar char="•"/>
                      </a:pPr>
                      <a:r>
                        <a:rPr lang="en-US" sz="1600" dirty="0">
                          <a:effectLst/>
                          <a:latin typeface="+mn-lt"/>
                          <a:ea typeface="Arial" panose="020B0604020202020204" pitchFamily="34" charset="0"/>
                          <a:cs typeface="Arial" panose="020B0604020202020204" pitchFamily="34" charset="0"/>
                        </a:rPr>
                        <a:t>Safety plans must be prepared, posted in a conspicuous location, and made available upon request</a:t>
                      </a:r>
                    </a:p>
                    <a:p>
                      <a:pPr marL="285750" indent="-285750">
                        <a:lnSpc>
                          <a:spcPct val="115000"/>
                        </a:lnSpc>
                        <a:spcAft>
                          <a:spcPts val="0"/>
                        </a:spcAft>
                        <a:buFont typeface="Arial" panose="020B0604020202020204" pitchFamily="34" charset="0"/>
                        <a:buChar char="•"/>
                      </a:pPr>
                      <a:r>
                        <a:rPr lang="en-US" sz="1600" dirty="0">
                          <a:effectLst/>
                          <a:latin typeface="+mn-lt"/>
                          <a:ea typeface="Arial" panose="020B0604020202020204" pitchFamily="34" charset="0"/>
                          <a:cs typeface="Arial" panose="020B0604020202020204" pitchFamily="34" charset="0"/>
                        </a:rPr>
                        <a:t>Some businesses, places and events have additional requirements that need to be included in their safety plan</a:t>
                      </a:r>
                      <a:r>
                        <a:rPr lang="en-US" sz="1600" strike="sngStrike" dirty="0">
                          <a:effectLst/>
                          <a:latin typeface="+mn-lt"/>
                          <a:ea typeface="Arial" panose="020B0604020202020204" pitchFamily="34" charset="0"/>
                          <a:cs typeface="Arial" panose="020B0604020202020204" pitchFamily="34" charset="0"/>
                        </a:rPr>
                        <a:t> </a:t>
                      </a:r>
                      <a:endParaRPr lang="en-CA" sz="1600" strike="sngStrike" dirty="0">
                        <a:effectLst/>
                        <a:latin typeface="+mn-lt"/>
                        <a:ea typeface="Arial" panose="020B0604020202020204" pitchFamily="34" charset="0"/>
                        <a:cs typeface="Times New Roman" panose="02020603050405020304" pitchFamily="18" charset="0"/>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extLst>
                  <a:ext uri="{0D108BD9-81ED-4DB2-BD59-A6C34878D82A}">
                    <a16:rowId xmlns:a16="http://schemas.microsoft.com/office/drawing/2014/main" val="1163968946"/>
                  </a:ext>
                </a:extLst>
              </a:tr>
              <a:tr h="201213">
                <a:tc>
                  <a:txBody>
                    <a:bodyPr/>
                    <a:lstStyle/>
                    <a:p>
                      <a:r>
                        <a:rPr lang="en-US" sz="1600" b="1" dirty="0">
                          <a:latin typeface="+mn-lt"/>
                        </a:rPr>
                        <a:t>Live entertainment</a:t>
                      </a:r>
                      <a:endParaRPr lang="en-CA" sz="1600" b="1" dirty="0">
                        <a:latin typeface="+mn-lt"/>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tc>
                  <a:txBody>
                    <a:bodyPr/>
                    <a:lstStyle/>
                    <a:p>
                      <a:pPr marL="285750" indent="-285750">
                        <a:lnSpc>
                          <a:spcPct val="115000"/>
                        </a:lnSpc>
                        <a:spcAft>
                          <a:spcPts val="0"/>
                        </a:spcAft>
                        <a:buFont typeface="Arial" panose="020B0604020202020204" pitchFamily="34" charset="0"/>
                        <a:buChar char="•"/>
                      </a:pPr>
                      <a:r>
                        <a:rPr lang="en-US" sz="1600" dirty="0">
                          <a:effectLst/>
                          <a:latin typeface="+mn-lt"/>
                          <a:ea typeface="Arial" panose="020B0604020202020204" pitchFamily="34" charset="0"/>
                          <a:cs typeface="Times New Roman" panose="02020603050405020304" pitchFamily="18" charset="0"/>
                        </a:rPr>
                        <a:t>Performers must </a:t>
                      </a:r>
                      <a:r>
                        <a:rPr lang="en-US" sz="1600" dirty="0">
                          <a:solidFill>
                            <a:schemeClr val="tx1"/>
                          </a:solidFill>
                          <a:effectLst/>
                          <a:latin typeface="+mn-lt"/>
                          <a:ea typeface="Arial" panose="020B0604020202020204" pitchFamily="34" charset="0"/>
                          <a:cs typeface="Times New Roman" panose="02020603050405020304" pitchFamily="18" charset="0"/>
                        </a:rPr>
                        <a:t>have 2 metres </a:t>
                      </a:r>
                      <a:r>
                        <a:rPr lang="en-US" sz="1600" dirty="0">
                          <a:effectLst/>
                          <a:latin typeface="+mn-lt"/>
                          <a:ea typeface="Arial" panose="020B0604020202020204" pitchFamily="34" charset="0"/>
                          <a:cs typeface="Times New Roman" panose="02020603050405020304" pitchFamily="18" charset="0"/>
                        </a:rPr>
                        <a:t>distance or barrier from the audience</a:t>
                      </a: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extLst>
                  <a:ext uri="{0D108BD9-81ED-4DB2-BD59-A6C34878D82A}">
                    <a16:rowId xmlns:a16="http://schemas.microsoft.com/office/drawing/2014/main" val="990102579"/>
                  </a:ext>
                </a:extLst>
              </a:tr>
              <a:tr h="603385">
                <a:tc>
                  <a:txBody>
                    <a:bodyPr/>
                    <a:lstStyle/>
                    <a:p>
                      <a:pPr marL="0" marR="0" lvl="0" indent="0" algn="l" defTabSz="914400" rtl="0" eaLnBrk="1" fontAlgn="auto" latinLnBrk="0" hangingPunct="1">
                        <a:lnSpc>
                          <a:spcPct val="115000"/>
                        </a:lnSpc>
                        <a:spcBef>
                          <a:spcPts val="0"/>
                        </a:spcBef>
                        <a:spcAft>
                          <a:spcPts val="0"/>
                        </a:spcAft>
                        <a:buClrTx/>
                        <a:buSzTx/>
                        <a:buFont typeface="Arial" panose="020B0604020202020204" pitchFamily="34" charset="0"/>
                        <a:buNone/>
                        <a:tabLst/>
                        <a:defRPr/>
                      </a:pPr>
                      <a:r>
                        <a:rPr lang="en-US" sz="1600" b="1" kern="1200" dirty="0">
                          <a:solidFill>
                            <a:schemeClr val="tx1"/>
                          </a:solidFill>
                          <a:latin typeface="+mn-lt"/>
                          <a:ea typeface="+mn-ea"/>
                          <a:cs typeface="+mn-cs"/>
                        </a:rPr>
                        <a:t>Proof of Vaccination Requirements</a:t>
                      </a:r>
                      <a:endParaRPr lang="en-CA" sz="1600" b="1" kern="1200" dirty="0">
                        <a:solidFill>
                          <a:schemeClr val="tx1"/>
                        </a:solidFill>
                        <a:latin typeface="+mn-lt"/>
                        <a:ea typeface="+mn-ea"/>
                        <a:cs typeface="+mn-cs"/>
                      </a:endParaRP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tc>
                  <a:txBody>
                    <a:bodyPr/>
                    <a:lstStyle/>
                    <a:p>
                      <a:pPr marL="285750" marR="0" lvl="0" indent="-285750" algn="l" defTabSz="914400"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CA" sz="1600" b="0" i="0" kern="1200" dirty="0">
                          <a:solidFill>
                            <a:schemeClr val="tx1"/>
                          </a:solidFill>
                          <a:effectLst/>
                          <a:latin typeface="+mn-lt"/>
                          <a:ea typeface="+mn-ea"/>
                          <a:cs typeface="+mn-cs"/>
                        </a:rPr>
                        <a:t>Proof of being fully vaccinated against COVID-19 applies in select settings.  Certain settings may opt-in to proof of vaccination.  </a:t>
                      </a:r>
                    </a:p>
                  </a:txBody>
                  <a:tcPr marL="68580" marR="68580" marT="36195" marB="36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F5F5"/>
                    </a:solidFill>
                  </a:tcPr>
                </a:tc>
                <a:extLst>
                  <a:ext uri="{0D108BD9-81ED-4DB2-BD59-A6C34878D82A}">
                    <a16:rowId xmlns:a16="http://schemas.microsoft.com/office/drawing/2014/main" val="723259288"/>
                  </a:ext>
                </a:extLst>
              </a:tr>
            </a:tbl>
          </a:graphicData>
        </a:graphic>
      </p:graphicFrame>
    </p:spTree>
    <p:extLst>
      <p:ext uri="{BB962C8B-B14F-4D97-AF65-F5344CB8AC3E}">
        <p14:creationId xmlns:p14="http://schemas.microsoft.com/office/powerpoint/2010/main" val="142355055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MED - Office Theme (blue gradient)">
  <a:themeElements>
    <a:clrScheme name="Custom 3">
      <a:dk1>
        <a:sysClr val="windowText" lastClr="000000"/>
      </a:dk1>
      <a:lt1>
        <a:sysClr val="window" lastClr="FFFFFF"/>
      </a:lt1>
      <a:dk2>
        <a:srgbClr val="323232"/>
      </a:dk2>
      <a:lt2>
        <a:srgbClr val="E3DED1"/>
      </a:lt2>
      <a:accent1>
        <a:srgbClr val="626AC4"/>
      </a:accent1>
      <a:accent2>
        <a:srgbClr val="35478C"/>
      </a:accent2>
      <a:accent3>
        <a:srgbClr val="4E7AC7"/>
      </a:accent3>
      <a:accent4>
        <a:srgbClr val="7FB2F0"/>
      </a:accent4>
      <a:accent5>
        <a:srgbClr val="ADD5F7"/>
      </a:accent5>
      <a:accent6>
        <a:srgbClr val="E3DED1"/>
      </a:accent6>
      <a:hlink>
        <a:srgbClr val="16193B"/>
      </a:hlink>
      <a:folHlink>
        <a:srgbClr val="3547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ＭＳ Ｐゴシック" charset="-128"/>
          </a:defRPr>
        </a:defPPr>
      </a:lstStyle>
    </a:lnDef>
    <a:txDef>
      <a:spPr>
        <a:noFill/>
      </a:spPr>
      <a:bodyPr wrap="square" rtlCol="0">
        <a:noAutofit/>
      </a:bodyPr>
      <a:lstStyle>
        <a:defPPr>
          <a:defRPr dirty="0" err="1" smtClean="0"/>
        </a:defPPr>
      </a:lstStyle>
    </a:tx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Office Theme">
  <a:themeElements>
    <a:clrScheme name="Custom 4">
      <a:dk1>
        <a:srgbClr val="000000"/>
      </a:dk1>
      <a:lt1>
        <a:srgbClr val="FFFFFF"/>
      </a:lt1>
      <a:dk2>
        <a:srgbClr val="44546A"/>
      </a:dk2>
      <a:lt2>
        <a:srgbClr val="E7E6E6"/>
      </a:lt2>
      <a:accent1>
        <a:srgbClr val="8DCECA"/>
      </a:accent1>
      <a:accent2>
        <a:srgbClr val="48A7A2"/>
      </a:accent2>
      <a:accent3>
        <a:srgbClr val="00B2E3"/>
      </a:accent3>
      <a:accent4>
        <a:srgbClr val="CBA52E"/>
      </a:accent4>
      <a:accent5>
        <a:srgbClr val="8DC63F"/>
      </a:accent5>
      <a:accent6>
        <a:srgbClr val="F15922"/>
      </a:accent6>
      <a:hlink>
        <a:srgbClr val="047BC1"/>
      </a:hlink>
      <a:folHlink>
        <a:srgbClr val="92278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B050"/>
        </a:solidFill>
        <a:ln>
          <a:solidFill>
            <a:srgbClr val="00B050"/>
          </a:solidFill>
        </a:ln>
      </a:spPr>
      <a:bodyPr rtlCol="0" anchor="ctr"/>
      <a:lstStyle>
        <a:defPPr marL="0" marR="0" indent="0" algn="ctr" defTabSz="395889" rtl="0" eaLnBrk="1" fontAlgn="auto" latinLnBrk="0" hangingPunct="1">
          <a:lnSpc>
            <a:spcPct val="100000"/>
          </a:lnSpc>
          <a:spcBef>
            <a:spcPts val="0"/>
          </a:spcBef>
          <a:spcAft>
            <a:spcPts val="0"/>
          </a:spcAft>
          <a:buClrTx/>
          <a:buSzTx/>
          <a:buFontTx/>
          <a:buNone/>
          <a:tabLst/>
          <a:defRPr kumimoji="0" sz="2349" b="0" i="0" u="none" strike="noStrike" kern="1200" cap="none" spc="0" normalizeH="0" baseline="0" noProof="0">
            <a:ln>
              <a:noFill/>
            </a:ln>
            <a:solidFill>
              <a:srgbClr val="00B050"/>
            </a:solidFill>
            <a:effectLst/>
            <a:uLnTx/>
            <a:uFillTx/>
            <a:latin typeface="Calibri" panose="020F0502020204030204"/>
            <a:ea typeface="+mn-ea"/>
            <a:cs typeface="+mn-cs"/>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49" id="{55834B14-F32E-6E48-884D-1807D5F933FF}" vid="{07819D66-D109-C64B-A0A9-AD467B4F411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CBF2C519B4DDF48865FA1B0BDB1D57B" ma:contentTypeVersion="14" ma:contentTypeDescription="Create a new document." ma:contentTypeScope="" ma:versionID="851d190ce02285e1510745173ac324e8">
  <xsd:schema xmlns:xsd="http://www.w3.org/2001/XMLSchema" xmlns:xs="http://www.w3.org/2001/XMLSchema" xmlns:p="http://schemas.microsoft.com/office/2006/metadata/properties" xmlns:ns3="3aeee87f-b5d0-456a-8879-647be7efa16f" xmlns:ns4="e7a40ef0-f6e1-41f3-b8f7-968486e2bc9c" targetNamespace="http://schemas.microsoft.com/office/2006/metadata/properties" ma:root="true" ma:fieldsID="7b0c845378d1fbd13511840f2a2a0014" ns3:_="" ns4:_="">
    <xsd:import namespace="3aeee87f-b5d0-456a-8879-647be7efa16f"/>
    <xsd:import namespace="e7a40ef0-f6e1-41f3-b8f7-968486e2bc9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eee87f-b5d0-456a-8879-647be7efa1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7a40ef0-f6e1-41f3-b8f7-968486e2bc9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8D66F8-2B7F-499C-B7D7-EB733F282AA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6262122-EEEB-45A6-B265-58883A8014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eee87f-b5d0-456a-8879-647be7efa16f"/>
    <ds:schemaRef ds:uri="e7a40ef0-f6e1-41f3-b8f7-968486e2bc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D0B0D66-8BBD-4431-A4EF-1B2B2D15AD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Arc-PPT_16x9_template_Teal (003)</Template>
  <TotalTime>5740</TotalTime>
  <Words>1601</Words>
  <Application>Microsoft Office PowerPoint</Application>
  <PresentationFormat>Widescreen</PresentationFormat>
  <Paragraphs>152</Paragraphs>
  <Slides>10</Slides>
  <Notes>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10</vt:i4>
      </vt:variant>
    </vt:vector>
  </HeadingPairs>
  <TitlesOfParts>
    <vt:vector size="19" baseType="lpstr">
      <vt:lpstr>Arial</vt:lpstr>
      <vt:lpstr>Calibri</vt:lpstr>
      <vt:lpstr>Calibri Light</vt:lpstr>
      <vt:lpstr>Courier New</vt:lpstr>
      <vt:lpstr>Helvetica Light</vt:lpstr>
      <vt:lpstr>Wingdings</vt:lpstr>
      <vt:lpstr>1_Office Theme</vt:lpstr>
      <vt:lpstr>1_MED - Office Theme (blue gradient)</vt:lpstr>
      <vt:lpstr>6_Office Theme</vt:lpstr>
      <vt:lpstr>Summary of Updates to Public Health and Workplace Safety Measures</vt:lpstr>
      <vt:lpstr>Capacity Limits – Previously Announced</vt:lpstr>
      <vt:lpstr>Capacity Limits – Announced December 17, 2021</vt:lpstr>
      <vt:lpstr>Additional Protective Measures – Announced December 17, 2021</vt:lpstr>
      <vt:lpstr>Additional Protective Measures – Announced December 17, 2021</vt:lpstr>
      <vt:lpstr>PowerPoint Presentation</vt:lpstr>
      <vt:lpstr>General Compliance Measures </vt:lpstr>
      <vt:lpstr>Summary of General Compliance Measures</vt:lpstr>
      <vt:lpstr>Summary of General Compliance Measures</vt:lpstr>
      <vt:lpstr>Summary of Individual Requirements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subject/>
  <dc:creator>Campbell, Ashley (CAB)</dc:creator>
  <cp:keywords/>
  <dc:description/>
  <cp:lastModifiedBy>Chris</cp:lastModifiedBy>
  <cp:revision>79</cp:revision>
  <cp:lastPrinted>2019-04-11T20:29:08Z</cp:lastPrinted>
  <dcterms:created xsi:type="dcterms:W3CDTF">2019-05-23T22:42:27Z</dcterms:created>
  <dcterms:modified xsi:type="dcterms:W3CDTF">2021-12-17T20:57:47Z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0x010100ACBF2C519B4DDF48865FA1B0BDB1D57B</vt:lpwstr>
  </property>
  <property fmtid="{D5CDD505-2E9C-101B-9397-08002B2CF9AE}" pid="3" name="MSIP_Label_034a106e-6316-442c-ad35-738afd673d2b_Enabled">
    <vt:lpwstr>true</vt:lpwstr>
  </property>
  <property fmtid="{D5CDD505-2E9C-101B-9397-08002B2CF9AE}" pid="4" name="MSIP_Label_034a106e-6316-442c-ad35-738afd673d2b_SetDate">
    <vt:lpwstr>2021-12-15T18:28:43Z</vt:lpwstr>
  </property>
  <property fmtid="{D5CDD505-2E9C-101B-9397-08002B2CF9AE}" pid="5" name="MSIP_Label_034a106e-6316-442c-ad35-738afd673d2b_Method">
    <vt:lpwstr>Standard</vt:lpwstr>
  </property>
  <property fmtid="{D5CDD505-2E9C-101B-9397-08002B2CF9AE}" pid="6" name="MSIP_Label_034a106e-6316-442c-ad35-738afd673d2b_Name">
    <vt:lpwstr>034a106e-6316-442c-ad35-738afd673d2b</vt:lpwstr>
  </property>
  <property fmtid="{D5CDD505-2E9C-101B-9397-08002B2CF9AE}" pid="7" name="MSIP_Label_034a106e-6316-442c-ad35-738afd673d2b_SiteId">
    <vt:lpwstr>cddc1229-ac2a-4b97-b78a-0e5cacb5865c</vt:lpwstr>
  </property>
  <property fmtid="{D5CDD505-2E9C-101B-9397-08002B2CF9AE}" pid="8" name="MSIP_Label_034a106e-6316-442c-ad35-738afd673d2b_ContentBits">
    <vt:lpwstr>0</vt:lpwstr>
  </property>
</Properties>
</file>