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Lato Black" panose="020F0A02020204030203" pitchFamily="34" charset="0"/>
      <p:bold r:id="rId8"/>
      <p:boldItalic r:id="rId9"/>
    </p:embeddedFont>
    <p:embeddedFont>
      <p:font typeface="Lato Light" panose="020F0502020204030203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2a51e408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a2a51e408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5295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er Title Photo Slide">
  <p:cSld name="TITLE_AND_BODY_2_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452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PHOTO HERE</a:t>
            </a:r>
            <a:endParaRPr sz="14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701684"/>
            <a:ext cx="51366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5295C"/>
              </a:buClr>
              <a:buSzPts val="3200"/>
              <a:buFont typeface="Lato Black"/>
              <a:buNone/>
              <a:defRPr sz="3200">
                <a:solidFill>
                  <a:srgbClr val="45295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05674" y="4663225"/>
            <a:ext cx="61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311700" y="171450"/>
            <a:ext cx="5136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Lato"/>
              <a:buNone/>
              <a:defRPr sz="12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b="1">
                <a:solidFill>
                  <a:srgbClr val="99999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b="1">
                <a:solidFill>
                  <a:srgbClr val="99999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b="1">
                <a:solidFill>
                  <a:srgbClr val="99999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b="1">
                <a:solidFill>
                  <a:srgbClr val="99999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b="1">
                <a:solidFill>
                  <a:srgbClr val="99999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b="1">
                <a:solidFill>
                  <a:srgbClr val="99999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b="1">
                <a:solidFill>
                  <a:srgbClr val="99999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b="1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/>
          </p:nvPr>
        </p:nvSpPr>
        <p:spPr>
          <a:xfrm>
            <a:off x="311700" y="2124074"/>
            <a:ext cx="5136600" cy="19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ato Light"/>
              <a:buNone/>
              <a:defRPr sz="18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387900" y="2124075"/>
            <a:ext cx="1860000" cy="0"/>
          </a:xfrm>
          <a:prstGeom prst="straightConnector1">
            <a:avLst/>
          </a:prstGeom>
          <a:noFill/>
          <a:ln w="76200" cap="flat" cmpd="sng">
            <a:solidFill>
              <a:srgbClr val="ED5C2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895" y="4254925"/>
            <a:ext cx="1923618" cy="5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285875"/>
            <a:ext cx="8520600" cy="3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bg>
      <p:bgPr>
        <a:solidFill>
          <a:srgbClr val="45295C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295C"/>
              </a:buClr>
              <a:buSzPts val="3600"/>
              <a:buFont typeface="Lato Black"/>
              <a:buNone/>
              <a:defRPr sz="3600" b="0" i="0" u="none" strike="noStrike" cap="none">
                <a:solidFill>
                  <a:srgbClr val="45295C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5875"/>
            <a:ext cx="8520600" cy="3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4747100"/>
            <a:ext cx="9144000" cy="396300"/>
          </a:xfrm>
          <a:prstGeom prst="rect">
            <a:avLst/>
          </a:prstGeom>
          <a:solidFill>
            <a:srgbClr val="4B24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2" name="Google Shape;62;p15"/>
          <p:cNvCxnSpPr/>
          <p:nvPr/>
        </p:nvCxnSpPr>
        <p:spPr>
          <a:xfrm>
            <a:off x="-3750" y="4747125"/>
            <a:ext cx="9151500" cy="3300"/>
          </a:xfrm>
          <a:prstGeom prst="straightConnector1">
            <a:avLst/>
          </a:prstGeom>
          <a:noFill/>
          <a:ln w="19050" cap="flat" cmpd="sng">
            <a:solidFill>
              <a:srgbClr val="ED5C2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4497"/>
            <a:ext cx="9144003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409100" y="1198338"/>
            <a:ext cx="45720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Medicare Confidence with SmartConnect</a:t>
            </a:r>
            <a:endParaRPr sz="18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542775" y="1755925"/>
            <a:ext cx="49653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At SmartConnect, we aim to simplify Medicare for you and your loved ones at no cost! Our team can help you:</a:t>
            </a:r>
            <a:endParaRPr sz="1250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250"/>
              <a:buFont typeface="Lato"/>
              <a:buChar char="●"/>
            </a:pPr>
            <a:r>
              <a:rPr lang="en-US" sz="1250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Learn more about Medicare, including how and when to enroll.</a:t>
            </a:r>
            <a:endParaRPr sz="1250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1250"/>
              <a:buFont typeface="Lato"/>
              <a:buChar char="●"/>
            </a:pPr>
            <a:r>
              <a:rPr lang="en-US" sz="1250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Compare your current coverage to your Medicare options.</a:t>
            </a:r>
            <a:endParaRPr sz="1250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02124"/>
              </a:buClr>
              <a:buSzPts val="1250"/>
              <a:buFont typeface="Lato"/>
              <a:buChar char="●"/>
            </a:pPr>
            <a:r>
              <a:rPr lang="en-US" sz="1250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Finally, when it makes sense, enroll you into a secondary coverage plan of your choice.</a:t>
            </a:r>
            <a:endParaRPr sz="1250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6026175" y="1157613"/>
            <a:ext cx="2708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How To Get Connected</a:t>
            </a:r>
            <a:endParaRPr sz="18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6044175" y="1577613"/>
            <a:ext cx="26727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2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Speak to a licensed agent:</a:t>
            </a:r>
            <a:endParaRPr sz="120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833-919-4284</a:t>
            </a:r>
            <a:endParaRPr sz="1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Monday - Friday  </a:t>
            </a:r>
            <a:endParaRPr sz="110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8:00am - 5:00pm CST</a:t>
            </a:r>
            <a:endParaRPr sz="110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8" name="Google Shape;68;p15"/>
          <p:cNvCxnSpPr/>
          <p:nvPr/>
        </p:nvCxnSpPr>
        <p:spPr>
          <a:xfrm rot="10800000" flipH="1">
            <a:off x="6724600" y="1551533"/>
            <a:ext cx="1311900" cy="300"/>
          </a:xfrm>
          <a:prstGeom prst="straightConnector1">
            <a:avLst/>
          </a:prstGeom>
          <a:noFill/>
          <a:ln w="19050" cap="flat" cmpd="sng">
            <a:solidFill>
              <a:srgbClr val="ED5C2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t="2024" b="2015"/>
          <a:stretch/>
        </p:blipFill>
        <p:spPr>
          <a:xfrm>
            <a:off x="6503058" y="2934777"/>
            <a:ext cx="1754957" cy="1683999"/>
          </a:xfrm>
          <a:prstGeom prst="rect">
            <a:avLst/>
          </a:prstGeom>
          <a:noFill/>
          <a:ln w="28575" cap="flat" cmpd="sng">
            <a:solidFill>
              <a:srgbClr val="ED5C2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" name="Google Shape;70;p15"/>
          <p:cNvSpPr txBox="1"/>
          <p:nvPr/>
        </p:nvSpPr>
        <p:spPr>
          <a:xfrm>
            <a:off x="6159992" y="2545417"/>
            <a:ext cx="24411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Schedule a Consultation: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1" name="Google Shape;71;p15"/>
          <p:cNvCxnSpPr/>
          <p:nvPr/>
        </p:nvCxnSpPr>
        <p:spPr>
          <a:xfrm rot="-5400000" flipH="1">
            <a:off x="4173012" y="2979608"/>
            <a:ext cx="2679300" cy="9000"/>
          </a:xfrm>
          <a:prstGeom prst="straightConnector1">
            <a:avLst/>
          </a:prstGeom>
          <a:noFill/>
          <a:ln w="19050" cap="flat" cmpd="sng">
            <a:solidFill>
              <a:srgbClr val="ED5C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5"/>
          <p:cNvSpPr/>
          <p:nvPr/>
        </p:nvSpPr>
        <p:spPr>
          <a:xfrm>
            <a:off x="542786" y="4028189"/>
            <a:ext cx="670500" cy="640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ED5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5">
            <a:alphaModFix/>
          </a:blip>
          <a:srcRect l="11131" t="6493" r="7202" b="7610"/>
          <a:stretch/>
        </p:blipFill>
        <p:spPr>
          <a:xfrm>
            <a:off x="616388" y="4073375"/>
            <a:ext cx="523275" cy="5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1811686" y="4028201"/>
            <a:ext cx="670500" cy="640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ED5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6">
            <a:alphaModFix/>
          </a:blip>
          <a:srcRect l="13453" t="14103" r="18286" b="8105"/>
          <a:stretch/>
        </p:blipFill>
        <p:spPr>
          <a:xfrm>
            <a:off x="1904000" y="4099363"/>
            <a:ext cx="437387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3080561" y="4028189"/>
            <a:ext cx="670500" cy="640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ED5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7">
            <a:alphaModFix/>
          </a:blip>
          <a:srcRect l="13459" t="14104" r="10714" b="8098"/>
          <a:stretch/>
        </p:blipFill>
        <p:spPr>
          <a:xfrm>
            <a:off x="3172875" y="4099350"/>
            <a:ext cx="485850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4310611" y="4028176"/>
            <a:ext cx="670500" cy="640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ED5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8">
            <a:alphaModFix/>
          </a:blip>
          <a:srcRect l="7621" t="14104" r="4873" b="8098"/>
          <a:stretch/>
        </p:blipFill>
        <p:spPr>
          <a:xfrm>
            <a:off x="4389738" y="4099338"/>
            <a:ext cx="560700" cy="49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/>
          <p:nvPr/>
        </p:nvCxnSpPr>
        <p:spPr>
          <a:xfrm>
            <a:off x="750800" y="1577633"/>
            <a:ext cx="3888600" cy="10800"/>
          </a:xfrm>
          <a:prstGeom prst="straightConnector1">
            <a:avLst/>
          </a:prstGeom>
          <a:noFill/>
          <a:ln w="19050" cap="flat" cmpd="sng">
            <a:solidFill>
              <a:srgbClr val="ED5C2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Lato</vt:lpstr>
      <vt:lpstr>Lato Black</vt:lpstr>
      <vt:lpstr>Lato Light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Ashlyn Godfrey</cp:lastModifiedBy>
  <cp:revision>1</cp:revision>
  <dcterms:modified xsi:type="dcterms:W3CDTF">2025-01-08T16:09:10Z</dcterms:modified>
</cp:coreProperties>
</file>