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146847671" r:id="rId5"/>
    <p:sldId id="2146847714" r:id="rId6"/>
    <p:sldId id="2146847715" r:id="rId7"/>
    <p:sldId id="2146847712" r:id="rId8"/>
    <p:sldId id="401" r:id="rId9"/>
    <p:sldId id="4268" r:id="rId10"/>
    <p:sldId id="2146847658" r:id="rId11"/>
    <p:sldId id="325" r:id="rId12"/>
    <p:sldId id="496" r:id="rId13"/>
    <p:sldId id="2146847696" r:id="rId14"/>
    <p:sldId id="2146847700" r:id="rId15"/>
    <p:sldId id="2146847710" r:id="rId16"/>
    <p:sldId id="2146847711" r:id="rId17"/>
    <p:sldId id="2146847716" r:id="rId18"/>
    <p:sldId id="2146847713" r:id="rId19"/>
    <p:sldId id="286" r:id="rId20"/>
  </p:sldIdLst>
  <p:sldSz cx="24387175" cy="13716000"/>
  <p:notesSz cx="6858000" cy="9144000"/>
  <p:defaultTextStyle>
    <a:defPPr>
      <a:defRPr lang="en-US"/>
    </a:defPPr>
    <a:lvl1pPr marL="0" algn="l" defTabSz="1828891" rtl="0" eaLnBrk="1" latinLnBrk="0" hangingPunct="1">
      <a:defRPr sz="3600" kern="1200">
        <a:solidFill>
          <a:schemeClr val="tx1"/>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768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80F85A-DB79-10D4-7E64-F373C18BE90E}" name="Megan Shoji - Mathematica" initials="MM" userId="S::mshoji_mathematica-mpr.com#ext#@progresstogether.onmicrosoft.com::988b5519-c692-44f9-a6b2-c3e3b17eea91" providerId="AD"/>
  <p188:author id="{5BE37D74-BB21-FCC9-411F-0092E3B4237F}" name="Erin Welch" initials="EW" userId="S::EWelch@mathematica-mpr.com::ef909246-cfec-4288-8a34-02eb2b1b9fac" providerId="AD"/>
  <p188:author id="{E5967FF9-2259-8BB7-AE2F-225AFB7D07A8}" name="Samuel Glickman" initials="SG" userId="S::samuel.glickman_rmcres.com#ext#@progresstogether.onmicrosoft.com::365b2019-0c9b-474a-99b3-7c5fb10c829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tthew Mariani" initials="MM" lastIdx="1" clrIdx="0">
    <p:extLst>
      <p:ext uri="{19B8F6BF-5375-455C-9EA6-DF929625EA0E}">
        <p15:presenceInfo xmlns:p15="http://schemas.microsoft.com/office/powerpoint/2012/main" userId="S::MMariani@mathematica-mpr.com::aa88b02b-871a-488a-a4a5-5397a8170f0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32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271" autoAdjust="0"/>
  </p:normalViewPr>
  <p:slideViewPr>
    <p:cSldViewPr snapToGrid="0">
      <p:cViewPr varScale="1">
        <p:scale>
          <a:sx n="34" d="100"/>
          <a:sy n="34" d="100"/>
        </p:scale>
        <p:origin x="108" y="2376"/>
      </p:cViewPr>
      <p:guideLst>
        <p:guide orient="horz" pos="4320"/>
        <p:guide pos="768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8/10/relationships/authors" Target="authors.xml"/></Relationships>
</file>

<file path=ppt/diagrams/_rels/data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image" Target="../media/image25.svg"/><Relationship Id="rId5" Type="http://schemas.openxmlformats.org/officeDocument/2006/relationships/image" Target="../media/image29.svg"/><Relationship Id="rId4" Type="http://schemas.openxmlformats.org/officeDocument/2006/relationships/image" Target="../media/image2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image" Target="../media/image25.svg"/><Relationship Id="rId5" Type="http://schemas.openxmlformats.org/officeDocument/2006/relationships/image" Target="../media/image29.sv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28569E-085B-4657-8568-4149CFDE27AE}" type="doc">
      <dgm:prSet loTypeId="urn:microsoft.com/office/officeart/2005/8/layout/vList3" loCatId="list" qsTypeId="urn:microsoft.com/office/officeart/2005/8/quickstyle/simple1#3" qsCatId="simple" csTypeId="urn:microsoft.com/office/officeart/2005/8/colors/accent1_2#1" csCatId="accent1" phldr="1"/>
      <dgm:spPr/>
      <dgm:t>
        <a:bodyPr/>
        <a:lstStyle/>
        <a:p>
          <a:endParaRPr lang="en-US"/>
        </a:p>
      </dgm:t>
    </dgm:pt>
    <dgm:pt modelId="{1803C574-C9BD-46DE-86D5-769EE73EFFB8}">
      <dgm:prSet phldrT="[Text]" phldr="0"/>
      <dgm:spPr/>
      <dgm:t>
        <a:bodyPr/>
        <a:lstStyle/>
        <a:p>
          <a:r>
            <a:rPr lang="en-US"/>
            <a:t>Do you have a small, designated, and committed team?</a:t>
          </a:r>
        </a:p>
      </dgm:t>
    </dgm:pt>
    <dgm:pt modelId="{B627D6B4-4A86-466D-874E-675451265550}" type="parTrans" cxnId="{A2FB0587-2ADC-416C-AD3A-F6235F1921CF}">
      <dgm:prSet/>
      <dgm:spPr/>
      <dgm:t>
        <a:bodyPr/>
        <a:lstStyle/>
        <a:p>
          <a:endParaRPr lang="en-US"/>
        </a:p>
      </dgm:t>
    </dgm:pt>
    <dgm:pt modelId="{A662DA59-1FAC-421C-B056-2608DB20DADD}" type="sibTrans" cxnId="{A2FB0587-2ADC-416C-AD3A-F6235F1921CF}">
      <dgm:prSet/>
      <dgm:spPr/>
      <dgm:t>
        <a:bodyPr/>
        <a:lstStyle/>
        <a:p>
          <a:endParaRPr lang="en-US"/>
        </a:p>
      </dgm:t>
    </dgm:pt>
    <dgm:pt modelId="{A9E47087-12F5-4220-8CD9-9D7185C5545B}">
      <dgm:prSet phldrT="[Text]" phldr="0"/>
      <dgm:spPr/>
      <dgm:t>
        <a:bodyPr/>
        <a:lstStyle/>
        <a:p>
          <a:r>
            <a:rPr lang="en-US"/>
            <a:t>Does your team have the skills, perspectives, and expertise to support implementation of the action plan?</a:t>
          </a:r>
        </a:p>
      </dgm:t>
    </dgm:pt>
    <dgm:pt modelId="{E1FB7975-F6F3-4C8C-AA02-CEF0C1CF1A38}" type="parTrans" cxnId="{37845F0A-E280-4B98-B5A5-4DB5B2BE66CC}">
      <dgm:prSet/>
      <dgm:spPr/>
      <dgm:t>
        <a:bodyPr/>
        <a:lstStyle/>
        <a:p>
          <a:endParaRPr lang="en-US"/>
        </a:p>
      </dgm:t>
    </dgm:pt>
    <dgm:pt modelId="{C4FF91CF-7502-4449-AABA-02C15D4E2A95}" type="sibTrans" cxnId="{37845F0A-E280-4B98-B5A5-4DB5B2BE66CC}">
      <dgm:prSet/>
      <dgm:spPr/>
      <dgm:t>
        <a:bodyPr/>
        <a:lstStyle/>
        <a:p>
          <a:endParaRPr lang="en-US"/>
        </a:p>
      </dgm:t>
    </dgm:pt>
    <dgm:pt modelId="{DCEF0481-18A8-4BBF-94D6-6EDCBAF72C8E}">
      <dgm:prSet phldrT="[Text]"/>
      <dgm:spPr/>
      <dgm:t>
        <a:bodyPr/>
        <a:lstStyle/>
        <a:p>
          <a:r>
            <a:rPr lang="en-US"/>
            <a:t>Does your team have an identified leader or co-leaders?</a:t>
          </a:r>
        </a:p>
      </dgm:t>
    </dgm:pt>
    <dgm:pt modelId="{CE8741CF-9A97-4381-A69A-EDD29F797AF3}" type="parTrans" cxnId="{8B55BF20-A27E-4C3E-8003-842BF8052BD6}">
      <dgm:prSet/>
      <dgm:spPr/>
      <dgm:t>
        <a:bodyPr/>
        <a:lstStyle/>
        <a:p>
          <a:endParaRPr lang="en-US"/>
        </a:p>
      </dgm:t>
    </dgm:pt>
    <dgm:pt modelId="{443569FB-6F91-42D7-8229-DB966B9B9A8B}" type="sibTrans" cxnId="{8B55BF20-A27E-4C3E-8003-842BF8052BD6}">
      <dgm:prSet/>
      <dgm:spPr/>
      <dgm:t>
        <a:bodyPr/>
        <a:lstStyle/>
        <a:p>
          <a:endParaRPr lang="en-US"/>
        </a:p>
      </dgm:t>
    </dgm:pt>
    <dgm:pt modelId="{77EC9022-8E45-4E26-B2B3-6EABB91748CB}">
      <dgm:prSet phldrT="[Text]" phldr="0"/>
      <dgm:spPr/>
      <dgm:t>
        <a:bodyPr/>
        <a:lstStyle/>
        <a:p>
          <a:r>
            <a:rPr lang="en-US"/>
            <a:t>Have you considered assigning team members to other specific roles?</a:t>
          </a:r>
        </a:p>
      </dgm:t>
    </dgm:pt>
    <dgm:pt modelId="{74B1D110-22B0-4129-8C04-EF3602D42E69}" type="parTrans" cxnId="{B0452CE6-1F16-404E-8DB8-1092D957BE45}">
      <dgm:prSet/>
      <dgm:spPr/>
      <dgm:t>
        <a:bodyPr/>
        <a:lstStyle/>
        <a:p>
          <a:endParaRPr lang="en-US"/>
        </a:p>
      </dgm:t>
    </dgm:pt>
    <dgm:pt modelId="{7A1A42B0-0AE5-4059-BFEB-C68E2E713801}" type="sibTrans" cxnId="{B0452CE6-1F16-404E-8DB8-1092D957BE45}">
      <dgm:prSet/>
      <dgm:spPr/>
      <dgm:t>
        <a:bodyPr/>
        <a:lstStyle/>
        <a:p>
          <a:endParaRPr lang="en-US"/>
        </a:p>
      </dgm:t>
    </dgm:pt>
    <dgm:pt modelId="{ADC4812C-6456-4C86-8898-9C10D6A5BF5E}">
      <dgm:prSet phldrT="[Text]" phldr="0"/>
      <dgm:spPr/>
      <dgm:t>
        <a:bodyPr/>
        <a:lstStyle/>
        <a:p>
          <a:r>
            <a:rPr lang="en-US"/>
            <a:t>Does your team meet regularly?</a:t>
          </a:r>
        </a:p>
      </dgm:t>
    </dgm:pt>
    <dgm:pt modelId="{4A346737-1088-4E60-A49E-1B5F2D0C7567}" type="parTrans" cxnId="{700A7ABC-A4F5-4EFB-8C85-92D92204DDB7}">
      <dgm:prSet/>
      <dgm:spPr/>
      <dgm:t>
        <a:bodyPr/>
        <a:lstStyle/>
        <a:p>
          <a:endParaRPr lang="en-US"/>
        </a:p>
      </dgm:t>
    </dgm:pt>
    <dgm:pt modelId="{713C3840-FF35-4471-A2F5-4EFD0E774EDE}" type="sibTrans" cxnId="{700A7ABC-A4F5-4EFB-8C85-92D92204DDB7}">
      <dgm:prSet/>
      <dgm:spPr/>
      <dgm:t>
        <a:bodyPr/>
        <a:lstStyle/>
        <a:p>
          <a:endParaRPr lang="en-US"/>
        </a:p>
      </dgm:t>
    </dgm:pt>
    <dgm:pt modelId="{77322F57-1125-475B-AE62-805EF666B2C2}" type="pres">
      <dgm:prSet presAssocID="{8A28569E-085B-4657-8568-4149CFDE27AE}" presName="linearFlow" presStyleCnt="0">
        <dgm:presLayoutVars>
          <dgm:dir/>
          <dgm:resizeHandles val="exact"/>
        </dgm:presLayoutVars>
      </dgm:prSet>
      <dgm:spPr/>
    </dgm:pt>
    <dgm:pt modelId="{7AB89430-2457-4C81-9844-4239A59FA576}" type="pres">
      <dgm:prSet presAssocID="{1803C574-C9BD-46DE-86D5-769EE73EFFB8}" presName="composite" presStyleCnt="0"/>
      <dgm:spPr/>
    </dgm:pt>
    <dgm:pt modelId="{4A3AF88D-86F5-41C4-BACC-E691FB0E6CAB}" type="pres">
      <dgm:prSet presAssocID="{1803C574-C9BD-46DE-86D5-769EE73EFFB8}" presName="imgShp" presStyleLbl="fgImgPlac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ers with solid fill"/>
        </a:ext>
      </dgm:extLst>
    </dgm:pt>
    <dgm:pt modelId="{23F755DA-9270-4E9F-B943-26A0F6B500C3}" type="pres">
      <dgm:prSet presAssocID="{1803C574-C9BD-46DE-86D5-769EE73EFFB8}" presName="txShp" presStyleLbl="node1" presStyleIdx="0" presStyleCnt="5">
        <dgm:presLayoutVars>
          <dgm:bulletEnabled val="1"/>
        </dgm:presLayoutVars>
      </dgm:prSet>
      <dgm:spPr/>
    </dgm:pt>
    <dgm:pt modelId="{A352F72F-9CBD-421B-B883-B9F2E0D27F2F}" type="pres">
      <dgm:prSet presAssocID="{A662DA59-1FAC-421C-B056-2608DB20DADD}" presName="spacing" presStyleCnt="0"/>
      <dgm:spPr/>
    </dgm:pt>
    <dgm:pt modelId="{928152A0-D14F-4A63-A64C-CD4C4FCC4BCF}" type="pres">
      <dgm:prSet presAssocID="{A9E47087-12F5-4220-8CD9-9D7185C5545B}" presName="composite" presStyleCnt="0"/>
      <dgm:spPr/>
    </dgm:pt>
    <dgm:pt modelId="{D68666E1-6290-4A5B-9039-EEE8B02E1F6B}" type="pres">
      <dgm:prSet presAssocID="{A9E47087-12F5-4220-8CD9-9D7185C5545B}" presName="imgShp" presStyleLbl="fgImgPlac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Artificial Intelligence with solid fill"/>
        </a:ext>
      </dgm:extLst>
    </dgm:pt>
    <dgm:pt modelId="{95209A5D-033F-4AF5-8C91-23C705012BAA}" type="pres">
      <dgm:prSet presAssocID="{A9E47087-12F5-4220-8CD9-9D7185C5545B}" presName="txShp" presStyleLbl="node1" presStyleIdx="1" presStyleCnt="5">
        <dgm:presLayoutVars>
          <dgm:bulletEnabled val="1"/>
        </dgm:presLayoutVars>
      </dgm:prSet>
      <dgm:spPr/>
    </dgm:pt>
    <dgm:pt modelId="{FA915EA2-80EC-4CA0-911A-3501FEC8F458}" type="pres">
      <dgm:prSet presAssocID="{C4FF91CF-7502-4449-AABA-02C15D4E2A95}" presName="spacing" presStyleCnt="0"/>
      <dgm:spPr/>
    </dgm:pt>
    <dgm:pt modelId="{F1C6DC18-FA79-4DB1-ACC3-949D05C24C8B}" type="pres">
      <dgm:prSet presAssocID="{DCEF0481-18A8-4BBF-94D6-6EDCBAF72C8E}" presName="composite" presStyleCnt="0"/>
      <dgm:spPr/>
    </dgm:pt>
    <dgm:pt modelId="{CF923360-CEC8-485E-90E0-4FE4F438ED9D}" type="pres">
      <dgm:prSet presAssocID="{DCEF0481-18A8-4BBF-94D6-6EDCBAF72C8E}" presName="imgShp" presStyleLbl="fgImgPlac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Steering Wheel with solid fill"/>
        </a:ext>
      </dgm:extLst>
    </dgm:pt>
    <dgm:pt modelId="{FE1199D4-64E2-49E4-9B6E-3AFB60E231C2}" type="pres">
      <dgm:prSet presAssocID="{DCEF0481-18A8-4BBF-94D6-6EDCBAF72C8E}" presName="txShp" presStyleLbl="node1" presStyleIdx="2" presStyleCnt="5">
        <dgm:presLayoutVars>
          <dgm:bulletEnabled val="1"/>
        </dgm:presLayoutVars>
      </dgm:prSet>
      <dgm:spPr/>
    </dgm:pt>
    <dgm:pt modelId="{B4F5A086-6AEB-42A5-BE01-71739F94CBB6}" type="pres">
      <dgm:prSet presAssocID="{443569FB-6F91-42D7-8229-DB966B9B9A8B}" presName="spacing" presStyleCnt="0"/>
      <dgm:spPr/>
    </dgm:pt>
    <dgm:pt modelId="{F7D1E1E9-BF36-47E8-BB19-F5C94672F701}" type="pres">
      <dgm:prSet presAssocID="{77EC9022-8E45-4E26-B2B3-6EABB91748CB}" presName="composite" presStyleCnt="0"/>
      <dgm:spPr/>
    </dgm:pt>
    <dgm:pt modelId="{6CB43B5F-A382-4FC5-A350-0F9D1C75E265}" type="pres">
      <dgm:prSet presAssocID="{77EC9022-8E45-4E26-B2B3-6EABB91748CB}" presName="imgShp" presStyleLbl="fgImgPlace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aseball hat with solid fill"/>
        </a:ext>
      </dgm:extLst>
    </dgm:pt>
    <dgm:pt modelId="{3F8447F6-AFB5-4014-BD51-3B099D4438FB}" type="pres">
      <dgm:prSet presAssocID="{77EC9022-8E45-4E26-B2B3-6EABB91748CB}" presName="txShp" presStyleLbl="node1" presStyleIdx="3" presStyleCnt="5">
        <dgm:presLayoutVars>
          <dgm:bulletEnabled val="1"/>
        </dgm:presLayoutVars>
      </dgm:prSet>
      <dgm:spPr/>
    </dgm:pt>
    <dgm:pt modelId="{8206F0C4-E897-48DA-8C87-77FAC78B2050}" type="pres">
      <dgm:prSet presAssocID="{7A1A42B0-0AE5-4059-BFEB-C68E2E713801}" presName="spacing" presStyleCnt="0"/>
      <dgm:spPr/>
    </dgm:pt>
    <dgm:pt modelId="{E998C289-54BF-4F21-B8F1-9BB327A1A8EB}" type="pres">
      <dgm:prSet presAssocID="{ADC4812C-6456-4C86-8898-9C10D6A5BF5E}" presName="composite" presStyleCnt="0"/>
      <dgm:spPr/>
    </dgm:pt>
    <dgm:pt modelId="{E35BBF5B-E1E4-4775-A9F0-A36059EB7217}" type="pres">
      <dgm:prSet presAssocID="{ADC4812C-6456-4C86-8898-9C10D6A5BF5E}" presName="imgShp" presStyleLbl="fgImgPlac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Meeting with solid fill"/>
        </a:ext>
      </dgm:extLst>
    </dgm:pt>
    <dgm:pt modelId="{F491D13C-3F64-43BE-9AA1-B99D187FDE61}" type="pres">
      <dgm:prSet presAssocID="{ADC4812C-6456-4C86-8898-9C10D6A5BF5E}" presName="txShp" presStyleLbl="node1" presStyleIdx="4" presStyleCnt="5">
        <dgm:presLayoutVars>
          <dgm:bulletEnabled val="1"/>
        </dgm:presLayoutVars>
      </dgm:prSet>
      <dgm:spPr/>
    </dgm:pt>
  </dgm:ptLst>
  <dgm:cxnLst>
    <dgm:cxn modelId="{37845F0A-E280-4B98-B5A5-4DB5B2BE66CC}" srcId="{8A28569E-085B-4657-8568-4149CFDE27AE}" destId="{A9E47087-12F5-4220-8CD9-9D7185C5545B}" srcOrd="1" destOrd="0" parTransId="{E1FB7975-F6F3-4C8C-AA02-CEF0C1CF1A38}" sibTransId="{C4FF91CF-7502-4449-AABA-02C15D4E2A95}"/>
    <dgm:cxn modelId="{8B55BF20-A27E-4C3E-8003-842BF8052BD6}" srcId="{8A28569E-085B-4657-8568-4149CFDE27AE}" destId="{DCEF0481-18A8-4BBF-94D6-6EDCBAF72C8E}" srcOrd="2" destOrd="0" parTransId="{CE8741CF-9A97-4381-A69A-EDD29F797AF3}" sibTransId="{443569FB-6F91-42D7-8229-DB966B9B9A8B}"/>
    <dgm:cxn modelId="{CE245D30-ED23-4F3A-A923-811DD8297E05}" type="presOf" srcId="{77EC9022-8E45-4E26-B2B3-6EABB91748CB}" destId="{3F8447F6-AFB5-4014-BD51-3B099D4438FB}" srcOrd="0" destOrd="0" presId="urn:microsoft.com/office/officeart/2005/8/layout/vList3"/>
    <dgm:cxn modelId="{5441AB33-03AE-4AAA-9D18-9185525D298F}" type="presOf" srcId="{A9E47087-12F5-4220-8CD9-9D7185C5545B}" destId="{95209A5D-033F-4AF5-8C91-23C705012BAA}" srcOrd="0" destOrd="0" presId="urn:microsoft.com/office/officeart/2005/8/layout/vList3"/>
    <dgm:cxn modelId="{11BAD24B-6A10-4737-B2E9-06A48C215C87}" type="presOf" srcId="{ADC4812C-6456-4C86-8898-9C10D6A5BF5E}" destId="{F491D13C-3F64-43BE-9AA1-B99D187FDE61}" srcOrd="0" destOrd="0" presId="urn:microsoft.com/office/officeart/2005/8/layout/vList3"/>
    <dgm:cxn modelId="{30BE064F-7339-495D-B3F9-295584D0F710}" type="presOf" srcId="{8A28569E-085B-4657-8568-4149CFDE27AE}" destId="{77322F57-1125-475B-AE62-805EF666B2C2}" srcOrd="0" destOrd="0" presId="urn:microsoft.com/office/officeart/2005/8/layout/vList3"/>
    <dgm:cxn modelId="{A2FB0587-2ADC-416C-AD3A-F6235F1921CF}" srcId="{8A28569E-085B-4657-8568-4149CFDE27AE}" destId="{1803C574-C9BD-46DE-86D5-769EE73EFFB8}" srcOrd="0" destOrd="0" parTransId="{B627D6B4-4A86-466D-874E-675451265550}" sibTransId="{A662DA59-1FAC-421C-B056-2608DB20DADD}"/>
    <dgm:cxn modelId="{F530E4A5-BDFB-46FC-8C0C-BAF0148FAF64}" type="presOf" srcId="{1803C574-C9BD-46DE-86D5-769EE73EFFB8}" destId="{23F755DA-9270-4E9F-B943-26A0F6B500C3}" srcOrd="0" destOrd="0" presId="urn:microsoft.com/office/officeart/2005/8/layout/vList3"/>
    <dgm:cxn modelId="{700A7ABC-A4F5-4EFB-8C85-92D92204DDB7}" srcId="{8A28569E-085B-4657-8568-4149CFDE27AE}" destId="{ADC4812C-6456-4C86-8898-9C10D6A5BF5E}" srcOrd="4" destOrd="0" parTransId="{4A346737-1088-4E60-A49E-1B5F2D0C7567}" sibTransId="{713C3840-FF35-4471-A2F5-4EFD0E774EDE}"/>
    <dgm:cxn modelId="{85A393E4-1FEF-4F40-9C93-41F71929176F}" type="presOf" srcId="{DCEF0481-18A8-4BBF-94D6-6EDCBAF72C8E}" destId="{FE1199D4-64E2-49E4-9B6E-3AFB60E231C2}" srcOrd="0" destOrd="0" presId="urn:microsoft.com/office/officeart/2005/8/layout/vList3"/>
    <dgm:cxn modelId="{B0452CE6-1F16-404E-8DB8-1092D957BE45}" srcId="{8A28569E-085B-4657-8568-4149CFDE27AE}" destId="{77EC9022-8E45-4E26-B2B3-6EABB91748CB}" srcOrd="3" destOrd="0" parTransId="{74B1D110-22B0-4129-8C04-EF3602D42E69}" sibTransId="{7A1A42B0-0AE5-4059-BFEB-C68E2E713801}"/>
    <dgm:cxn modelId="{E5B227B6-B193-4FE6-81FE-792AC1F05762}" type="presParOf" srcId="{77322F57-1125-475B-AE62-805EF666B2C2}" destId="{7AB89430-2457-4C81-9844-4239A59FA576}" srcOrd="0" destOrd="0" presId="urn:microsoft.com/office/officeart/2005/8/layout/vList3"/>
    <dgm:cxn modelId="{8B3BA887-2A57-40D0-8520-530D62558D95}" type="presParOf" srcId="{7AB89430-2457-4C81-9844-4239A59FA576}" destId="{4A3AF88D-86F5-41C4-BACC-E691FB0E6CAB}" srcOrd="0" destOrd="0" presId="urn:microsoft.com/office/officeart/2005/8/layout/vList3"/>
    <dgm:cxn modelId="{3FC167C9-CA85-4D16-886A-49F1721891A0}" type="presParOf" srcId="{7AB89430-2457-4C81-9844-4239A59FA576}" destId="{23F755DA-9270-4E9F-B943-26A0F6B500C3}" srcOrd="1" destOrd="0" presId="urn:microsoft.com/office/officeart/2005/8/layout/vList3"/>
    <dgm:cxn modelId="{42CBD39C-5B01-4201-B681-2B9A1031A69D}" type="presParOf" srcId="{77322F57-1125-475B-AE62-805EF666B2C2}" destId="{A352F72F-9CBD-421B-B883-B9F2E0D27F2F}" srcOrd="1" destOrd="0" presId="urn:microsoft.com/office/officeart/2005/8/layout/vList3"/>
    <dgm:cxn modelId="{0061F6F7-93AA-4B93-848A-B2C3A71160E1}" type="presParOf" srcId="{77322F57-1125-475B-AE62-805EF666B2C2}" destId="{928152A0-D14F-4A63-A64C-CD4C4FCC4BCF}" srcOrd="2" destOrd="0" presId="urn:microsoft.com/office/officeart/2005/8/layout/vList3"/>
    <dgm:cxn modelId="{45BB5088-20FF-4617-86D2-A991F32ACC41}" type="presParOf" srcId="{928152A0-D14F-4A63-A64C-CD4C4FCC4BCF}" destId="{D68666E1-6290-4A5B-9039-EEE8B02E1F6B}" srcOrd="0" destOrd="0" presId="urn:microsoft.com/office/officeart/2005/8/layout/vList3"/>
    <dgm:cxn modelId="{7608C992-22A8-445E-9D71-192360D73203}" type="presParOf" srcId="{928152A0-D14F-4A63-A64C-CD4C4FCC4BCF}" destId="{95209A5D-033F-4AF5-8C91-23C705012BAA}" srcOrd="1" destOrd="0" presId="urn:microsoft.com/office/officeart/2005/8/layout/vList3"/>
    <dgm:cxn modelId="{14004753-88B2-45A8-BEE7-B08CCC8E8F8C}" type="presParOf" srcId="{77322F57-1125-475B-AE62-805EF666B2C2}" destId="{FA915EA2-80EC-4CA0-911A-3501FEC8F458}" srcOrd="3" destOrd="0" presId="urn:microsoft.com/office/officeart/2005/8/layout/vList3"/>
    <dgm:cxn modelId="{80E33AFF-80BD-4ECC-87B5-E1C52B7969E1}" type="presParOf" srcId="{77322F57-1125-475B-AE62-805EF666B2C2}" destId="{F1C6DC18-FA79-4DB1-ACC3-949D05C24C8B}" srcOrd="4" destOrd="0" presId="urn:microsoft.com/office/officeart/2005/8/layout/vList3"/>
    <dgm:cxn modelId="{5CDB7E0A-0EFD-4CB7-A9E2-F674A0734D0C}" type="presParOf" srcId="{F1C6DC18-FA79-4DB1-ACC3-949D05C24C8B}" destId="{CF923360-CEC8-485E-90E0-4FE4F438ED9D}" srcOrd="0" destOrd="0" presId="urn:microsoft.com/office/officeart/2005/8/layout/vList3"/>
    <dgm:cxn modelId="{939A1788-63BD-4F83-B4D1-803771F80D75}" type="presParOf" srcId="{F1C6DC18-FA79-4DB1-ACC3-949D05C24C8B}" destId="{FE1199D4-64E2-49E4-9B6E-3AFB60E231C2}" srcOrd="1" destOrd="0" presId="urn:microsoft.com/office/officeart/2005/8/layout/vList3"/>
    <dgm:cxn modelId="{516BB283-7FC4-4BB3-8883-27AAAB220067}" type="presParOf" srcId="{77322F57-1125-475B-AE62-805EF666B2C2}" destId="{B4F5A086-6AEB-42A5-BE01-71739F94CBB6}" srcOrd="5" destOrd="0" presId="urn:microsoft.com/office/officeart/2005/8/layout/vList3"/>
    <dgm:cxn modelId="{73BCEB2C-3424-456D-8148-6A6FF1D79756}" type="presParOf" srcId="{77322F57-1125-475B-AE62-805EF666B2C2}" destId="{F7D1E1E9-BF36-47E8-BB19-F5C94672F701}" srcOrd="6" destOrd="0" presId="urn:microsoft.com/office/officeart/2005/8/layout/vList3"/>
    <dgm:cxn modelId="{1611EBD1-668E-4C39-B2E2-69D658E42D49}" type="presParOf" srcId="{F7D1E1E9-BF36-47E8-BB19-F5C94672F701}" destId="{6CB43B5F-A382-4FC5-A350-0F9D1C75E265}" srcOrd="0" destOrd="0" presId="urn:microsoft.com/office/officeart/2005/8/layout/vList3"/>
    <dgm:cxn modelId="{03997CBB-9D60-4CE0-AF34-B5392929ED7E}" type="presParOf" srcId="{F7D1E1E9-BF36-47E8-BB19-F5C94672F701}" destId="{3F8447F6-AFB5-4014-BD51-3B099D4438FB}" srcOrd="1" destOrd="0" presId="urn:microsoft.com/office/officeart/2005/8/layout/vList3"/>
    <dgm:cxn modelId="{E2B17CCF-C47B-43B0-A50B-AC65D989A39A}" type="presParOf" srcId="{77322F57-1125-475B-AE62-805EF666B2C2}" destId="{8206F0C4-E897-48DA-8C87-77FAC78B2050}" srcOrd="7" destOrd="0" presId="urn:microsoft.com/office/officeart/2005/8/layout/vList3"/>
    <dgm:cxn modelId="{DFCE71C1-DCA5-467E-A074-05BCBED10C6F}" type="presParOf" srcId="{77322F57-1125-475B-AE62-805EF666B2C2}" destId="{E998C289-54BF-4F21-B8F1-9BB327A1A8EB}" srcOrd="8" destOrd="0" presId="urn:microsoft.com/office/officeart/2005/8/layout/vList3"/>
    <dgm:cxn modelId="{4B920F39-6845-40D9-BE7E-A1F50FF8B733}" type="presParOf" srcId="{E998C289-54BF-4F21-B8F1-9BB327A1A8EB}" destId="{E35BBF5B-E1E4-4775-A9F0-A36059EB7217}" srcOrd="0" destOrd="0" presId="urn:microsoft.com/office/officeart/2005/8/layout/vList3"/>
    <dgm:cxn modelId="{68A4993A-EF0B-43A6-BB16-B588EA89DECC}" type="presParOf" srcId="{E998C289-54BF-4F21-B8F1-9BB327A1A8EB}" destId="{F491D13C-3F64-43BE-9AA1-B99D187FDE61}"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755DA-9270-4E9F-B943-26A0F6B500C3}">
      <dsp:nvSpPr>
        <dsp:cNvPr id="0" name=""/>
        <dsp:cNvSpPr/>
      </dsp:nvSpPr>
      <dsp:spPr>
        <a:xfrm rot="10800000">
          <a:off x="4040741" y="1443"/>
          <a:ext cx="14695170" cy="135730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8534" tIns="152400" rIns="284480" bIns="152400" numCol="1" spcCol="1270" anchor="ctr" anchorCtr="0">
          <a:noAutofit/>
        </a:bodyPr>
        <a:lstStyle/>
        <a:p>
          <a:pPr marL="0" lvl="0" indent="0" algn="ctr" defTabSz="1778000">
            <a:lnSpc>
              <a:spcPct val="90000"/>
            </a:lnSpc>
            <a:spcBef>
              <a:spcPct val="0"/>
            </a:spcBef>
            <a:spcAft>
              <a:spcPct val="35000"/>
            </a:spcAft>
            <a:buNone/>
          </a:pPr>
          <a:r>
            <a:rPr lang="en-US" sz="4000" kern="1200"/>
            <a:t>Do you have a small, designated, and committed team?</a:t>
          </a:r>
        </a:p>
      </dsp:txBody>
      <dsp:txXfrm rot="10800000">
        <a:off x="4380067" y="1443"/>
        <a:ext cx="14355844" cy="1357305"/>
      </dsp:txXfrm>
    </dsp:sp>
    <dsp:sp modelId="{4A3AF88D-86F5-41C4-BACC-E691FB0E6CAB}">
      <dsp:nvSpPr>
        <dsp:cNvPr id="0" name=""/>
        <dsp:cNvSpPr/>
      </dsp:nvSpPr>
      <dsp:spPr>
        <a:xfrm>
          <a:off x="3362088" y="1443"/>
          <a:ext cx="1357305" cy="1357305"/>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209A5D-033F-4AF5-8C91-23C705012BAA}">
      <dsp:nvSpPr>
        <dsp:cNvPr id="0" name=""/>
        <dsp:cNvSpPr/>
      </dsp:nvSpPr>
      <dsp:spPr>
        <a:xfrm rot="10800000">
          <a:off x="4040741" y="1739829"/>
          <a:ext cx="14695170" cy="135730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8534" tIns="152400" rIns="284480" bIns="152400" numCol="1" spcCol="1270" anchor="ctr" anchorCtr="0">
          <a:noAutofit/>
        </a:bodyPr>
        <a:lstStyle/>
        <a:p>
          <a:pPr marL="0" lvl="0" indent="0" algn="ctr" defTabSz="1778000">
            <a:lnSpc>
              <a:spcPct val="90000"/>
            </a:lnSpc>
            <a:spcBef>
              <a:spcPct val="0"/>
            </a:spcBef>
            <a:spcAft>
              <a:spcPct val="35000"/>
            </a:spcAft>
            <a:buNone/>
          </a:pPr>
          <a:r>
            <a:rPr lang="en-US" sz="4000" kern="1200"/>
            <a:t>Does your team have the skills, perspectives, and expertise to support implementation of the action plan?</a:t>
          </a:r>
        </a:p>
      </dsp:txBody>
      <dsp:txXfrm rot="10800000">
        <a:off x="4380067" y="1739829"/>
        <a:ext cx="14355844" cy="1357305"/>
      </dsp:txXfrm>
    </dsp:sp>
    <dsp:sp modelId="{D68666E1-6290-4A5B-9039-EEE8B02E1F6B}">
      <dsp:nvSpPr>
        <dsp:cNvPr id="0" name=""/>
        <dsp:cNvSpPr/>
      </dsp:nvSpPr>
      <dsp:spPr>
        <a:xfrm>
          <a:off x="3362088" y="1739829"/>
          <a:ext cx="1357305" cy="1357305"/>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1199D4-64E2-49E4-9B6E-3AFB60E231C2}">
      <dsp:nvSpPr>
        <dsp:cNvPr id="0" name=""/>
        <dsp:cNvSpPr/>
      </dsp:nvSpPr>
      <dsp:spPr>
        <a:xfrm rot="10800000">
          <a:off x="4040741" y="3478215"/>
          <a:ext cx="14695170" cy="135730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8534" tIns="152400" rIns="284480" bIns="152400" numCol="1" spcCol="1270" anchor="ctr" anchorCtr="0">
          <a:noAutofit/>
        </a:bodyPr>
        <a:lstStyle/>
        <a:p>
          <a:pPr marL="0" lvl="0" indent="0" algn="ctr" defTabSz="1778000">
            <a:lnSpc>
              <a:spcPct val="90000"/>
            </a:lnSpc>
            <a:spcBef>
              <a:spcPct val="0"/>
            </a:spcBef>
            <a:spcAft>
              <a:spcPct val="35000"/>
            </a:spcAft>
            <a:buNone/>
          </a:pPr>
          <a:r>
            <a:rPr lang="en-US" sz="4000" kern="1200"/>
            <a:t>Does your team have an identified leader or co-leaders?</a:t>
          </a:r>
        </a:p>
      </dsp:txBody>
      <dsp:txXfrm rot="10800000">
        <a:off x="4380067" y="3478215"/>
        <a:ext cx="14355844" cy="1357305"/>
      </dsp:txXfrm>
    </dsp:sp>
    <dsp:sp modelId="{CF923360-CEC8-485E-90E0-4FE4F438ED9D}">
      <dsp:nvSpPr>
        <dsp:cNvPr id="0" name=""/>
        <dsp:cNvSpPr/>
      </dsp:nvSpPr>
      <dsp:spPr>
        <a:xfrm>
          <a:off x="3362088" y="3478215"/>
          <a:ext cx="1357305" cy="1357305"/>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8447F6-AFB5-4014-BD51-3B099D4438FB}">
      <dsp:nvSpPr>
        <dsp:cNvPr id="0" name=""/>
        <dsp:cNvSpPr/>
      </dsp:nvSpPr>
      <dsp:spPr>
        <a:xfrm rot="10800000">
          <a:off x="4040741" y="5216601"/>
          <a:ext cx="14695170" cy="135730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8534" tIns="152400" rIns="284480" bIns="152400" numCol="1" spcCol="1270" anchor="ctr" anchorCtr="0">
          <a:noAutofit/>
        </a:bodyPr>
        <a:lstStyle/>
        <a:p>
          <a:pPr marL="0" lvl="0" indent="0" algn="ctr" defTabSz="1778000">
            <a:lnSpc>
              <a:spcPct val="90000"/>
            </a:lnSpc>
            <a:spcBef>
              <a:spcPct val="0"/>
            </a:spcBef>
            <a:spcAft>
              <a:spcPct val="35000"/>
            </a:spcAft>
            <a:buNone/>
          </a:pPr>
          <a:r>
            <a:rPr lang="en-US" sz="4000" kern="1200"/>
            <a:t>Have you considered assigning team members to other specific roles?</a:t>
          </a:r>
        </a:p>
      </dsp:txBody>
      <dsp:txXfrm rot="10800000">
        <a:off x="4380067" y="5216601"/>
        <a:ext cx="14355844" cy="1357305"/>
      </dsp:txXfrm>
    </dsp:sp>
    <dsp:sp modelId="{6CB43B5F-A382-4FC5-A350-0F9D1C75E265}">
      <dsp:nvSpPr>
        <dsp:cNvPr id="0" name=""/>
        <dsp:cNvSpPr/>
      </dsp:nvSpPr>
      <dsp:spPr>
        <a:xfrm>
          <a:off x="3362088" y="5216601"/>
          <a:ext cx="1357305" cy="1357305"/>
        </a:xfrm>
        <a:prstGeom prst="ellipse">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91D13C-3F64-43BE-9AA1-B99D187FDE61}">
      <dsp:nvSpPr>
        <dsp:cNvPr id="0" name=""/>
        <dsp:cNvSpPr/>
      </dsp:nvSpPr>
      <dsp:spPr>
        <a:xfrm rot="10800000">
          <a:off x="4040741" y="6954987"/>
          <a:ext cx="14695170" cy="135730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8534" tIns="152400" rIns="284480" bIns="152400" numCol="1" spcCol="1270" anchor="ctr" anchorCtr="0">
          <a:noAutofit/>
        </a:bodyPr>
        <a:lstStyle/>
        <a:p>
          <a:pPr marL="0" lvl="0" indent="0" algn="ctr" defTabSz="1778000">
            <a:lnSpc>
              <a:spcPct val="90000"/>
            </a:lnSpc>
            <a:spcBef>
              <a:spcPct val="0"/>
            </a:spcBef>
            <a:spcAft>
              <a:spcPct val="35000"/>
            </a:spcAft>
            <a:buNone/>
          </a:pPr>
          <a:r>
            <a:rPr lang="en-US" sz="4000" kern="1200"/>
            <a:t>Does your team meet regularly?</a:t>
          </a:r>
        </a:p>
      </dsp:txBody>
      <dsp:txXfrm rot="10800000">
        <a:off x="4380067" y="6954987"/>
        <a:ext cx="14355844" cy="1357305"/>
      </dsp:txXfrm>
    </dsp:sp>
    <dsp:sp modelId="{E35BBF5B-E1E4-4775-A9F0-A36059EB7217}">
      <dsp:nvSpPr>
        <dsp:cNvPr id="0" name=""/>
        <dsp:cNvSpPr/>
      </dsp:nvSpPr>
      <dsp:spPr>
        <a:xfrm>
          <a:off x="3362088" y="6954987"/>
          <a:ext cx="1357305" cy="1357305"/>
        </a:xfrm>
        <a:prstGeom prst="ellipse">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267F12-5F62-4BD1-AED6-7857745139C1}" type="datetimeFigureOut">
              <a:rPr lang="en-US" smtClean="0"/>
              <a:t>10/12/2026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1DA46-5590-4D8B-AEE7-17882605FE08}" type="slidenum">
              <a:rPr lang="en-US" smtClean="0"/>
              <a:t>‹#›</a:t>
            </a:fld>
            <a:endParaRPr lang="en-US"/>
          </a:p>
        </p:txBody>
      </p:sp>
    </p:spTree>
    <p:extLst>
      <p:ext uri="{BB962C8B-B14F-4D97-AF65-F5344CB8AC3E}">
        <p14:creationId xmlns:p14="http://schemas.microsoft.com/office/powerpoint/2010/main" val="1404260788"/>
      </p:ext>
    </p:extLst>
  </p:cSld>
  <p:clrMap bg1="lt1" tx1="dk1" bg2="lt2" tx2="dk2" accent1="accent1" accent2="accent2" accent3="accent3" accent4="accent4" accent5="accent5" accent6="accent6" hlink="hlink" folHlink="folHlink"/>
  <p:notesStyle>
    <a:lvl1pPr marL="0" algn="l" defTabSz="1828891" rtl="0" eaLnBrk="1" latinLnBrk="0" hangingPunct="1">
      <a:defRPr sz="2400" kern="1200">
        <a:solidFill>
          <a:schemeClr val="tx1"/>
        </a:solidFill>
        <a:latin typeface="+mn-lt"/>
        <a:ea typeface="+mn-ea"/>
        <a:cs typeface="+mn-cs"/>
      </a:defRPr>
    </a:lvl1pPr>
    <a:lvl2pPr marL="914446" algn="l" defTabSz="1828891" rtl="0" eaLnBrk="1" latinLnBrk="0" hangingPunct="1">
      <a:defRPr sz="2400" kern="1200">
        <a:solidFill>
          <a:schemeClr val="tx1"/>
        </a:solidFill>
        <a:latin typeface="+mn-lt"/>
        <a:ea typeface="+mn-ea"/>
        <a:cs typeface="+mn-cs"/>
      </a:defRPr>
    </a:lvl2pPr>
    <a:lvl3pPr marL="1828891" algn="l" defTabSz="1828891" rtl="0" eaLnBrk="1" latinLnBrk="0" hangingPunct="1">
      <a:defRPr sz="2400" kern="1200">
        <a:solidFill>
          <a:schemeClr val="tx1"/>
        </a:solidFill>
        <a:latin typeface="+mn-lt"/>
        <a:ea typeface="+mn-ea"/>
        <a:cs typeface="+mn-cs"/>
      </a:defRPr>
    </a:lvl3pPr>
    <a:lvl4pPr marL="2743337" algn="l" defTabSz="1828891" rtl="0" eaLnBrk="1" latinLnBrk="0" hangingPunct="1">
      <a:defRPr sz="2400" kern="1200">
        <a:solidFill>
          <a:schemeClr val="tx1"/>
        </a:solidFill>
        <a:latin typeface="+mn-lt"/>
        <a:ea typeface="+mn-ea"/>
        <a:cs typeface="+mn-cs"/>
      </a:defRPr>
    </a:lvl4pPr>
    <a:lvl5pPr marL="3657783" algn="l" defTabSz="1828891" rtl="0" eaLnBrk="1" latinLnBrk="0" hangingPunct="1">
      <a:defRPr sz="2400" kern="1200">
        <a:solidFill>
          <a:schemeClr val="tx1"/>
        </a:solidFill>
        <a:latin typeface="+mn-lt"/>
        <a:ea typeface="+mn-ea"/>
        <a:cs typeface="+mn-cs"/>
      </a:defRPr>
    </a:lvl5pPr>
    <a:lvl6pPr marL="4572229" algn="l" defTabSz="1828891" rtl="0" eaLnBrk="1" latinLnBrk="0" hangingPunct="1">
      <a:defRPr sz="2400" kern="1200">
        <a:solidFill>
          <a:schemeClr val="tx1"/>
        </a:solidFill>
        <a:latin typeface="+mn-lt"/>
        <a:ea typeface="+mn-ea"/>
        <a:cs typeface="+mn-cs"/>
      </a:defRPr>
    </a:lvl6pPr>
    <a:lvl7pPr marL="5486674" algn="l" defTabSz="1828891" rtl="0" eaLnBrk="1" latinLnBrk="0" hangingPunct="1">
      <a:defRPr sz="2400" kern="1200">
        <a:solidFill>
          <a:schemeClr val="tx1"/>
        </a:solidFill>
        <a:latin typeface="+mn-lt"/>
        <a:ea typeface="+mn-ea"/>
        <a:cs typeface="+mn-cs"/>
      </a:defRPr>
    </a:lvl7pPr>
    <a:lvl8pPr marL="6401120" algn="l" defTabSz="1828891" rtl="0" eaLnBrk="1" latinLnBrk="0" hangingPunct="1">
      <a:defRPr sz="2400" kern="1200">
        <a:solidFill>
          <a:schemeClr val="tx1"/>
        </a:solidFill>
        <a:latin typeface="+mn-lt"/>
        <a:ea typeface="+mn-ea"/>
        <a:cs typeface="+mn-cs"/>
      </a:defRPr>
    </a:lvl8pPr>
    <a:lvl9pPr marL="7315566" algn="l" defTabSz="1828891"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6521DA46-5590-4D8B-AEE7-17882605FE08}" type="slidenum">
              <a:rPr lang="en-US" smtClean="0"/>
              <a:t>1</a:t>
            </a:fld>
            <a:endParaRPr lang="en-US"/>
          </a:p>
        </p:txBody>
      </p:sp>
    </p:spTree>
    <p:extLst>
      <p:ext uri="{BB962C8B-B14F-4D97-AF65-F5344CB8AC3E}">
        <p14:creationId xmlns:p14="http://schemas.microsoft.com/office/powerpoint/2010/main" val="3524139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320BF-4888-3BB3-D56F-00A5438F81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4E9145-6481-BDAF-2079-8F32F08E7FA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BD7353D-1A0B-AE38-825F-6FEFB2C1DFCA}"/>
              </a:ext>
            </a:extLst>
          </p:cNvPr>
          <p:cNvSpPr>
            <a:spLocks noGrp="1"/>
          </p:cNvSpPr>
          <p:nvPr>
            <p:ph type="body" idx="1"/>
          </p:nvPr>
        </p:nvSpPr>
        <p:spPr/>
        <p:txBody>
          <a:bodyPr/>
          <a:lstStyle/>
          <a:p>
            <a:pPr marL="94229"/>
            <a:endParaRPr lang="en-US" dirty="0">
              <a:cs typeface="Calibri"/>
            </a:endParaRPr>
          </a:p>
        </p:txBody>
      </p:sp>
      <p:sp>
        <p:nvSpPr>
          <p:cNvPr id="4" name="Slide Number Placeholder 3">
            <a:extLst>
              <a:ext uri="{FF2B5EF4-FFF2-40B4-BE49-F238E27FC236}">
                <a16:creationId xmlns:a16="http://schemas.microsoft.com/office/drawing/2014/main" id="{6A2B16BB-4BD3-1003-F5DA-0E475193A223}"/>
              </a:ext>
            </a:extLst>
          </p:cNvPr>
          <p:cNvSpPr>
            <a:spLocks noGrp="1"/>
          </p:cNvSpPr>
          <p:nvPr>
            <p:ph type="sldNum" sz="quarter" idx="5"/>
          </p:nvPr>
        </p:nvSpPr>
        <p:spPr/>
        <p:txBody>
          <a:bodyPr/>
          <a:lstStyle/>
          <a:p>
            <a:fld id="{6521DA46-5590-4D8B-AEE7-17882605FE08}" type="slidenum">
              <a:rPr lang="en-US" smtClean="0"/>
              <a:t>2</a:t>
            </a:fld>
            <a:endParaRPr lang="en-US"/>
          </a:p>
        </p:txBody>
      </p:sp>
    </p:spTree>
    <p:extLst>
      <p:ext uri="{BB962C8B-B14F-4D97-AF65-F5344CB8AC3E}">
        <p14:creationId xmlns:p14="http://schemas.microsoft.com/office/powerpoint/2010/main" val="515884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F3934-F4B8-F594-833F-50E809D524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1D8541-32AF-8296-1157-8C08F315BE1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1FDFC57-61CE-FF62-D4F1-94133D832533}"/>
              </a:ext>
            </a:extLst>
          </p:cNvPr>
          <p:cNvSpPr>
            <a:spLocks noGrp="1"/>
          </p:cNvSpPr>
          <p:nvPr>
            <p:ph type="body" idx="1"/>
          </p:nvPr>
        </p:nvSpPr>
        <p:spPr/>
        <p:txBody>
          <a:bodyPr/>
          <a:lstStyle/>
          <a:p>
            <a:pPr marL="94229"/>
            <a:endParaRPr lang="en-US" dirty="0">
              <a:cs typeface="Calibri"/>
            </a:endParaRPr>
          </a:p>
        </p:txBody>
      </p:sp>
      <p:sp>
        <p:nvSpPr>
          <p:cNvPr id="4" name="Slide Number Placeholder 3">
            <a:extLst>
              <a:ext uri="{FF2B5EF4-FFF2-40B4-BE49-F238E27FC236}">
                <a16:creationId xmlns:a16="http://schemas.microsoft.com/office/drawing/2014/main" id="{177C5551-4DBE-501E-7BC1-CC191EB22BB9}"/>
              </a:ext>
            </a:extLst>
          </p:cNvPr>
          <p:cNvSpPr>
            <a:spLocks noGrp="1"/>
          </p:cNvSpPr>
          <p:nvPr>
            <p:ph type="sldNum" sz="quarter" idx="5"/>
          </p:nvPr>
        </p:nvSpPr>
        <p:spPr/>
        <p:txBody>
          <a:bodyPr/>
          <a:lstStyle/>
          <a:p>
            <a:fld id="{6521DA46-5590-4D8B-AEE7-17882605FE08}" type="slidenum">
              <a:rPr lang="en-US" smtClean="0"/>
              <a:t>3</a:t>
            </a:fld>
            <a:endParaRPr lang="en-US"/>
          </a:p>
        </p:txBody>
      </p:sp>
    </p:spTree>
    <p:extLst>
      <p:ext uri="{BB962C8B-B14F-4D97-AF65-F5344CB8AC3E}">
        <p14:creationId xmlns:p14="http://schemas.microsoft.com/office/powerpoint/2010/main" val="3918393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A2130-4D47-74A9-7294-1B248D24A3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914C8A-A2A2-FD2D-F414-48EF0B215AA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5D08B31-5B1B-0E62-8DAB-1FDFBC21DFAE}"/>
              </a:ext>
            </a:extLst>
          </p:cNvPr>
          <p:cNvSpPr>
            <a:spLocks noGrp="1"/>
          </p:cNvSpPr>
          <p:nvPr>
            <p:ph type="body" idx="1"/>
          </p:nvPr>
        </p:nvSpPr>
        <p:spPr/>
        <p:txBody>
          <a:bodyPr/>
          <a:lstStyle/>
          <a:p>
            <a:pPr marL="94229"/>
            <a:endParaRPr lang="en-US" dirty="0">
              <a:cs typeface="Calibri"/>
            </a:endParaRPr>
          </a:p>
        </p:txBody>
      </p:sp>
      <p:sp>
        <p:nvSpPr>
          <p:cNvPr id="4" name="Slide Number Placeholder 3">
            <a:extLst>
              <a:ext uri="{FF2B5EF4-FFF2-40B4-BE49-F238E27FC236}">
                <a16:creationId xmlns:a16="http://schemas.microsoft.com/office/drawing/2014/main" id="{2FED9684-554B-C5DF-4A52-B1FE2F5258E8}"/>
              </a:ext>
            </a:extLst>
          </p:cNvPr>
          <p:cNvSpPr>
            <a:spLocks noGrp="1"/>
          </p:cNvSpPr>
          <p:nvPr>
            <p:ph type="sldNum" sz="quarter" idx="5"/>
          </p:nvPr>
        </p:nvSpPr>
        <p:spPr/>
        <p:txBody>
          <a:bodyPr/>
          <a:lstStyle/>
          <a:p>
            <a:fld id="{6521DA46-5590-4D8B-AEE7-17882605FE08}" type="slidenum">
              <a:rPr lang="en-US" smtClean="0"/>
              <a:t>4</a:t>
            </a:fld>
            <a:endParaRPr lang="en-US"/>
          </a:p>
        </p:txBody>
      </p:sp>
    </p:spTree>
    <p:extLst>
      <p:ext uri="{BB962C8B-B14F-4D97-AF65-F5344CB8AC3E}">
        <p14:creationId xmlns:p14="http://schemas.microsoft.com/office/powerpoint/2010/main" val="110680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d4d9c341c1_1_0:notes"/>
          <p:cNvSpPr>
            <a:spLocks noGrp="1" noRot="1" noChangeAspect="1"/>
          </p:cNvSpPr>
          <p:nvPr>
            <p:ph type="sldImg" idx="2"/>
          </p:nvPr>
        </p:nvSpPr>
        <p:spPr>
          <a:xfrm>
            <a:off x="444500" y="850900"/>
            <a:ext cx="6332538" cy="3562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 name="Google Shape;403;gd4d9c341c1_1_0:notes"/>
          <p:cNvSpPr txBox="1">
            <a:spLocks noGrp="1"/>
          </p:cNvSpPr>
          <p:nvPr>
            <p:ph type="body" idx="1"/>
          </p:nvPr>
        </p:nvSpPr>
        <p:spPr>
          <a:xfrm>
            <a:off x="726688" y="4593181"/>
            <a:ext cx="5806879" cy="3758778"/>
          </a:xfrm>
          <a:prstGeom prst="rect">
            <a:avLst/>
          </a:prstGeom>
          <a:noFill/>
          <a:ln>
            <a:noFill/>
          </a:ln>
        </p:spPr>
        <p:txBody>
          <a:bodyPr spcFirstLastPara="1" wrap="square" lIns="96017" tIns="47996" rIns="96017" bIns="47996" anchor="t" anchorCtr="0">
            <a:noAutofit/>
          </a:bodyPr>
          <a:lstStyle/>
          <a:p>
            <a:endParaRPr lang="en-US" b="0" dirty="0">
              <a:ea typeface="Calibri"/>
              <a:cs typeface="Calibri"/>
            </a:endParaRPr>
          </a:p>
        </p:txBody>
      </p:sp>
      <p:sp>
        <p:nvSpPr>
          <p:cNvPr id="404" name="Google Shape;404;gd4d9c341c1_1_0:notes"/>
          <p:cNvSpPr txBox="1">
            <a:spLocks noGrp="1"/>
          </p:cNvSpPr>
          <p:nvPr>
            <p:ph type="sldNum" idx="12"/>
          </p:nvPr>
        </p:nvSpPr>
        <p:spPr>
          <a:xfrm>
            <a:off x="4111873" y="9065746"/>
            <a:ext cx="3146713" cy="479280"/>
          </a:xfrm>
          <a:prstGeom prst="rect">
            <a:avLst/>
          </a:prstGeom>
          <a:noFill/>
          <a:ln>
            <a:noFill/>
          </a:ln>
        </p:spPr>
        <p:txBody>
          <a:bodyPr spcFirstLastPara="1" wrap="square" lIns="96017" tIns="47996" rIns="96017" bIns="47996" anchor="b" anchorCtr="0">
            <a:noAutofit/>
          </a:bodyPr>
          <a:lstStyle/>
          <a:p>
            <a:pPr>
              <a:buClr>
                <a:srgbClr val="000000"/>
              </a:buClr>
              <a:buSzPts val="1400"/>
            </a:pPr>
            <a:fld id="{00000000-1234-1234-1234-123412341234}" type="slidenum">
              <a:rPr lang="en-US"/>
              <a:pPr>
                <a:buClr>
                  <a:srgbClr val="000000"/>
                </a:buClr>
                <a:buSzPts val="1400"/>
              </a:p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70" name="Google Shape;970;gdff0d3309a_0_1352:notes">
            <a:extLst>
              <a:ext uri="{FF2B5EF4-FFF2-40B4-BE49-F238E27FC236}">
                <a16:creationId xmlns:a16="http://schemas.microsoft.com/office/drawing/2014/main" id="{EF0E2DCC-DBA8-F42A-7DC4-6F8E1D472C08}"/>
              </a:ext>
            </a:extLst>
          </p:cNvPr>
          <p:cNvSpPr txBox="1">
            <a:spLocks noGrp="1"/>
          </p:cNvSpPr>
          <p:nvPr>
            <p:ph type="body" idx="1"/>
          </p:nvPr>
        </p:nvSpPr>
        <p:spPr>
          <a:xfrm>
            <a:off x="743130" y="4669789"/>
            <a:ext cx="5935170" cy="3820588"/>
          </a:xfrm>
          <a:ln/>
        </p:spPr>
        <p:txBody>
          <a:bodyPr spcFirstLastPara="1" wrap="square" lIns="97841" tIns="48908" rIns="97841" bIns="48908" anchor="t" anchorCtr="0">
            <a:noAutofit/>
          </a:bodyPr>
          <a:lstStyle/>
          <a:p>
            <a:pPr>
              <a:spcBef>
                <a:spcPts val="381"/>
              </a:spcBef>
              <a:buClr>
                <a:srgbClr val="000000"/>
              </a:buClr>
              <a:buSzPts val="1400"/>
              <a:defRPr/>
            </a:pPr>
            <a:endParaRPr lang="en-US" altLang="en-US" sz="1200" dirty="0"/>
          </a:p>
        </p:txBody>
      </p:sp>
      <p:sp>
        <p:nvSpPr>
          <p:cNvPr id="38915" name="Google Shape;971;gdff0d3309a_0_1352:notes">
            <a:extLst>
              <a:ext uri="{FF2B5EF4-FFF2-40B4-BE49-F238E27FC236}">
                <a16:creationId xmlns:a16="http://schemas.microsoft.com/office/drawing/2014/main" id="{9C3ACDD3-E70F-5FBB-2534-785280D8729A}"/>
              </a:ext>
            </a:extLst>
          </p:cNvPr>
          <p:cNvSpPr>
            <a:spLocks noGrp="1" noRot="1" noChangeAspect="1" noTextEdit="1"/>
          </p:cNvSpPr>
          <p:nvPr>
            <p:ph type="sldImg" idx="2"/>
          </p:nvPr>
        </p:nvSpPr>
        <p:spPr bwMode="auto">
          <a:xfrm>
            <a:off x="798513" y="1212850"/>
            <a:ext cx="5824537" cy="3275013"/>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4232FA1E-0A3C-7FB2-8CAF-0BA4C5C2741D}"/>
            </a:ext>
          </a:extLst>
        </p:cNvPr>
        <p:cNvGrpSpPr/>
        <p:nvPr/>
      </p:nvGrpSpPr>
      <p:grpSpPr>
        <a:xfrm>
          <a:off x="0" y="0"/>
          <a:ext cx="0" cy="0"/>
          <a:chOff x="0" y="0"/>
          <a:chExt cx="0" cy="0"/>
        </a:xfrm>
      </p:grpSpPr>
      <p:sp>
        <p:nvSpPr>
          <p:cNvPr id="970" name="Google Shape;970;gdff0d3309a_0_1352:notes">
            <a:extLst>
              <a:ext uri="{FF2B5EF4-FFF2-40B4-BE49-F238E27FC236}">
                <a16:creationId xmlns:a16="http://schemas.microsoft.com/office/drawing/2014/main" id="{3B65B719-3AAA-CC7E-A456-8BC68669A94A}"/>
              </a:ext>
            </a:extLst>
          </p:cNvPr>
          <p:cNvSpPr txBox="1">
            <a:spLocks noGrp="1"/>
          </p:cNvSpPr>
          <p:nvPr>
            <p:ph type="body" idx="1"/>
          </p:nvPr>
        </p:nvSpPr>
        <p:spPr>
          <a:xfrm>
            <a:off x="743130" y="4669789"/>
            <a:ext cx="5935170" cy="3820588"/>
          </a:xfrm>
          <a:ln/>
        </p:spPr>
        <p:txBody>
          <a:bodyPr spcFirstLastPara="1" wrap="square" lIns="97841" tIns="48908" rIns="97841" bIns="48908" anchor="t" anchorCtr="0">
            <a:noAutofit/>
          </a:bodyPr>
          <a:lstStyle/>
          <a:p>
            <a:pPr>
              <a:spcBef>
                <a:spcPts val="381"/>
              </a:spcBef>
              <a:buClr>
                <a:srgbClr val="000000"/>
              </a:buClr>
              <a:buSzPts val="1400"/>
              <a:defRPr/>
            </a:pPr>
            <a:endParaRPr lang="en-US" altLang="en-US" sz="1200" dirty="0"/>
          </a:p>
        </p:txBody>
      </p:sp>
      <p:sp>
        <p:nvSpPr>
          <p:cNvPr id="38915" name="Google Shape;971;gdff0d3309a_0_1352:notes">
            <a:extLst>
              <a:ext uri="{FF2B5EF4-FFF2-40B4-BE49-F238E27FC236}">
                <a16:creationId xmlns:a16="http://schemas.microsoft.com/office/drawing/2014/main" id="{B2F3FC0F-0820-04C7-A74D-1E7083D008CA}"/>
              </a:ext>
            </a:extLst>
          </p:cNvPr>
          <p:cNvSpPr>
            <a:spLocks noGrp="1" noRot="1" noChangeAspect="1" noTextEdit="1"/>
          </p:cNvSpPr>
          <p:nvPr>
            <p:ph type="sldImg" idx="2"/>
          </p:nvPr>
        </p:nvSpPr>
        <p:spPr bwMode="auto">
          <a:xfrm>
            <a:off x="798513" y="1212850"/>
            <a:ext cx="5824537" cy="3275013"/>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Tree>
    <p:extLst>
      <p:ext uri="{BB962C8B-B14F-4D97-AF65-F5344CB8AC3E}">
        <p14:creationId xmlns:p14="http://schemas.microsoft.com/office/powerpoint/2010/main" val="3984610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1"/>
        <p:cNvGrpSpPr/>
        <p:nvPr/>
      </p:nvGrpSpPr>
      <p:grpSpPr>
        <a:xfrm>
          <a:off x="0" y="0"/>
          <a:ext cx="0" cy="0"/>
          <a:chOff x="0" y="0"/>
          <a:chExt cx="0" cy="0"/>
        </a:xfrm>
      </p:grpSpPr>
      <p:sp>
        <p:nvSpPr>
          <p:cNvPr id="1092" name="Google Shape;1092;gd9acd73f98_0_323:notes"/>
          <p:cNvSpPr>
            <a:spLocks noGrp="1" noRot="1" noChangeAspect="1"/>
          </p:cNvSpPr>
          <p:nvPr>
            <p:ph type="sldImg" idx="2"/>
          </p:nvPr>
        </p:nvSpPr>
        <p:spPr>
          <a:xfrm>
            <a:off x="768350" y="1193800"/>
            <a:ext cx="5722938" cy="3219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3" name="Google Shape;1093;gd9acd73f98_0_323:notes"/>
          <p:cNvSpPr txBox="1">
            <a:spLocks noGrp="1"/>
          </p:cNvSpPr>
          <p:nvPr>
            <p:ph type="body" idx="1"/>
          </p:nvPr>
        </p:nvSpPr>
        <p:spPr>
          <a:xfrm>
            <a:off x="726688" y="4593181"/>
            <a:ext cx="5806879" cy="3758778"/>
          </a:xfrm>
          <a:prstGeom prst="rect">
            <a:avLst/>
          </a:prstGeom>
        </p:spPr>
        <p:txBody>
          <a:bodyPr spcFirstLastPara="1" wrap="square" lIns="96017" tIns="47996" rIns="96017" bIns="47996" anchor="t" anchorCtr="0">
            <a:noAutofit/>
          </a:bodyPr>
          <a:lstStyle/>
          <a:p>
            <a:pPr>
              <a:spcBef>
                <a:spcPts val="371"/>
              </a:spcBef>
            </a:pPr>
            <a:endParaRPr lang="en-US" b="0" dirty="0"/>
          </a:p>
        </p:txBody>
      </p:sp>
      <p:sp>
        <p:nvSpPr>
          <p:cNvPr id="1094" name="Google Shape;1094;gd9acd73f98_0_323:notes"/>
          <p:cNvSpPr txBox="1">
            <a:spLocks noGrp="1"/>
          </p:cNvSpPr>
          <p:nvPr>
            <p:ph type="sldNum" idx="12"/>
          </p:nvPr>
        </p:nvSpPr>
        <p:spPr>
          <a:xfrm>
            <a:off x="4111873" y="9065746"/>
            <a:ext cx="3146713" cy="479280"/>
          </a:xfrm>
          <a:prstGeom prst="rect">
            <a:avLst/>
          </a:prstGeom>
        </p:spPr>
        <p:txBody>
          <a:bodyPr spcFirstLastPara="1" wrap="square" lIns="96017" tIns="47996" rIns="96017" bIns="47996" anchor="b" anchorCtr="0">
            <a:noAutofit/>
          </a:bodyPr>
          <a:lstStyle/>
          <a:p>
            <a:pPr>
              <a:buClr>
                <a:srgbClr val="000000"/>
              </a:buClr>
              <a:buSzPts val="1200"/>
            </a:pPr>
            <a:fld id="{00000000-1234-1234-1234-123412341234}" type="slidenum">
              <a:rPr lang="en-US"/>
              <a:pPr>
                <a:buClr>
                  <a:srgbClr val="000000"/>
                </a:buClr>
                <a:buSzPts val="120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1193800"/>
            <a:ext cx="5722938" cy="3219450"/>
          </a:xfrm>
        </p:spPr>
      </p:sp>
      <p:sp>
        <p:nvSpPr>
          <p:cNvPr id="3" name="Notes Placeholder 2"/>
          <p:cNvSpPr>
            <a:spLocks noGrp="1"/>
          </p:cNvSpPr>
          <p:nvPr>
            <p:ph type="body" idx="1"/>
          </p:nvPr>
        </p:nvSpPr>
        <p:spPr/>
        <p:txBody>
          <a:bodyPr/>
          <a:lstStyle/>
          <a:p>
            <a:pPr>
              <a:lnSpc>
                <a:spcPct val="90000"/>
              </a:lnSpc>
            </a:pPr>
            <a:endParaRPr lang="en-US" dirty="0"/>
          </a:p>
        </p:txBody>
      </p:sp>
      <p:sp>
        <p:nvSpPr>
          <p:cNvPr id="4" name="Slide Number Placeholder 3"/>
          <p:cNvSpPr>
            <a:spLocks noGrp="1"/>
          </p:cNvSpPr>
          <p:nvPr>
            <p:ph type="sldNum" idx="10"/>
          </p:nvPr>
        </p:nvSpPr>
        <p:spPr/>
        <p:txBody>
          <a:bodyPr/>
          <a:lstStyle/>
          <a:p>
            <a:pPr>
              <a:buClr>
                <a:srgbClr val="000000"/>
              </a:buClr>
              <a:buSzPts val="1200"/>
            </a:pPr>
            <a:fld id="{00000000-1234-1234-1234-123412341234}" type="slidenum">
              <a:rPr lang="en-US">
                <a:solidFill>
                  <a:schemeClr val="dk1"/>
                </a:solidFill>
                <a:latin typeface="Calibri"/>
                <a:ea typeface="Calibri"/>
                <a:cs typeface="Calibri"/>
                <a:sym typeface="Calibri"/>
              </a:rPr>
              <a:pPr>
                <a:buClr>
                  <a:srgbClr val="000000"/>
                </a:buClr>
                <a:buSzPts val="1200"/>
              </a:pPr>
              <a:t>9</a:t>
            </a:fld>
            <a:endParaRPr lang="en-US">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23698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89717-72C2-6572-E4D6-117AAC2EBD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192980-F236-82DC-B704-1F1BF33AB7CD}"/>
              </a:ext>
            </a:extLst>
          </p:cNvPr>
          <p:cNvSpPr>
            <a:spLocks noGrp="1" noRot="1" noChangeAspect="1"/>
          </p:cNvSpPr>
          <p:nvPr>
            <p:ph type="sldImg"/>
          </p:nvPr>
        </p:nvSpPr>
        <p:spPr>
          <a:xfrm>
            <a:off x="768350" y="1193800"/>
            <a:ext cx="5722938" cy="3219450"/>
          </a:xfrm>
        </p:spPr>
      </p:sp>
      <p:sp>
        <p:nvSpPr>
          <p:cNvPr id="3" name="Notes Placeholder 2">
            <a:extLst>
              <a:ext uri="{FF2B5EF4-FFF2-40B4-BE49-F238E27FC236}">
                <a16:creationId xmlns:a16="http://schemas.microsoft.com/office/drawing/2014/main" id="{146A8FC9-15D6-7B3A-AC05-0C0547135A79}"/>
              </a:ext>
            </a:extLst>
          </p:cNvPr>
          <p:cNvSpPr>
            <a:spLocks noGrp="1"/>
          </p:cNvSpPr>
          <p:nvPr>
            <p:ph type="body" idx="1"/>
          </p:nvPr>
        </p:nvSpPr>
        <p:spPr/>
        <p:txBody>
          <a:bodyPr/>
          <a:lstStyle/>
          <a:p>
            <a:pPr>
              <a:lnSpc>
                <a:spcPct val="90000"/>
              </a:lnSpc>
            </a:pPr>
            <a:endParaRPr lang="en-US" dirty="0"/>
          </a:p>
        </p:txBody>
      </p:sp>
      <p:sp>
        <p:nvSpPr>
          <p:cNvPr id="4" name="Slide Number Placeholder 3">
            <a:extLst>
              <a:ext uri="{FF2B5EF4-FFF2-40B4-BE49-F238E27FC236}">
                <a16:creationId xmlns:a16="http://schemas.microsoft.com/office/drawing/2014/main" id="{D9068EC8-F18F-F665-197C-EB8BE11D4079}"/>
              </a:ext>
            </a:extLst>
          </p:cNvPr>
          <p:cNvSpPr>
            <a:spLocks noGrp="1"/>
          </p:cNvSpPr>
          <p:nvPr>
            <p:ph type="sldNum" idx="10"/>
          </p:nvPr>
        </p:nvSpPr>
        <p:spPr/>
        <p:txBody>
          <a:bodyPr/>
          <a:lstStyle/>
          <a:p>
            <a:pPr>
              <a:buClr>
                <a:srgbClr val="000000"/>
              </a:buClr>
              <a:buSzPts val="1200"/>
            </a:pPr>
            <a:fld id="{00000000-1234-1234-1234-123412341234}" type="slidenum">
              <a:rPr lang="en-US">
                <a:solidFill>
                  <a:schemeClr val="dk1"/>
                </a:solidFill>
                <a:latin typeface="Calibri"/>
                <a:ea typeface="Calibri"/>
                <a:cs typeface="Calibri"/>
                <a:sym typeface="Calibri"/>
              </a:rPr>
              <a:pPr>
                <a:buClr>
                  <a:srgbClr val="000000"/>
                </a:buClr>
                <a:buSzPts val="1200"/>
              </a:pPr>
              <a:t>10</a:t>
            </a:fld>
            <a:endParaRPr lang="en-US">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75970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02BBE-547A-F60B-D235-0BEE7F8CAB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C4B01B-2918-49E0-3999-256BB8F83FD0}"/>
              </a:ext>
            </a:extLst>
          </p:cNvPr>
          <p:cNvSpPr>
            <a:spLocks noGrp="1" noRot="1" noChangeAspect="1"/>
          </p:cNvSpPr>
          <p:nvPr>
            <p:ph type="sldImg"/>
          </p:nvPr>
        </p:nvSpPr>
        <p:spPr>
          <a:xfrm>
            <a:off x="768350" y="1193800"/>
            <a:ext cx="5722938" cy="3219450"/>
          </a:xfrm>
        </p:spPr>
      </p:sp>
      <p:sp>
        <p:nvSpPr>
          <p:cNvPr id="3" name="Notes Placeholder 2">
            <a:extLst>
              <a:ext uri="{FF2B5EF4-FFF2-40B4-BE49-F238E27FC236}">
                <a16:creationId xmlns:a16="http://schemas.microsoft.com/office/drawing/2014/main" id="{ACF259F9-4D3D-B679-08E3-BFCF442312D3}"/>
              </a:ext>
            </a:extLst>
          </p:cNvPr>
          <p:cNvSpPr>
            <a:spLocks noGrp="1"/>
          </p:cNvSpPr>
          <p:nvPr>
            <p:ph type="body" idx="1"/>
          </p:nvPr>
        </p:nvSpPr>
        <p:spPr/>
        <p:txBody>
          <a:bodyPr/>
          <a:lstStyle/>
          <a:p>
            <a:pPr defTabSz="942289">
              <a:defRPr/>
            </a:pPr>
            <a:endParaRPr lang="en-US" b="0" dirty="0">
              <a:ea typeface="Calibri"/>
              <a:cs typeface="Calibri"/>
            </a:endParaRPr>
          </a:p>
        </p:txBody>
      </p:sp>
      <p:sp>
        <p:nvSpPr>
          <p:cNvPr id="4" name="Slide Number Placeholder 3">
            <a:extLst>
              <a:ext uri="{FF2B5EF4-FFF2-40B4-BE49-F238E27FC236}">
                <a16:creationId xmlns:a16="http://schemas.microsoft.com/office/drawing/2014/main" id="{999DE153-12E3-2E67-A9B9-3F7C3F36B477}"/>
              </a:ext>
            </a:extLst>
          </p:cNvPr>
          <p:cNvSpPr>
            <a:spLocks noGrp="1"/>
          </p:cNvSpPr>
          <p:nvPr>
            <p:ph type="sldNum" idx="10"/>
          </p:nvPr>
        </p:nvSpPr>
        <p:spPr/>
        <p:txBody>
          <a:bodyPr/>
          <a:lstStyle/>
          <a:p>
            <a:pPr>
              <a:buClr>
                <a:srgbClr val="000000"/>
              </a:buClr>
              <a:buSzPts val="1200"/>
            </a:pPr>
            <a:fld id="{00000000-1234-1234-1234-123412341234}" type="slidenum">
              <a:rPr lang="en-US">
                <a:solidFill>
                  <a:schemeClr val="dk1"/>
                </a:solidFill>
                <a:latin typeface="Calibri"/>
                <a:ea typeface="Calibri"/>
                <a:cs typeface="Calibri"/>
                <a:sym typeface="Calibri"/>
              </a:rPr>
              <a:pPr>
                <a:buClr>
                  <a:srgbClr val="000000"/>
                </a:buClr>
                <a:buSzPts val="1200"/>
              </a:pPr>
              <a:t>11</a:t>
            </a:fld>
            <a:endParaRPr lang="en-US">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5230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21DA46-5590-4D8B-AEE7-17882605FE08}" type="slidenum">
              <a:rPr lang="en-US" smtClean="0"/>
              <a:t>12</a:t>
            </a:fld>
            <a:endParaRPr lang="en-US"/>
          </a:p>
        </p:txBody>
      </p:sp>
    </p:spTree>
    <p:extLst>
      <p:ext uri="{BB962C8B-B14F-4D97-AF65-F5344CB8AC3E}">
        <p14:creationId xmlns:p14="http://schemas.microsoft.com/office/powerpoint/2010/main" val="2875390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A0F6F-7412-9999-344E-B4206043D1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C20093-A274-5762-E31D-C5ABFB8DA2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B25BC7-FD15-7592-1C3C-E48780DBD1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BEDA23-C649-3030-F2CD-688E8FF4F914}"/>
              </a:ext>
            </a:extLst>
          </p:cNvPr>
          <p:cNvSpPr>
            <a:spLocks noGrp="1"/>
          </p:cNvSpPr>
          <p:nvPr>
            <p:ph type="sldNum" sz="quarter" idx="5"/>
          </p:nvPr>
        </p:nvSpPr>
        <p:spPr/>
        <p:txBody>
          <a:bodyPr/>
          <a:lstStyle/>
          <a:p>
            <a:fld id="{6521DA46-5590-4D8B-AEE7-17882605FE08}" type="slidenum">
              <a:rPr lang="en-US" smtClean="0"/>
              <a:t>13</a:t>
            </a:fld>
            <a:endParaRPr lang="en-US"/>
          </a:p>
        </p:txBody>
      </p:sp>
    </p:spTree>
    <p:extLst>
      <p:ext uri="{BB962C8B-B14F-4D97-AF65-F5344CB8AC3E}">
        <p14:creationId xmlns:p14="http://schemas.microsoft.com/office/powerpoint/2010/main" val="3992358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TxTwoObj" preserve="1">
  <p:cSld name="Title Slide — Gray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CCB1532-4E88-46C7-B40B-55AC4ADA4680}"/>
              </a:ext>
            </a:extLst>
          </p:cNvPr>
          <p:cNvSpPr/>
          <p:nvPr userDrawn="1"/>
        </p:nvSpPr>
        <p:spPr>
          <a:xfrm>
            <a:off x="-1" y="381000"/>
            <a:ext cx="24387175" cy="118491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C518D1-CF93-4B90-BB4E-620900020C9A}"/>
              </a:ext>
            </a:extLst>
          </p:cNvPr>
          <p:cNvSpPr>
            <a:spLocks noGrp="1"/>
          </p:cNvSpPr>
          <p:nvPr>
            <p:ph type="title" hasCustomPrompt="1"/>
          </p:nvPr>
        </p:nvSpPr>
        <p:spPr>
          <a:xfrm>
            <a:off x="2289175" y="5029200"/>
            <a:ext cx="20116800" cy="2286000"/>
          </a:xfrm>
        </p:spPr>
        <p:txBody>
          <a:bodyPr wrap="square" lIns="0" tIns="0" rIns="0" bIns="0" anchor="t" anchorCtr="0">
            <a:noAutofit/>
          </a:bodyPr>
          <a:lstStyle>
            <a:lvl1pPr>
              <a:defRPr sz="7200">
                <a:solidFill>
                  <a:schemeClr val="bg1"/>
                </a:solidFill>
              </a:defRPr>
            </a:lvl1pPr>
          </a:lstStyle>
          <a:p>
            <a:r>
              <a:rPr lang="en-US"/>
              <a:t>Insert Presentation Title</a:t>
            </a:r>
          </a:p>
        </p:txBody>
      </p:sp>
      <p:sp>
        <p:nvSpPr>
          <p:cNvPr id="3" name="Text Placeholder 2">
            <a:extLst>
              <a:ext uri="{FF2B5EF4-FFF2-40B4-BE49-F238E27FC236}">
                <a16:creationId xmlns:a16="http://schemas.microsoft.com/office/drawing/2014/main" id="{1D61AD2A-73EB-4646-9B10-DC80C8F453A5}"/>
              </a:ext>
            </a:extLst>
          </p:cNvPr>
          <p:cNvSpPr>
            <a:spLocks noGrp="1"/>
          </p:cNvSpPr>
          <p:nvPr>
            <p:ph type="body" idx="1" hasCustomPrompt="1"/>
          </p:nvPr>
        </p:nvSpPr>
        <p:spPr>
          <a:xfrm>
            <a:off x="2289175" y="7928313"/>
            <a:ext cx="20116800" cy="914400"/>
          </a:xfrm>
        </p:spPr>
        <p:txBody>
          <a:bodyPr lIns="0" tIns="0" rIns="0" bIns="0" anchor="t" anchorCtr="0">
            <a:noAutofit/>
          </a:bodyPr>
          <a:lstStyle>
            <a:lvl1pPr marL="0" indent="0">
              <a:buNone/>
              <a:defRPr sz="4400" b="0">
                <a:solidFill>
                  <a:schemeClr val="bg1"/>
                </a:solidFill>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Name of REL</a:t>
            </a:r>
          </a:p>
        </p:txBody>
      </p:sp>
      <p:sp>
        <p:nvSpPr>
          <p:cNvPr id="4" name="Content Placeholder 3">
            <a:extLst>
              <a:ext uri="{FF2B5EF4-FFF2-40B4-BE49-F238E27FC236}">
                <a16:creationId xmlns:a16="http://schemas.microsoft.com/office/drawing/2014/main" id="{DFD704C8-47AE-4728-A12C-B5C821A70503}"/>
              </a:ext>
            </a:extLst>
          </p:cNvPr>
          <p:cNvSpPr>
            <a:spLocks noGrp="1"/>
          </p:cNvSpPr>
          <p:nvPr>
            <p:ph sz="half" idx="2" hasCustomPrompt="1"/>
          </p:nvPr>
        </p:nvSpPr>
        <p:spPr>
          <a:xfrm>
            <a:off x="2287588" y="9144000"/>
            <a:ext cx="2743200" cy="1828800"/>
          </a:xfrm>
        </p:spPr>
        <p:txBody>
          <a:bodyPr lIns="0" tIns="0" rIns="0" bIns="0">
            <a:noAutofit/>
          </a:bodyPr>
          <a:lstStyle>
            <a:lvl1pPr marL="0" indent="0">
              <a:spcBef>
                <a:spcPts val="300"/>
              </a:spcBef>
              <a:buFontTx/>
              <a:buNone/>
              <a:defRPr sz="2400">
                <a:solidFill>
                  <a:schemeClr val="bg1"/>
                </a:solidFill>
              </a:defRPr>
            </a:lvl1pPr>
            <a:lvl2pPr marL="740664" indent="0">
              <a:spcBef>
                <a:spcPts val="300"/>
              </a:spcBef>
              <a:buFontTx/>
              <a:buNone/>
              <a:defRPr sz="2400">
                <a:solidFill>
                  <a:schemeClr val="bg1"/>
                </a:solidFill>
              </a:defRPr>
            </a:lvl2pPr>
            <a:lvl3pPr marL="1426464" indent="0">
              <a:spcBef>
                <a:spcPts val="300"/>
              </a:spcBef>
              <a:buFontTx/>
              <a:buNone/>
              <a:defRPr sz="2400">
                <a:solidFill>
                  <a:schemeClr val="bg1"/>
                </a:solidFill>
              </a:defRPr>
            </a:lvl3pPr>
            <a:lvl4pPr marL="2112264" indent="0">
              <a:spcBef>
                <a:spcPts val="300"/>
              </a:spcBef>
              <a:buFontTx/>
              <a:buNone/>
              <a:defRPr sz="2400">
                <a:solidFill>
                  <a:schemeClr val="bg1"/>
                </a:solidFill>
              </a:defRPr>
            </a:lvl4pPr>
            <a:lvl5pPr>
              <a:spcBef>
                <a:spcPts val="300"/>
              </a:spcBef>
              <a:buFontTx/>
              <a:buNone/>
              <a:defRPr sz="2400">
                <a:solidFill>
                  <a:schemeClr val="bg1"/>
                </a:solidFill>
              </a:defRPr>
            </a:lvl5pPr>
          </a:lstStyle>
          <a:p>
            <a:pPr lvl="0"/>
            <a:r>
              <a:rPr lang="en-US"/>
              <a:t>Presenter Name 1</a:t>
            </a:r>
            <a:br>
              <a:rPr lang="en-US"/>
            </a:br>
            <a:r>
              <a:rPr lang="en-US"/>
              <a:t>Job Title</a:t>
            </a:r>
          </a:p>
        </p:txBody>
      </p:sp>
      <p:sp>
        <p:nvSpPr>
          <p:cNvPr id="5" name="Text Placeholder 4">
            <a:extLst>
              <a:ext uri="{FF2B5EF4-FFF2-40B4-BE49-F238E27FC236}">
                <a16:creationId xmlns:a16="http://schemas.microsoft.com/office/drawing/2014/main" id="{2D953652-98D8-4BC4-9360-95778D502AAF}"/>
              </a:ext>
            </a:extLst>
          </p:cNvPr>
          <p:cNvSpPr>
            <a:spLocks noGrp="1"/>
          </p:cNvSpPr>
          <p:nvPr>
            <p:ph type="body" sz="quarter" idx="3" hasCustomPrompt="1"/>
          </p:nvPr>
        </p:nvSpPr>
        <p:spPr>
          <a:xfrm>
            <a:off x="5259388" y="9144000"/>
            <a:ext cx="2743200" cy="1828800"/>
          </a:xfrm>
        </p:spPr>
        <p:txBody>
          <a:bodyPr lIns="0" tIns="0" rIns="0" bIns="0" anchor="t" anchorCtr="0">
            <a:noAutofit/>
          </a:bodyPr>
          <a:lstStyle>
            <a:lvl1pPr marL="0" indent="0">
              <a:spcBef>
                <a:spcPts val="300"/>
              </a:spcBef>
              <a:buNone/>
              <a:defRPr sz="2400" b="0">
                <a:solidFill>
                  <a:schemeClr val="bg1"/>
                </a:solidFill>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Presenter Name 2</a:t>
            </a:r>
            <a:br>
              <a:rPr lang="en-US"/>
            </a:br>
            <a:r>
              <a:rPr lang="en-US"/>
              <a:t>Job Title</a:t>
            </a:r>
          </a:p>
        </p:txBody>
      </p:sp>
      <p:sp>
        <p:nvSpPr>
          <p:cNvPr id="6" name="Content Placeholder 5">
            <a:extLst>
              <a:ext uri="{FF2B5EF4-FFF2-40B4-BE49-F238E27FC236}">
                <a16:creationId xmlns:a16="http://schemas.microsoft.com/office/drawing/2014/main" id="{5DFFF063-1BEE-4633-B1DD-D76DDE7CA032}"/>
              </a:ext>
            </a:extLst>
          </p:cNvPr>
          <p:cNvSpPr>
            <a:spLocks noGrp="1"/>
          </p:cNvSpPr>
          <p:nvPr>
            <p:ph sz="quarter" idx="4" hasCustomPrompt="1"/>
          </p:nvPr>
        </p:nvSpPr>
        <p:spPr>
          <a:xfrm>
            <a:off x="8231188" y="9144000"/>
            <a:ext cx="2743200" cy="1828800"/>
          </a:xfrm>
        </p:spPr>
        <p:txBody>
          <a:bodyPr lIns="0" tIns="0" rIns="0" bIns="0">
            <a:noAutofit/>
          </a:bodyPr>
          <a:lstStyle>
            <a:lvl1pPr marL="0" indent="0">
              <a:spcBef>
                <a:spcPts val="300"/>
              </a:spcBef>
              <a:buFontTx/>
              <a:buNone/>
              <a:defRPr sz="2400">
                <a:solidFill>
                  <a:schemeClr val="bg1"/>
                </a:solidFill>
              </a:defRPr>
            </a:lvl1pPr>
            <a:lvl2pPr marL="740664" indent="0">
              <a:spcBef>
                <a:spcPts val="300"/>
              </a:spcBef>
              <a:buFontTx/>
              <a:buNone/>
              <a:defRPr sz="2400">
                <a:solidFill>
                  <a:schemeClr val="bg1"/>
                </a:solidFill>
              </a:defRPr>
            </a:lvl2pPr>
            <a:lvl3pPr marL="1426464" indent="0">
              <a:spcBef>
                <a:spcPts val="300"/>
              </a:spcBef>
              <a:buFontTx/>
              <a:buNone/>
              <a:defRPr sz="2400">
                <a:solidFill>
                  <a:schemeClr val="bg1"/>
                </a:solidFill>
              </a:defRPr>
            </a:lvl3pPr>
            <a:lvl4pPr marL="2112264" indent="0">
              <a:spcBef>
                <a:spcPts val="300"/>
              </a:spcBef>
              <a:buFontTx/>
              <a:buNone/>
              <a:defRPr sz="2400">
                <a:solidFill>
                  <a:schemeClr val="bg1"/>
                </a:solidFill>
              </a:defRPr>
            </a:lvl4pPr>
            <a:lvl5pPr>
              <a:spcBef>
                <a:spcPts val="300"/>
              </a:spcBef>
              <a:buFontTx/>
              <a:buNone/>
              <a:defRPr sz="2400">
                <a:solidFill>
                  <a:schemeClr val="bg1"/>
                </a:solidFill>
              </a:defRPr>
            </a:lvl5pPr>
          </a:lstStyle>
          <a:p>
            <a:pPr lvl="0"/>
            <a:r>
              <a:rPr lang="en-US"/>
              <a:t>Presenter Name 3</a:t>
            </a:r>
            <a:br>
              <a:rPr lang="en-US"/>
            </a:br>
            <a:r>
              <a:rPr lang="en-US"/>
              <a:t>Job Title</a:t>
            </a:r>
          </a:p>
        </p:txBody>
      </p:sp>
      <p:sp>
        <p:nvSpPr>
          <p:cNvPr id="7" name="Date Placeholder 6">
            <a:extLst>
              <a:ext uri="{FF2B5EF4-FFF2-40B4-BE49-F238E27FC236}">
                <a16:creationId xmlns:a16="http://schemas.microsoft.com/office/drawing/2014/main" id="{B2EB3B47-5BBE-414B-86D4-56F84B139904}"/>
              </a:ext>
            </a:extLst>
          </p:cNvPr>
          <p:cNvSpPr>
            <a:spLocks noGrp="1"/>
          </p:cNvSpPr>
          <p:nvPr>
            <p:ph type="dt" sz="half" idx="10"/>
          </p:nvPr>
        </p:nvSpPr>
        <p:spPr>
          <a:xfrm>
            <a:off x="8764588" y="12531387"/>
            <a:ext cx="3048000" cy="730250"/>
          </a:xfrm>
          <a:prstGeom prst="rect">
            <a:avLst/>
          </a:prstGeom>
        </p:spPr>
        <p:txBody>
          <a:bodyPr/>
          <a:lstStyle/>
          <a:p>
            <a:fld id="{26E3E1B9-36A9-4B50-8429-0595D2E74C51}" type="datetime1">
              <a:rPr lang="en-US" smtClean="0"/>
              <a:t>10/12/2026</a:t>
            </a:fld>
            <a:endParaRPr lang="en-US"/>
          </a:p>
        </p:txBody>
      </p:sp>
      <p:sp>
        <p:nvSpPr>
          <p:cNvPr id="8" name="Footer Placeholder 7">
            <a:extLst>
              <a:ext uri="{FF2B5EF4-FFF2-40B4-BE49-F238E27FC236}">
                <a16:creationId xmlns:a16="http://schemas.microsoft.com/office/drawing/2014/main" id="{F4CE6734-A43E-4AC3-A54B-A4C24CD4C599}"/>
              </a:ext>
            </a:extLst>
          </p:cNvPr>
          <p:cNvSpPr>
            <a:spLocks noGrp="1"/>
          </p:cNvSpPr>
          <p:nvPr>
            <p:ph type="ftr" sz="quarter" idx="11"/>
          </p:nvPr>
        </p:nvSpPr>
        <p:spPr>
          <a:xfrm>
            <a:off x="12343713" y="12547598"/>
            <a:ext cx="4040876" cy="730250"/>
          </a:xfrm>
          <a:prstGeom prst="rect">
            <a:avLst/>
          </a:prstGeom>
        </p:spPr>
        <p:txBody>
          <a:bodyPr/>
          <a:lstStyle>
            <a:lvl1pPr algn="r">
              <a:defRPr/>
            </a:lvl1pPr>
          </a:lstStyle>
          <a:p>
            <a:r>
              <a:rPr lang="en-US"/>
              <a:t>Regional Educational Laboratory Central</a:t>
            </a:r>
          </a:p>
        </p:txBody>
      </p:sp>
      <p:sp>
        <p:nvSpPr>
          <p:cNvPr id="9" name="Slide Number Placeholder 8">
            <a:extLst>
              <a:ext uri="{FF2B5EF4-FFF2-40B4-BE49-F238E27FC236}">
                <a16:creationId xmlns:a16="http://schemas.microsoft.com/office/drawing/2014/main" id="{AB45191C-50CE-4734-8668-AB7E886F6758}"/>
              </a:ext>
            </a:extLst>
          </p:cNvPr>
          <p:cNvSpPr>
            <a:spLocks noGrp="1"/>
          </p:cNvSpPr>
          <p:nvPr>
            <p:ph type="sldNum" sz="quarter" idx="12"/>
          </p:nvPr>
        </p:nvSpPr>
        <p:spPr>
          <a:xfrm>
            <a:off x="22743887" y="12547598"/>
            <a:ext cx="854096" cy="730250"/>
          </a:xfrm>
        </p:spPr>
        <p:txBody>
          <a:bodyPr/>
          <a:lstStyle/>
          <a:p>
            <a:fld id="{01DCF967-838A-4767-889A-433CDE598A58}" type="slidenum">
              <a:rPr lang="en-US" smtClean="0"/>
              <a:t>‹#›</a:t>
            </a:fld>
            <a:endParaRPr lang="en-US"/>
          </a:p>
        </p:txBody>
      </p:sp>
      <p:sp>
        <p:nvSpPr>
          <p:cNvPr id="11" name="Rectangle 10">
            <a:extLst>
              <a:ext uri="{FF2B5EF4-FFF2-40B4-BE49-F238E27FC236}">
                <a16:creationId xmlns:a16="http://schemas.microsoft.com/office/drawing/2014/main" id="{8C5232BA-DF0A-4B24-8712-4406C7B7CB9F}"/>
              </a:ext>
            </a:extLst>
          </p:cNvPr>
          <p:cNvSpPr/>
          <p:nvPr userDrawn="1"/>
        </p:nvSpPr>
        <p:spPr>
          <a:xfrm>
            <a:off x="0" y="0"/>
            <a:ext cx="24387175"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9471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TxTwoObj" preserve="1">
  <p:cSld name="Title Slide — Yellow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23632FC-7B8B-4F95-AE80-2BC1DFBB5C7A}"/>
              </a:ext>
            </a:extLst>
          </p:cNvPr>
          <p:cNvSpPr/>
          <p:nvPr userDrawn="1"/>
        </p:nvSpPr>
        <p:spPr>
          <a:xfrm>
            <a:off x="-1" y="381000"/>
            <a:ext cx="24387175" cy="118491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C518D1-CF93-4B90-BB4E-620900020C9A}"/>
              </a:ext>
            </a:extLst>
          </p:cNvPr>
          <p:cNvSpPr>
            <a:spLocks noGrp="1"/>
          </p:cNvSpPr>
          <p:nvPr>
            <p:ph type="title" hasCustomPrompt="1"/>
          </p:nvPr>
        </p:nvSpPr>
        <p:spPr>
          <a:xfrm>
            <a:off x="2286000" y="5029200"/>
            <a:ext cx="20116800" cy="2286000"/>
          </a:xfrm>
        </p:spPr>
        <p:txBody>
          <a:bodyPr wrap="square" lIns="0" tIns="0" rIns="0" bIns="0" anchor="t" anchorCtr="0">
            <a:noAutofit/>
          </a:bodyPr>
          <a:lstStyle>
            <a:lvl1pPr>
              <a:defRPr sz="7200">
                <a:solidFill>
                  <a:schemeClr val="tx1"/>
                </a:solidFill>
              </a:defRPr>
            </a:lvl1pPr>
          </a:lstStyle>
          <a:p>
            <a:r>
              <a:rPr lang="en-US"/>
              <a:t>Insert Presentation Title</a:t>
            </a:r>
          </a:p>
        </p:txBody>
      </p:sp>
      <p:sp>
        <p:nvSpPr>
          <p:cNvPr id="3" name="Text Placeholder 2">
            <a:extLst>
              <a:ext uri="{FF2B5EF4-FFF2-40B4-BE49-F238E27FC236}">
                <a16:creationId xmlns:a16="http://schemas.microsoft.com/office/drawing/2014/main" id="{1D61AD2A-73EB-4646-9B10-DC80C8F453A5}"/>
              </a:ext>
            </a:extLst>
          </p:cNvPr>
          <p:cNvSpPr>
            <a:spLocks noGrp="1"/>
          </p:cNvSpPr>
          <p:nvPr>
            <p:ph type="body" idx="1" hasCustomPrompt="1"/>
          </p:nvPr>
        </p:nvSpPr>
        <p:spPr>
          <a:xfrm>
            <a:off x="2287587" y="7927848"/>
            <a:ext cx="20116800" cy="914400"/>
          </a:xfrm>
        </p:spPr>
        <p:txBody>
          <a:bodyPr lIns="0" tIns="0" rIns="0" bIns="0" anchor="t" anchorCtr="0">
            <a:noAutofit/>
          </a:bodyPr>
          <a:lstStyle>
            <a:lvl1pPr marL="0" indent="0">
              <a:spcBef>
                <a:spcPts val="0"/>
              </a:spcBef>
              <a:buNone/>
              <a:defRPr sz="4400" b="0">
                <a:solidFill>
                  <a:schemeClr val="tx1"/>
                </a:solidFill>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Name of REL</a:t>
            </a:r>
          </a:p>
        </p:txBody>
      </p:sp>
      <p:sp>
        <p:nvSpPr>
          <p:cNvPr id="4" name="Content Placeholder 3">
            <a:extLst>
              <a:ext uri="{FF2B5EF4-FFF2-40B4-BE49-F238E27FC236}">
                <a16:creationId xmlns:a16="http://schemas.microsoft.com/office/drawing/2014/main" id="{DFD704C8-47AE-4728-A12C-B5C821A70503}"/>
              </a:ext>
            </a:extLst>
          </p:cNvPr>
          <p:cNvSpPr>
            <a:spLocks noGrp="1"/>
          </p:cNvSpPr>
          <p:nvPr>
            <p:ph sz="half" idx="2" hasCustomPrompt="1"/>
          </p:nvPr>
        </p:nvSpPr>
        <p:spPr>
          <a:xfrm>
            <a:off x="2287588" y="9144000"/>
            <a:ext cx="2743200" cy="1828800"/>
          </a:xfrm>
        </p:spPr>
        <p:txBody>
          <a:bodyPr lIns="0" tIns="0" rIns="0" bIns="0">
            <a:noAutofit/>
          </a:bodyPr>
          <a:lstStyle>
            <a:lvl1pPr marL="0" indent="0">
              <a:spcBef>
                <a:spcPts val="300"/>
              </a:spcBef>
              <a:buFontTx/>
              <a:buNone/>
              <a:defRPr sz="2400">
                <a:solidFill>
                  <a:schemeClr val="tx1"/>
                </a:solidFill>
              </a:defRPr>
            </a:lvl1pPr>
            <a:lvl2pPr marL="0" indent="0">
              <a:spcBef>
                <a:spcPts val="300"/>
              </a:spcBef>
              <a:buFontTx/>
              <a:buNone/>
              <a:defRPr sz="2400"/>
            </a:lvl2pPr>
            <a:lvl3pPr marL="1426464" indent="0">
              <a:buFontTx/>
              <a:buNone/>
              <a:defRPr sz="2400"/>
            </a:lvl3pPr>
            <a:lvl4pPr marL="2112264" indent="0">
              <a:buFontTx/>
              <a:buNone/>
              <a:defRPr sz="2400"/>
            </a:lvl4pPr>
            <a:lvl5pPr>
              <a:buFontTx/>
              <a:buNone/>
              <a:defRPr sz="2400"/>
            </a:lvl5pPr>
          </a:lstStyle>
          <a:p>
            <a:pPr lvl="0"/>
            <a:r>
              <a:rPr lang="en-US"/>
              <a:t>Presenter Name 1 </a:t>
            </a:r>
            <a:br>
              <a:rPr lang="en-US"/>
            </a:br>
            <a:r>
              <a:rPr lang="en-US"/>
              <a:t>Title</a:t>
            </a:r>
          </a:p>
        </p:txBody>
      </p:sp>
      <p:sp>
        <p:nvSpPr>
          <p:cNvPr id="5" name="Text Placeholder 4">
            <a:extLst>
              <a:ext uri="{FF2B5EF4-FFF2-40B4-BE49-F238E27FC236}">
                <a16:creationId xmlns:a16="http://schemas.microsoft.com/office/drawing/2014/main" id="{2D953652-98D8-4BC4-9360-95778D502AAF}"/>
              </a:ext>
            </a:extLst>
          </p:cNvPr>
          <p:cNvSpPr>
            <a:spLocks noGrp="1"/>
          </p:cNvSpPr>
          <p:nvPr>
            <p:ph type="body" sz="quarter" idx="3" hasCustomPrompt="1"/>
          </p:nvPr>
        </p:nvSpPr>
        <p:spPr>
          <a:xfrm>
            <a:off x="5259388" y="9144000"/>
            <a:ext cx="2743200" cy="1828800"/>
          </a:xfrm>
        </p:spPr>
        <p:txBody>
          <a:bodyPr lIns="0" tIns="0" rIns="0" bIns="0" anchor="t" anchorCtr="0">
            <a:noAutofit/>
          </a:bodyPr>
          <a:lstStyle>
            <a:lvl1pPr marL="0" indent="0">
              <a:spcBef>
                <a:spcPts val="300"/>
              </a:spcBef>
              <a:buNone/>
              <a:defRPr sz="2400" b="0">
                <a:solidFill>
                  <a:schemeClr val="tx1"/>
                </a:solidFill>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Presenter Name 2 </a:t>
            </a:r>
            <a:br>
              <a:rPr lang="en-US"/>
            </a:br>
            <a:r>
              <a:rPr lang="en-US"/>
              <a:t>Title</a:t>
            </a:r>
          </a:p>
        </p:txBody>
      </p:sp>
      <p:sp>
        <p:nvSpPr>
          <p:cNvPr id="6" name="Content Placeholder 5">
            <a:extLst>
              <a:ext uri="{FF2B5EF4-FFF2-40B4-BE49-F238E27FC236}">
                <a16:creationId xmlns:a16="http://schemas.microsoft.com/office/drawing/2014/main" id="{5DFFF063-1BEE-4633-B1DD-D76DDE7CA032}"/>
              </a:ext>
            </a:extLst>
          </p:cNvPr>
          <p:cNvSpPr>
            <a:spLocks noGrp="1"/>
          </p:cNvSpPr>
          <p:nvPr>
            <p:ph sz="quarter" idx="4" hasCustomPrompt="1"/>
          </p:nvPr>
        </p:nvSpPr>
        <p:spPr>
          <a:xfrm>
            <a:off x="8231188" y="9144000"/>
            <a:ext cx="2743200" cy="1828800"/>
          </a:xfrm>
        </p:spPr>
        <p:txBody>
          <a:bodyPr lIns="0" tIns="0" rIns="0" bIns="0">
            <a:noAutofit/>
          </a:bodyPr>
          <a:lstStyle>
            <a:lvl1pPr marL="0" indent="0">
              <a:spcBef>
                <a:spcPts val="300"/>
              </a:spcBef>
              <a:buFontTx/>
              <a:buNone/>
              <a:defRPr sz="2400">
                <a:solidFill>
                  <a:schemeClr val="tx1"/>
                </a:solidFill>
              </a:defRPr>
            </a:lvl1pPr>
            <a:lvl2pPr marL="0" indent="0">
              <a:spcBef>
                <a:spcPts val="300"/>
              </a:spcBef>
              <a:buFontTx/>
              <a:buNone/>
              <a:defRPr sz="2400"/>
            </a:lvl2pPr>
            <a:lvl3pPr marL="1426464" indent="0">
              <a:buFontTx/>
              <a:buNone/>
              <a:defRPr sz="2400"/>
            </a:lvl3pPr>
            <a:lvl4pPr marL="2112264" indent="0">
              <a:buFontTx/>
              <a:buNone/>
              <a:defRPr sz="2400"/>
            </a:lvl4pPr>
            <a:lvl5pPr>
              <a:buFontTx/>
              <a:buNone/>
              <a:defRPr sz="2400"/>
            </a:lvl5pPr>
          </a:lstStyle>
          <a:p>
            <a:pPr lvl="0"/>
            <a:r>
              <a:rPr lang="en-US"/>
              <a:t>Presenter Name 3 </a:t>
            </a:r>
            <a:br>
              <a:rPr lang="en-US"/>
            </a:br>
            <a:r>
              <a:rPr lang="en-US"/>
              <a:t>Title</a:t>
            </a:r>
          </a:p>
        </p:txBody>
      </p:sp>
      <p:sp>
        <p:nvSpPr>
          <p:cNvPr id="7" name="Date Placeholder 6">
            <a:extLst>
              <a:ext uri="{FF2B5EF4-FFF2-40B4-BE49-F238E27FC236}">
                <a16:creationId xmlns:a16="http://schemas.microsoft.com/office/drawing/2014/main" id="{B2EB3B47-5BBE-414B-86D4-56F84B139904}"/>
              </a:ext>
            </a:extLst>
          </p:cNvPr>
          <p:cNvSpPr>
            <a:spLocks noGrp="1"/>
          </p:cNvSpPr>
          <p:nvPr>
            <p:ph type="dt" sz="half" idx="10"/>
          </p:nvPr>
        </p:nvSpPr>
        <p:spPr>
          <a:xfrm>
            <a:off x="8002588" y="12547598"/>
            <a:ext cx="3810000" cy="730250"/>
          </a:xfrm>
          <a:prstGeom prst="rect">
            <a:avLst/>
          </a:prstGeom>
        </p:spPr>
        <p:txBody>
          <a:bodyPr/>
          <a:lstStyle/>
          <a:p>
            <a:fld id="{9B810103-0EE2-4685-BAF5-8C1C71C91BC3}" type="datetime1">
              <a:rPr lang="en-US" smtClean="0"/>
              <a:t>10/12/2026</a:t>
            </a:fld>
            <a:endParaRPr lang="en-US"/>
          </a:p>
        </p:txBody>
      </p:sp>
      <p:sp>
        <p:nvSpPr>
          <p:cNvPr id="8" name="Footer Placeholder 7">
            <a:extLst>
              <a:ext uri="{FF2B5EF4-FFF2-40B4-BE49-F238E27FC236}">
                <a16:creationId xmlns:a16="http://schemas.microsoft.com/office/drawing/2014/main" id="{F4CE6734-A43E-4AC3-A54B-A4C24CD4C599}"/>
              </a:ext>
            </a:extLst>
          </p:cNvPr>
          <p:cNvSpPr>
            <a:spLocks noGrp="1"/>
          </p:cNvSpPr>
          <p:nvPr>
            <p:ph type="ftr" sz="quarter" idx="11"/>
          </p:nvPr>
        </p:nvSpPr>
        <p:spPr>
          <a:xfrm>
            <a:off x="12193587" y="12547598"/>
            <a:ext cx="4191001" cy="730250"/>
          </a:xfrm>
          <a:prstGeom prst="rect">
            <a:avLst/>
          </a:prstGeom>
        </p:spPr>
        <p:txBody>
          <a:bodyPr/>
          <a:lstStyle>
            <a:lvl1pPr algn="r">
              <a:defRPr/>
            </a:lvl1pPr>
          </a:lstStyle>
          <a:p>
            <a:r>
              <a:rPr lang="en-US"/>
              <a:t>Regional Educational Laboratory Central</a:t>
            </a:r>
          </a:p>
        </p:txBody>
      </p:sp>
      <p:sp>
        <p:nvSpPr>
          <p:cNvPr id="9" name="Slide Number Placeholder 8">
            <a:extLst>
              <a:ext uri="{FF2B5EF4-FFF2-40B4-BE49-F238E27FC236}">
                <a16:creationId xmlns:a16="http://schemas.microsoft.com/office/drawing/2014/main" id="{AB45191C-50CE-4734-8668-AB7E886F6758}"/>
              </a:ext>
            </a:extLst>
          </p:cNvPr>
          <p:cNvSpPr>
            <a:spLocks noGrp="1"/>
          </p:cNvSpPr>
          <p:nvPr>
            <p:ph type="sldNum" sz="quarter" idx="12"/>
          </p:nvPr>
        </p:nvSpPr>
        <p:spPr/>
        <p:txBody>
          <a:bodyPr/>
          <a:lstStyle/>
          <a:p>
            <a:fld id="{01DCF967-838A-4767-889A-433CDE598A58}" type="slidenum">
              <a:rPr lang="en-US" smtClean="0"/>
              <a:t>‹#›</a:t>
            </a:fld>
            <a:endParaRPr lang="en-US"/>
          </a:p>
        </p:txBody>
      </p:sp>
      <p:sp>
        <p:nvSpPr>
          <p:cNvPr id="11" name="Rectangle 10">
            <a:extLst>
              <a:ext uri="{FF2B5EF4-FFF2-40B4-BE49-F238E27FC236}">
                <a16:creationId xmlns:a16="http://schemas.microsoft.com/office/drawing/2014/main" id="{E5EE7DF2-102E-4634-A472-3612BEF7AF01}"/>
              </a:ext>
            </a:extLst>
          </p:cNvPr>
          <p:cNvSpPr/>
          <p:nvPr userDrawn="1"/>
        </p:nvSpPr>
        <p:spPr>
          <a:xfrm>
            <a:off x="0" y="0"/>
            <a:ext cx="24387175" cy="381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5727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 Gray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D7A793-736C-4A4C-AE66-9484B98EEE12}"/>
              </a:ext>
            </a:extLst>
          </p:cNvPr>
          <p:cNvSpPr/>
          <p:nvPr userDrawn="1"/>
        </p:nvSpPr>
        <p:spPr>
          <a:xfrm>
            <a:off x="-1" y="381000"/>
            <a:ext cx="24387175" cy="118491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D13E55-5A8E-4807-B9CB-2F461F25E3F2}"/>
              </a:ext>
            </a:extLst>
          </p:cNvPr>
          <p:cNvSpPr>
            <a:spLocks noGrp="1"/>
          </p:cNvSpPr>
          <p:nvPr>
            <p:ph type="title" hasCustomPrompt="1"/>
          </p:nvPr>
        </p:nvSpPr>
        <p:spPr>
          <a:xfrm>
            <a:off x="2286000" y="5486400"/>
            <a:ext cx="20116800" cy="2286000"/>
          </a:xfrm>
        </p:spPr>
        <p:txBody>
          <a:bodyPr anchor="t" anchorCtr="0">
            <a:noAutofit/>
          </a:bodyPr>
          <a:lstStyle>
            <a:lvl1pPr>
              <a:defRPr sz="7200">
                <a:solidFill>
                  <a:schemeClr val="bg1"/>
                </a:solidFill>
              </a:defRPr>
            </a:lvl1pPr>
          </a:lstStyle>
          <a:p>
            <a:r>
              <a:rPr lang="en-US"/>
              <a:t>Click to edit divider title</a:t>
            </a:r>
          </a:p>
        </p:txBody>
      </p:sp>
      <p:sp>
        <p:nvSpPr>
          <p:cNvPr id="4" name="Date Placeholder 3">
            <a:extLst>
              <a:ext uri="{FF2B5EF4-FFF2-40B4-BE49-F238E27FC236}">
                <a16:creationId xmlns:a16="http://schemas.microsoft.com/office/drawing/2014/main" id="{C3FB5EDA-DECD-4E2E-BCD0-2EDDBB3C4878}"/>
              </a:ext>
            </a:extLst>
          </p:cNvPr>
          <p:cNvSpPr>
            <a:spLocks noGrp="1"/>
          </p:cNvSpPr>
          <p:nvPr>
            <p:ph type="dt" sz="half" idx="10"/>
          </p:nvPr>
        </p:nvSpPr>
        <p:spPr>
          <a:xfrm>
            <a:off x="8764588" y="12566650"/>
            <a:ext cx="3048000" cy="730250"/>
          </a:xfrm>
          <a:prstGeom prst="rect">
            <a:avLst/>
          </a:prstGeom>
        </p:spPr>
        <p:txBody>
          <a:bodyPr/>
          <a:lstStyle/>
          <a:p>
            <a:fld id="{A5B33B4C-D2F2-4DDD-9BB7-A993CAC8A24F}" type="datetime1">
              <a:rPr lang="en-US" smtClean="0"/>
              <a:t>10/12/2026</a:t>
            </a:fld>
            <a:endParaRPr lang="en-US"/>
          </a:p>
        </p:txBody>
      </p:sp>
      <p:sp>
        <p:nvSpPr>
          <p:cNvPr id="5" name="Footer Placeholder 4">
            <a:extLst>
              <a:ext uri="{FF2B5EF4-FFF2-40B4-BE49-F238E27FC236}">
                <a16:creationId xmlns:a16="http://schemas.microsoft.com/office/drawing/2014/main" id="{9FD45338-7B13-457D-907E-6384E0860CCD}"/>
              </a:ext>
            </a:extLst>
          </p:cNvPr>
          <p:cNvSpPr>
            <a:spLocks noGrp="1"/>
          </p:cNvSpPr>
          <p:nvPr>
            <p:ph type="ftr" sz="quarter" idx="11"/>
          </p:nvPr>
        </p:nvSpPr>
        <p:spPr>
          <a:xfrm>
            <a:off x="12193589" y="12541249"/>
            <a:ext cx="3429000" cy="730250"/>
          </a:xfrm>
          <a:prstGeom prst="rect">
            <a:avLst/>
          </a:prstGeom>
        </p:spPr>
        <p:txBody>
          <a:bodyPr/>
          <a:lstStyle>
            <a:lvl1pPr algn="r">
              <a:defRPr/>
            </a:lvl1pPr>
          </a:lstStyle>
          <a:p>
            <a:r>
              <a:rPr lang="en-US"/>
              <a:t>Regional Educational Laboratory Central</a:t>
            </a:r>
          </a:p>
        </p:txBody>
      </p:sp>
      <p:sp>
        <p:nvSpPr>
          <p:cNvPr id="6" name="Slide Number Placeholder 5">
            <a:extLst>
              <a:ext uri="{FF2B5EF4-FFF2-40B4-BE49-F238E27FC236}">
                <a16:creationId xmlns:a16="http://schemas.microsoft.com/office/drawing/2014/main" id="{E500F9C3-34EB-41E5-AA39-9218253E8E61}"/>
              </a:ext>
            </a:extLst>
          </p:cNvPr>
          <p:cNvSpPr>
            <a:spLocks noGrp="1"/>
          </p:cNvSpPr>
          <p:nvPr>
            <p:ph type="sldNum" sz="quarter" idx="12"/>
          </p:nvPr>
        </p:nvSpPr>
        <p:spPr/>
        <p:txBody>
          <a:bodyPr/>
          <a:lstStyle/>
          <a:p>
            <a:fld id="{01DCF967-838A-4767-889A-433CDE598A58}" type="slidenum">
              <a:rPr lang="en-US" smtClean="0"/>
              <a:t>‹#›</a:t>
            </a:fld>
            <a:endParaRPr lang="en-US"/>
          </a:p>
        </p:txBody>
      </p:sp>
    </p:spTree>
    <p:extLst>
      <p:ext uri="{BB962C8B-B14F-4D97-AF65-F5344CB8AC3E}">
        <p14:creationId xmlns:p14="http://schemas.microsoft.com/office/powerpoint/2010/main" val="321067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 Yellow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D7A793-736C-4A4C-AE66-9484B98EEE12}"/>
              </a:ext>
            </a:extLst>
          </p:cNvPr>
          <p:cNvSpPr/>
          <p:nvPr userDrawn="1"/>
        </p:nvSpPr>
        <p:spPr>
          <a:xfrm>
            <a:off x="-1" y="381000"/>
            <a:ext cx="24387175" cy="118491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D13E55-5A8E-4807-B9CB-2F461F25E3F2}"/>
              </a:ext>
            </a:extLst>
          </p:cNvPr>
          <p:cNvSpPr>
            <a:spLocks noGrp="1"/>
          </p:cNvSpPr>
          <p:nvPr>
            <p:ph type="title" hasCustomPrompt="1"/>
          </p:nvPr>
        </p:nvSpPr>
        <p:spPr>
          <a:xfrm>
            <a:off x="2286000" y="5486400"/>
            <a:ext cx="20116800" cy="2286000"/>
          </a:xfrm>
        </p:spPr>
        <p:txBody>
          <a:bodyPr anchor="t" anchorCtr="0">
            <a:noAutofit/>
          </a:bodyPr>
          <a:lstStyle>
            <a:lvl1pPr>
              <a:defRPr sz="7200">
                <a:solidFill>
                  <a:schemeClr val="tx1"/>
                </a:solidFill>
              </a:defRPr>
            </a:lvl1pPr>
          </a:lstStyle>
          <a:p>
            <a:r>
              <a:rPr lang="en-US"/>
              <a:t>Click to edit divider title</a:t>
            </a:r>
          </a:p>
        </p:txBody>
      </p:sp>
      <p:sp>
        <p:nvSpPr>
          <p:cNvPr id="4" name="Date Placeholder 3">
            <a:extLst>
              <a:ext uri="{FF2B5EF4-FFF2-40B4-BE49-F238E27FC236}">
                <a16:creationId xmlns:a16="http://schemas.microsoft.com/office/drawing/2014/main" id="{C3FB5EDA-DECD-4E2E-BCD0-2EDDBB3C4878}"/>
              </a:ext>
            </a:extLst>
          </p:cNvPr>
          <p:cNvSpPr>
            <a:spLocks noGrp="1"/>
          </p:cNvSpPr>
          <p:nvPr>
            <p:ph type="dt" sz="half" idx="10"/>
          </p:nvPr>
        </p:nvSpPr>
        <p:spPr>
          <a:xfrm>
            <a:off x="8764588" y="12566650"/>
            <a:ext cx="3048000" cy="730250"/>
          </a:xfrm>
          <a:prstGeom prst="rect">
            <a:avLst/>
          </a:prstGeom>
        </p:spPr>
        <p:txBody>
          <a:bodyPr/>
          <a:lstStyle/>
          <a:p>
            <a:fld id="{C1FD11D4-1881-4F8C-9BC8-2078D1CB658F}" type="datetime1">
              <a:rPr lang="en-US" smtClean="0"/>
              <a:t>10/12/2026</a:t>
            </a:fld>
            <a:endParaRPr lang="en-US"/>
          </a:p>
        </p:txBody>
      </p:sp>
      <p:sp>
        <p:nvSpPr>
          <p:cNvPr id="5" name="Footer Placeholder 4">
            <a:extLst>
              <a:ext uri="{FF2B5EF4-FFF2-40B4-BE49-F238E27FC236}">
                <a16:creationId xmlns:a16="http://schemas.microsoft.com/office/drawing/2014/main" id="{9FD45338-7B13-457D-907E-6384E0860CCD}"/>
              </a:ext>
            </a:extLst>
          </p:cNvPr>
          <p:cNvSpPr>
            <a:spLocks noGrp="1"/>
          </p:cNvSpPr>
          <p:nvPr>
            <p:ph type="ftr" sz="quarter" idx="11"/>
          </p:nvPr>
        </p:nvSpPr>
        <p:spPr>
          <a:xfrm>
            <a:off x="12193589" y="12541249"/>
            <a:ext cx="4191000" cy="730250"/>
          </a:xfrm>
          <a:prstGeom prst="rect">
            <a:avLst/>
          </a:prstGeom>
        </p:spPr>
        <p:txBody>
          <a:bodyPr/>
          <a:lstStyle>
            <a:lvl1pPr algn="r">
              <a:defRPr/>
            </a:lvl1pPr>
          </a:lstStyle>
          <a:p>
            <a:r>
              <a:rPr lang="en-US"/>
              <a:t>Regional Educational Laboratory Central</a:t>
            </a:r>
          </a:p>
        </p:txBody>
      </p:sp>
      <p:sp>
        <p:nvSpPr>
          <p:cNvPr id="6" name="Slide Number Placeholder 5">
            <a:extLst>
              <a:ext uri="{FF2B5EF4-FFF2-40B4-BE49-F238E27FC236}">
                <a16:creationId xmlns:a16="http://schemas.microsoft.com/office/drawing/2014/main" id="{E500F9C3-34EB-41E5-AA39-9218253E8E61}"/>
              </a:ext>
            </a:extLst>
          </p:cNvPr>
          <p:cNvSpPr>
            <a:spLocks noGrp="1"/>
          </p:cNvSpPr>
          <p:nvPr>
            <p:ph type="sldNum" sz="quarter" idx="12"/>
          </p:nvPr>
        </p:nvSpPr>
        <p:spPr/>
        <p:txBody>
          <a:bodyPr/>
          <a:lstStyle/>
          <a:p>
            <a:fld id="{01DCF967-838A-4767-889A-433CDE598A58}" type="slidenum">
              <a:rPr lang="en-US" smtClean="0"/>
              <a:t>‹#›</a:t>
            </a:fld>
            <a:endParaRPr lang="en-US"/>
          </a:p>
        </p:txBody>
      </p:sp>
      <p:sp>
        <p:nvSpPr>
          <p:cNvPr id="8" name="Rectangle 7">
            <a:extLst>
              <a:ext uri="{FF2B5EF4-FFF2-40B4-BE49-F238E27FC236}">
                <a16:creationId xmlns:a16="http://schemas.microsoft.com/office/drawing/2014/main" id="{A19A99F9-3E35-43C8-896C-EE37D3FE0F15}"/>
              </a:ext>
            </a:extLst>
          </p:cNvPr>
          <p:cNvSpPr/>
          <p:nvPr userDrawn="1"/>
        </p:nvSpPr>
        <p:spPr>
          <a:xfrm>
            <a:off x="0" y="0"/>
            <a:ext cx="24387175" cy="381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5619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 Whit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13E55-5A8E-4807-B9CB-2F461F25E3F2}"/>
              </a:ext>
            </a:extLst>
          </p:cNvPr>
          <p:cNvSpPr>
            <a:spLocks noGrp="1"/>
          </p:cNvSpPr>
          <p:nvPr>
            <p:ph type="title" hasCustomPrompt="1"/>
          </p:nvPr>
        </p:nvSpPr>
        <p:spPr>
          <a:xfrm>
            <a:off x="2286000" y="5486400"/>
            <a:ext cx="20116800" cy="2286000"/>
          </a:xfrm>
        </p:spPr>
        <p:txBody>
          <a:bodyPr anchor="t" anchorCtr="0">
            <a:noAutofit/>
          </a:bodyPr>
          <a:lstStyle>
            <a:lvl1pPr>
              <a:defRPr sz="7200">
                <a:solidFill>
                  <a:schemeClr val="accent4"/>
                </a:solidFill>
              </a:defRPr>
            </a:lvl1pPr>
          </a:lstStyle>
          <a:p>
            <a:r>
              <a:rPr lang="en-US"/>
              <a:t>Click to edit divider title</a:t>
            </a:r>
          </a:p>
        </p:txBody>
      </p:sp>
      <p:sp>
        <p:nvSpPr>
          <p:cNvPr id="4" name="Date Placeholder 3">
            <a:extLst>
              <a:ext uri="{FF2B5EF4-FFF2-40B4-BE49-F238E27FC236}">
                <a16:creationId xmlns:a16="http://schemas.microsoft.com/office/drawing/2014/main" id="{C3FB5EDA-DECD-4E2E-BCD0-2EDDBB3C4878}"/>
              </a:ext>
            </a:extLst>
          </p:cNvPr>
          <p:cNvSpPr>
            <a:spLocks noGrp="1"/>
          </p:cNvSpPr>
          <p:nvPr>
            <p:ph type="dt" sz="half" idx="10"/>
          </p:nvPr>
        </p:nvSpPr>
        <p:spPr>
          <a:xfrm>
            <a:off x="8764588" y="12566650"/>
            <a:ext cx="3048000" cy="730250"/>
          </a:xfrm>
          <a:prstGeom prst="rect">
            <a:avLst/>
          </a:prstGeom>
        </p:spPr>
        <p:txBody>
          <a:bodyPr/>
          <a:lstStyle/>
          <a:p>
            <a:fld id="{86E01799-64FF-4E5E-8FE0-6CA558545D53}" type="datetime1">
              <a:rPr lang="en-US" smtClean="0"/>
              <a:t>10/12/2026</a:t>
            </a:fld>
            <a:endParaRPr lang="en-US"/>
          </a:p>
        </p:txBody>
      </p:sp>
      <p:sp>
        <p:nvSpPr>
          <p:cNvPr id="5" name="Footer Placeholder 4">
            <a:extLst>
              <a:ext uri="{FF2B5EF4-FFF2-40B4-BE49-F238E27FC236}">
                <a16:creationId xmlns:a16="http://schemas.microsoft.com/office/drawing/2014/main" id="{9FD45338-7B13-457D-907E-6384E0860CCD}"/>
              </a:ext>
            </a:extLst>
          </p:cNvPr>
          <p:cNvSpPr>
            <a:spLocks noGrp="1"/>
          </p:cNvSpPr>
          <p:nvPr>
            <p:ph type="ftr" sz="quarter" idx="11"/>
          </p:nvPr>
        </p:nvSpPr>
        <p:spPr>
          <a:xfrm>
            <a:off x="12193589" y="12541249"/>
            <a:ext cx="4191000" cy="730250"/>
          </a:xfrm>
          <a:prstGeom prst="rect">
            <a:avLst/>
          </a:prstGeom>
        </p:spPr>
        <p:txBody>
          <a:bodyPr/>
          <a:lstStyle>
            <a:lvl1pPr algn="r">
              <a:defRPr/>
            </a:lvl1pPr>
          </a:lstStyle>
          <a:p>
            <a:r>
              <a:rPr lang="en-US"/>
              <a:t>Regional Educational Laboratory Central</a:t>
            </a:r>
          </a:p>
        </p:txBody>
      </p:sp>
      <p:sp>
        <p:nvSpPr>
          <p:cNvPr id="6" name="Slide Number Placeholder 5">
            <a:extLst>
              <a:ext uri="{FF2B5EF4-FFF2-40B4-BE49-F238E27FC236}">
                <a16:creationId xmlns:a16="http://schemas.microsoft.com/office/drawing/2014/main" id="{E500F9C3-34EB-41E5-AA39-9218253E8E61}"/>
              </a:ext>
            </a:extLst>
          </p:cNvPr>
          <p:cNvSpPr>
            <a:spLocks noGrp="1"/>
          </p:cNvSpPr>
          <p:nvPr>
            <p:ph type="sldNum" sz="quarter" idx="12"/>
          </p:nvPr>
        </p:nvSpPr>
        <p:spPr/>
        <p:txBody>
          <a:bodyPr/>
          <a:lstStyle/>
          <a:p>
            <a:fld id="{01DCF967-838A-4767-889A-433CDE598A58}" type="slidenum">
              <a:rPr lang="en-US" smtClean="0"/>
              <a:t>‹#›</a:t>
            </a:fld>
            <a:endParaRPr lang="en-US"/>
          </a:p>
        </p:txBody>
      </p:sp>
    </p:spTree>
    <p:extLst>
      <p:ext uri="{BB962C8B-B14F-4D97-AF65-F5344CB8AC3E}">
        <p14:creationId xmlns:p14="http://schemas.microsoft.com/office/powerpoint/2010/main" val="3249513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Slide —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E0BD2-095F-4641-9DA9-C3647E4FC2BC}"/>
              </a:ext>
            </a:extLst>
          </p:cNvPr>
          <p:cNvSpPr>
            <a:spLocks noGrp="1"/>
          </p:cNvSpPr>
          <p:nvPr>
            <p:ph type="title"/>
          </p:nvPr>
        </p:nvSpPr>
        <p:spPr>
          <a:xfrm>
            <a:off x="1057193" y="14103345"/>
            <a:ext cx="14565395" cy="1070044"/>
          </a:xfrm>
        </p:spPr>
        <p:txBody>
          <a:bodyPr anchor="t" anchorCtr="0"/>
          <a:lstStyle>
            <a:lvl1pPr>
              <a:defRPr sz="6400"/>
            </a:lvl1pPr>
          </a:lstStyle>
          <a:p>
            <a:r>
              <a:rPr lang="en-US"/>
              <a:t>Click to edit Master title style</a:t>
            </a:r>
          </a:p>
        </p:txBody>
      </p:sp>
      <p:sp>
        <p:nvSpPr>
          <p:cNvPr id="3" name="Picture Placeholder 2">
            <a:extLst>
              <a:ext uri="{FF2B5EF4-FFF2-40B4-BE49-F238E27FC236}">
                <a16:creationId xmlns:a16="http://schemas.microsoft.com/office/drawing/2014/main" id="{48123A6B-CC34-45A9-A405-28A750C12EF5}"/>
              </a:ext>
            </a:extLst>
          </p:cNvPr>
          <p:cNvSpPr>
            <a:spLocks noGrp="1"/>
          </p:cNvSpPr>
          <p:nvPr>
            <p:ph type="pic" idx="1"/>
          </p:nvPr>
        </p:nvSpPr>
        <p:spPr>
          <a:xfrm>
            <a:off x="0" y="381000"/>
            <a:ext cx="24387175" cy="11087100"/>
          </a:xfrm>
        </p:spPr>
        <p:txBody>
          <a:bodyPr>
            <a:normAutofit/>
          </a:bodyPr>
          <a:lstStyle>
            <a:lvl1pPr marL="0" indent="0">
              <a:buNone/>
              <a:defRPr sz="4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pPr marL="0" marR="0" lvl="0" indent="0" algn="l"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a:t>Click icon to add picture</a:t>
            </a:r>
          </a:p>
        </p:txBody>
      </p:sp>
      <p:sp>
        <p:nvSpPr>
          <p:cNvPr id="5" name="Date Placeholder 4">
            <a:extLst>
              <a:ext uri="{FF2B5EF4-FFF2-40B4-BE49-F238E27FC236}">
                <a16:creationId xmlns:a16="http://schemas.microsoft.com/office/drawing/2014/main" id="{21A5A4A4-0A76-4E24-BDBC-FB6F54BAF7C7}"/>
              </a:ext>
            </a:extLst>
          </p:cNvPr>
          <p:cNvSpPr>
            <a:spLocks noGrp="1"/>
          </p:cNvSpPr>
          <p:nvPr>
            <p:ph type="dt" sz="half" idx="10"/>
          </p:nvPr>
        </p:nvSpPr>
        <p:spPr>
          <a:xfrm>
            <a:off x="8764588" y="12566650"/>
            <a:ext cx="3048000" cy="730250"/>
          </a:xfrm>
          <a:prstGeom prst="rect">
            <a:avLst/>
          </a:prstGeom>
        </p:spPr>
        <p:txBody>
          <a:bodyPr/>
          <a:lstStyle/>
          <a:p>
            <a:fld id="{0CB20CDD-4488-4991-B9FF-EC48D1D7B0F3}" type="datetime1">
              <a:rPr lang="en-US" smtClean="0"/>
              <a:t>10/12/2026</a:t>
            </a:fld>
            <a:endParaRPr lang="en-US"/>
          </a:p>
        </p:txBody>
      </p:sp>
      <p:sp>
        <p:nvSpPr>
          <p:cNvPr id="6" name="Footer Placeholder 5">
            <a:extLst>
              <a:ext uri="{FF2B5EF4-FFF2-40B4-BE49-F238E27FC236}">
                <a16:creationId xmlns:a16="http://schemas.microsoft.com/office/drawing/2014/main" id="{1D44200E-653E-4E66-BEF4-40B90C141B89}"/>
              </a:ext>
            </a:extLst>
          </p:cNvPr>
          <p:cNvSpPr>
            <a:spLocks noGrp="1"/>
          </p:cNvSpPr>
          <p:nvPr>
            <p:ph type="ftr" sz="quarter" idx="11"/>
          </p:nvPr>
        </p:nvSpPr>
        <p:spPr>
          <a:xfrm>
            <a:off x="12193589" y="12547598"/>
            <a:ext cx="4191000" cy="730250"/>
          </a:xfrm>
          <a:prstGeom prst="rect">
            <a:avLst/>
          </a:prstGeom>
        </p:spPr>
        <p:txBody>
          <a:bodyPr/>
          <a:lstStyle>
            <a:lvl1pPr algn="r">
              <a:defRPr/>
            </a:lvl1pPr>
          </a:lstStyle>
          <a:p>
            <a:r>
              <a:rPr lang="en-US"/>
              <a:t>Regional Educational Laboratory Central</a:t>
            </a:r>
          </a:p>
        </p:txBody>
      </p:sp>
      <p:sp>
        <p:nvSpPr>
          <p:cNvPr id="7" name="Slide Number Placeholder 6">
            <a:extLst>
              <a:ext uri="{FF2B5EF4-FFF2-40B4-BE49-F238E27FC236}">
                <a16:creationId xmlns:a16="http://schemas.microsoft.com/office/drawing/2014/main" id="{35B8CB16-BCCD-4200-A47A-933C255390B3}"/>
              </a:ext>
            </a:extLst>
          </p:cNvPr>
          <p:cNvSpPr>
            <a:spLocks noGrp="1"/>
          </p:cNvSpPr>
          <p:nvPr>
            <p:ph type="sldNum" sz="quarter" idx="12"/>
          </p:nvPr>
        </p:nvSpPr>
        <p:spPr/>
        <p:txBody>
          <a:bodyPr/>
          <a:lstStyle/>
          <a:p>
            <a:fld id="{01DCF967-838A-4767-889A-433CDE598A58}" type="slidenum">
              <a:rPr lang="en-US" smtClean="0"/>
              <a:t>‹#›</a:t>
            </a:fld>
            <a:endParaRPr lang="en-US"/>
          </a:p>
        </p:txBody>
      </p:sp>
    </p:spTree>
    <p:extLst>
      <p:ext uri="{BB962C8B-B14F-4D97-AF65-F5344CB8AC3E}">
        <p14:creationId xmlns:p14="http://schemas.microsoft.com/office/powerpoint/2010/main" val="1047128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Slide —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E0BD2-095F-4641-9DA9-C3647E4FC2BC}"/>
              </a:ext>
            </a:extLst>
          </p:cNvPr>
          <p:cNvSpPr>
            <a:spLocks noGrp="1"/>
          </p:cNvSpPr>
          <p:nvPr>
            <p:ph type="title"/>
          </p:nvPr>
        </p:nvSpPr>
        <p:spPr>
          <a:xfrm>
            <a:off x="1481890" y="14745371"/>
            <a:ext cx="14565395" cy="1070044"/>
          </a:xfrm>
        </p:spPr>
        <p:txBody>
          <a:bodyPr anchor="t" anchorCtr="0"/>
          <a:lstStyle>
            <a:lvl1pPr>
              <a:defRPr sz="6400"/>
            </a:lvl1pPr>
          </a:lstStyle>
          <a:p>
            <a:r>
              <a:rPr lang="en-US"/>
              <a:t>Click to edit Master title style</a:t>
            </a:r>
          </a:p>
        </p:txBody>
      </p:sp>
      <p:sp>
        <p:nvSpPr>
          <p:cNvPr id="3" name="Picture Placeholder 2">
            <a:extLst>
              <a:ext uri="{FF2B5EF4-FFF2-40B4-BE49-F238E27FC236}">
                <a16:creationId xmlns:a16="http://schemas.microsoft.com/office/drawing/2014/main" id="{48123A6B-CC34-45A9-A405-28A750C12EF5}"/>
              </a:ext>
            </a:extLst>
          </p:cNvPr>
          <p:cNvSpPr>
            <a:spLocks noGrp="1"/>
          </p:cNvSpPr>
          <p:nvPr>
            <p:ph type="pic" idx="1"/>
          </p:nvPr>
        </p:nvSpPr>
        <p:spPr>
          <a:xfrm>
            <a:off x="1144589" y="1143000"/>
            <a:ext cx="22098000" cy="10325100"/>
          </a:xfrm>
        </p:spPr>
        <p:txBody>
          <a:bodyPr>
            <a:normAutofit/>
          </a:bodyPr>
          <a:lstStyle>
            <a:lvl1pPr marL="0" indent="0">
              <a:buNone/>
              <a:defRPr sz="4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pPr marL="0" marR="0" lvl="0" indent="0" algn="l"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a:t>Click icon to add picture</a:t>
            </a:r>
          </a:p>
        </p:txBody>
      </p:sp>
      <p:sp>
        <p:nvSpPr>
          <p:cNvPr id="5" name="Date Placeholder 4">
            <a:extLst>
              <a:ext uri="{FF2B5EF4-FFF2-40B4-BE49-F238E27FC236}">
                <a16:creationId xmlns:a16="http://schemas.microsoft.com/office/drawing/2014/main" id="{21A5A4A4-0A76-4E24-BDBC-FB6F54BAF7C7}"/>
              </a:ext>
            </a:extLst>
          </p:cNvPr>
          <p:cNvSpPr>
            <a:spLocks noGrp="1"/>
          </p:cNvSpPr>
          <p:nvPr>
            <p:ph type="dt" sz="half" idx="10"/>
          </p:nvPr>
        </p:nvSpPr>
        <p:spPr>
          <a:xfrm>
            <a:off x="8764588" y="12566650"/>
            <a:ext cx="3048000" cy="730250"/>
          </a:xfrm>
          <a:prstGeom prst="rect">
            <a:avLst/>
          </a:prstGeom>
        </p:spPr>
        <p:txBody>
          <a:bodyPr/>
          <a:lstStyle/>
          <a:p>
            <a:fld id="{6DD9A514-3ED3-4D28-B688-79EDF3151E15}" type="datetime1">
              <a:rPr lang="en-US" smtClean="0"/>
              <a:t>10/12/2026</a:t>
            </a:fld>
            <a:endParaRPr lang="en-US"/>
          </a:p>
        </p:txBody>
      </p:sp>
      <p:sp>
        <p:nvSpPr>
          <p:cNvPr id="6" name="Footer Placeholder 5">
            <a:extLst>
              <a:ext uri="{FF2B5EF4-FFF2-40B4-BE49-F238E27FC236}">
                <a16:creationId xmlns:a16="http://schemas.microsoft.com/office/drawing/2014/main" id="{1D44200E-653E-4E66-BEF4-40B90C141B89}"/>
              </a:ext>
            </a:extLst>
          </p:cNvPr>
          <p:cNvSpPr>
            <a:spLocks noGrp="1"/>
          </p:cNvSpPr>
          <p:nvPr>
            <p:ph type="ftr" sz="quarter" idx="11"/>
          </p:nvPr>
        </p:nvSpPr>
        <p:spPr>
          <a:xfrm>
            <a:off x="12193589" y="12547598"/>
            <a:ext cx="4191000" cy="730250"/>
          </a:xfrm>
          <a:prstGeom prst="rect">
            <a:avLst/>
          </a:prstGeom>
        </p:spPr>
        <p:txBody>
          <a:bodyPr/>
          <a:lstStyle>
            <a:lvl1pPr algn="r">
              <a:defRPr/>
            </a:lvl1pPr>
          </a:lstStyle>
          <a:p>
            <a:r>
              <a:rPr lang="en-US"/>
              <a:t>Regional Educational Laboratory Central</a:t>
            </a:r>
          </a:p>
        </p:txBody>
      </p:sp>
      <p:sp>
        <p:nvSpPr>
          <p:cNvPr id="7" name="Slide Number Placeholder 6">
            <a:extLst>
              <a:ext uri="{FF2B5EF4-FFF2-40B4-BE49-F238E27FC236}">
                <a16:creationId xmlns:a16="http://schemas.microsoft.com/office/drawing/2014/main" id="{35B8CB16-BCCD-4200-A47A-933C255390B3}"/>
              </a:ext>
            </a:extLst>
          </p:cNvPr>
          <p:cNvSpPr>
            <a:spLocks noGrp="1"/>
          </p:cNvSpPr>
          <p:nvPr>
            <p:ph type="sldNum" sz="quarter" idx="12"/>
          </p:nvPr>
        </p:nvSpPr>
        <p:spPr/>
        <p:txBody>
          <a:bodyPr/>
          <a:lstStyle/>
          <a:p>
            <a:fld id="{01DCF967-838A-4767-889A-433CDE598A58}" type="slidenum">
              <a:rPr lang="en-US" smtClean="0"/>
              <a:t>‹#›</a:t>
            </a:fld>
            <a:endParaRPr lang="en-US"/>
          </a:p>
        </p:txBody>
      </p:sp>
    </p:spTree>
    <p:extLst>
      <p:ext uri="{BB962C8B-B14F-4D97-AF65-F5344CB8AC3E}">
        <p14:creationId xmlns:p14="http://schemas.microsoft.com/office/powerpoint/2010/main" val="1740350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ext Slide —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13E55-5A8E-4807-B9CB-2F461F25E3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8449AC-F9B1-42F1-B869-0D9BB5299277}"/>
              </a:ext>
            </a:extLst>
          </p:cNvPr>
          <p:cNvSpPr>
            <a:spLocks noGrp="1"/>
          </p:cNvSpPr>
          <p:nvPr>
            <p:ph idx="1"/>
          </p:nvPr>
        </p:nvSpPr>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FB5EDA-DECD-4E2E-BCD0-2EDDBB3C4878}"/>
              </a:ext>
            </a:extLst>
          </p:cNvPr>
          <p:cNvSpPr>
            <a:spLocks noGrp="1"/>
          </p:cNvSpPr>
          <p:nvPr>
            <p:ph type="dt" sz="half" idx="10"/>
          </p:nvPr>
        </p:nvSpPr>
        <p:spPr>
          <a:xfrm>
            <a:off x="8764588" y="12566650"/>
            <a:ext cx="3048000" cy="730250"/>
          </a:xfrm>
          <a:prstGeom prst="rect">
            <a:avLst/>
          </a:prstGeom>
        </p:spPr>
        <p:txBody>
          <a:bodyPr/>
          <a:lstStyle/>
          <a:p>
            <a:fld id="{69740E5E-5BBE-4B9D-92AA-82EE1B94C847}" type="datetime1">
              <a:rPr lang="en-US" smtClean="0"/>
              <a:t>10/12/2026</a:t>
            </a:fld>
            <a:endParaRPr lang="en-US"/>
          </a:p>
        </p:txBody>
      </p:sp>
      <p:sp>
        <p:nvSpPr>
          <p:cNvPr id="5" name="Footer Placeholder 4">
            <a:extLst>
              <a:ext uri="{FF2B5EF4-FFF2-40B4-BE49-F238E27FC236}">
                <a16:creationId xmlns:a16="http://schemas.microsoft.com/office/drawing/2014/main" id="{9FD45338-7B13-457D-907E-6384E0860CCD}"/>
              </a:ext>
            </a:extLst>
          </p:cNvPr>
          <p:cNvSpPr>
            <a:spLocks noGrp="1"/>
          </p:cNvSpPr>
          <p:nvPr>
            <p:ph type="ftr" sz="quarter" idx="11"/>
          </p:nvPr>
        </p:nvSpPr>
        <p:spPr>
          <a:xfrm>
            <a:off x="12193589" y="12541249"/>
            <a:ext cx="4191000" cy="730250"/>
          </a:xfrm>
          <a:prstGeom prst="rect">
            <a:avLst/>
          </a:prstGeom>
        </p:spPr>
        <p:txBody>
          <a:bodyPr/>
          <a:lstStyle>
            <a:lvl1pPr algn="r">
              <a:defRPr/>
            </a:lvl1pPr>
          </a:lstStyle>
          <a:p>
            <a:r>
              <a:rPr lang="en-US"/>
              <a:t>Regional Educational Laboratory Central</a:t>
            </a:r>
          </a:p>
        </p:txBody>
      </p:sp>
      <p:sp>
        <p:nvSpPr>
          <p:cNvPr id="6" name="Slide Number Placeholder 5">
            <a:extLst>
              <a:ext uri="{FF2B5EF4-FFF2-40B4-BE49-F238E27FC236}">
                <a16:creationId xmlns:a16="http://schemas.microsoft.com/office/drawing/2014/main" id="{E500F9C3-34EB-41E5-AA39-9218253E8E61}"/>
              </a:ext>
            </a:extLst>
          </p:cNvPr>
          <p:cNvSpPr>
            <a:spLocks noGrp="1"/>
          </p:cNvSpPr>
          <p:nvPr>
            <p:ph type="sldNum" sz="quarter" idx="12"/>
          </p:nvPr>
        </p:nvSpPr>
        <p:spPr/>
        <p:txBody>
          <a:bodyPr/>
          <a:lstStyle/>
          <a:p>
            <a:fld id="{01DCF967-838A-4767-889A-433CDE598A58}" type="slidenum">
              <a:rPr lang="en-US" smtClean="0"/>
              <a:t>‹#›</a:t>
            </a:fld>
            <a:endParaRPr lang="en-US"/>
          </a:p>
        </p:txBody>
      </p:sp>
    </p:spTree>
    <p:extLst>
      <p:ext uri="{BB962C8B-B14F-4D97-AF65-F5344CB8AC3E}">
        <p14:creationId xmlns:p14="http://schemas.microsoft.com/office/powerpoint/2010/main" val="3151663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Text Slide —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518D1-CF93-4B90-BB4E-620900020C9A}"/>
              </a:ext>
            </a:extLst>
          </p:cNvPr>
          <p:cNvSpPr>
            <a:spLocks noGrp="1"/>
          </p:cNvSpPr>
          <p:nvPr>
            <p:ph type="title"/>
          </p:nvPr>
        </p:nvSpPr>
        <p:spPr>
          <a:xfrm>
            <a:off x="1144588" y="1143000"/>
            <a:ext cx="22098000" cy="1216152"/>
          </a:xfrm>
        </p:spPr>
        <p:txBody>
          <a:bodyPr wrap="square" lIns="0" tIns="0" rIns="0" bIns="0" anchor="t" anchorCtr="0"/>
          <a:lstStyle/>
          <a:p>
            <a:r>
              <a:rPr lang="en-US"/>
              <a:t>Click to edit Master title style</a:t>
            </a:r>
          </a:p>
        </p:txBody>
      </p:sp>
      <p:sp>
        <p:nvSpPr>
          <p:cNvPr id="3" name="Text Placeholder 2">
            <a:extLst>
              <a:ext uri="{FF2B5EF4-FFF2-40B4-BE49-F238E27FC236}">
                <a16:creationId xmlns:a16="http://schemas.microsoft.com/office/drawing/2014/main" id="{1D61AD2A-73EB-4646-9B10-DC80C8F453A5}"/>
              </a:ext>
            </a:extLst>
          </p:cNvPr>
          <p:cNvSpPr>
            <a:spLocks noGrp="1"/>
          </p:cNvSpPr>
          <p:nvPr>
            <p:ph type="body" idx="1"/>
          </p:nvPr>
        </p:nvSpPr>
        <p:spPr>
          <a:xfrm>
            <a:off x="1144587" y="3195639"/>
            <a:ext cx="22097999" cy="3840480"/>
          </a:xfrm>
        </p:spPr>
        <p:txBody>
          <a:bodyPr lIns="0" tIns="0" rIns="0" bIns="0" anchor="t" anchorCtr="0"/>
          <a:lstStyle>
            <a:lvl1pPr marL="0" indent="0">
              <a:buNone/>
              <a:defRPr sz="4800" b="0"/>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a:extLst>
              <a:ext uri="{FF2B5EF4-FFF2-40B4-BE49-F238E27FC236}">
                <a16:creationId xmlns:a16="http://schemas.microsoft.com/office/drawing/2014/main" id="{DFD704C8-47AE-4728-A12C-B5C821A70503}"/>
              </a:ext>
            </a:extLst>
          </p:cNvPr>
          <p:cNvSpPr>
            <a:spLocks noGrp="1"/>
          </p:cNvSpPr>
          <p:nvPr>
            <p:ph sz="half" idx="2"/>
          </p:nvPr>
        </p:nvSpPr>
        <p:spPr>
          <a:xfrm>
            <a:off x="1144588" y="7772400"/>
            <a:ext cx="10668001" cy="3695700"/>
          </a:xfrm>
        </p:spPr>
        <p:txBody>
          <a:bodyPr lIns="0" tIns="0" rIns="0" bIns="0"/>
          <a:lstStyle>
            <a:lvl1pPr marL="457200" indent="-457200">
              <a:spcBef>
                <a:spcPts val="2000"/>
              </a:spcBef>
              <a:defRPr sz="4000"/>
            </a:lvl1pPr>
            <a:lvl2pPr marL="969264" indent="-457200">
              <a:spcBef>
                <a:spcPts val="800"/>
              </a:spcBef>
              <a:defRPr sz="4000"/>
            </a:lvl2pPr>
            <a:lvl3pPr marL="1426464" indent="-457200">
              <a:spcBef>
                <a:spcPts val="800"/>
              </a:spcBef>
              <a:defRPr sz="4000"/>
            </a:lvl3pPr>
            <a:lvl4pPr marL="1883664" indent="-457200">
              <a:spcBef>
                <a:spcPts val="800"/>
              </a:spcBef>
              <a:defRPr sz="4000"/>
            </a:lvl4pPr>
            <a:lvl5pPr marL="1883664">
              <a:spcBef>
                <a:spcPts val="800"/>
              </a:spcBef>
              <a:defRPr sz="4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953652-98D8-4BC4-9360-95778D502AAF}"/>
              </a:ext>
            </a:extLst>
          </p:cNvPr>
          <p:cNvSpPr>
            <a:spLocks noGrp="1"/>
          </p:cNvSpPr>
          <p:nvPr>
            <p:ph type="body" sz="quarter" idx="3"/>
          </p:nvPr>
        </p:nvSpPr>
        <p:spPr>
          <a:xfrm>
            <a:off x="12574586" y="15872574"/>
            <a:ext cx="10667999" cy="730250"/>
          </a:xfrm>
        </p:spPr>
        <p:txBody>
          <a:bodyPr lIns="0" tIns="0" rIns="0" bIns="0" anchor="t" anchorCtr="0"/>
          <a:lstStyle>
            <a:lvl1pPr marL="0" indent="0">
              <a:buNone/>
              <a:defRPr sz="4800" b="0"/>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a:extLst>
              <a:ext uri="{FF2B5EF4-FFF2-40B4-BE49-F238E27FC236}">
                <a16:creationId xmlns:a16="http://schemas.microsoft.com/office/drawing/2014/main" id="{5DFFF063-1BEE-4633-B1DD-D76DDE7CA032}"/>
              </a:ext>
            </a:extLst>
          </p:cNvPr>
          <p:cNvSpPr>
            <a:spLocks noGrp="1"/>
          </p:cNvSpPr>
          <p:nvPr>
            <p:ph sz="quarter" idx="4"/>
          </p:nvPr>
        </p:nvSpPr>
        <p:spPr>
          <a:xfrm>
            <a:off x="12574586" y="7772400"/>
            <a:ext cx="10668000" cy="3695700"/>
          </a:xfrm>
        </p:spPr>
        <p:txBody>
          <a:bodyPr lIns="0" tIns="0" rIns="0" bIns="0">
            <a:noAutofit/>
          </a:bodyPr>
          <a:lstStyle>
            <a:lvl1pPr marL="457200" indent="-457200">
              <a:spcBef>
                <a:spcPts val="2000"/>
              </a:spcBef>
              <a:defRPr sz="4000"/>
            </a:lvl1pPr>
            <a:lvl2pPr marL="969264" indent="-457200">
              <a:spcBef>
                <a:spcPts val="800"/>
              </a:spcBef>
              <a:defRPr sz="4000"/>
            </a:lvl2pPr>
            <a:lvl3pPr marL="1426464" indent="-457200">
              <a:spcBef>
                <a:spcPts val="800"/>
              </a:spcBef>
              <a:defRPr sz="4000"/>
            </a:lvl3pPr>
            <a:lvl4pPr marL="1883664" indent="-457200">
              <a:spcBef>
                <a:spcPts val="800"/>
              </a:spcBef>
              <a:defRPr sz="4000"/>
            </a:lvl4pPr>
            <a:lvl5pPr marL="1883664">
              <a:spcBef>
                <a:spcPts val="800"/>
              </a:spcBef>
              <a:defRPr sz="4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EB3B47-5BBE-414B-86D4-56F84B139904}"/>
              </a:ext>
            </a:extLst>
          </p:cNvPr>
          <p:cNvSpPr>
            <a:spLocks noGrp="1"/>
          </p:cNvSpPr>
          <p:nvPr>
            <p:ph type="dt" sz="half" idx="10"/>
          </p:nvPr>
        </p:nvSpPr>
        <p:spPr>
          <a:xfrm>
            <a:off x="8764588" y="12547598"/>
            <a:ext cx="3048000" cy="730250"/>
          </a:xfrm>
          <a:prstGeom prst="rect">
            <a:avLst/>
          </a:prstGeom>
        </p:spPr>
        <p:txBody>
          <a:bodyPr/>
          <a:lstStyle/>
          <a:p>
            <a:fld id="{A5964D75-BC0D-404D-900D-F7D656C268C7}" type="datetime1">
              <a:rPr lang="en-US" smtClean="0"/>
              <a:t>10/12/2026</a:t>
            </a:fld>
            <a:endParaRPr lang="en-US"/>
          </a:p>
        </p:txBody>
      </p:sp>
      <p:sp>
        <p:nvSpPr>
          <p:cNvPr id="8" name="Footer Placeholder 7">
            <a:extLst>
              <a:ext uri="{FF2B5EF4-FFF2-40B4-BE49-F238E27FC236}">
                <a16:creationId xmlns:a16="http://schemas.microsoft.com/office/drawing/2014/main" id="{F4CE6734-A43E-4AC3-A54B-A4C24CD4C599}"/>
              </a:ext>
            </a:extLst>
          </p:cNvPr>
          <p:cNvSpPr>
            <a:spLocks noGrp="1"/>
          </p:cNvSpPr>
          <p:nvPr>
            <p:ph type="ftr" sz="quarter" idx="11"/>
          </p:nvPr>
        </p:nvSpPr>
        <p:spPr>
          <a:xfrm>
            <a:off x="12193589" y="12547598"/>
            <a:ext cx="4191000" cy="730250"/>
          </a:xfrm>
          <a:prstGeom prst="rect">
            <a:avLst/>
          </a:prstGeom>
        </p:spPr>
        <p:txBody>
          <a:bodyPr/>
          <a:lstStyle>
            <a:lvl1pPr algn="r">
              <a:defRPr/>
            </a:lvl1pPr>
          </a:lstStyle>
          <a:p>
            <a:r>
              <a:rPr lang="en-US"/>
              <a:t>Regional Educational Laboratory Central</a:t>
            </a:r>
          </a:p>
        </p:txBody>
      </p:sp>
      <p:sp>
        <p:nvSpPr>
          <p:cNvPr id="9" name="Slide Number Placeholder 8">
            <a:extLst>
              <a:ext uri="{FF2B5EF4-FFF2-40B4-BE49-F238E27FC236}">
                <a16:creationId xmlns:a16="http://schemas.microsoft.com/office/drawing/2014/main" id="{AB45191C-50CE-4734-8668-AB7E886F6758}"/>
              </a:ext>
            </a:extLst>
          </p:cNvPr>
          <p:cNvSpPr>
            <a:spLocks noGrp="1"/>
          </p:cNvSpPr>
          <p:nvPr>
            <p:ph type="sldNum" sz="quarter" idx="12"/>
          </p:nvPr>
        </p:nvSpPr>
        <p:spPr/>
        <p:txBody>
          <a:bodyPr/>
          <a:lstStyle/>
          <a:p>
            <a:fld id="{01DCF967-838A-4767-889A-433CDE598A58}" type="slidenum">
              <a:rPr lang="en-US" smtClean="0"/>
              <a:t>‹#›</a:t>
            </a:fld>
            <a:endParaRPr lang="en-US"/>
          </a:p>
        </p:txBody>
      </p:sp>
    </p:spTree>
    <p:extLst>
      <p:ext uri="{BB962C8B-B14F-4D97-AF65-F5344CB8AC3E}">
        <p14:creationId xmlns:p14="http://schemas.microsoft.com/office/powerpoint/2010/main" val="3677022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Text Slide —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518D1-CF93-4B90-BB4E-620900020C9A}"/>
              </a:ext>
            </a:extLst>
          </p:cNvPr>
          <p:cNvSpPr>
            <a:spLocks noGrp="1"/>
          </p:cNvSpPr>
          <p:nvPr>
            <p:ph type="title"/>
          </p:nvPr>
        </p:nvSpPr>
        <p:spPr>
          <a:xfrm>
            <a:off x="1144588" y="1143000"/>
            <a:ext cx="10668000" cy="1216152"/>
          </a:xfrm>
        </p:spPr>
        <p:txBody>
          <a:bodyPr wrap="square" lIns="0" tIns="0" rIns="0" bIns="0" anchor="t" anchorCtr="0"/>
          <a:lstStyle/>
          <a:p>
            <a:r>
              <a:rPr lang="en-US"/>
              <a:t>Click to edit Master title style</a:t>
            </a:r>
          </a:p>
        </p:txBody>
      </p:sp>
      <p:sp>
        <p:nvSpPr>
          <p:cNvPr id="3" name="Text Placeholder 2">
            <a:extLst>
              <a:ext uri="{FF2B5EF4-FFF2-40B4-BE49-F238E27FC236}">
                <a16:creationId xmlns:a16="http://schemas.microsoft.com/office/drawing/2014/main" id="{1D61AD2A-73EB-4646-9B10-DC80C8F453A5}"/>
              </a:ext>
            </a:extLst>
          </p:cNvPr>
          <p:cNvSpPr>
            <a:spLocks noGrp="1"/>
          </p:cNvSpPr>
          <p:nvPr>
            <p:ph type="body" idx="1"/>
          </p:nvPr>
        </p:nvSpPr>
        <p:spPr>
          <a:xfrm>
            <a:off x="1144588" y="3154680"/>
            <a:ext cx="10668000" cy="3858768"/>
          </a:xfrm>
        </p:spPr>
        <p:txBody>
          <a:bodyPr lIns="0" tIns="0" rIns="0" bIns="0" anchor="t" anchorCtr="0"/>
          <a:lstStyle>
            <a:lvl1pPr marL="0" indent="0">
              <a:buNone/>
              <a:defRPr sz="4800" b="0"/>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a:extLst>
              <a:ext uri="{FF2B5EF4-FFF2-40B4-BE49-F238E27FC236}">
                <a16:creationId xmlns:a16="http://schemas.microsoft.com/office/drawing/2014/main" id="{DFD704C8-47AE-4728-A12C-B5C821A70503}"/>
              </a:ext>
            </a:extLst>
          </p:cNvPr>
          <p:cNvSpPr>
            <a:spLocks noGrp="1"/>
          </p:cNvSpPr>
          <p:nvPr>
            <p:ph sz="half" idx="2"/>
          </p:nvPr>
        </p:nvSpPr>
        <p:spPr>
          <a:xfrm>
            <a:off x="1144587" y="7772400"/>
            <a:ext cx="10668001" cy="3695700"/>
          </a:xfrm>
        </p:spPr>
        <p:txBody>
          <a:bodyPr lIns="0" tIns="0" rIns="0" bIns="0"/>
          <a:lstStyle>
            <a:lvl1pPr marL="457200" indent="-457200">
              <a:spcBef>
                <a:spcPts val="2000"/>
              </a:spcBef>
              <a:defRPr sz="4000"/>
            </a:lvl1pPr>
            <a:lvl2pPr marL="969264" indent="-457200">
              <a:spcBef>
                <a:spcPts val="800"/>
              </a:spcBef>
              <a:defRPr sz="4000"/>
            </a:lvl2pPr>
            <a:lvl3pPr marL="1426464" indent="-457200">
              <a:spcBef>
                <a:spcPts val="800"/>
              </a:spcBef>
              <a:defRPr sz="4000"/>
            </a:lvl3pPr>
            <a:lvl4pPr marL="1883664" indent="-457200">
              <a:spcBef>
                <a:spcPts val="800"/>
              </a:spcBef>
              <a:defRPr sz="4000"/>
            </a:lvl4pPr>
            <a:lvl5pPr marL="1883664">
              <a:spcBef>
                <a:spcPts val="800"/>
              </a:spcBef>
              <a:defRPr sz="4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EB3B47-5BBE-414B-86D4-56F84B139904}"/>
              </a:ext>
            </a:extLst>
          </p:cNvPr>
          <p:cNvSpPr>
            <a:spLocks noGrp="1"/>
          </p:cNvSpPr>
          <p:nvPr>
            <p:ph type="dt" sz="half" idx="10"/>
          </p:nvPr>
        </p:nvSpPr>
        <p:spPr>
          <a:xfrm>
            <a:off x="8764588" y="12547598"/>
            <a:ext cx="3048000" cy="730250"/>
          </a:xfrm>
          <a:prstGeom prst="rect">
            <a:avLst/>
          </a:prstGeom>
        </p:spPr>
        <p:txBody>
          <a:bodyPr/>
          <a:lstStyle/>
          <a:p>
            <a:fld id="{6F44BE13-1BAD-47E9-9682-E7F3590E5B0A}" type="datetime1">
              <a:rPr lang="en-US" smtClean="0"/>
              <a:t>10/12/2026</a:t>
            </a:fld>
            <a:endParaRPr lang="en-US"/>
          </a:p>
        </p:txBody>
      </p:sp>
      <p:sp>
        <p:nvSpPr>
          <p:cNvPr id="8" name="Footer Placeholder 7">
            <a:extLst>
              <a:ext uri="{FF2B5EF4-FFF2-40B4-BE49-F238E27FC236}">
                <a16:creationId xmlns:a16="http://schemas.microsoft.com/office/drawing/2014/main" id="{F4CE6734-A43E-4AC3-A54B-A4C24CD4C599}"/>
              </a:ext>
            </a:extLst>
          </p:cNvPr>
          <p:cNvSpPr>
            <a:spLocks noGrp="1"/>
          </p:cNvSpPr>
          <p:nvPr>
            <p:ph type="ftr" sz="quarter" idx="11"/>
          </p:nvPr>
        </p:nvSpPr>
        <p:spPr>
          <a:xfrm>
            <a:off x="12193589" y="12547598"/>
            <a:ext cx="4191000" cy="730250"/>
          </a:xfrm>
          <a:prstGeom prst="rect">
            <a:avLst/>
          </a:prstGeom>
        </p:spPr>
        <p:txBody>
          <a:bodyPr/>
          <a:lstStyle>
            <a:lvl1pPr algn="r">
              <a:defRPr/>
            </a:lvl1pPr>
          </a:lstStyle>
          <a:p>
            <a:r>
              <a:rPr lang="en-US"/>
              <a:t>Regional Educational Laboratory Central</a:t>
            </a:r>
          </a:p>
        </p:txBody>
      </p:sp>
      <p:sp>
        <p:nvSpPr>
          <p:cNvPr id="9" name="Slide Number Placeholder 8">
            <a:extLst>
              <a:ext uri="{FF2B5EF4-FFF2-40B4-BE49-F238E27FC236}">
                <a16:creationId xmlns:a16="http://schemas.microsoft.com/office/drawing/2014/main" id="{AB45191C-50CE-4734-8668-AB7E886F6758}"/>
              </a:ext>
            </a:extLst>
          </p:cNvPr>
          <p:cNvSpPr>
            <a:spLocks noGrp="1"/>
          </p:cNvSpPr>
          <p:nvPr>
            <p:ph type="sldNum" sz="quarter" idx="12"/>
          </p:nvPr>
        </p:nvSpPr>
        <p:spPr/>
        <p:txBody>
          <a:bodyPr/>
          <a:lstStyle/>
          <a:p>
            <a:fld id="{01DCF967-838A-4767-889A-433CDE598A58}" type="slidenum">
              <a:rPr lang="en-US" smtClean="0"/>
              <a:t>‹#›</a:t>
            </a:fld>
            <a:endParaRPr lang="en-US"/>
          </a:p>
        </p:txBody>
      </p:sp>
      <p:sp>
        <p:nvSpPr>
          <p:cNvPr id="11" name="Picture Placeholder 10">
            <a:extLst>
              <a:ext uri="{FF2B5EF4-FFF2-40B4-BE49-F238E27FC236}">
                <a16:creationId xmlns:a16="http://schemas.microsoft.com/office/drawing/2014/main" id="{F0448FAA-1127-46E9-87A1-6DD03C2119F7}"/>
              </a:ext>
            </a:extLst>
          </p:cNvPr>
          <p:cNvSpPr>
            <a:spLocks noGrp="1"/>
          </p:cNvSpPr>
          <p:nvPr>
            <p:ph type="pic" sz="quarter" idx="13"/>
          </p:nvPr>
        </p:nvSpPr>
        <p:spPr>
          <a:xfrm>
            <a:off x="12574588" y="1143000"/>
            <a:ext cx="10668000" cy="10325100"/>
          </a:xfrm>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2291590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Text Slide —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8D77A-47B1-47E2-8C5A-3DCEB6DE2FBB}"/>
              </a:ext>
            </a:extLst>
          </p:cNvPr>
          <p:cNvSpPr>
            <a:spLocks noGrp="1"/>
          </p:cNvSpPr>
          <p:nvPr>
            <p:ph type="title"/>
          </p:nvPr>
        </p:nvSpPr>
        <p:spPr/>
        <p:txBody>
          <a:bodyPr/>
          <a:lstStyle/>
          <a:p>
            <a:r>
              <a:rPr lang="en-US"/>
              <a:t>Click to edit Master title style</a:t>
            </a:r>
          </a:p>
        </p:txBody>
      </p:sp>
      <p:sp>
        <p:nvSpPr>
          <p:cNvPr id="9" name="Picture Placeholder 8">
            <a:extLst>
              <a:ext uri="{FF2B5EF4-FFF2-40B4-BE49-F238E27FC236}">
                <a16:creationId xmlns:a16="http://schemas.microsoft.com/office/drawing/2014/main" id="{BDA70FF4-EFA1-4490-B9B0-257FF429591B}"/>
              </a:ext>
            </a:extLst>
          </p:cNvPr>
          <p:cNvSpPr>
            <a:spLocks noGrp="1"/>
          </p:cNvSpPr>
          <p:nvPr>
            <p:ph type="pic" sz="quarter" idx="13"/>
          </p:nvPr>
        </p:nvSpPr>
        <p:spPr>
          <a:xfrm>
            <a:off x="1144588" y="3154680"/>
            <a:ext cx="22098000" cy="4572000"/>
          </a:xfrm>
        </p:spPr>
        <p:txBody>
          <a:bodyPr/>
          <a:lstStyle>
            <a:lvl1pPr marL="0" indent="0">
              <a:buNone/>
              <a:defRPr/>
            </a:lvl1pPr>
          </a:lstStyle>
          <a:p>
            <a:r>
              <a:rPr lang="en-US"/>
              <a:t>Click icon to add picture</a:t>
            </a:r>
          </a:p>
        </p:txBody>
      </p:sp>
      <p:sp>
        <p:nvSpPr>
          <p:cNvPr id="3" name="Content Placeholder 2">
            <a:extLst>
              <a:ext uri="{FF2B5EF4-FFF2-40B4-BE49-F238E27FC236}">
                <a16:creationId xmlns:a16="http://schemas.microsoft.com/office/drawing/2014/main" id="{4E99E28F-1A7F-4025-9D61-F3BB49E2BBAC}"/>
              </a:ext>
            </a:extLst>
          </p:cNvPr>
          <p:cNvSpPr>
            <a:spLocks noGrp="1"/>
          </p:cNvSpPr>
          <p:nvPr>
            <p:ph sz="half" idx="1"/>
          </p:nvPr>
        </p:nvSpPr>
        <p:spPr>
          <a:xfrm>
            <a:off x="1144588" y="8531352"/>
            <a:ext cx="10667999" cy="2936748"/>
          </a:xfrm>
        </p:spPr>
        <p:txBody>
          <a:bodyPr lIns="0" tIns="0" rIns="0" bIns="0"/>
          <a:lstStyle>
            <a:lvl1pPr>
              <a:defRPr sz="4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148284-34D3-4AE9-BDED-2D9DF70AB5AF}"/>
              </a:ext>
            </a:extLst>
          </p:cNvPr>
          <p:cNvSpPr>
            <a:spLocks noGrp="1"/>
          </p:cNvSpPr>
          <p:nvPr>
            <p:ph sz="half" idx="2"/>
          </p:nvPr>
        </p:nvSpPr>
        <p:spPr>
          <a:xfrm>
            <a:off x="12574588" y="8531350"/>
            <a:ext cx="10668000" cy="2936749"/>
          </a:xfrm>
        </p:spPr>
        <p:txBody>
          <a:bodyPr lIns="0" tIns="0" rIns="0" bIns="0">
            <a:noAutofit/>
          </a:bodyPr>
          <a:lstStyle>
            <a:lvl1pPr marL="457200" indent="-457200">
              <a:spcBef>
                <a:spcPts val="2000"/>
              </a:spcBef>
              <a:defRPr sz="4000"/>
            </a:lvl1pPr>
            <a:lvl2pPr marL="969264" indent="-457200">
              <a:spcBef>
                <a:spcPts val="800"/>
              </a:spcBef>
              <a:defRPr sz="4000"/>
            </a:lvl2pPr>
            <a:lvl3pPr marL="1426464" indent="-457200">
              <a:spcBef>
                <a:spcPts val="800"/>
              </a:spcBef>
              <a:defRPr sz="4000"/>
            </a:lvl3pPr>
            <a:lvl4pPr marL="1883664">
              <a:spcBef>
                <a:spcPts val="800"/>
              </a:spcBef>
              <a:defRPr sz="4000"/>
            </a:lvl4pPr>
            <a:lvl5pPr marL="1883664">
              <a:spcBef>
                <a:spcPts val="800"/>
              </a:spcBef>
              <a:defRPr sz="4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D2C445-C741-4373-BD61-BDAAD6557ACD}"/>
              </a:ext>
            </a:extLst>
          </p:cNvPr>
          <p:cNvSpPr>
            <a:spLocks noGrp="1"/>
          </p:cNvSpPr>
          <p:nvPr>
            <p:ph type="dt" sz="half" idx="10"/>
          </p:nvPr>
        </p:nvSpPr>
        <p:spPr>
          <a:xfrm>
            <a:off x="8764588" y="12536117"/>
            <a:ext cx="3048000" cy="730250"/>
          </a:xfrm>
          <a:prstGeom prst="rect">
            <a:avLst/>
          </a:prstGeom>
        </p:spPr>
        <p:txBody>
          <a:bodyPr/>
          <a:lstStyle/>
          <a:p>
            <a:fld id="{1878D62D-4029-4CCB-98CC-E0D6580911A3}" type="datetime1">
              <a:rPr lang="en-US" smtClean="0"/>
              <a:t>10/12/2026</a:t>
            </a:fld>
            <a:endParaRPr lang="en-US"/>
          </a:p>
        </p:txBody>
      </p:sp>
      <p:sp>
        <p:nvSpPr>
          <p:cNvPr id="6" name="Footer Placeholder 5">
            <a:extLst>
              <a:ext uri="{FF2B5EF4-FFF2-40B4-BE49-F238E27FC236}">
                <a16:creationId xmlns:a16="http://schemas.microsoft.com/office/drawing/2014/main" id="{833C8C99-9CEA-47E5-924B-B1808BD89813}"/>
              </a:ext>
            </a:extLst>
          </p:cNvPr>
          <p:cNvSpPr>
            <a:spLocks noGrp="1"/>
          </p:cNvSpPr>
          <p:nvPr>
            <p:ph type="ftr" sz="quarter" idx="11"/>
          </p:nvPr>
        </p:nvSpPr>
        <p:spPr>
          <a:xfrm>
            <a:off x="12193589" y="12566650"/>
            <a:ext cx="4191000" cy="730250"/>
          </a:xfrm>
          <a:prstGeom prst="rect">
            <a:avLst/>
          </a:prstGeom>
        </p:spPr>
        <p:txBody>
          <a:bodyPr/>
          <a:lstStyle>
            <a:lvl1pPr algn="r">
              <a:defRPr/>
            </a:lvl1pPr>
          </a:lstStyle>
          <a:p>
            <a:r>
              <a:rPr lang="en-US"/>
              <a:t>Regional Educational Laboratory Central</a:t>
            </a:r>
          </a:p>
        </p:txBody>
      </p:sp>
      <p:sp>
        <p:nvSpPr>
          <p:cNvPr id="7" name="Slide Number Placeholder 6">
            <a:extLst>
              <a:ext uri="{FF2B5EF4-FFF2-40B4-BE49-F238E27FC236}">
                <a16:creationId xmlns:a16="http://schemas.microsoft.com/office/drawing/2014/main" id="{F7219E27-ED52-4B63-802D-5F2B0A0759F6}"/>
              </a:ext>
            </a:extLst>
          </p:cNvPr>
          <p:cNvSpPr>
            <a:spLocks noGrp="1"/>
          </p:cNvSpPr>
          <p:nvPr>
            <p:ph type="sldNum" sz="quarter" idx="12"/>
          </p:nvPr>
        </p:nvSpPr>
        <p:spPr/>
        <p:txBody>
          <a:bodyPr/>
          <a:lstStyle/>
          <a:p>
            <a:fld id="{01DCF967-838A-4767-889A-433CDE598A58}" type="slidenum">
              <a:rPr lang="en-US" smtClean="0"/>
              <a:t>‹#›</a:t>
            </a:fld>
            <a:endParaRPr lang="en-US"/>
          </a:p>
        </p:txBody>
      </p:sp>
    </p:spTree>
    <p:extLst>
      <p:ext uri="{BB962C8B-B14F-4D97-AF65-F5344CB8AC3E}">
        <p14:creationId xmlns:p14="http://schemas.microsoft.com/office/powerpoint/2010/main" val="10935870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Text Slide — 0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8D77A-47B1-47E2-8C5A-3DCEB6DE2FBB}"/>
              </a:ext>
            </a:extLst>
          </p:cNvPr>
          <p:cNvSpPr>
            <a:spLocks noGrp="1"/>
          </p:cNvSpPr>
          <p:nvPr>
            <p:ph type="title"/>
          </p:nvPr>
        </p:nvSpPr>
        <p:spPr/>
        <p:txBody>
          <a:bodyPr/>
          <a:lstStyle/>
          <a:p>
            <a:r>
              <a:rPr lang="en-US"/>
              <a:t>Click to edit Master title style</a:t>
            </a:r>
          </a:p>
        </p:txBody>
      </p:sp>
      <p:sp>
        <p:nvSpPr>
          <p:cNvPr id="9" name="Picture Placeholder 8">
            <a:extLst>
              <a:ext uri="{FF2B5EF4-FFF2-40B4-BE49-F238E27FC236}">
                <a16:creationId xmlns:a16="http://schemas.microsoft.com/office/drawing/2014/main" id="{8B835871-E9D7-425C-8DAE-DA715476EE2C}"/>
              </a:ext>
            </a:extLst>
          </p:cNvPr>
          <p:cNvSpPr>
            <a:spLocks noGrp="1"/>
          </p:cNvSpPr>
          <p:nvPr>
            <p:ph type="pic" sz="quarter" idx="13"/>
          </p:nvPr>
        </p:nvSpPr>
        <p:spPr>
          <a:xfrm>
            <a:off x="1144588" y="3154680"/>
            <a:ext cx="10668000" cy="4572000"/>
          </a:xfrm>
        </p:spPr>
        <p:txBody>
          <a:bodyPr/>
          <a:lstStyle>
            <a:lvl1pPr marL="0" indent="0">
              <a:buNone/>
              <a:defRPr/>
            </a:lvl1pPr>
          </a:lstStyle>
          <a:p>
            <a:r>
              <a:rPr lang="en-US"/>
              <a:t>Click icon to add picture</a:t>
            </a:r>
          </a:p>
        </p:txBody>
      </p:sp>
      <p:sp>
        <p:nvSpPr>
          <p:cNvPr id="3" name="Content Placeholder 2">
            <a:extLst>
              <a:ext uri="{FF2B5EF4-FFF2-40B4-BE49-F238E27FC236}">
                <a16:creationId xmlns:a16="http://schemas.microsoft.com/office/drawing/2014/main" id="{4E99E28F-1A7F-4025-9D61-F3BB49E2BBAC}"/>
              </a:ext>
            </a:extLst>
          </p:cNvPr>
          <p:cNvSpPr>
            <a:spLocks noGrp="1"/>
          </p:cNvSpPr>
          <p:nvPr>
            <p:ph sz="half" idx="1"/>
          </p:nvPr>
        </p:nvSpPr>
        <p:spPr>
          <a:xfrm>
            <a:off x="1144588" y="8531352"/>
            <a:ext cx="10667999" cy="2936748"/>
          </a:xfrm>
        </p:spPr>
        <p:txBody>
          <a:bodyPr lIns="0" tIns="0" rIns="0" bIns="0">
            <a:noAutofit/>
          </a:bodyPr>
          <a:lstStyle>
            <a:lvl1pPr marL="0" indent="0">
              <a:spcBef>
                <a:spcPts val="2000"/>
              </a:spcBef>
              <a:buNone/>
              <a:defRPr sz="4000"/>
            </a:lvl1pPr>
            <a:lvl2pPr marL="740664" indent="0">
              <a:spcBef>
                <a:spcPts val="800"/>
              </a:spcBef>
              <a:buNone/>
              <a:defRPr sz="4000"/>
            </a:lvl2pPr>
            <a:lvl3pPr marL="1426464" indent="0">
              <a:spcBef>
                <a:spcPts val="800"/>
              </a:spcBef>
              <a:buNone/>
              <a:defRPr sz="4000"/>
            </a:lvl3pPr>
            <a:lvl4pPr marL="2112264" indent="0">
              <a:spcBef>
                <a:spcPts val="800"/>
              </a:spcBef>
              <a:buNone/>
              <a:defRPr sz="4000"/>
            </a:lvl4pPr>
            <a:lvl5pPr marL="2798064" indent="0">
              <a:spcBef>
                <a:spcPts val="800"/>
              </a:spcBef>
              <a:buFont typeface="Arial" panose="020B0604020202020204" pitchFamily="34" charset="0"/>
              <a:buNone/>
              <a:defRPr sz="4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09A36950-7A1C-4480-91AA-FFC896943056}"/>
              </a:ext>
            </a:extLst>
          </p:cNvPr>
          <p:cNvSpPr>
            <a:spLocks noGrp="1"/>
          </p:cNvSpPr>
          <p:nvPr>
            <p:ph type="pic" sz="quarter" idx="14"/>
          </p:nvPr>
        </p:nvSpPr>
        <p:spPr>
          <a:xfrm>
            <a:off x="12574588" y="3154680"/>
            <a:ext cx="10668000" cy="4572000"/>
          </a:xfrm>
        </p:spPr>
        <p:txBody>
          <a:bodyPr/>
          <a:lstStyle>
            <a:lvl1pPr marL="0" indent="0">
              <a:buNone/>
              <a:defRPr/>
            </a:lvl1pPr>
          </a:lstStyle>
          <a:p>
            <a:r>
              <a:rPr lang="en-US"/>
              <a:t>Click icon to add picture</a:t>
            </a:r>
          </a:p>
        </p:txBody>
      </p:sp>
      <p:sp>
        <p:nvSpPr>
          <p:cNvPr id="4" name="Content Placeholder 3">
            <a:extLst>
              <a:ext uri="{FF2B5EF4-FFF2-40B4-BE49-F238E27FC236}">
                <a16:creationId xmlns:a16="http://schemas.microsoft.com/office/drawing/2014/main" id="{36148284-34D3-4AE9-BDED-2D9DF70AB5AF}"/>
              </a:ext>
            </a:extLst>
          </p:cNvPr>
          <p:cNvSpPr>
            <a:spLocks noGrp="1"/>
          </p:cNvSpPr>
          <p:nvPr>
            <p:ph sz="half" idx="2"/>
          </p:nvPr>
        </p:nvSpPr>
        <p:spPr>
          <a:xfrm>
            <a:off x="12574588" y="8531350"/>
            <a:ext cx="10668000" cy="2936749"/>
          </a:xfrm>
        </p:spPr>
        <p:txBody>
          <a:bodyPr lIns="0" tIns="0" rIns="0" bIns="0">
            <a:noAutofit/>
          </a:bodyPr>
          <a:lstStyle>
            <a:lvl1pPr marL="0" indent="0">
              <a:spcBef>
                <a:spcPts val="2000"/>
              </a:spcBef>
              <a:buNone/>
              <a:defRPr sz="4000"/>
            </a:lvl1pPr>
            <a:lvl2pPr marL="512064" indent="0">
              <a:spcBef>
                <a:spcPts val="800"/>
              </a:spcBef>
              <a:buNone/>
              <a:defRPr sz="4000"/>
            </a:lvl2pPr>
            <a:lvl3pPr marL="969264" indent="0">
              <a:spcBef>
                <a:spcPts val="800"/>
              </a:spcBef>
              <a:buNone/>
              <a:defRPr sz="4000"/>
            </a:lvl3pPr>
            <a:lvl4pPr marL="1197864" indent="0">
              <a:spcBef>
                <a:spcPts val="800"/>
              </a:spcBef>
              <a:buNone/>
              <a:defRPr sz="4000"/>
            </a:lvl4pPr>
            <a:lvl5pPr marL="1883664" indent="0">
              <a:spcBef>
                <a:spcPts val="800"/>
              </a:spcBef>
              <a:buFont typeface="Arial" panose="020B0604020202020204" pitchFamily="34" charset="0"/>
              <a:buNone/>
              <a:defRPr sz="4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D2C445-C741-4373-BD61-BDAAD6557ACD}"/>
              </a:ext>
            </a:extLst>
          </p:cNvPr>
          <p:cNvSpPr>
            <a:spLocks noGrp="1"/>
          </p:cNvSpPr>
          <p:nvPr>
            <p:ph type="dt" sz="half" idx="10"/>
          </p:nvPr>
        </p:nvSpPr>
        <p:spPr>
          <a:xfrm>
            <a:off x="8764588" y="12536117"/>
            <a:ext cx="3048000" cy="730250"/>
          </a:xfrm>
          <a:prstGeom prst="rect">
            <a:avLst/>
          </a:prstGeom>
        </p:spPr>
        <p:txBody>
          <a:bodyPr/>
          <a:lstStyle/>
          <a:p>
            <a:fld id="{CDD2B799-B7CF-401A-B800-2508BA7D2B13}" type="datetime1">
              <a:rPr lang="en-US" smtClean="0"/>
              <a:t>10/12/2026</a:t>
            </a:fld>
            <a:endParaRPr lang="en-US"/>
          </a:p>
        </p:txBody>
      </p:sp>
      <p:sp>
        <p:nvSpPr>
          <p:cNvPr id="6" name="Footer Placeholder 5">
            <a:extLst>
              <a:ext uri="{FF2B5EF4-FFF2-40B4-BE49-F238E27FC236}">
                <a16:creationId xmlns:a16="http://schemas.microsoft.com/office/drawing/2014/main" id="{833C8C99-9CEA-47E5-924B-B1808BD89813}"/>
              </a:ext>
            </a:extLst>
          </p:cNvPr>
          <p:cNvSpPr>
            <a:spLocks noGrp="1"/>
          </p:cNvSpPr>
          <p:nvPr>
            <p:ph type="ftr" sz="quarter" idx="11"/>
          </p:nvPr>
        </p:nvSpPr>
        <p:spPr>
          <a:xfrm>
            <a:off x="12193589" y="12566650"/>
            <a:ext cx="4191000" cy="730250"/>
          </a:xfrm>
          <a:prstGeom prst="rect">
            <a:avLst/>
          </a:prstGeom>
        </p:spPr>
        <p:txBody>
          <a:bodyPr/>
          <a:lstStyle>
            <a:lvl1pPr algn="r">
              <a:defRPr/>
            </a:lvl1pPr>
          </a:lstStyle>
          <a:p>
            <a:r>
              <a:rPr lang="en-US"/>
              <a:t>Regional Educational Laboratory Central</a:t>
            </a:r>
          </a:p>
        </p:txBody>
      </p:sp>
      <p:sp>
        <p:nvSpPr>
          <p:cNvPr id="7" name="Slide Number Placeholder 6">
            <a:extLst>
              <a:ext uri="{FF2B5EF4-FFF2-40B4-BE49-F238E27FC236}">
                <a16:creationId xmlns:a16="http://schemas.microsoft.com/office/drawing/2014/main" id="{F7219E27-ED52-4B63-802D-5F2B0A0759F6}"/>
              </a:ext>
            </a:extLst>
          </p:cNvPr>
          <p:cNvSpPr>
            <a:spLocks noGrp="1"/>
          </p:cNvSpPr>
          <p:nvPr>
            <p:ph type="sldNum" sz="quarter" idx="12"/>
          </p:nvPr>
        </p:nvSpPr>
        <p:spPr/>
        <p:txBody>
          <a:bodyPr/>
          <a:lstStyle/>
          <a:p>
            <a:fld id="{01DCF967-838A-4767-889A-433CDE598A58}" type="slidenum">
              <a:rPr lang="en-US" smtClean="0"/>
              <a:t>‹#›</a:t>
            </a:fld>
            <a:endParaRPr lang="en-US"/>
          </a:p>
        </p:txBody>
      </p:sp>
    </p:spTree>
    <p:extLst>
      <p:ext uri="{BB962C8B-B14F-4D97-AF65-F5344CB8AC3E}">
        <p14:creationId xmlns:p14="http://schemas.microsoft.com/office/powerpoint/2010/main" val="2526926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Text Slide — 0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518D1-CF93-4B90-BB4E-620900020C9A}"/>
              </a:ext>
            </a:extLst>
          </p:cNvPr>
          <p:cNvSpPr>
            <a:spLocks noGrp="1"/>
          </p:cNvSpPr>
          <p:nvPr>
            <p:ph type="title"/>
          </p:nvPr>
        </p:nvSpPr>
        <p:spPr>
          <a:xfrm>
            <a:off x="1144588" y="1143000"/>
            <a:ext cx="22098000" cy="1216152"/>
          </a:xfrm>
        </p:spPr>
        <p:txBody>
          <a:bodyPr wrap="square" lIns="0" tIns="0" rIns="0" bIns="0" anchor="t" anchorCtr="0"/>
          <a:lstStyle/>
          <a:p>
            <a:r>
              <a:rPr lang="en-US"/>
              <a:t>Click to edit Master title style</a:t>
            </a:r>
          </a:p>
        </p:txBody>
      </p:sp>
      <p:sp>
        <p:nvSpPr>
          <p:cNvPr id="11" name="Picture Placeholder 10">
            <a:extLst>
              <a:ext uri="{FF2B5EF4-FFF2-40B4-BE49-F238E27FC236}">
                <a16:creationId xmlns:a16="http://schemas.microsoft.com/office/drawing/2014/main" id="{32E52C90-273D-4798-8EED-FF11A147DFDF}"/>
              </a:ext>
            </a:extLst>
          </p:cNvPr>
          <p:cNvSpPr>
            <a:spLocks noGrp="1"/>
          </p:cNvSpPr>
          <p:nvPr>
            <p:ph type="pic" sz="quarter" idx="13"/>
          </p:nvPr>
        </p:nvSpPr>
        <p:spPr>
          <a:xfrm>
            <a:off x="1144588" y="3154680"/>
            <a:ext cx="6858000" cy="4572000"/>
          </a:xfrm>
        </p:spPr>
        <p:txBody>
          <a:bodyPr/>
          <a:lstStyle>
            <a:lvl1pPr marL="0" indent="0">
              <a:buNone/>
              <a:defRPr/>
            </a:lvl1pPr>
          </a:lstStyle>
          <a:p>
            <a:r>
              <a:rPr lang="en-US"/>
              <a:t>Click icon to add picture</a:t>
            </a:r>
          </a:p>
        </p:txBody>
      </p:sp>
      <p:sp>
        <p:nvSpPr>
          <p:cNvPr id="3" name="Text Placeholder 2">
            <a:extLst>
              <a:ext uri="{FF2B5EF4-FFF2-40B4-BE49-F238E27FC236}">
                <a16:creationId xmlns:a16="http://schemas.microsoft.com/office/drawing/2014/main" id="{1D61AD2A-73EB-4646-9B10-DC80C8F453A5}"/>
              </a:ext>
            </a:extLst>
          </p:cNvPr>
          <p:cNvSpPr>
            <a:spLocks noGrp="1"/>
          </p:cNvSpPr>
          <p:nvPr>
            <p:ph type="body" idx="1"/>
          </p:nvPr>
        </p:nvSpPr>
        <p:spPr>
          <a:xfrm>
            <a:off x="1144588" y="8531352"/>
            <a:ext cx="6858000" cy="2936748"/>
          </a:xfrm>
        </p:spPr>
        <p:txBody>
          <a:bodyPr lIns="0" tIns="0" rIns="0" bIns="0" anchor="t" anchorCtr="0">
            <a:noAutofit/>
          </a:bodyPr>
          <a:lstStyle>
            <a:lvl1pPr marL="0" indent="0">
              <a:spcBef>
                <a:spcPts val="2000"/>
              </a:spcBef>
              <a:buNone/>
              <a:defRPr sz="4000" b="0"/>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13" name="Picture Placeholder 12">
            <a:extLst>
              <a:ext uri="{FF2B5EF4-FFF2-40B4-BE49-F238E27FC236}">
                <a16:creationId xmlns:a16="http://schemas.microsoft.com/office/drawing/2014/main" id="{5A72A1D9-E0F2-40CF-B3EE-BDD1372AB0FE}"/>
              </a:ext>
            </a:extLst>
          </p:cNvPr>
          <p:cNvSpPr>
            <a:spLocks noGrp="1"/>
          </p:cNvSpPr>
          <p:nvPr>
            <p:ph type="pic" sz="quarter" idx="14"/>
          </p:nvPr>
        </p:nvSpPr>
        <p:spPr>
          <a:xfrm>
            <a:off x="8764588" y="3154363"/>
            <a:ext cx="6858000" cy="4572000"/>
          </a:xfrm>
        </p:spPr>
        <p:txBody>
          <a:bodyPr/>
          <a:lstStyle>
            <a:lvl1pPr marL="0" indent="0">
              <a:buNone/>
              <a:defRPr/>
            </a:lvl1pPr>
          </a:lstStyle>
          <a:p>
            <a:r>
              <a:rPr lang="en-US"/>
              <a:t>Click icon to add picture</a:t>
            </a:r>
          </a:p>
        </p:txBody>
      </p:sp>
      <p:sp>
        <p:nvSpPr>
          <p:cNvPr id="5" name="Text Placeholder 4">
            <a:extLst>
              <a:ext uri="{FF2B5EF4-FFF2-40B4-BE49-F238E27FC236}">
                <a16:creationId xmlns:a16="http://schemas.microsoft.com/office/drawing/2014/main" id="{2D953652-98D8-4BC4-9360-95778D502AAF}"/>
              </a:ext>
            </a:extLst>
          </p:cNvPr>
          <p:cNvSpPr>
            <a:spLocks noGrp="1"/>
          </p:cNvSpPr>
          <p:nvPr>
            <p:ph type="body" sz="quarter" idx="3"/>
          </p:nvPr>
        </p:nvSpPr>
        <p:spPr>
          <a:xfrm>
            <a:off x="8764588" y="8531352"/>
            <a:ext cx="6858001" cy="2936748"/>
          </a:xfrm>
        </p:spPr>
        <p:txBody>
          <a:bodyPr lIns="0" tIns="0" rIns="0" bIns="0" anchor="t" anchorCtr="0">
            <a:noAutofit/>
          </a:bodyPr>
          <a:lstStyle>
            <a:lvl1pPr marL="0" indent="0">
              <a:spcBef>
                <a:spcPts val="2000"/>
              </a:spcBef>
              <a:buNone/>
              <a:defRPr sz="4000" b="0"/>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15" name="Picture Placeholder 14">
            <a:extLst>
              <a:ext uri="{FF2B5EF4-FFF2-40B4-BE49-F238E27FC236}">
                <a16:creationId xmlns:a16="http://schemas.microsoft.com/office/drawing/2014/main" id="{5A4D8C38-65D7-4004-966F-61023F35E254}"/>
              </a:ext>
            </a:extLst>
          </p:cNvPr>
          <p:cNvSpPr>
            <a:spLocks noGrp="1"/>
          </p:cNvSpPr>
          <p:nvPr>
            <p:ph type="pic" sz="quarter" idx="15"/>
          </p:nvPr>
        </p:nvSpPr>
        <p:spPr>
          <a:xfrm>
            <a:off x="16384588" y="3154363"/>
            <a:ext cx="6858000" cy="4572000"/>
          </a:xfrm>
        </p:spPr>
        <p:txBody>
          <a:bodyPr/>
          <a:lstStyle>
            <a:lvl1pPr marL="0" indent="0">
              <a:buNone/>
              <a:defRPr/>
            </a:lvl1pPr>
          </a:lstStyle>
          <a:p>
            <a:r>
              <a:rPr lang="en-US"/>
              <a:t>Click icon to add picture</a:t>
            </a:r>
          </a:p>
        </p:txBody>
      </p:sp>
      <p:sp>
        <p:nvSpPr>
          <p:cNvPr id="4" name="Content Placeholder 3">
            <a:extLst>
              <a:ext uri="{FF2B5EF4-FFF2-40B4-BE49-F238E27FC236}">
                <a16:creationId xmlns:a16="http://schemas.microsoft.com/office/drawing/2014/main" id="{DFD704C8-47AE-4728-A12C-B5C821A70503}"/>
              </a:ext>
            </a:extLst>
          </p:cNvPr>
          <p:cNvSpPr>
            <a:spLocks noGrp="1"/>
          </p:cNvSpPr>
          <p:nvPr>
            <p:ph sz="half" idx="2"/>
          </p:nvPr>
        </p:nvSpPr>
        <p:spPr>
          <a:xfrm>
            <a:off x="16384588" y="8531352"/>
            <a:ext cx="6857999" cy="2936748"/>
          </a:xfrm>
        </p:spPr>
        <p:txBody>
          <a:bodyPr lIns="0" tIns="0" rIns="0" bIns="0"/>
          <a:lstStyle>
            <a:lvl1pPr marL="0" indent="0">
              <a:spcBef>
                <a:spcPts val="2000"/>
              </a:spcBef>
              <a:buNone/>
              <a:defRPr sz="4000"/>
            </a:lvl1pPr>
            <a:lvl2pPr marL="0" indent="0">
              <a:spcBef>
                <a:spcPts val="2000"/>
              </a:spcBef>
              <a:buNone/>
              <a:defRPr sz="4000"/>
            </a:lvl2pPr>
            <a:lvl3pPr marL="0" indent="0">
              <a:spcBef>
                <a:spcPts val="2000"/>
              </a:spcBef>
              <a:buNone/>
              <a:defRPr sz="4000"/>
            </a:lvl3pPr>
            <a:lvl4pPr marL="0" indent="0">
              <a:spcBef>
                <a:spcPts val="2000"/>
              </a:spcBef>
              <a:buNone/>
              <a:defRPr sz="4000"/>
            </a:lvl4pPr>
            <a:lvl5pPr marL="0" indent="0">
              <a:spcBef>
                <a:spcPts val="2000"/>
              </a:spcBef>
              <a:buFont typeface="Arial" panose="020B0604020202020204" pitchFamily="34" charset="0"/>
              <a:buNone/>
              <a:defRPr sz="4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4CE6734-A43E-4AC3-A54B-A4C24CD4C599}"/>
              </a:ext>
            </a:extLst>
          </p:cNvPr>
          <p:cNvSpPr>
            <a:spLocks noGrp="1"/>
          </p:cNvSpPr>
          <p:nvPr>
            <p:ph type="ftr" sz="quarter" idx="11"/>
          </p:nvPr>
        </p:nvSpPr>
        <p:spPr>
          <a:xfrm>
            <a:off x="12193589" y="12547598"/>
            <a:ext cx="4191000" cy="730250"/>
          </a:xfrm>
          <a:prstGeom prst="rect">
            <a:avLst/>
          </a:prstGeom>
        </p:spPr>
        <p:txBody>
          <a:bodyPr/>
          <a:lstStyle>
            <a:lvl1pPr algn="r">
              <a:defRPr/>
            </a:lvl1pPr>
          </a:lstStyle>
          <a:p>
            <a:r>
              <a:rPr lang="en-US"/>
              <a:t>Regional Educational Laboratory Central</a:t>
            </a:r>
          </a:p>
        </p:txBody>
      </p:sp>
      <p:sp>
        <p:nvSpPr>
          <p:cNvPr id="9" name="Slide Number Placeholder 8">
            <a:extLst>
              <a:ext uri="{FF2B5EF4-FFF2-40B4-BE49-F238E27FC236}">
                <a16:creationId xmlns:a16="http://schemas.microsoft.com/office/drawing/2014/main" id="{AB45191C-50CE-4734-8668-AB7E886F6758}"/>
              </a:ext>
            </a:extLst>
          </p:cNvPr>
          <p:cNvSpPr>
            <a:spLocks noGrp="1"/>
          </p:cNvSpPr>
          <p:nvPr>
            <p:ph type="sldNum" sz="quarter" idx="12"/>
          </p:nvPr>
        </p:nvSpPr>
        <p:spPr/>
        <p:txBody>
          <a:bodyPr/>
          <a:lstStyle/>
          <a:p>
            <a:fld id="{01DCF967-838A-4767-889A-433CDE598A58}" type="slidenum">
              <a:rPr lang="en-US" smtClean="0"/>
              <a:t>‹#›</a:t>
            </a:fld>
            <a:endParaRPr lang="en-US"/>
          </a:p>
        </p:txBody>
      </p:sp>
      <p:sp>
        <p:nvSpPr>
          <p:cNvPr id="7" name="Date Placeholder 6">
            <a:extLst>
              <a:ext uri="{FF2B5EF4-FFF2-40B4-BE49-F238E27FC236}">
                <a16:creationId xmlns:a16="http://schemas.microsoft.com/office/drawing/2014/main" id="{B2EB3B47-5BBE-414B-86D4-56F84B139904}"/>
              </a:ext>
            </a:extLst>
          </p:cNvPr>
          <p:cNvSpPr>
            <a:spLocks noGrp="1"/>
          </p:cNvSpPr>
          <p:nvPr>
            <p:ph type="dt" sz="half" idx="10"/>
          </p:nvPr>
        </p:nvSpPr>
        <p:spPr>
          <a:xfrm>
            <a:off x="8764588" y="12547598"/>
            <a:ext cx="3048000" cy="730250"/>
          </a:xfrm>
          <a:prstGeom prst="rect">
            <a:avLst/>
          </a:prstGeom>
        </p:spPr>
        <p:txBody>
          <a:bodyPr/>
          <a:lstStyle/>
          <a:p>
            <a:fld id="{932A359E-69C5-43A0-A2D3-A90E774EECCF}" type="datetime1">
              <a:rPr lang="en-US" smtClean="0"/>
              <a:t>10/12/2026</a:t>
            </a:fld>
            <a:endParaRPr lang="en-US"/>
          </a:p>
        </p:txBody>
      </p:sp>
    </p:spTree>
    <p:extLst>
      <p:ext uri="{BB962C8B-B14F-4D97-AF65-F5344CB8AC3E}">
        <p14:creationId xmlns:p14="http://schemas.microsoft.com/office/powerpoint/2010/main" val="2104218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Text Slide — 0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8D77A-47B1-47E2-8C5A-3DCEB6DE2F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99E28F-1A7F-4025-9D61-F3BB49E2BBAC}"/>
              </a:ext>
            </a:extLst>
          </p:cNvPr>
          <p:cNvSpPr>
            <a:spLocks noGrp="1"/>
          </p:cNvSpPr>
          <p:nvPr>
            <p:ph sz="half" idx="1" hasCustomPrompt="1"/>
          </p:nvPr>
        </p:nvSpPr>
        <p:spPr>
          <a:xfrm>
            <a:off x="1144588" y="3154679"/>
            <a:ext cx="10667999" cy="8313419"/>
          </a:xfrm>
        </p:spPr>
        <p:txBody>
          <a:bodyPr/>
          <a:lstStyle>
            <a:lvl1pPr marL="0" indent="0">
              <a:buNone/>
              <a:defRPr/>
            </a:lvl1pPr>
            <a:lvl2pPr marL="740664" indent="0">
              <a:buNone/>
              <a:defRPr/>
            </a:lvl2pPr>
          </a:lstStyle>
          <a:p>
            <a:pPr lvl="0"/>
            <a:r>
              <a:rPr lang="en-US"/>
              <a:t>Click to add a graphic</a:t>
            </a:r>
          </a:p>
        </p:txBody>
      </p:sp>
      <p:sp>
        <p:nvSpPr>
          <p:cNvPr id="4" name="Content Placeholder 3">
            <a:extLst>
              <a:ext uri="{FF2B5EF4-FFF2-40B4-BE49-F238E27FC236}">
                <a16:creationId xmlns:a16="http://schemas.microsoft.com/office/drawing/2014/main" id="{36148284-34D3-4AE9-BDED-2D9DF70AB5AF}"/>
              </a:ext>
            </a:extLst>
          </p:cNvPr>
          <p:cNvSpPr>
            <a:spLocks noGrp="1"/>
          </p:cNvSpPr>
          <p:nvPr>
            <p:ph sz="half" idx="2"/>
          </p:nvPr>
        </p:nvSpPr>
        <p:spPr>
          <a:xfrm>
            <a:off x="12574588" y="3154680"/>
            <a:ext cx="10668000" cy="8313420"/>
          </a:xfrm>
        </p:spPr>
        <p:txBody>
          <a:bodyPr lIns="0" tIns="0" rIns="0" bIns="0">
            <a:noAutofit/>
          </a:bodyPr>
          <a:lstStyle>
            <a:lvl1pPr marL="457200" indent="-457200">
              <a:spcBef>
                <a:spcPts val="2000"/>
              </a:spcBef>
              <a:defRPr sz="4000"/>
            </a:lvl1pPr>
            <a:lvl2pPr marL="969264" indent="-457200">
              <a:spcBef>
                <a:spcPts val="1000"/>
              </a:spcBef>
              <a:defRPr sz="4000"/>
            </a:lvl2pPr>
            <a:lvl3pPr marL="1426464" indent="-457200">
              <a:spcBef>
                <a:spcPts val="1000"/>
              </a:spcBef>
              <a:defRPr sz="4000"/>
            </a:lvl3pPr>
            <a:lvl4pPr marL="1883664">
              <a:spcBef>
                <a:spcPts val="1000"/>
              </a:spcBef>
              <a:defRPr sz="4000"/>
            </a:lvl4pPr>
            <a:lvl5pPr marL="1883664">
              <a:spcBef>
                <a:spcPts val="1000"/>
              </a:spcBef>
              <a:defRPr sz="4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D2C445-C741-4373-BD61-BDAAD6557ACD}"/>
              </a:ext>
            </a:extLst>
          </p:cNvPr>
          <p:cNvSpPr>
            <a:spLocks noGrp="1"/>
          </p:cNvSpPr>
          <p:nvPr>
            <p:ph type="dt" sz="half" idx="10"/>
          </p:nvPr>
        </p:nvSpPr>
        <p:spPr>
          <a:xfrm>
            <a:off x="8764588" y="12536117"/>
            <a:ext cx="3048000" cy="730250"/>
          </a:xfrm>
          <a:prstGeom prst="rect">
            <a:avLst/>
          </a:prstGeom>
        </p:spPr>
        <p:txBody>
          <a:bodyPr/>
          <a:lstStyle/>
          <a:p>
            <a:fld id="{5439DB35-95AA-4FAC-B5D5-2417E574372D}" type="datetime1">
              <a:rPr lang="en-US" smtClean="0"/>
              <a:t>10/12/2026</a:t>
            </a:fld>
            <a:endParaRPr lang="en-US"/>
          </a:p>
        </p:txBody>
      </p:sp>
      <p:sp>
        <p:nvSpPr>
          <p:cNvPr id="6" name="Footer Placeholder 5">
            <a:extLst>
              <a:ext uri="{FF2B5EF4-FFF2-40B4-BE49-F238E27FC236}">
                <a16:creationId xmlns:a16="http://schemas.microsoft.com/office/drawing/2014/main" id="{833C8C99-9CEA-47E5-924B-B1808BD89813}"/>
              </a:ext>
            </a:extLst>
          </p:cNvPr>
          <p:cNvSpPr>
            <a:spLocks noGrp="1"/>
          </p:cNvSpPr>
          <p:nvPr>
            <p:ph type="ftr" sz="quarter" idx="11"/>
          </p:nvPr>
        </p:nvSpPr>
        <p:spPr>
          <a:xfrm>
            <a:off x="12193589" y="12566650"/>
            <a:ext cx="4191000" cy="730250"/>
          </a:xfrm>
          <a:prstGeom prst="rect">
            <a:avLst/>
          </a:prstGeom>
        </p:spPr>
        <p:txBody>
          <a:bodyPr/>
          <a:lstStyle>
            <a:lvl1pPr algn="r">
              <a:defRPr/>
            </a:lvl1pPr>
          </a:lstStyle>
          <a:p>
            <a:r>
              <a:rPr lang="en-US"/>
              <a:t>Regional Educational Laboratory Central</a:t>
            </a:r>
          </a:p>
        </p:txBody>
      </p:sp>
      <p:sp>
        <p:nvSpPr>
          <p:cNvPr id="7" name="Slide Number Placeholder 6">
            <a:extLst>
              <a:ext uri="{FF2B5EF4-FFF2-40B4-BE49-F238E27FC236}">
                <a16:creationId xmlns:a16="http://schemas.microsoft.com/office/drawing/2014/main" id="{F7219E27-ED52-4B63-802D-5F2B0A0759F6}"/>
              </a:ext>
            </a:extLst>
          </p:cNvPr>
          <p:cNvSpPr>
            <a:spLocks noGrp="1"/>
          </p:cNvSpPr>
          <p:nvPr>
            <p:ph type="sldNum" sz="quarter" idx="12"/>
          </p:nvPr>
        </p:nvSpPr>
        <p:spPr/>
        <p:txBody>
          <a:bodyPr/>
          <a:lstStyle/>
          <a:p>
            <a:fld id="{01DCF967-838A-4767-889A-433CDE598A58}" type="slidenum">
              <a:rPr lang="en-US" smtClean="0"/>
              <a:t>‹#›</a:t>
            </a:fld>
            <a:endParaRPr lang="en-US"/>
          </a:p>
        </p:txBody>
      </p:sp>
    </p:spTree>
    <p:extLst>
      <p:ext uri="{BB962C8B-B14F-4D97-AF65-F5344CB8AC3E}">
        <p14:creationId xmlns:p14="http://schemas.microsoft.com/office/powerpoint/2010/main" val="260888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ultipurpose Slide —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8D77A-47B1-47E2-8C5A-3DCEB6DE2F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99E28F-1A7F-4025-9D61-F3BB49E2BBAC}"/>
              </a:ext>
            </a:extLst>
          </p:cNvPr>
          <p:cNvSpPr>
            <a:spLocks noGrp="1"/>
          </p:cNvSpPr>
          <p:nvPr>
            <p:ph sz="half" idx="1" hasCustomPrompt="1"/>
          </p:nvPr>
        </p:nvSpPr>
        <p:spPr>
          <a:xfrm>
            <a:off x="1144588" y="3154680"/>
            <a:ext cx="14478000" cy="8313420"/>
          </a:xfrm>
        </p:spPr>
        <p:txBody>
          <a:bodyPr lIns="0" tIns="0" rIns="0" bIns="0"/>
          <a:lstStyle>
            <a:lvl1pPr>
              <a:defRPr/>
            </a:lvl1pPr>
          </a:lstStyle>
          <a:p>
            <a:pPr lvl="0"/>
            <a:r>
              <a:rPr lang="en-US"/>
              <a:t>Click to enter text or click an icon to add a table, image, or figure, etc.</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148284-34D3-4AE9-BDED-2D9DF70AB5AF}"/>
              </a:ext>
            </a:extLst>
          </p:cNvPr>
          <p:cNvSpPr>
            <a:spLocks noGrp="1"/>
          </p:cNvSpPr>
          <p:nvPr>
            <p:ph sz="half" idx="2"/>
          </p:nvPr>
        </p:nvSpPr>
        <p:spPr>
          <a:xfrm>
            <a:off x="16384588" y="3154680"/>
            <a:ext cx="6858000" cy="8313419"/>
          </a:xfrm>
        </p:spPr>
        <p:txBody>
          <a:bodyPr lIns="0" tIns="0" rIns="0" bIns="0">
            <a:noAutofit/>
          </a:bodyPr>
          <a:lstStyle>
            <a:lvl1pPr marL="457200" indent="-457200">
              <a:spcBef>
                <a:spcPts val="2000"/>
              </a:spcBef>
              <a:defRPr sz="4000"/>
            </a:lvl1pPr>
            <a:lvl2pPr marL="969264" indent="-457200">
              <a:spcBef>
                <a:spcPts val="1000"/>
              </a:spcBef>
              <a:defRPr sz="4000"/>
            </a:lvl2pPr>
            <a:lvl3pPr marL="1426464" indent="-457200">
              <a:spcBef>
                <a:spcPts val="1000"/>
              </a:spcBef>
              <a:defRPr sz="4000"/>
            </a:lvl3pPr>
            <a:lvl4pPr marL="1883664" indent="-457200">
              <a:spcBef>
                <a:spcPts val="1000"/>
              </a:spcBef>
              <a:defRPr sz="4000"/>
            </a:lvl4pPr>
            <a:lvl5pPr marL="1883664">
              <a:spcBef>
                <a:spcPts val="1000"/>
              </a:spcBef>
              <a:defRPr sz="4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D2C445-C741-4373-BD61-BDAAD6557ACD}"/>
              </a:ext>
            </a:extLst>
          </p:cNvPr>
          <p:cNvSpPr>
            <a:spLocks noGrp="1"/>
          </p:cNvSpPr>
          <p:nvPr>
            <p:ph type="dt" sz="half" idx="10"/>
          </p:nvPr>
        </p:nvSpPr>
        <p:spPr>
          <a:xfrm>
            <a:off x="8764588" y="12536117"/>
            <a:ext cx="3048000" cy="730250"/>
          </a:xfrm>
          <a:prstGeom prst="rect">
            <a:avLst/>
          </a:prstGeom>
        </p:spPr>
        <p:txBody>
          <a:bodyPr/>
          <a:lstStyle/>
          <a:p>
            <a:fld id="{0BA12685-9F45-4AAC-8F46-4227F4C32709}" type="datetime1">
              <a:rPr lang="en-US" smtClean="0"/>
              <a:t>10/12/2026</a:t>
            </a:fld>
            <a:endParaRPr lang="en-US"/>
          </a:p>
        </p:txBody>
      </p:sp>
      <p:sp>
        <p:nvSpPr>
          <p:cNvPr id="6" name="Footer Placeholder 5">
            <a:extLst>
              <a:ext uri="{FF2B5EF4-FFF2-40B4-BE49-F238E27FC236}">
                <a16:creationId xmlns:a16="http://schemas.microsoft.com/office/drawing/2014/main" id="{833C8C99-9CEA-47E5-924B-B1808BD89813}"/>
              </a:ext>
            </a:extLst>
          </p:cNvPr>
          <p:cNvSpPr>
            <a:spLocks noGrp="1"/>
          </p:cNvSpPr>
          <p:nvPr>
            <p:ph type="ftr" sz="quarter" idx="11"/>
          </p:nvPr>
        </p:nvSpPr>
        <p:spPr>
          <a:xfrm>
            <a:off x="12193589" y="12566650"/>
            <a:ext cx="4191000" cy="730250"/>
          </a:xfrm>
          <a:prstGeom prst="rect">
            <a:avLst/>
          </a:prstGeom>
        </p:spPr>
        <p:txBody>
          <a:bodyPr/>
          <a:lstStyle>
            <a:lvl1pPr algn="r">
              <a:defRPr/>
            </a:lvl1pPr>
          </a:lstStyle>
          <a:p>
            <a:r>
              <a:rPr lang="en-US"/>
              <a:t>Regional Educational Laboratory Central</a:t>
            </a:r>
          </a:p>
        </p:txBody>
      </p:sp>
      <p:sp>
        <p:nvSpPr>
          <p:cNvPr id="7" name="Slide Number Placeholder 6">
            <a:extLst>
              <a:ext uri="{FF2B5EF4-FFF2-40B4-BE49-F238E27FC236}">
                <a16:creationId xmlns:a16="http://schemas.microsoft.com/office/drawing/2014/main" id="{F7219E27-ED52-4B63-802D-5F2B0A0759F6}"/>
              </a:ext>
            </a:extLst>
          </p:cNvPr>
          <p:cNvSpPr>
            <a:spLocks noGrp="1"/>
          </p:cNvSpPr>
          <p:nvPr>
            <p:ph type="sldNum" sz="quarter" idx="12"/>
          </p:nvPr>
        </p:nvSpPr>
        <p:spPr/>
        <p:txBody>
          <a:bodyPr/>
          <a:lstStyle/>
          <a:p>
            <a:fld id="{01DCF967-838A-4767-889A-433CDE598A58}" type="slidenum">
              <a:rPr lang="en-US" smtClean="0"/>
              <a:t>‹#›</a:t>
            </a:fld>
            <a:endParaRPr lang="en-US"/>
          </a:p>
        </p:txBody>
      </p:sp>
    </p:spTree>
    <p:extLst>
      <p:ext uri="{BB962C8B-B14F-4D97-AF65-F5344CB8AC3E}">
        <p14:creationId xmlns:p14="http://schemas.microsoft.com/office/powerpoint/2010/main" val="10046082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Multipurpose Slide —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518D1-CF93-4B90-BB4E-620900020C9A}"/>
              </a:ext>
            </a:extLst>
          </p:cNvPr>
          <p:cNvSpPr>
            <a:spLocks noGrp="1"/>
          </p:cNvSpPr>
          <p:nvPr>
            <p:ph type="title"/>
          </p:nvPr>
        </p:nvSpPr>
        <p:spPr>
          <a:xfrm>
            <a:off x="1144588" y="1143000"/>
            <a:ext cx="22098000" cy="1216152"/>
          </a:xfrm>
        </p:spPr>
        <p:txBody>
          <a:bodyPr wrap="square" lIns="0" tIns="0" rIns="0" bIns="0" anchor="t" anchorCtr="0"/>
          <a:lstStyle/>
          <a:p>
            <a:r>
              <a:rPr lang="en-US"/>
              <a:t>Click to edit Master title style</a:t>
            </a:r>
          </a:p>
        </p:txBody>
      </p:sp>
      <p:sp>
        <p:nvSpPr>
          <p:cNvPr id="3" name="Text Placeholder 2">
            <a:extLst>
              <a:ext uri="{FF2B5EF4-FFF2-40B4-BE49-F238E27FC236}">
                <a16:creationId xmlns:a16="http://schemas.microsoft.com/office/drawing/2014/main" id="{1D61AD2A-73EB-4646-9B10-DC80C8F453A5}"/>
              </a:ext>
            </a:extLst>
          </p:cNvPr>
          <p:cNvSpPr>
            <a:spLocks noGrp="1"/>
          </p:cNvSpPr>
          <p:nvPr>
            <p:ph type="body" idx="1"/>
          </p:nvPr>
        </p:nvSpPr>
        <p:spPr>
          <a:xfrm>
            <a:off x="1144588" y="3154680"/>
            <a:ext cx="14478000" cy="1080069"/>
          </a:xfrm>
        </p:spPr>
        <p:txBody>
          <a:bodyPr lIns="0" tIns="0" rIns="0" bIns="0" anchor="t" anchorCtr="0"/>
          <a:lstStyle>
            <a:lvl1pPr marL="0" indent="0">
              <a:buNone/>
              <a:defRPr sz="4800" b="0"/>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a:extLst>
              <a:ext uri="{FF2B5EF4-FFF2-40B4-BE49-F238E27FC236}">
                <a16:creationId xmlns:a16="http://schemas.microsoft.com/office/drawing/2014/main" id="{DFD704C8-47AE-4728-A12C-B5C821A70503}"/>
              </a:ext>
            </a:extLst>
          </p:cNvPr>
          <p:cNvSpPr>
            <a:spLocks noGrp="1"/>
          </p:cNvSpPr>
          <p:nvPr>
            <p:ph sz="half" idx="2" hasCustomPrompt="1"/>
          </p:nvPr>
        </p:nvSpPr>
        <p:spPr>
          <a:xfrm>
            <a:off x="1144587" y="5039738"/>
            <a:ext cx="14478000" cy="5521582"/>
          </a:xfrm>
        </p:spPr>
        <p:txBody>
          <a:bodyPr lIns="0" tIns="0" rIns="0" bIns="0"/>
          <a:lstStyle>
            <a:lvl1pPr marL="457200" indent="-457200">
              <a:spcBef>
                <a:spcPts val="2000"/>
              </a:spcBef>
              <a:defRPr sz="4000"/>
            </a:lvl1pPr>
            <a:lvl2pPr marL="969264" indent="-457200">
              <a:spcBef>
                <a:spcPts val="800"/>
              </a:spcBef>
              <a:defRPr sz="4000"/>
            </a:lvl2pPr>
            <a:lvl3pPr marL="1426464" indent="-457200">
              <a:spcBef>
                <a:spcPts val="800"/>
              </a:spcBef>
              <a:defRPr sz="4000"/>
            </a:lvl3pPr>
            <a:lvl4pPr marL="1883664" indent="-457200">
              <a:spcBef>
                <a:spcPts val="800"/>
              </a:spcBef>
              <a:defRPr sz="4000"/>
            </a:lvl4pPr>
            <a:lvl5pPr marL="1883664">
              <a:spcBef>
                <a:spcPts val="800"/>
              </a:spcBef>
              <a:defRPr sz="4000"/>
            </a:lvl5pPr>
          </a:lstStyle>
          <a:p>
            <a:pPr lvl="0"/>
            <a:r>
              <a:rPr lang="en-US"/>
              <a:t>Click to enter text or click an icon to add a table, image, or figure, etc.</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953652-98D8-4BC4-9360-95778D502AAF}"/>
              </a:ext>
            </a:extLst>
          </p:cNvPr>
          <p:cNvSpPr>
            <a:spLocks noGrp="1"/>
          </p:cNvSpPr>
          <p:nvPr>
            <p:ph type="body" sz="quarter" idx="3" hasCustomPrompt="1"/>
          </p:nvPr>
        </p:nvSpPr>
        <p:spPr>
          <a:xfrm>
            <a:off x="1144590" y="10737850"/>
            <a:ext cx="14477998" cy="730250"/>
          </a:xfrm>
        </p:spPr>
        <p:txBody>
          <a:bodyPr lIns="0" tIns="0" rIns="0" bIns="0" anchor="t" anchorCtr="0">
            <a:noAutofit/>
          </a:bodyPr>
          <a:lstStyle>
            <a:lvl1pPr marL="0" indent="0">
              <a:buNone/>
              <a:defRPr sz="2800" b="0"/>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note</a:t>
            </a:r>
          </a:p>
        </p:txBody>
      </p:sp>
      <p:sp>
        <p:nvSpPr>
          <p:cNvPr id="6" name="Content Placeholder 5">
            <a:extLst>
              <a:ext uri="{FF2B5EF4-FFF2-40B4-BE49-F238E27FC236}">
                <a16:creationId xmlns:a16="http://schemas.microsoft.com/office/drawing/2014/main" id="{5DFFF063-1BEE-4633-B1DD-D76DDE7CA032}"/>
              </a:ext>
            </a:extLst>
          </p:cNvPr>
          <p:cNvSpPr>
            <a:spLocks noGrp="1"/>
          </p:cNvSpPr>
          <p:nvPr>
            <p:ph sz="quarter" idx="4"/>
          </p:nvPr>
        </p:nvSpPr>
        <p:spPr>
          <a:xfrm>
            <a:off x="16384587" y="3154680"/>
            <a:ext cx="6858000" cy="8313420"/>
          </a:xfrm>
        </p:spPr>
        <p:txBody>
          <a:bodyPr lIns="0" tIns="0" rIns="0" bIns="0">
            <a:noAutofit/>
          </a:bodyPr>
          <a:lstStyle>
            <a:lvl1pPr marL="457200" indent="-457200">
              <a:spcBef>
                <a:spcPts val="2000"/>
              </a:spcBef>
              <a:defRPr sz="4000"/>
            </a:lvl1pPr>
            <a:lvl2pPr marL="969264" indent="-457200">
              <a:spcBef>
                <a:spcPts val="800"/>
              </a:spcBef>
              <a:defRPr sz="4000"/>
            </a:lvl2pPr>
            <a:lvl3pPr marL="1426464" indent="-457200">
              <a:spcBef>
                <a:spcPts val="800"/>
              </a:spcBef>
              <a:defRPr sz="4000"/>
            </a:lvl3pPr>
            <a:lvl4pPr marL="1883664" indent="-457200">
              <a:spcBef>
                <a:spcPts val="800"/>
              </a:spcBef>
              <a:defRPr sz="4000"/>
            </a:lvl4pPr>
            <a:lvl5pPr marL="1883664">
              <a:spcBef>
                <a:spcPts val="800"/>
              </a:spcBef>
              <a:defRPr sz="4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EB3B47-5BBE-414B-86D4-56F84B139904}"/>
              </a:ext>
            </a:extLst>
          </p:cNvPr>
          <p:cNvSpPr>
            <a:spLocks noGrp="1"/>
          </p:cNvSpPr>
          <p:nvPr>
            <p:ph type="dt" sz="half" idx="10"/>
          </p:nvPr>
        </p:nvSpPr>
        <p:spPr>
          <a:xfrm>
            <a:off x="8764588" y="12547598"/>
            <a:ext cx="3048000" cy="730250"/>
          </a:xfrm>
          <a:prstGeom prst="rect">
            <a:avLst/>
          </a:prstGeom>
        </p:spPr>
        <p:txBody>
          <a:bodyPr/>
          <a:lstStyle/>
          <a:p>
            <a:fld id="{0E362D5D-08AF-4751-B396-DE921163A2AD}" type="datetime1">
              <a:rPr lang="en-US" smtClean="0"/>
              <a:t>10/12/2026</a:t>
            </a:fld>
            <a:endParaRPr lang="en-US"/>
          </a:p>
        </p:txBody>
      </p:sp>
      <p:sp>
        <p:nvSpPr>
          <p:cNvPr id="8" name="Footer Placeholder 7">
            <a:extLst>
              <a:ext uri="{FF2B5EF4-FFF2-40B4-BE49-F238E27FC236}">
                <a16:creationId xmlns:a16="http://schemas.microsoft.com/office/drawing/2014/main" id="{F4CE6734-A43E-4AC3-A54B-A4C24CD4C599}"/>
              </a:ext>
            </a:extLst>
          </p:cNvPr>
          <p:cNvSpPr>
            <a:spLocks noGrp="1"/>
          </p:cNvSpPr>
          <p:nvPr>
            <p:ph type="ftr" sz="quarter" idx="11"/>
          </p:nvPr>
        </p:nvSpPr>
        <p:spPr>
          <a:xfrm>
            <a:off x="12193589" y="12547598"/>
            <a:ext cx="4191000" cy="730250"/>
          </a:xfrm>
          <a:prstGeom prst="rect">
            <a:avLst/>
          </a:prstGeom>
        </p:spPr>
        <p:txBody>
          <a:bodyPr/>
          <a:lstStyle>
            <a:lvl1pPr algn="r">
              <a:defRPr/>
            </a:lvl1pPr>
          </a:lstStyle>
          <a:p>
            <a:r>
              <a:rPr lang="en-US"/>
              <a:t>Regional Educational Laboratory Central</a:t>
            </a:r>
          </a:p>
        </p:txBody>
      </p:sp>
      <p:sp>
        <p:nvSpPr>
          <p:cNvPr id="9" name="Slide Number Placeholder 8">
            <a:extLst>
              <a:ext uri="{FF2B5EF4-FFF2-40B4-BE49-F238E27FC236}">
                <a16:creationId xmlns:a16="http://schemas.microsoft.com/office/drawing/2014/main" id="{AB45191C-50CE-4734-8668-AB7E886F6758}"/>
              </a:ext>
            </a:extLst>
          </p:cNvPr>
          <p:cNvSpPr>
            <a:spLocks noGrp="1"/>
          </p:cNvSpPr>
          <p:nvPr>
            <p:ph type="sldNum" sz="quarter" idx="12"/>
          </p:nvPr>
        </p:nvSpPr>
        <p:spPr/>
        <p:txBody>
          <a:bodyPr/>
          <a:lstStyle/>
          <a:p>
            <a:fld id="{01DCF967-838A-4767-889A-433CDE598A58}" type="slidenum">
              <a:rPr lang="en-US" smtClean="0"/>
              <a:t>‹#›</a:t>
            </a:fld>
            <a:endParaRPr lang="en-US"/>
          </a:p>
        </p:txBody>
      </p:sp>
    </p:spTree>
    <p:extLst>
      <p:ext uri="{BB962C8B-B14F-4D97-AF65-F5344CB8AC3E}">
        <p14:creationId xmlns:p14="http://schemas.microsoft.com/office/powerpoint/2010/main" val="2294906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No Bullets 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13E55-5A8E-4807-B9CB-2F461F25E3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8449AC-F9B1-42F1-B869-0D9BB5299277}"/>
              </a:ext>
            </a:extLst>
          </p:cNvPr>
          <p:cNvSpPr>
            <a:spLocks noGrp="1"/>
          </p:cNvSpPr>
          <p:nvPr>
            <p:ph idx="1"/>
          </p:nvPr>
        </p:nvSpPr>
        <p:spPr/>
        <p:txBody>
          <a:bodyPr lIns="0" tIns="0" rIns="0" bIns="0"/>
          <a:lstStyle>
            <a:lvl1pPr marL="0" indent="0">
              <a:buNone/>
              <a:defRPr sz="5600"/>
            </a:lvl1pPr>
            <a:lvl2pPr marL="0" indent="0">
              <a:buNone/>
              <a:defRPr/>
            </a:lvl2pPr>
            <a:lvl3pPr marL="0" indent="0">
              <a:buNone/>
              <a:defRPr/>
            </a:lvl3pPr>
            <a:lvl4pPr marL="0" indent="0">
              <a:buNone/>
              <a:defRPr/>
            </a:lvl4pPr>
            <a:lvl5pPr marL="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FB5EDA-DECD-4E2E-BCD0-2EDDBB3C4878}"/>
              </a:ext>
            </a:extLst>
          </p:cNvPr>
          <p:cNvSpPr>
            <a:spLocks noGrp="1"/>
          </p:cNvSpPr>
          <p:nvPr>
            <p:ph type="dt" sz="half" idx="10"/>
          </p:nvPr>
        </p:nvSpPr>
        <p:spPr>
          <a:xfrm>
            <a:off x="8764588" y="12566650"/>
            <a:ext cx="3048000" cy="730250"/>
          </a:xfrm>
          <a:prstGeom prst="rect">
            <a:avLst/>
          </a:prstGeom>
        </p:spPr>
        <p:txBody>
          <a:bodyPr/>
          <a:lstStyle/>
          <a:p>
            <a:fld id="{69740E5E-5BBE-4B9D-92AA-82EE1B94C847}" type="datetime1">
              <a:rPr lang="en-US" smtClean="0"/>
              <a:t>10/12/2026</a:t>
            </a:fld>
            <a:endParaRPr lang="en-US"/>
          </a:p>
        </p:txBody>
      </p:sp>
      <p:sp>
        <p:nvSpPr>
          <p:cNvPr id="5" name="Footer Placeholder 4">
            <a:extLst>
              <a:ext uri="{FF2B5EF4-FFF2-40B4-BE49-F238E27FC236}">
                <a16:creationId xmlns:a16="http://schemas.microsoft.com/office/drawing/2014/main" id="{9FD45338-7B13-457D-907E-6384E0860CCD}"/>
              </a:ext>
            </a:extLst>
          </p:cNvPr>
          <p:cNvSpPr>
            <a:spLocks noGrp="1"/>
          </p:cNvSpPr>
          <p:nvPr>
            <p:ph type="ftr" sz="quarter" idx="11"/>
          </p:nvPr>
        </p:nvSpPr>
        <p:spPr>
          <a:xfrm>
            <a:off x="12193589" y="12541249"/>
            <a:ext cx="4191000" cy="730250"/>
          </a:xfrm>
          <a:prstGeom prst="rect">
            <a:avLst/>
          </a:prstGeom>
        </p:spPr>
        <p:txBody>
          <a:bodyPr/>
          <a:lstStyle>
            <a:lvl1pPr algn="r">
              <a:defRPr/>
            </a:lvl1pPr>
          </a:lstStyle>
          <a:p>
            <a:r>
              <a:rPr lang="en-US"/>
              <a:t>Regional Educational Laboratory Central</a:t>
            </a:r>
          </a:p>
        </p:txBody>
      </p:sp>
      <p:sp>
        <p:nvSpPr>
          <p:cNvPr id="6" name="Slide Number Placeholder 5">
            <a:extLst>
              <a:ext uri="{FF2B5EF4-FFF2-40B4-BE49-F238E27FC236}">
                <a16:creationId xmlns:a16="http://schemas.microsoft.com/office/drawing/2014/main" id="{E500F9C3-34EB-41E5-AA39-9218253E8E61}"/>
              </a:ext>
            </a:extLst>
          </p:cNvPr>
          <p:cNvSpPr>
            <a:spLocks noGrp="1"/>
          </p:cNvSpPr>
          <p:nvPr>
            <p:ph type="sldNum" sz="quarter" idx="12"/>
          </p:nvPr>
        </p:nvSpPr>
        <p:spPr/>
        <p:txBody>
          <a:bodyPr/>
          <a:lstStyle/>
          <a:p>
            <a:fld id="{01DCF967-838A-4767-889A-433CDE598A58}" type="slidenum">
              <a:rPr lang="en-US" smtClean="0"/>
              <a:t>‹#›</a:t>
            </a:fld>
            <a:endParaRPr lang="en-US"/>
          </a:p>
        </p:txBody>
      </p:sp>
    </p:spTree>
    <p:extLst>
      <p:ext uri="{BB962C8B-B14F-4D97-AF65-F5344CB8AC3E}">
        <p14:creationId xmlns:p14="http://schemas.microsoft.com/office/powerpoint/2010/main" val="21454159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3404211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A80D06-9B58-487B-9756-4E27385194F5}"/>
              </a:ext>
            </a:extLst>
          </p:cNvPr>
          <p:cNvSpPr>
            <a:spLocks noGrp="1"/>
          </p:cNvSpPr>
          <p:nvPr>
            <p:ph type="title"/>
          </p:nvPr>
        </p:nvSpPr>
        <p:spPr>
          <a:xfrm>
            <a:off x="1144588" y="1174751"/>
            <a:ext cx="22098000" cy="1216152"/>
          </a:xfrm>
          <a:prstGeom prst="rect">
            <a:avLst/>
          </a:prstGeom>
        </p:spPr>
        <p:txBody>
          <a:bodyPr vert="horz"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A65BA358-BFEA-4FF4-89AB-9604EB04A5BA}"/>
              </a:ext>
            </a:extLst>
          </p:cNvPr>
          <p:cNvSpPr>
            <a:spLocks noGrp="1"/>
          </p:cNvSpPr>
          <p:nvPr>
            <p:ph type="body" idx="1"/>
          </p:nvPr>
        </p:nvSpPr>
        <p:spPr>
          <a:xfrm>
            <a:off x="1144588" y="3154680"/>
            <a:ext cx="22098000" cy="831342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A886323-2B0E-47A4-BA8D-3DC8AFBE3E0A}"/>
              </a:ext>
            </a:extLst>
          </p:cNvPr>
          <p:cNvSpPr>
            <a:spLocks noGrp="1"/>
          </p:cNvSpPr>
          <p:nvPr>
            <p:ph type="sldNum" sz="quarter" idx="4"/>
          </p:nvPr>
        </p:nvSpPr>
        <p:spPr>
          <a:xfrm>
            <a:off x="22743887" y="12547598"/>
            <a:ext cx="854096" cy="730250"/>
          </a:xfrm>
          <a:prstGeom prst="rect">
            <a:avLst/>
          </a:prstGeom>
        </p:spPr>
        <p:txBody>
          <a:bodyPr vert="horz" lIns="91440" tIns="45720" rIns="91440" bIns="45720" rtlCol="0" anchor="ctr"/>
          <a:lstStyle>
            <a:lvl1pPr algn="r">
              <a:defRPr sz="2100">
                <a:solidFill>
                  <a:schemeClr val="accent4"/>
                </a:solidFill>
              </a:defRPr>
            </a:lvl1pPr>
          </a:lstStyle>
          <a:p>
            <a:fld id="{01DCF967-838A-4767-889A-433CDE598A58}" type="slidenum">
              <a:rPr lang="en-US" smtClean="0"/>
              <a:pPr/>
              <a:t>‹#›</a:t>
            </a:fld>
            <a:endParaRPr lang="en-US"/>
          </a:p>
        </p:txBody>
      </p:sp>
      <p:cxnSp>
        <p:nvCxnSpPr>
          <p:cNvPr id="8" name="Straight Connector 7">
            <a:extLst>
              <a:ext uri="{FF2B5EF4-FFF2-40B4-BE49-F238E27FC236}">
                <a16:creationId xmlns:a16="http://schemas.microsoft.com/office/drawing/2014/main" id="{71F4835E-FAA3-4D09-9682-83B7ECB6C342}"/>
              </a:ext>
            </a:extLst>
          </p:cNvPr>
          <p:cNvCxnSpPr/>
          <p:nvPr userDrawn="1"/>
        </p:nvCxnSpPr>
        <p:spPr>
          <a:xfrm>
            <a:off x="757240" y="12189150"/>
            <a:ext cx="22860000" cy="0"/>
          </a:xfrm>
          <a:prstGeom prst="line">
            <a:avLst/>
          </a:prstGeom>
          <a:ln>
            <a:solidFill>
              <a:srgbClr val="576F7F"/>
            </a:solidFill>
          </a:ln>
        </p:spPr>
        <p:style>
          <a:lnRef idx="1">
            <a:schemeClr val="dk1"/>
          </a:lnRef>
          <a:fillRef idx="0">
            <a:schemeClr val="dk1"/>
          </a:fillRef>
          <a:effectRef idx="0">
            <a:schemeClr val="dk1"/>
          </a:effectRef>
          <a:fontRef idx="minor">
            <a:schemeClr val="tx1"/>
          </a:fontRef>
        </p:style>
      </p:cxnSp>
      <p:pic>
        <p:nvPicPr>
          <p:cNvPr id="9" name="Picture 8" descr="Logo: Institute of Education Sciences">
            <a:extLst>
              <a:ext uri="{FF2B5EF4-FFF2-40B4-BE49-F238E27FC236}">
                <a16:creationId xmlns:a16="http://schemas.microsoft.com/office/drawing/2014/main" id="{0D2EE6F5-C0FE-4211-9F7D-41E3FB3C56A3}"/>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769935" y="12455705"/>
            <a:ext cx="3810000" cy="898122"/>
          </a:xfrm>
          <a:prstGeom prst="rect">
            <a:avLst/>
          </a:prstGeom>
        </p:spPr>
      </p:pic>
      <p:sp>
        <p:nvSpPr>
          <p:cNvPr id="10" name="Rectangle 9">
            <a:extLst>
              <a:ext uri="{FF2B5EF4-FFF2-40B4-BE49-F238E27FC236}">
                <a16:creationId xmlns:a16="http://schemas.microsoft.com/office/drawing/2014/main" id="{44169360-A0AA-426F-96F5-F17CA19DD4D2}"/>
              </a:ext>
            </a:extLst>
          </p:cNvPr>
          <p:cNvSpPr/>
          <p:nvPr userDrawn="1"/>
        </p:nvSpPr>
        <p:spPr>
          <a:xfrm>
            <a:off x="0" y="0"/>
            <a:ext cx="24387175"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a:extLst>
              <a:ext uri="{FF2B5EF4-FFF2-40B4-BE49-F238E27FC236}">
                <a16:creationId xmlns:a16="http://schemas.microsoft.com/office/drawing/2014/main" id="{B46CB893-0F5A-497F-979B-E5A21A41A93B}"/>
              </a:ext>
            </a:extLst>
          </p:cNvPr>
          <p:cNvSpPr>
            <a:spLocks noGrp="1"/>
          </p:cNvSpPr>
          <p:nvPr>
            <p:ph type="dt" sz="half" idx="2"/>
          </p:nvPr>
        </p:nvSpPr>
        <p:spPr>
          <a:xfrm>
            <a:off x="8764588" y="12534676"/>
            <a:ext cx="3047997" cy="730250"/>
          </a:xfrm>
          <a:prstGeom prst="rect">
            <a:avLst/>
          </a:prstGeom>
        </p:spPr>
        <p:txBody>
          <a:bodyPr vert="horz" lIns="91440" tIns="45720" rIns="91440" bIns="45720" rtlCol="0" anchor="ctr"/>
          <a:lstStyle>
            <a:lvl1pPr algn="r">
              <a:defRPr sz="2100">
                <a:solidFill>
                  <a:schemeClr val="accent4"/>
                </a:solidFill>
              </a:defRPr>
            </a:lvl1pPr>
          </a:lstStyle>
          <a:p>
            <a:fld id="{F932B64E-01DB-459C-A087-FA78DA414944}" type="datetime1">
              <a:rPr lang="en-US" smtClean="0"/>
              <a:t>10/12/2026</a:t>
            </a:fld>
            <a:endParaRPr lang="en-US"/>
          </a:p>
        </p:txBody>
      </p:sp>
      <p:sp>
        <p:nvSpPr>
          <p:cNvPr id="12" name="Footer Placeholder 11">
            <a:extLst>
              <a:ext uri="{FF2B5EF4-FFF2-40B4-BE49-F238E27FC236}">
                <a16:creationId xmlns:a16="http://schemas.microsoft.com/office/drawing/2014/main" id="{22AF21C9-63CC-4716-9A7B-7C2EFD6F42CC}"/>
              </a:ext>
            </a:extLst>
          </p:cNvPr>
          <p:cNvSpPr>
            <a:spLocks noGrp="1"/>
          </p:cNvSpPr>
          <p:nvPr>
            <p:ph type="ftr" sz="quarter" idx="3"/>
          </p:nvPr>
        </p:nvSpPr>
        <p:spPr>
          <a:xfrm>
            <a:off x="12106503" y="12541249"/>
            <a:ext cx="4278085" cy="730250"/>
          </a:xfrm>
          <a:prstGeom prst="rect">
            <a:avLst/>
          </a:prstGeom>
        </p:spPr>
        <p:txBody>
          <a:bodyPr vert="horz" lIns="91440" tIns="45720" rIns="91440" bIns="45720" rtlCol="0" anchor="ctr"/>
          <a:lstStyle>
            <a:lvl1pPr algn="l">
              <a:defRPr sz="2100">
                <a:solidFill>
                  <a:schemeClr val="accent4"/>
                </a:solidFill>
              </a:defRPr>
            </a:lvl1pPr>
          </a:lstStyle>
          <a:p>
            <a:pPr algn="r"/>
            <a:r>
              <a:rPr lang="en-US"/>
              <a:t>Regional Educational Laboratory Central</a:t>
            </a:r>
          </a:p>
        </p:txBody>
      </p:sp>
      <p:sp>
        <p:nvSpPr>
          <p:cNvPr id="4" name="TextBox 3">
            <a:extLst>
              <a:ext uri="{FF2B5EF4-FFF2-40B4-BE49-F238E27FC236}">
                <a16:creationId xmlns:a16="http://schemas.microsoft.com/office/drawing/2014/main" id="{B6A4F183-E6EC-47DC-B243-5562F52BE903}"/>
              </a:ext>
            </a:extLst>
          </p:cNvPr>
          <p:cNvSpPr txBox="1"/>
          <p:nvPr userDrawn="1"/>
        </p:nvSpPr>
        <p:spPr>
          <a:xfrm>
            <a:off x="15622588" y="12698625"/>
            <a:ext cx="7203688" cy="415498"/>
          </a:xfrm>
          <a:prstGeom prst="rect">
            <a:avLst/>
          </a:prstGeom>
          <a:noFill/>
        </p:spPr>
        <p:txBody>
          <a:bodyPr wrap="square" rtlCol="0" anchor="ctr" anchorCtr="0">
            <a:spAutoFit/>
          </a:bodyPr>
          <a:lstStyle/>
          <a:p>
            <a:pPr marL="0" marR="0" lvl="0" indent="0" algn="r" defTabSz="1828891" rtl="0" eaLnBrk="1" fontAlgn="auto" latinLnBrk="0" hangingPunct="1">
              <a:lnSpc>
                <a:spcPct val="100000"/>
              </a:lnSpc>
              <a:spcBef>
                <a:spcPts val="0"/>
              </a:spcBef>
              <a:spcAft>
                <a:spcPts val="0"/>
              </a:spcAft>
              <a:buClrTx/>
              <a:buSzTx/>
              <a:buFontTx/>
              <a:buNone/>
              <a:tabLst/>
              <a:defRPr/>
            </a:pPr>
            <a:r>
              <a:rPr lang="en-US" sz="2100">
                <a:solidFill>
                  <a:schemeClr val="accent4"/>
                </a:solidFill>
              </a:rPr>
              <a:t>Regional Educational Laboratory Central</a:t>
            </a:r>
          </a:p>
        </p:txBody>
      </p:sp>
    </p:spTree>
    <p:extLst>
      <p:ext uri="{BB962C8B-B14F-4D97-AF65-F5344CB8AC3E}">
        <p14:creationId xmlns:p14="http://schemas.microsoft.com/office/powerpoint/2010/main" val="3183971585"/>
      </p:ext>
    </p:extLst>
  </p:cSld>
  <p:clrMap bg1="lt1" tx1="dk1" bg2="lt2" tx2="dk2" accent1="accent1" accent2="accent2" accent3="accent3" accent4="accent4" accent5="accent5" accent6="accent6" hlink="hlink" folHlink="folHlink"/>
  <p:sldLayoutIdLst>
    <p:sldLayoutId id="2147483661" r:id="rId1"/>
    <p:sldLayoutId id="2147483669" r:id="rId2"/>
    <p:sldLayoutId id="2147483666" r:id="rId3"/>
    <p:sldLayoutId id="2147483667" r:id="rId4"/>
    <p:sldLayoutId id="2147483668" r:id="rId5"/>
    <p:sldLayoutId id="2147483657" r:id="rId6"/>
    <p:sldLayoutId id="2147483665" r:id="rId7"/>
    <p:sldLayoutId id="2147483650" r:id="rId8"/>
    <p:sldLayoutId id="2147483671" r:id="rId9"/>
    <p:sldLayoutId id="2147483672" r:id="rId10"/>
    <p:sldLayoutId id="2147483673" r:id="rId11"/>
    <p:sldLayoutId id="2147483674" r:id="rId12"/>
    <p:sldLayoutId id="2147483675" r:id="rId13"/>
    <p:sldLayoutId id="2147483676" r:id="rId14"/>
    <p:sldLayoutId id="2147483652" r:id="rId15"/>
    <p:sldLayoutId id="2147483653" r:id="rId16"/>
    <p:sldLayoutId id="2147483677" r:id="rId17"/>
    <p:sldLayoutId id="2147483679" r:id="rId18"/>
  </p:sldLayoutIdLst>
  <p:hf hdr="0" ftr="0" dt="0"/>
  <p:txStyles>
    <p:titleStyle>
      <a:lvl1pPr algn="l" defTabSz="1828800" rtl="0" eaLnBrk="1" latinLnBrk="0" hangingPunct="1">
        <a:lnSpc>
          <a:spcPct val="90000"/>
        </a:lnSpc>
        <a:spcBef>
          <a:spcPct val="0"/>
        </a:spcBef>
        <a:buNone/>
        <a:defRPr sz="6800" kern="1200">
          <a:solidFill>
            <a:schemeClr val="accent4"/>
          </a:solidFill>
          <a:latin typeface="+mj-lt"/>
          <a:ea typeface="+mj-ea"/>
          <a:cs typeface="+mj-cs"/>
        </a:defRPr>
      </a:lvl1pPr>
    </p:titleStyle>
    <p:bodyStyle>
      <a:lvl1pPr marL="685800" indent="-685800" algn="l" defTabSz="1828800" rtl="0" eaLnBrk="1" latinLnBrk="0" hangingPunct="1">
        <a:lnSpc>
          <a:spcPct val="100000"/>
        </a:lnSpc>
        <a:spcBef>
          <a:spcPts val="4000"/>
        </a:spcBef>
        <a:buFont typeface="Arial" panose="020B0604020202020204" pitchFamily="34" charset="0"/>
        <a:buChar char="•"/>
        <a:defRPr sz="4800" kern="1200">
          <a:solidFill>
            <a:schemeClr val="accent4"/>
          </a:solidFill>
          <a:latin typeface="+mn-lt"/>
          <a:ea typeface="+mn-ea"/>
          <a:cs typeface="+mn-cs"/>
        </a:defRPr>
      </a:lvl1pPr>
      <a:lvl2pPr marL="1426464" indent="-685800" algn="l" defTabSz="1828800" rtl="0" eaLnBrk="1" latinLnBrk="0" hangingPunct="1">
        <a:lnSpc>
          <a:spcPct val="100000"/>
        </a:lnSpc>
        <a:spcBef>
          <a:spcPts val="1000"/>
        </a:spcBef>
        <a:buClr>
          <a:schemeClr val="accent4"/>
        </a:buClr>
        <a:buSzPct val="100000"/>
        <a:buFont typeface="Arial Black" panose="020B0A04020102020204" pitchFamily="34" charset="0"/>
        <a:buChar char="–"/>
        <a:defRPr sz="4000" kern="1200">
          <a:solidFill>
            <a:schemeClr val="accent4"/>
          </a:solidFill>
          <a:latin typeface="+mn-lt"/>
          <a:ea typeface="+mn-ea"/>
          <a:cs typeface="+mn-cs"/>
        </a:defRPr>
      </a:lvl2pPr>
      <a:lvl3pPr marL="2112264" indent="-685800" algn="l" defTabSz="1828800" rtl="0" eaLnBrk="1" latinLnBrk="0" hangingPunct="1">
        <a:lnSpc>
          <a:spcPct val="100000"/>
        </a:lnSpc>
        <a:spcBef>
          <a:spcPts val="1000"/>
        </a:spcBef>
        <a:buFont typeface="Wingdings" panose="05000000000000000000" pitchFamily="2" charset="2"/>
        <a:buChar char="§"/>
        <a:defRPr sz="4000" kern="1200">
          <a:solidFill>
            <a:schemeClr val="accent4"/>
          </a:solidFill>
          <a:latin typeface="+mn-lt"/>
          <a:ea typeface="+mn-ea"/>
          <a:cs typeface="+mn-cs"/>
        </a:defRPr>
      </a:lvl3pPr>
      <a:lvl4pPr marL="2798064" indent="-685800" algn="l" defTabSz="1828800" rtl="0" eaLnBrk="1" latinLnBrk="0" hangingPunct="1">
        <a:lnSpc>
          <a:spcPct val="100000"/>
        </a:lnSpc>
        <a:spcBef>
          <a:spcPts val="1000"/>
        </a:spcBef>
        <a:buClr>
          <a:schemeClr val="accent4"/>
        </a:buClr>
        <a:buSzPct val="60000"/>
        <a:buFont typeface="Courier New" panose="02070309020205020404" pitchFamily="49" charset="0"/>
        <a:buChar char="o"/>
        <a:defRPr sz="4000" kern="1200">
          <a:solidFill>
            <a:schemeClr val="accent4"/>
          </a:solidFill>
          <a:latin typeface="+mn-lt"/>
          <a:ea typeface="+mn-ea"/>
          <a:cs typeface="+mn-cs"/>
        </a:defRPr>
      </a:lvl4pPr>
      <a:lvl5pPr marL="2798064" indent="0" algn="l" defTabSz="1828800" rtl="0" eaLnBrk="1" latinLnBrk="0" hangingPunct="1">
        <a:lnSpc>
          <a:spcPct val="100000"/>
        </a:lnSpc>
        <a:spcBef>
          <a:spcPts val="1000"/>
        </a:spcBef>
        <a:buFontTx/>
        <a:buNone/>
        <a:defRPr sz="4000" kern="1200">
          <a:solidFill>
            <a:schemeClr val="accent4"/>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0" userDrawn="1">
          <p15:clr>
            <a:srgbClr val="F26B43"/>
          </p15:clr>
        </p15:guide>
        <p15:guide id="2" orient="horz" pos="720" userDrawn="1">
          <p15:clr>
            <a:srgbClr val="F26B43"/>
          </p15:clr>
        </p15:guide>
        <p15:guide id="3" orient="horz" pos="7224" userDrawn="1">
          <p15:clr>
            <a:srgbClr val="F26B43"/>
          </p15:clr>
        </p15:guide>
        <p15:guide id="4" orient="horz" pos="7704" userDrawn="1">
          <p15:clr>
            <a:srgbClr val="F26B43"/>
          </p15:clr>
        </p15:guide>
        <p15:guide id="5" pos="481" userDrawn="1">
          <p15:clr>
            <a:srgbClr val="F26B43"/>
          </p15:clr>
        </p15:guide>
        <p15:guide id="6" pos="721" userDrawn="1">
          <p15:clr>
            <a:srgbClr val="F26B43"/>
          </p15:clr>
        </p15:guide>
        <p15:guide id="7" pos="1441" userDrawn="1">
          <p15:clr>
            <a:srgbClr val="F26B43"/>
          </p15:clr>
        </p15:guide>
        <p15:guide id="8" pos="5041" userDrawn="1">
          <p15:clr>
            <a:srgbClr val="F26B43"/>
          </p15:clr>
        </p15:guide>
        <p15:guide id="9" pos="5521" userDrawn="1">
          <p15:clr>
            <a:srgbClr val="F26B43"/>
          </p15:clr>
        </p15:guide>
        <p15:guide id="10" pos="7441" userDrawn="1">
          <p15:clr>
            <a:srgbClr val="F26B43"/>
          </p15:clr>
        </p15:guide>
        <p15:guide id="11" pos="7681" userDrawn="1">
          <p15:clr>
            <a:srgbClr val="F26B43"/>
          </p15:clr>
        </p15:guide>
        <p15:guide id="12" pos="7921" userDrawn="1">
          <p15:clr>
            <a:srgbClr val="F26B43"/>
          </p15:clr>
        </p15:guide>
        <p15:guide id="13" pos="9841" userDrawn="1">
          <p15:clr>
            <a:srgbClr val="F26B43"/>
          </p15:clr>
        </p15:guide>
        <p15:guide id="14" pos="10321" userDrawn="1">
          <p15:clr>
            <a:srgbClr val="F26B43"/>
          </p15:clr>
        </p15:guide>
        <p15:guide id="15" pos="14641" userDrawn="1">
          <p15:clr>
            <a:srgbClr val="F26B43"/>
          </p15:clr>
        </p15:guide>
        <p15:guide id="16" pos="14881" userDrawn="1">
          <p15:clr>
            <a:srgbClr val="F26B43"/>
          </p15:clr>
        </p15:guide>
        <p15:guide id="17" orient="horz" pos="837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kspatriot.org/index.php/library-home/461-institutions-in-kansas.htm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hyperlink" Target="https://www.implementationpractice.org/wp-content/uploads/2021/05/NIRN-Practice-Guide-Implementation-Teams_7.29.21.pdf" TargetMode="Externa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0C0167-DB71-433F-B7AF-F200255A9445}"/>
              </a:ext>
            </a:extLst>
          </p:cNvPr>
          <p:cNvSpPr>
            <a:spLocks noGrp="1"/>
          </p:cNvSpPr>
          <p:nvPr>
            <p:ph type="title"/>
          </p:nvPr>
        </p:nvSpPr>
        <p:spPr>
          <a:xfrm>
            <a:off x="2289175" y="5029200"/>
            <a:ext cx="20116800" cy="2286000"/>
          </a:xfrm>
        </p:spPr>
        <p:txBody>
          <a:bodyPr>
            <a:noAutofit/>
          </a:bodyPr>
          <a:lstStyle/>
          <a:p>
            <a:r>
              <a:rPr lang="en-US"/>
              <a:t>Practical Implementation for District Leadership Teams (DLTs)</a:t>
            </a:r>
          </a:p>
        </p:txBody>
      </p:sp>
      <p:sp>
        <p:nvSpPr>
          <p:cNvPr id="10" name="Text Placeholder 9">
            <a:extLst>
              <a:ext uri="{FF2B5EF4-FFF2-40B4-BE49-F238E27FC236}">
                <a16:creationId xmlns:a16="http://schemas.microsoft.com/office/drawing/2014/main" id="{E0319C8F-D92A-4C2B-A4A9-4186F22AE240}"/>
              </a:ext>
            </a:extLst>
          </p:cNvPr>
          <p:cNvSpPr>
            <a:spLocks noGrp="1"/>
          </p:cNvSpPr>
          <p:nvPr>
            <p:ph type="body" idx="1"/>
          </p:nvPr>
        </p:nvSpPr>
        <p:spPr>
          <a:xfrm>
            <a:off x="2289175" y="7928313"/>
            <a:ext cx="20116800" cy="914400"/>
          </a:xfrm>
        </p:spPr>
        <p:txBody>
          <a:bodyPr>
            <a:noAutofit/>
          </a:bodyPr>
          <a:lstStyle/>
          <a:p>
            <a:r>
              <a:rPr lang="en-US"/>
              <a:t>Regional Educational Laboratory Central</a:t>
            </a:r>
          </a:p>
        </p:txBody>
      </p:sp>
      <p:sp>
        <p:nvSpPr>
          <p:cNvPr id="11" name="Content Placeholder 10">
            <a:extLst>
              <a:ext uri="{FF2B5EF4-FFF2-40B4-BE49-F238E27FC236}">
                <a16:creationId xmlns:a16="http://schemas.microsoft.com/office/drawing/2014/main" id="{66FC5840-2C5B-4490-9C28-2EAAE995D21A}"/>
              </a:ext>
            </a:extLst>
          </p:cNvPr>
          <p:cNvSpPr>
            <a:spLocks noGrp="1"/>
          </p:cNvSpPr>
          <p:nvPr>
            <p:ph sz="half" idx="2"/>
          </p:nvPr>
        </p:nvSpPr>
        <p:spPr>
          <a:xfrm>
            <a:off x="2287587" y="9144000"/>
            <a:ext cx="3391317" cy="1828800"/>
          </a:xfrm>
        </p:spPr>
        <p:txBody>
          <a:bodyPr/>
          <a:lstStyle/>
          <a:p>
            <a:r>
              <a:rPr lang="en-US"/>
              <a:t>Sam Glickman, MBA, MS</a:t>
            </a:r>
          </a:p>
          <a:p>
            <a:r>
              <a:rPr lang="en-US"/>
              <a:t>Senior Research Associate </a:t>
            </a:r>
          </a:p>
          <a:p>
            <a:endParaRPr lang="en-US"/>
          </a:p>
          <a:p>
            <a:endParaRPr lang="en-US"/>
          </a:p>
        </p:txBody>
      </p:sp>
      <p:sp>
        <p:nvSpPr>
          <p:cNvPr id="12" name="Text Placeholder 11">
            <a:extLst>
              <a:ext uri="{FF2B5EF4-FFF2-40B4-BE49-F238E27FC236}">
                <a16:creationId xmlns:a16="http://schemas.microsoft.com/office/drawing/2014/main" id="{5EA15364-4C3E-4F68-BFA6-3CF4B3274A9E}"/>
              </a:ext>
            </a:extLst>
          </p:cNvPr>
          <p:cNvSpPr>
            <a:spLocks noGrp="1"/>
          </p:cNvSpPr>
          <p:nvPr>
            <p:ph type="body" sz="quarter" idx="3"/>
          </p:nvPr>
        </p:nvSpPr>
        <p:spPr>
          <a:xfrm>
            <a:off x="6164236" y="9144000"/>
            <a:ext cx="2743200" cy="1828800"/>
          </a:xfrm>
        </p:spPr>
        <p:txBody>
          <a:bodyPr/>
          <a:lstStyle/>
          <a:p>
            <a:r>
              <a:rPr lang="en-US"/>
              <a:t>Erica Lee, PhD</a:t>
            </a:r>
          </a:p>
          <a:p>
            <a:r>
              <a:rPr lang="en-US"/>
              <a:t>Senior Researcher</a:t>
            </a:r>
          </a:p>
          <a:p>
            <a:endParaRPr lang="en-US"/>
          </a:p>
        </p:txBody>
      </p:sp>
      <p:sp>
        <p:nvSpPr>
          <p:cNvPr id="7" name="Slide Number Placeholder 6">
            <a:extLst>
              <a:ext uri="{FF2B5EF4-FFF2-40B4-BE49-F238E27FC236}">
                <a16:creationId xmlns:a16="http://schemas.microsoft.com/office/drawing/2014/main" id="{448D54C2-BF52-4B3B-AE2F-26A691156970}"/>
              </a:ext>
            </a:extLst>
          </p:cNvPr>
          <p:cNvSpPr>
            <a:spLocks noGrp="1"/>
          </p:cNvSpPr>
          <p:nvPr>
            <p:ph type="sldNum" sz="quarter" idx="12"/>
          </p:nvPr>
        </p:nvSpPr>
        <p:spPr>
          <a:xfrm>
            <a:off x="22743887" y="12547598"/>
            <a:ext cx="854096" cy="730250"/>
          </a:xfrm>
        </p:spPr>
        <p:txBody>
          <a:bodyPr/>
          <a:lstStyle/>
          <a:p>
            <a:fld id="{01DCF967-838A-4767-889A-433CDE598A58}" type="slidenum">
              <a:rPr lang="en-US" smtClean="0"/>
              <a:pPr/>
              <a:t>1</a:t>
            </a:fld>
            <a:endParaRPr lang="en-US"/>
          </a:p>
        </p:txBody>
      </p:sp>
      <p:pic>
        <p:nvPicPr>
          <p:cNvPr id="5" name="Picture 4" descr="A picture containing text, flower, poster, sunflower&#10;&#10;Description automatically generated">
            <a:extLst>
              <a:ext uri="{FF2B5EF4-FFF2-40B4-BE49-F238E27FC236}">
                <a16:creationId xmlns:a16="http://schemas.microsoft.com/office/drawing/2014/main" id="{ACA3D481-02C8-1B0E-0EF6-04E7B05492A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6851339" y="6371969"/>
            <a:ext cx="5892548" cy="4600831"/>
          </a:xfrm>
          <a:prstGeom prst="rect">
            <a:avLst/>
          </a:prstGeom>
        </p:spPr>
      </p:pic>
    </p:spTree>
    <p:extLst>
      <p:ext uri="{BB962C8B-B14F-4D97-AF65-F5344CB8AC3E}">
        <p14:creationId xmlns:p14="http://schemas.microsoft.com/office/powerpoint/2010/main" val="4179170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B27D8-C746-C86A-E9DF-27CF41A2DF7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B90DEF-53FE-330C-1BB4-2A5BFA6578C9}"/>
              </a:ext>
            </a:extLst>
          </p:cNvPr>
          <p:cNvSpPr>
            <a:spLocks noGrp="1"/>
          </p:cNvSpPr>
          <p:nvPr>
            <p:ph idx="1"/>
          </p:nvPr>
        </p:nvSpPr>
        <p:spPr>
          <a:xfrm>
            <a:off x="1144588" y="2845761"/>
            <a:ext cx="21883854" cy="2135314"/>
          </a:xfrm>
        </p:spPr>
        <p:txBody>
          <a:bodyPr vert="horz" lIns="0" tIns="0" rIns="0" bIns="0" rtlCol="0" anchor="t">
            <a:normAutofit/>
          </a:bodyPr>
          <a:lstStyle/>
          <a:p>
            <a:pPr marL="0" indent="0">
              <a:spcBef>
                <a:spcPts val="0"/>
              </a:spcBef>
              <a:buNone/>
            </a:pPr>
            <a:endParaRPr lang="en-US" sz="440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sz="4400">
              <a:latin typeface="Times New Roman"/>
              <a:ea typeface="Calibri"/>
              <a:cs typeface="Calibri"/>
            </a:endParaRPr>
          </a:p>
          <a:p>
            <a:endParaRPr lang="en-US" sz="4400">
              <a:latin typeface="Times New Roman"/>
              <a:cs typeface="Calibri"/>
            </a:endParaRPr>
          </a:p>
          <a:p>
            <a:endParaRPr lang="en-US" sz="4400">
              <a:latin typeface="Times New Roman"/>
              <a:cs typeface="Calibri"/>
            </a:endParaRPr>
          </a:p>
        </p:txBody>
      </p:sp>
      <p:sp>
        <p:nvSpPr>
          <p:cNvPr id="4" name="Slide Number Placeholder 3">
            <a:extLst>
              <a:ext uri="{FF2B5EF4-FFF2-40B4-BE49-F238E27FC236}">
                <a16:creationId xmlns:a16="http://schemas.microsoft.com/office/drawing/2014/main" id="{E3DE82B7-B148-CC46-29DE-C6579FB96AFC}"/>
              </a:ext>
            </a:extLst>
          </p:cNvPr>
          <p:cNvSpPr>
            <a:spLocks noGrp="1"/>
          </p:cNvSpPr>
          <p:nvPr>
            <p:ph type="sldNum" sz="quarter" idx="12"/>
          </p:nvPr>
        </p:nvSpPr>
        <p:spPr/>
        <p:txBody>
          <a:bodyPr>
            <a:normAutofit/>
          </a:bodyPr>
          <a:lstStyle/>
          <a:p>
            <a:pPr>
              <a:spcAft>
                <a:spcPts val="600"/>
              </a:spcAft>
            </a:pPr>
            <a:fld id="{01DCF967-838A-4767-889A-433CDE598A58}" type="slidenum">
              <a:rPr lang="en-US" smtClean="0"/>
              <a:pPr>
                <a:spcAft>
                  <a:spcPts val="600"/>
                </a:spcAft>
              </a:pPr>
              <a:t>2</a:t>
            </a:fld>
            <a:endParaRPr lang="en-US"/>
          </a:p>
        </p:txBody>
      </p:sp>
      <p:sp>
        <p:nvSpPr>
          <p:cNvPr id="6" name="Title 5">
            <a:extLst>
              <a:ext uri="{FF2B5EF4-FFF2-40B4-BE49-F238E27FC236}">
                <a16:creationId xmlns:a16="http://schemas.microsoft.com/office/drawing/2014/main" id="{CCDDE971-0D0F-98CD-62F1-E3B367F14431}"/>
              </a:ext>
            </a:extLst>
          </p:cNvPr>
          <p:cNvSpPr>
            <a:spLocks noGrp="1"/>
          </p:cNvSpPr>
          <p:nvPr>
            <p:ph type="title"/>
          </p:nvPr>
        </p:nvSpPr>
        <p:spPr/>
        <p:txBody>
          <a:bodyPr/>
          <a:lstStyle/>
          <a:p>
            <a:r>
              <a:rPr lang="en-US"/>
              <a:t>Warm up</a:t>
            </a:r>
          </a:p>
        </p:txBody>
      </p:sp>
      <p:sp>
        <p:nvSpPr>
          <p:cNvPr id="2" name="TextBox 1">
            <a:extLst>
              <a:ext uri="{FF2B5EF4-FFF2-40B4-BE49-F238E27FC236}">
                <a16:creationId xmlns:a16="http://schemas.microsoft.com/office/drawing/2014/main" id="{6E715ACE-1C0A-9625-6CD6-E8285B6E3083}"/>
              </a:ext>
            </a:extLst>
          </p:cNvPr>
          <p:cNvSpPr txBox="1"/>
          <p:nvPr/>
        </p:nvSpPr>
        <p:spPr>
          <a:xfrm>
            <a:off x="1212424" y="2538932"/>
            <a:ext cx="21531463" cy="1785104"/>
          </a:xfrm>
          <a:prstGeom prst="rect">
            <a:avLst/>
          </a:prstGeom>
          <a:noFill/>
        </p:spPr>
        <p:txBody>
          <a:bodyPr wrap="square" rtlCol="0">
            <a:spAutoFit/>
          </a:bodyPr>
          <a:lstStyle/>
          <a:p>
            <a:r>
              <a:rPr lang="en-US" sz="5500" dirty="0"/>
              <a:t>Think of one new activity, practice, or initiative that you’ve successfully undertaken, either individually or as part of a team. </a:t>
            </a:r>
          </a:p>
        </p:txBody>
      </p:sp>
      <p:pic>
        <p:nvPicPr>
          <p:cNvPr id="7" name="Picture 6" descr="Close-up of right hand strumming guitar">
            <a:extLst>
              <a:ext uri="{FF2B5EF4-FFF2-40B4-BE49-F238E27FC236}">
                <a16:creationId xmlns:a16="http://schemas.microsoft.com/office/drawing/2014/main" id="{65E8B587-A701-A2EC-2360-0FCB6F84C4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9213" y="4750968"/>
            <a:ext cx="4953248" cy="3300875"/>
          </a:xfrm>
          <a:prstGeom prst="rect">
            <a:avLst/>
          </a:prstGeom>
        </p:spPr>
      </p:pic>
      <p:pic>
        <p:nvPicPr>
          <p:cNvPr id="11" name="Picture 10" descr="Round bread loaf">
            <a:extLst>
              <a:ext uri="{FF2B5EF4-FFF2-40B4-BE49-F238E27FC236}">
                <a16:creationId xmlns:a16="http://schemas.microsoft.com/office/drawing/2014/main" id="{19B86923-F2B2-E309-D104-0DACCC26A8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0748" y="6717708"/>
            <a:ext cx="4951314" cy="3300875"/>
          </a:xfrm>
          <a:prstGeom prst="rect">
            <a:avLst/>
          </a:prstGeom>
        </p:spPr>
      </p:pic>
      <p:pic>
        <p:nvPicPr>
          <p:cNvPr id="8" name="Picture 7" descr="People at meeting">
            <a:extLst>
              <a:ext uri="{FF2B5EF4-FFF2-40B4-BE49-F238E27FC236}">
                <a16:creationId xmlns:a16="http://schemas.microsoft.com/office/drawing/2014/main" id="{EC01AA81-95F3-E13C-609F-82C4D1FED2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30799" y="4749678"/>
            <a:ext cx="4953249" cy="3302165"/>
          </a:xfrm>
          <a:prstGeom prst="rect">
            <a:avLst/>
          </a:prstGeom>
        </p:spPr>
      </p:pic>
      <p:sp>
        <p:nvSpPr>
          <p:cNvPr id="12" name="TextBox 11">
            <a:extLst>
              <a:ext uri="{FF2B5EF4-FFF2-40B4-BE49-F238E27FC236}">
                <a16:creationId xmlns:a16="http://schemas.microsoft.com/office/drawing/2014/main" id="{8216CEC8-B29B-5054-3BD1-89CBADDD1572}"/>
              </a:ext>
            </a:extLst>
          </p:cNvPr>
          <p:cNvSpPr txBox="1"/>
          <p:nvPr/>
        </p:nvSpPr>
        <p:spPr>
          <a:xfrm>
            <a:off x="1266439" y="10446805"/>
            <a:ext cx="21423432" cy="938719"/>
          </a:xfrm>
          <a:prstGeom prst="rect">
            <a:avLst/>
          </a:prstGeom>
          <a:noFill/>
        </p:spPr>
        <p:txBody>
          <a:bodyPr wrap="square" rtlCol="0">
            <a:spAutoFit/>
          </a:bodyPr>
          <a:lstStyle/>
          <a:p>
            <a:r>
              <a:rPr lang="en-US" sz="5500" dirty="0"/>
              <a:t>In 5 words or less, what helped make that new endeavor successful? </a:t>
            </a:r>
          </a:p>
        </p:txBody>
      </p:sp>
      <p:pic>
        <p:nvPicPr>
          <p:cNvPr id="15" name="Picture 14" descr="Close-up of documents and charts">
            <a:extLst>
              <a:ext uri="{FF2B5EF4-FFF2-40B4-BE49-F238E27FC236}">
                <a16:creationId xmlns:a16="http://schemas.microsoft.com/office/drawing/2014/main" id="{93A4496F-C4BC-91DB-8208-127A294D1F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079418" y="6716418"/>
            <a:ext cx="4953248" cy="3302165"/>
          </a:xfrm>
          <a:prstGeom prst="rect">
            <a:avLst/>
          </a:prstGeom>
        </p:spPr>
      </p:pic>
    </p:spTree>
    <p:extLst>
      <p:ext uri="{BB962C8B-B14F-4D97-AF65-F5344CB8AC3E}">
        <p14:creationId xmlns:p14="http://schemas.microsoft.com/office/powerpoint/2010/main" val="329303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250"/>
                                  </p:stCondLst>
                                  <p:childTnLst>
                                    <p:set>
                                      <p:cBhvr>
                                        <p:cTn id="6" dur="1" fill="hold">
                                          <p:stCondLst>
                                            <p:cond delay="499"/>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250"/>
                                  </p:stCondLst>
                                  <p:childTnLst>
                                    <p:set>
                                      <p:cBhvr>
                                        <p:cTn id="10" dur="1" fill="hold">
                                          <p:stCondLst>
                                            <p:cond delay="499"/>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250"/>
                                  </p:stCondLst>
                                  <p:childTnLst>
                                    <p:set>
                                      <p:cBhvr>
                                        <p:cTn id="14" dur="1" fill="hold">
                                          <p:stCondLst>
                                            <p:cond delay="499"/>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50"/>
                                  </p:stCondLst>
                                  <p:childTnLst>
                                    <p:set>
                                      <p:cBhvr>
                                        <p:cTn id="18" dur="1" fill="hold">
                                          <p:stCondLst>
                                            <p:cond delay="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AC136-E8BA-03B8-7159-E3EF87F3715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3525D1-F5D6-658F-3118-6F15A2FF68DD}"/>
              </a:ext>
            </a:extLst>
          </p:cNvPr>
          <p:cNvSpPr>
            <a:spLocks noGrp="1"/>
          </p:cNvSpPr>
          <p:nvPr>
            <p:ph idx="1"/>
          </p:nvPr>
        </p:nvSpPr>
        <p:spPr>
          <a:xfrm>
            <a:off x="1144588" y="2845761"/>
            <a:ext cx="21883854" cy="2135314"/>
          </a:xfrm>
        </p:spPr>
        <p:txBody>
          <a:bodyPr vert="horz" lIns="0" tIns="0" rIns="0" bIns="0" rtlCol="0" anchor="t">
            <a:normAutofit/>
          </a:bodyPr>
          <a:lstStyle/>
          <a:p>
            <a:pPr marL="0" indent="0">
              <a:spcBef>
                <a:spcPts val="0"/>
              </a:spcBef>
              <a:buNone/>
            </a:pPr>
            <a:endParaRPr lang="en-US" sz="44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sz="4400" dirty="0">
              <a:latin typeface="Times New Roman"/>
              <a:ea typeface="Calibri"/>
              <a:cs typeface="Calibri"/>
            </a:endParaRPr>
          </a:p>
          <a:p>
            <a:endParaRPr lang="en-US" sz="4400" dirty="0">
              <a:latin typeface="Times New Roman"/>
              <a:cs typeface="Calibri"/>
            </a:endParaRPr>
          </a:p>
          <a:p>
            <a:endParaRPr lang="en-US" sz="4400" dirty="0">
              <a:latin typeface="Times New Roman"/>
              <a:cs typeface="Calibri"/>
            </a:endParaRPr>
          </a:p>
        </p:txBody>
      </p:sp>
      <p:sp>
        <p:nvSpPr>
          <p:cNvPr id="4" name="Slide Number Placeholder 3">
            <a:extLst>
              <a:ext uri="{FF2B5EF4-FFF2-40B4-BE49-F238E27FC236}">
                <a16:creationId xmlns:a16="http://schemas.microsoft.com/office/drawing/2014/main" id="{4B532160-104C-8330-B134-647E1208ED20}"/>
              </a:ext>
            </a:extLst>
          </p:cNvPr>
          <p:cNvSpPr>
            <a:spLocks noGrp="1"/>
          </p:cNvSpPr>
          <p:nvPr>
            <p:ph type="sldNum" sz="quarter" idx="12"/>
          </p:nvPr>
        </p:nvSpPr>
        <p:spPr/>
        <p:txBody>
          <a:bodyPr>
            <a:normAutofit/>
          </a:bodyPr>
          <a:lstStyle/>
          <a:p>
            <a:pPr>
              <a:spcAft>
                <a:spcPts val="600"/>
              </a:spcAft>
            </a:pPr>
            <a:fld id="{01DCF967-838A-4767-889A-433CDE598A58}" type="slidenum">
              <a:rPr lang="en-US" smtClean="0"/>
              <a:pPr>
                <a:spcAft>
                  <a:spcPts val="600"/>
                </a:spcAft>
              </a:pPr>
              <a:t>3</a:t>
            </a:fld>
            <a:endParaRPr lang="en-US"/>
          </a:p>
        </p:txBody>
      </p:sp>
      <p:sp>
        <p:nvSpPr>
          <p:cNvPr id="6" name="Title 5">
            <a:extLst>
              <a:ext uri="{FF2B5EF4-FFF2-40B4-BE49-F238E27FC236}">
                <a16:creationId xmlns:a16="http://schemas.microsoft.com/office/drawing/2014/main" id="{176C1529-9B7F-1653-8B88-680E757B3903}"/>
              </a:ext>
            </a:extLst>
          </p:cNvPr>
          <p:cNvSpPr>
            <a:spLocks noGrp="1"/>
          </p:cNvSpPr>
          <p:nvPr>
            <p:ph type="title"/>
          </p:nvPr>
        </p:nvSpPr>
        <p:spPr/>
        <p:txBody>
          <a:bodyPr/>
          <a:lstStyle/>
          <a:p>
            <a:r>
              <a:rPr lang="en-US"/>
              <a:t>Warm up</a:t>
            </a:r>
          </a:p>
        </p:txBody>
      </p:sp>
      <p:sp>
        <p:nvSpPr>
          <p:cNvPr id="2" name="TextBox 1">
            <a:extLst>
              <a:ext uri="{FF2B5EF4-FFF2-40B4-BE49-F238E27FC236}">
                <a16:creationId xmlns:a16="http://schemas.microsoft.com/office/drawing/2014/main" id="{A31B4AA4-94F0-5C40-F3CF-07433B45CD23}"/>
              </a:ext>
            </a:extLst>
          </p:cNvPr>
          <p:cNvSpPr txBox="1"/>
          <p:nvPr/>
        </p:nvSpPr>
        <p:spPr>
          <a:xfrm>
            <a:off x="1212424" y="2538932"/>
            <a:ext cx="21883854" cy="1785104"/>
          </a:xfrm>
          <a:prstGeom prst="rect">
            <a:avLst/>
          </a:prstGeom>
          <a:noFill/>
        </p:spPr>
        <p:txBody>
          <a:bodyPr wrap="square" rtlCol="0">
            <a:spAutoFit/>
          </a:bodyPr>
          <a:lstStyle/>
          <a:p>
            <a:r>
              <a:rPr lang="en-US" sz="5500" dirty="0"/>
              <a:t>Think of one new activity, practice, or initiative that has been </a:t>
            </a:r>
            <a:r>
              <a:rPr lang="en-US" sz="5500" u="sng" dirty="0"/>
              <a:t>less</a:t>
            </a:r>
            <a:r>
              <a:rPr lang="en-US" sz="5500" dirty="0"/>
              <a:t> successful, either individually or as part of a team. </a:t>
            </a:r>
          </a:p>
        </p:txBody>
      </p:sp>
      <p:sp>
        <p:nvSpPr>
          <p:cNvPr id="12" name="TextBox 11">
            <a:extLst>
              <a:ext uri="{FF2B5EF4-FFF2-40B4-BE49-F238E27FC236}">
                <a16:creationId xmlns:a16="http://schemas.microsoft.com/office/drawing/2014/main" id="{8DF7EB0B-C575-1229-52B2-15A44D5B05D2}"/>
              </a:ext>
            </a:extLst>
          </p:cNvPr>
          <p:cNvSpPr txBox="1"/>
          <p:nvPr/>
        </p:nvSpPr>
        <p:spPr>
          <a:xfrm>
            <a:off x="989715" y="10400879"/>
            <a:ext cx="23066720" cy="938719"/>
          </a:xfrm>
          <a:prstGeom prst="rect">
            <a:avLst/>
          </a:prstGeom>
          <a:noFill/>
        </p:spPr>
        <p:txBody>
          <a:bodyPr wrap="square" rtlCol="0">
            <a:spAutoFit/>
          </a:bodyPr>
          <a:lstStyle/>
          <a:p>
            <a:r>
              <a:rPr lang="en-US" sz="5500" dirty="0"/>
              <a:t>In 5 words or less, what contributed to the new endeavor being less successful? </a:t>
            </a:r>
          </a:p>
        </p:txBody>
      </p:sp>
      <p:pic>
        <p:nvPicPr>
          <p:cNvPr id="9" name="Picture 8" descr="Empty eggshell broken in half">
            <a:extLst>
              <a:ext uri="{FF2B5EF4-FFF2-40B4-BE49-F238E27FC236}">
                <a16:creationId xmlns:a16="http://schemas.microsoft.com/office/drawing/2014/main" id="{6FD5FB29-99D6-A29A-A851-E2E0522EC7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1194" y="4981075"/>
            <a:ext cx="7087726" cy="4789004"/>
          </a:xfrm>
          <a:prstGeom prst="rect">
            <a:avLst/>
          </a:prstGeom>
        </p:spPr>
      </p:pic>
    </p:spTree>
    <p:extLst>
      <p:ext uri="{BB962C8B-B14F-4D97-AF65-F5344CB8AC3E}">
        <p14:creationId xmlns:p14="http://schemas.microsoft.com/office/powerpoint/2010/main" val="66580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3550D-57FF-217D-D2E9-6549D774A4A8}"/>
            </a:ext>
          </a:extLst>
        </p:cNvPr>
        <p:cNvGrpSpPr/>
        <p:nvPr/>
      </p:nvGrpSpPr>
      <p:grpSpPr>
        <a:xfrm>
          <a:off x="0" y="0"/>
          <a:ext cx="0" cy="0"/>
          <a:chOff x="0" y="0"/>
          <a:chExt cx="0" cy="0"/>
        </a:xfrm>
      </p:grpSpPr>
      <p:sp>
        <p:nvSpPr>
          <p:cNvPr id="21" name="Title 1">
            <a:extLst>
              <a:ext uri="{FF2B5EF4-FFF2-40B4-BE49-F238E27FC236}">
                <a16:creationId xmlns:a16="http://schemas.microsoft.com/office/drawing/2014/main" id="{0A82DC8F-0678-2124-F5B8-F02F3782758F}"/>
              </a:ext>
            </a:extLst>
          </p:cNvPr>
          <p:cNvSpPr>
            <a:spLocks noGrp="1"/>
          </p:cNvSpPr>
          <p:nvPr>
            <p:ph type="title"/>
          </p:nvPr>
        </p:nvSpPr>
        <p:spPr>
          <a:xfrm>
            <a:off x="1144588" y="1143000"/>
            <a:ext cx="10668000" cy="1216152"/>
          </a:xfrm>
        </p:spPr>
        <p:txBody>
          <a:bodyPr vert="horz" wrap="square" lIns="0" tIns="0" rIns="0" bIns="0" rtlCol="0" anchor="t" anchorCtr="0">
            <a:normAutofit/>
          </a:bodyPr>
          <a:lstStyle/>
          <a:p>
            <a:r>
              <a:rPr lang="en-US" kern="1200">
                <a:latin typeface="+mj-lt"/>
                <a:ea typeface="+mj-ea"/>
                <a:cs typeface="+mj-cs"/>
              </a:rPr>
              <a:t>The change process</a:t>
            </a:r>
          </a:p>
        </p:txBody>
      </p:sp>
      <p:sp>
        <p:nvSpPr>
          <p:cNvPr id="3" name="Content Placeholder 2">
            <a:extLst>
              <a:ext uri="{FF2B5EF4-FFF2-40B4-BE49-F238E27FC236}">
                <a16:creationId xmlns:a16="http://schemas.microsoft.com/office/drawing/2014/main" id="{DB55C77F-754E-7835-E7EC-821BB24BAB1E}"/>
              </a:ext>
            </a:extLst>
          </p:cNvPr>
          <p:cNvSpPr>
            <a:spLocks noGrp="1"/>
          </p:cNvSpPr>
          <p:nvPr>
            <p:ph type="body" idx="1"/>
          </p:nvPr>
        </p:nvSpPr>
        <p:spPr>
          <a:xfrm>
            <a:off x="1144588" y="3154680"/>
            <a:ext cx="10668000" cy="3858768"/>
          </a:xfrm>
        </p:spPr>
        <p:txBody>
          <a:bodyPr vert="horz" lIns="0" tIns="0" rIns="0" bIns="0" rtlCol="0" anchor="t" anchorCtr="0">
            <a:normAutofit/>
          </a:bodyPr>
          <a:lstStyle/>
          <a:p>
            <a:endParaRPr lang="en-US" b="0" kern="1200">
              <a:effectLst/>
              <a:latin typeface="+mn-lt"/>
              <a:ea typeface="+mn-ea"/>
              <a:cs typeface="+mn-cs"/>
            </a:endParaRPr>
          </a:p>
          <a:p>
            <a:endParaRPr lang="en-US" b="0" kern="1200">
              <a:latin typeface="+mn-lt"/>
              <a:ea typeface="+mn-ea"/>
              <a:cs typeface="+mn-cs"/>
            </a:endParaRPr>
          </a:p>
          <a:p>
            <a:endParaRPr lang="en-US" b="0" kern="1200">
              <a:latin typeface="+mn-lt"/>
              <a:ea typeface="+mn-ea"/>
              <a:cs typeface="+mn-cs"/>
            </a:endParaRPr>
          </a:p>
          <a:p>
            <a:endParaRPr lang="en-US" b="0" kern="1200">
              <a:latin typeface="+mn-lt"/>
              <a:ea typeface="+mn-ea"/>
              <a:cs typeface="+mn-cs"/>
            </a:endParaRPr>
          </a:p>
        </p:txBody>
      </p:sp>
      <p:sp>
        <p:nvSpPr>
          <p:cNvPr id="17" name="TextBox 16">
            <a:extLst>
              <a:ext uri="{FF2B5EF4-FFF2-40B4-BE49-F238E27FC236}">
                <a16:creationId xmlns:a16="http://schemas.microsoft.com/office/drawing/2014/main" id="{952F9E3D-F909-C869-E156-B0CDAA3F34FC}"/>
              </a:ext>
            </a:extLst>
          </p:cNvPr>
          <p:cNvSpPr txBox="1"/>
          <p:nvPr/>
        </p:nvSpPr>
        <p:spPr>
          <a:xfrm>
            <a:off x="382588" y="3154679"/>
            <a:ext cx="10328955" cy="8079377"/>
          </a:xfrm>
          <a:prstGeom prst="rect">
            <a:avLst/>
          </a:prstGeom>
        </p:spPr>
        <p:txBody>
          <a:bodyPr vert="horz" lIns="0" tIns="0" rIns="0" bIns="0" rtlCol="0">
            <a:normAutofit/>
          </a:bodyPr>
          <a:lstStyle/>
          <a:p>
            <a:pPr marL="457200" indent="-457200" algn="ctr" defTabSz="1828800">
              <a:spcBef>
                <a:spcPts val="2000"/>
              </a:spcBef>
              <a:buFont typeface="Arial" panose="020B0604020202020204" pitchFamily="34" charset="0"/>
              <a:buChar char="•"/>
            </a:pPr>
            <a:endParaRPr lang="en-US" sz="5400" b="1">
              <a:solidFill>
                <a:schemeClr val="accent4"/>
              </a:solidFill>
            </a:endParaRPr>
          </a:p>
          <a:p>
            <a:pPr algn="ctr" defTabSz="1828800">
              <a:spcBef>
                <a:spcPts val="2000"/>
              </a:spcBef>
            </a:pPr>
            <a:r>
              <a:rPr lang="en-US" sz="5400" b="1">
                <a:solidFill>
                  <a:schemeClr val="accent4"/>
                </a:solidFill>
              </a:rPr>
              <a:t>Implementation science </a:t>
            </a:r>
            <a:r>
              <a:rPr lang="en-US" sz="5400">
                <a:solidFill>
                  <a:schemeClr val="accent4"/>
                </a:solidFill>
              </a:rPr>
              <a:t>seeks to make the change process more predictable, systematic, and effective.</a:t>
            </a:r>
          </a:p>
        </p:txBody>
      </p:sp>
      <p:sp>
        <p:nvSpPr>
          <p:cNvPr id="4" name="Slide Number Placeholder 3">
            <a:extLst>
              <a:ext uri="{FF2B5EF4-FFF2-40B4-BE49-F238E27FC236}">
                <a16:creationId xmlns:a16="http://schemas.microsoft.com/office/drawing/2014/main" id="{302187F7-F98C-611E-F01B-E38AFEB83637}"/>
              </a:ext>
            </a:extLst>
          </p:cNvPr>
          <p:cNvSpPr>
            <a:spLocks noGrp="1"/>
          </p:cNvSpPr>
          <p:nvPr>
            <p:ph type="sldNum" sz="quarter" idx="12"/>
          </p:nvPr>
        </p:nvSpPr>
        <p:spPr>
          <a:xfrm>
            <a:off x="22743887" y="12547598"/>
            <a:ext cx="854096" cy="730250"/>
          </a:xfrm>
        </p:spPr>
        <p:txBody>
          <a:bodyPr vert="horz" lIns="91440" tIns="45720" rIns="91440" bIns="45720" rtlCol="0" anchor="ctr">
            <a:normAutofit/>
          </a:bodyPr>
          <a:lstStyle/>
          <a:p>
            <a:pPr>
              <a:spcAft>
                <a:spcPts val="600"/>
              </a:spcAft>
            </a:pPr>
            <a:fld id="{01DCF967-838A-4767-889A-433CDE598A58}" type="slidenum">
              <a:rPr lang="en-US" smtClean="0"/>
              <a:pPr>
                <a:spcAft>
                  <a:spcPts val="600"/>
                </a:spcAft>
              </a:pPr>
              <a:t>4</a:t>
            </a:fld>
            <a:endParaRPr lang="en-US"/>
          </a:p>
        </p:txBody>
      </p:sp>
      <p:pic>
        <p:nvPicPr>
          <p:cNvPr id="2" name="Picture 1">
            <a:extLst>
              <a:ext uri="{FF2B5EF4-FFF2-40B4-BE49-F238E27FC236}">
                <a16:creationId xmlns:a16="http://schemas.microsoft.com/office/drawing/2014/main" id="{464FDA82-503D-ABF2-1BEB-1A1419577DAE}"/>
              </a:ext>
            </a:extLst>
          </p:cNvPr>
          <p:cNvPicPr>
            <a:picLocks noChangeAspect="1"/>
          </p:cNvPicPr>
          <p:nvPr/>
        </p:nvPicPr>
        <p:blipFill>
          <a:blip r:embed="rId3"/>
          <a:stretch>
            <a:fillRect/>
          </a:stretch>
        </p:blipFill>
        <p:spPr>
          <a:xfrm>
            <a:off x="11437176" y="3093492"/>
            <a:ext cx="11317743" cy="7551762"/>
          </a:xfrm>
          <a:prstGeom prst="rect">
            <a:avLst/>
          </a:prstGeom>
        </p:spPr>
      </p:pic>
    </p:spTree>
    <p:extLst>
      <p:ext uri="{BB962C8B-B14F-4D97-AF65-F5344CB8AC3E}">
        <p14:creationId xmlns:p14="http://schemas.microsoft.com/office/powerpoint/2010/main" val="3994098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gd4d9c341c1_1_0"/>
          <p:cNvSpPr txBox="1">
            <a:spLocks noGrp="1"/>
          </p:cNvSpPr>
          <p:nvPr>
            <p:ph type="title"/>
          </p:nvPr>
        </p:nvSpPr>
        <p:spPr>
          <a:xfrm>
            <a:off x="768210" y="926450"/>
            <a:ext cx="22867042" cy="1587600"/>
          </a:xfrm>
          <a:prstGeom prst="rect">
            <a:avLst/>
          </a:prstGeom>
          <a:noFill/>
          <a:ln>
            <a:noFill/>
          </a:ln>
        </p:spPr>
        <p:txBody>
          <a:bodyPr spcFirstLastPara="1" vert="horz" wrap="square" lIns="182850" tIns="91400" rIns="182850" bIns="91400" rtlCol="0" anchor="b" anchorCtr="0">
            <a:noAutofit/>
          </a:bodyPr>
          <a:lstStyle/>
          <a:p>
            <a:pPr>
              <a:spcBef>
                <a:spcPts val="0"/>
              </a:spcBef>
              <a:buSzPts val="1400"/>
            </a:pPr>
            <a:r>
              <a:rPr lang="en-US"/>
              <a:t>What is implementation science?</a:t>
            </a:r>
            <a:endParaRPr/>
          </a:p>
        </p:txBody>
      </p:sp>
      <p:sp>
        <p:nvSpPr>
          <p:cNvPr id="2" name="Content Placeholder 3">
            <a:extLst>
              <a:ext uri="{FF2B5EF4-FFF2-40B4-BE49-F238E27FC236}">
                <a16:creationId xmlns:a16="http://schemas.microsoft.com/office/drawing/2014/main" id="{914B77B4-E46E-3797-365F-31E375FA7FDD}"/>
              </a:ext>
            </a:extLst>
          </p:cNvPr>
          <p:cNvSpPr txBox="1">
            <a:spLocks/>
          </p:cNvSpPr>
          <p:nvPr/>
        </p:nvSpPr>
        <p:spPr>
          <a:xfrm>
            <a:off x="1810334" y="4168941"/>
            <a:ext cx="21103390" cy="4541922"/>
          </a:xfrm>
          <a:prstGeom prst="rect">
            <a:avLst/>
          </a:prstGeom>
        </p:spPr>
        <p:txBody>
          <a:bodyPr vert="horz" lIns="91440" tIns="45720" rIns="91440" bIns="45720" rtlCol="0">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endParaRPr lang="en-US" sz="2000">
              <a:solidFill>
                <a:schemeClr val="accent2">
                  <a:lumMod val="75000"/>
                </a:schemeClr>
              </a:solidFill>
              <a:sym typeface="Calibri"/>
            </a:endParaRPr>
          </a:p>
          <a:p>
            <a:pPr marL="0" indent="0" algn="ctr">
              <a:buNone/>
            </a:pPr>
            <a:r>
              <a:rPr lang="en-US" sz="6100">
                <a:solidFill>
                  <a:schemeClr val="tx1">
                    <a:lumMod val="75000"/>
                    <a:lumOff val="25000"/>
                  </a:schemeClr>
                </a:solidFill>
                <a:sym typeface="Calibri"/>
              </a:rPr>
              <a:t>Implementation science refers to the strategies and tools used to enhance the </a:t>
            </a:r>
            <a:r>
              <a:rPr lang="en-US" sz="6100" b="1">
                <a:solidFill>
                  <a:schemeClr val="tx1">
                    <a:lumMod val="75000"/>
                    <a:lumOff val="25000"/>
                  </a:schemeClr>
                </a:solidFill>
                <a:sym typeface="Calibri"/>
              </a:rPr>
              <a:t>adoption, implementation, </a:t>
            </a:r>
            <a:r>
              <a:rPr lang="en-US" sz="6100">
                <a:solidFill>
                  <a:schemeClr val="tx1">
                    <a:lumMod val="75000"/>
                    <a:lumOff val="25000"/>
                  </a:schemeClr>
                </a:solidFill>
                <a:sym typeface="Calibri"/>
              </a:rPr>
              <a:t>and </a:t>
            </a:r>
            <a:r>
              <a:rPr lang="en-US" sz="6100" b="1">
                <a:solidFill>
                  <a:schemeClr val="tx1">
                    <a:lumMod val="75000"/>
                    <a:lumOff val="25000"/>
                  </a:schemeClr>
                </a:solidFill>
                <a:sym typeface="Calibri"/>
              </a:rPr>
              <a:t>sustainability </a:t>
            </a:r>
            <a:r>
              <a:rPr lang="en-US" sz="6100">
                <a:solidFill>
                  <a:schemeClr val="tx1">
                    <a:lumMod val="75000"/>
                    <a:lumOff val="25000"/>
                  </a:schemeClr>
                </a:solidFill>
                <a:sym typeface="Calibri"/>
              </a:rPr>
              <a:t>of a program or practice.        </a:t>
            </a:r>
          </a:p>
          <a:p>
            <a:pPr marL="0" indent="0" algn="ctr">
              <a:buNone/>
            </a:pPr>
            <a:endParaRPr lang="en-US" sz="600">
              <a:solidFill>
                <a:schemeClr val="accent2">
                  <a:lumMod val="75000"/>
                </a:schemeClr>
              </a:solidFill>
              <a:sym typeface="Calibri"/>
            </a:endParaRPr>
          </a:p>
          <a:p>
            <a:pPr marL="0" indent="0" algn="ctr">
              <a:buNone/>
            </a:pPr>
            <a:r>
              <a:rPr lang="en-US" sz="2700">
                <a:sym typeface="Calibri"/>
              </a:rPr>
              <a:t>(Adapted from Powell et al., 2015)</a:t>
            </a:r>
            <a:br>
              <a:rPr lang="en-US" sz="2000">
                <a:sym typeface="Calibri"/>
              </a:rPr>
            </a:br>
            <a:endParaRPr lang="en-US" sz="2000" b="1"/>
          </a:p>
          <a:p>
            <a:pPr marL="0"/>
            <a:endParaRPr lang="en-US" sz="2000"/>
          </a:p>
        </p:txBody>
      </p:sp>
      <p:sp>
        <p:nvSpPr>
          <p:cNvPr id="3" name="TextBox 2">
            <a:extLst>
              <a:ext uri="{FF2B5EF4-FFF2-40B4-BE49-F238E27FC236}">
                <a16:creationId xmlns:a16="http://schemas.microsoft.com/office/drawing/2014/main" id="{C800AF39-00C3-283B-4FB6-5D12741CCD06}"/>
              </a:ext>
            </a:extLst>
          </p:cNvPr>
          <p:cNvSpPr txBox="1"/>
          <p:nvPr/>
        </p:nvSpPr>
        <p:spPr>
          <a:xfrm>
            <a:off x="1316037" y="11454595"/>
            <a:ext cx="20705763" cy="1200329"/>
          </a:xfrm>
          <a:prstGeom prst="rect">
            <a:avLst/>
          </a:prstGeom>
          <a:noFill/>
        </p:spPr>
        <p:txBody>
          <a:bodyPr wrap="square" rtlCol="0">
            <a:spAutoFit/>
          </a:bodyPr>
          <a:lstStyle/>
          <a:p>
            <a:r>
              <a:rPr lang="en-US" sz="1800"/>
              <a:t>Powell, B. J., Waltz, T. J., </a:t>
            </a:r>
            <a:r>
              <a:rPr lang="en-US" sz="1800" err="1"/>
              <a:t>Chinman</a:t>
            </a:r>
            <a:r>
              <a:rPr lang="en-US" sz="1800"/>
              <a:t>, M. J., Damschroder, L. J., Smith, J. L., Matthieu, M. M., Proctor, E. K., &amp; Kirchner, J. E. (2015). A refined compilation of implementation strategies: results from the Expert Recommendations for Implementing Change (ERIC) project. </a:t>
            </a:r>
            <a:r>
              <a:rPr lang="en-US" sz="1800" i="1"/>
              <a:t>Implementation Science</a:t>
            </a:r>
            <a:r>
              <a:rPr lang="en-US" sz="1800"/>
              <a:t>, 10(1), 21.</a:t>
            </a:r>
            <a:endParaRPr lang="en-US" sz="1800">
              <a:ea typeface="Calibri"/>
              <a:cs typeface="Calibri"/>
            </a:endParaRPr>
          </a:p>
          <a:p>
            <a:endParaRPr lang="en-US"/>
          </a:p>
        </p:txBody>
      </p:sp>
      <p:sp>
        <p:nvSpPr>
          <p:cNvPr id="5" name="Google Shape;990;gdff0d3309a_0_1352">
            <a:extLst>
              <a:ext uri="{FF2B5EF4-FFF2-40B4-BE49-F238E27FC236}">
                <a16:creationId xmlns:a16="http://schemas.microsoft.com/office/drawing/2014/main" id="{CAF94915-931C-581F-EEA9-D6E0FF9B72A3}"/>
              </a:ext>
            </a:extLst>
          </p:cNvPr>
          <p:cNvSpPr txBox="1">
            <a:spLocks noChangeArrowheads="1"/>
          </p:cNvSpPr>
          <p:nvPr/>
        </p:nvSpPr>
        <p:spPr bwMode="auto">
          <a:xfrm>
            <a:off x="4871242" y="12420600"/>
            <a:ext cx="12869071"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50" tIns="91400" rIns="182850" bIns="91400" anchor="t"/>
          <a:lstStyle>
            <a:lvl1pPr>
              <a:lnSpc>
                <a:spcPct val="90000"/>
              </a:lnSpc>
              <a:spcBef>
                <a:spcPts val="1000"/>
              </a:spcBef>
              <a:buClr>
                <a:srgbClr val="262A63"/>
              </a:buClr>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Clr>
                <a:srgbClr val="00689B"/>
              </a:buClr>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Clr>
                <a:srgbClr val="00A88D"/>
              </a:buClr>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Clr>
                <a:srgbClr val="9CB63C"/>
              </a:buClr>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500"/>
              </a:spcBef>
              <a:buClr>
                <a:srgbClr val="CD9D2C"/>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Clr>
                <a:srgbClr val="000000"/>
              </a:buClr>
              <a:buSzPts val="1100"/>
              <a:buNone/>
            </a:pPr>
            <a:r>
              <a:rPr lang="en-US" altLang="en-US" sz="2000">
                <a:solidFill>
                  <a:srgbClr val="000000"/>
                </a:solidFill>
                <a:latin typeface="+mj-lt"/>
                <a:sym typeface="Arial" panose="020B0604020202020204" pitchFamily="34" charset="0"/>
              </a:rPr>
              <a:t>Source: Powell </a:t>
            </a:r>
            <a:r>
              <a:rPr lang="en-US" sz="2000">
                <a:latin typeface="+mj-lt"/>
              </a:rPr>
              <a:t>et al., 2015.</a:t>
            </a:r>
            <a:endParaRPr lang="en-US" altLang="en-US" sz="2000">
              <a:solidFill>
                <a:srgbClr val="000000"/>
              </a:solidFill>
              <a:latin typeface="+mj-lt"/>
              <a:sym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Google Shape;974;gdff0d3309a_0_1352" descr="Image result for infinity symbol">
            <a:extLst>
              <a:ext uri="{FF2B5EF4-FFF2-40B4-BE49-F238E27FC236}">
                <a16:creationId xmlns:a16="http://schemas.microsoft.com/office/drawing/2014/main" id="{FA831114-22AB-FE0A-F297-EDCF1F546D1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22774" t="26666" r="22823" b="26128"/>
          <a:stretch>
            <a:fillRect/>
          </a:stretch>
        </p:blipFill>
        <p:spPr bwMode="auto">
          <a:xfrm>
            <a:off x="3236914" y="2803526"/>
            <a:ext cx="17913350" cy="551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Google Shape;975;gdff0d3309a_0_1352">
            <a:extLst>
              <a:ext uri="{FF2B5EF4-FFF2-40B4-BE49-F238E27FC236}">
                <a16:creationId xmlns:a16="http://schemas.microsoft.com/office/drawing/2014/main" id="{4325D476-0597-8EAE-1235-E28D7EE21BEE}"/>
              </a:ext>
            </a:extLst>
          </p:cNvPr>
          <p:cNvSpPr txBox="1">
            <a:spLocks noChangeArrowheads="1"/>
          </p:cNvSpPr>
          <p:nvPr/>
        </p:nvSpPr>
        <p:spPr bwMode="auto">
          <a:xfrm>
            <a:off x="3535008" y="9017003"/>
            <a:ext cx="4472504" cy="2323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50" tIns="91400" rIns="182850" bIns="91400" anchor="t">
            <a:spAutoFit/>
          </a:bodyPr>
          <a:lstStyle>
            <a:lvl1pPr>
              <a:lnSpc>
                <a:spcPct val="90000"/>
              </a:lnSpc>
              <a:spcBef>
                <a:spcPts val="1000"/>
              </a:spcBef>
              <a:buClr>
                <a:srgbClr val="262A63"/>
              </a:buClr>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Clr>
                <a:srgbClr val="00689B"/>
              </a:buClr>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Clr>
                <a:srgbClr val="00A88D"/>
              </a:buClr>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Clr>
                <a:srgbClr val="9CB63C"/>
              </a:buClr>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500"/>
              </a:spcBef>
              <a:buClr>
                <a:srgbClr val="CD9D2C"/>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9pPr>
          </a:lstStyle>
          <a:p>
            <a:pPr marL="457200" indent="-457200">
              <a:lnSpc>
                <a:spcPct val="100000"/>
              </a:lnSpc>
              <a:spcBef>
                <a:spcPct val="0"/>
              </a:spcBef>
              <a:buClr>
                <a:srgbClr val="000000"/>
              </a:buClr>
              <a:buSzPts val="1600"/>
              <a:buFont typeface="Wingdings" panose="05000000000000000000" pitchFamily="2" charset="2"/>
              <a:buChar char="Ø"/>
            </a:pPr>
            <a:r>
              <a:rPr lang="en-US" altLang="en-US" sz="3200" b="1">
                <a:solidFill>
                  <a:srgbClr val="242C3C"/>
                </a:solidFill>
                <a:latin typeface="Arial"/>
                <a:cs typeface="Arial"/>
                <a:sym typeface="Arial" panose="020B0604020202020204" pitchFamily="34" charset="0"/>
              </a:rPr>
              <a:t>Assess need</a:t>
            </a:r>
          </a:p>
          <a:p>
            <a:pPr marL="457200" indent="-457200">
              <a:lnSpc>
                <a:spcPct val="100000"/>
              </a:lnSpc>
              <a:spcBef>
                <a:spcPct val="0"/>
              </a:spcBef>
              <a:buClr>
                <a:srgbClr val="000000"/>
              </a:buClr>
              <a:buSzPts val="1600"/>
              <a:buFont typeface="Wingdings" panose="05000000000000000000" pitchFamily="2" charset="2"/>
              <a:buChar char="Ø"/>
            </a:pPr>
            <a:endParaRPr lang="en-US" altLang="en-US" sz="1100">
              <a:solidFill>
                <a:srgbClr val="000000"/>
              </a:solidFill>
              <a:latin typeface="Arial" panose="020B0604020202020204" pitchFamily="34" charset="0"/>
              <a:sym typeface="Arial" panose="020B0604020202020204" pitchFamily="34" charset="0"/>
            </a:endParaRPr>
          </a:p>
          <a:p>
            <a:pPr marL="457200" indent="-457200">
              <a:lnSpc>
                <a:spcPct val="100000"/>
              </a:lnSpc>
              <a:spcBef>
                <a:spcPct val="0"/>
              </a:spcBef>
              <a:buClr>
                <a:srgbClr val="000000"/>
              </a:buClr>
              <a:buSzPts val="1600"/>
              <a:buFont typeface="Wingdings" panose="05000000000000000000" pitchFamily="2" charset="2"/>
              <a:buChar char="Ø"/>
            </a:pPr>
            <a:r>
              <a:rPr lang="en-US" altLang="en-US" sz="3200" b="1">
                <a:solidFill>
                  <a:srgbClr val="242C3C"/>
                </a:solidFill>
                <a:latin typeface="Arial"/>
                <a:cs typeface="Arial"/>
                <a:sym typeface="Arial" panose="020B0604020202020204" pitchFamily="34" charset="0"/>
              </a:rPr>
              <a:t>Examine fit and feasibility of usable innovation </a:t>
            </a:r>
            <a:endParaRPr lang="en-US" altLang="en-US" sz="3200" b="1">
              <a:solidFill>
                <a:srgbClr val="242C3C"/>
              </a:solidFill>
              <a:latin typeface="Arial" panose="020B0604020202020204" pitchFamily="34" charset="0"/>
              <a:cs typeface="Arial"/>
            </a:endParaRPr>
          </a:p>
        </p:txBody>
      </p:sp>
      <p:sp>
        <p:nvSpPr>
          <p:cNvPr id="976" name="Google Shape;976;gdff0d3309a_0_1352">
            <a:extLst>
              <a:ext uri="{FF2B5EF4-FFF2-40B4-BE49-F238E27FC236}">
                <a16:creationId xmlns:a16="http://schemas.microsoft.com/office/drawing/2014/main" id="{3ACB73B9-7009-9FAA-9023-AFC09666D627}"/>
              </a:ext>
            </a:extLst>
          </p:cNvPr>
          <p:cNvSpPr/>
          <p:nvPr/>
        </p:nvSpPr>
        <p:spPr>
          <a:xfrm>
            <a:off x="3846513" y="4171950"/>
            <a:ext cx="4670424" cy="4572000"/>
          </a:xfrm>
          <a:prstGeom prst="ellipse">
            <a:avLst/>
          </a:prstGeom>
          <a:solidFill>
            <a:srgbClr val="A6CDE2"/>
          </a:solidFill>
          <a:ln>
            <a:noFill/>
          </a:ln>
          <a:effectLst>
            <a:outerShdw blurRad="50800" dist="38100" dir="5400000" algn="t" rotWithShape="0">
              <a:srgbClr val="000000">
                <a:alpha val="40000"/>
              </a:srgbClr>
            </a:outerShdw>
          </a:effectLst>
        </p:spPr>
        <p:txBody>
          <a:bodyPr spcFirstLastPara="1" lIns="182850" tIns="91400" rIns="182850" bIns="91400" anchor="ctr"/>
          <a:lstStyle/>
          <a:p>
            <a:pPr algn="ctr">
              <a:buClr>
                <a:srgbClr val="000000"/>
              </a:buClr>
              <a:buSzPts val="1900"/>
              <a:defRPr/>
            </a:pPr>
            <a:r>
              <a:rPr lang="en-US" sz="3800" b="1">
                <a:solidFill>
                  <a:schemeClr val="accent1"/>
                </a:solidFill>
                <a:latin typeface="Calibri"/>
                <a:ea typeface="Calibri"/>
                <a:cs typeface="Calibri"/>
                <a:sym typeface="Calibri"/>
              </a:rPr>
              <a:t>Exploration</a:t>
            </a:r>
            <a:endParaRPr lang="en-US" sz="3800">
              <a:solidFill>
                <a:schemeClr val="accent1"/>
              </a:solidFill>
              <a:latin typeface="Calibri"/>
              <a:ea typeface="Calibri"/>
              <a:cs typeface="Calibri"/>
              <a:sym typeface="Calibri"/>
            </a:endParaRPr>
          </a:p>
          <a:p>
            <a:pPr algn="ctr">
              <a:buClr>
                <a:srgbClr val="000000"/>
              </a:buClr>
              <a:buSzPts val="1900"/>
              <a:defRPr/>
            </a:pPr>
            <a:endParaRPr sz="3800" b="1">
              <a:solidFill>
                <a:srgbClr val="4A5B7C"/>
              </a:solidFill>
              <a:latin typeface="Calibri"/>
              <a:ea typeface="Calibri"/>
              <a:cs typeface="Calibri"/>
              <a:sym typeface="Calibri"/>
            </a:endParaRPr>
          </a:p>
        </p:txBody>
      </p:sp>
      <p:sp>
        <p:nvSpPr>
          <p:cNvPr id="977" name="Google Shape;977;gdff0d3309a_0_1352">
            <a:extLst>
              <a:ext uri="{FF2B5EF4-FFF2-40B4-BE49-F238E27FC236}">
                <a16:creationId xmlns:a16="http://schemas.microsoft.com/office/drawing/2014/main" id="{462E0052-FDD3-DAE3-9B75-01EE82FB91A6}"/>
              </a:ext>
            </a:extLst>
          </p:cNvPr>
          <p:cNvSpPr/>
          <p:nvPr/>
        </p:nvSpPr>
        <p:spPr>
          <a:xfrm>
            <a:off x="7516813" y="4171950"/>
            <a:ext cx="4670424" cy="4572000"/>
          </a:xfrm>
          <a:prstGeom prst="ellipse">
            <a:avLst/>
          </a:prstGeom>
          <a:solidFill>
            <a:srgbClr val="FFFDE2"/>
          </a:solidFill>
          <a:ln>
            <a:noFill/>
          </a:ln>
          <a:effectLst>
            <a:outerShdw blurRad="50800" dist="38100" dir="5400000" algn="t" rotWithShape="0">
              <a:srgbClr val="000000">
                <a:alpha val="40000"/>
              </a:srgbClr>
            </a:outerShdw>
          </a:effectLst>
        </p:spPr>
        <p:txBody>
          <a:bodyPr spcFirstLastPara="1" lIns="182850" tIns="91400" rIns="182850" bIns="91400" anchor="ctr"/>
          <a:lstStyle/>
          <a:p>
            <a:pPr algn="ctr">
              <a:buClr>
                <a:srgbClr val="000000"/>
              </a:buClr>
              <a:buSzPts val="1900"/>
              <a:defRPr/>
            </a:pPr>
            <a:r>
              <a:rPr lang="en-US" sz="3800" b="1">
                <a:solidFill>
                  <a:schemeClr val="accent1"/>
                </a:solidFill>
                <a:latin typeface="Calibri"/>
                <a:ea typeface="Calibri"/>
                <a:cs typeface="Calibri"/>
                <a:sym typeface="Calibri"/>
              </a:rPr>
              <a:t>Installation</a:t>
            </a:r>
            <a:endParaRPr lang="en-US" sz="3800">
              <a:solidFill>
                <a:schemeClr val="accent1"/>
              </a:solidFill>
              <a:latin typeface="Calibri"/>
              <a:ea typeface="Calibri"/>
              <a:cs typeface="Calibri"/>
              <a:sym typeface="Calibri"/>
            </a:endParaRPr>
          </a:p>
          <a:p>
            <a:pPr algn="ctr">
              <a:buClr>
                <a:srgbClr val="000000"/>
              </a:buClr>
              <a:buSzPts val="1600"/>
              <a:defRPr/>
            </a:pPr>
            <a:endParaRPr sz="3200" b="1">
              <a:solidFill>
                <a:srgbClr val="4A5B7C"/>
              </a:solidFill>
              <a:latin typeface="Arial"/>
              <a:ea typeface="Arial"/>
              <a:cs typeface="Arial"/>
              <a:sym typeface="Arial"/>
            </a:endParaRPr>
          </a:p>
        </p:txBody>
      </p:sp>
      <p:sp>
        <p:nvSpPr>
          <p:cNvPr id="978" name="Google Shape;978;gdff0d3309a_0_1352">
            <a:extLst>
              <a:ext uri="{FF2B5EF4-FFF2-40B4-BE49-F238E27FC236}">
                <a16:creationId xmlns:a16="http://schemas.microsoft.com/office/drawing/2014/main" id="{14836FE8-2707-0282-31E5-CB4D13257DAE}"/>
              </a:ext>
            </a:extLst>
          </p:cNvPr>
          <p:cNvSpPr/>
          <p:nvPr/>
        </p:nvSpPr>
        <p:spPr>
          <a:xfrm>
            <a:off x="11758613" y="4171950"/>
            <a:ext cx="4670424" cy="4572000"/>
          </a:xfrm>
          <a:prstGeom prst="ellipse">
            <a:avLst/>
          </a:prstGeom>
          <a:solidFill>
            <a:srgbClr val="EDFDDD"/>
          </a:solidFill>
          <a:ln>
            <a:noFill/>
          </a:ln>
          <a:effectLst>
            <a:outerShdw blurRad="50800" dist="38100" dir="5400000" algn="t" rotWithShape="0">
              <a:srgbClr val="000000">
                <a:alpha val="40000"/>
              </a:srgbClr>
            </a:outerShdw>
          </a:effectLst>
        </p:spPr>
        <p:txBody>
          <a:bodyPr spcFirstLastPara="1" lIns="0" tIns="91400" rIns="0" bIns="91400" anchor="ctr"/>
          <a:lstStyle/>
          <a:p>
            <a:pPr algn="ctr">
              <a:buClr>
                <a:srgbClr val="000000"/>
              </a:buClr>
              <a:buSzPts val="1900"/>
              <a:defRPr/>
            </a:pPr>
            <a:r>
              <a:rPr lang="en-US" sz="3800" b="1">
                <a:solidFill>
                  <a:schemeClr val="accent1"/>
                </a:solidFill>
                <a:latin typeface="Calibri"/>
                <a:ea typeface="Calibri"/>
                <a:cs typeface="Calibri"/>
                <a:sym typeface="Calibri"/>
              </a:rPr>
              <a:t>Initial implementation</a:t>
            </a:r>
            <a:endParaRPr lang="en-US" sz="3800">
              <a:solidFill>
                <a:schemeClr val="accent1"/>
              </a:solidFill>
              <a:latin typeface="Calibri"/>
              <a:ea typeface="Calibri"/>
              <a:cs typeface="Calibri"/>
              <a:sym typeface="Calibri"/>
            </a:endParaRPr>
          </a:p>
          <a:p>
            <a:pPr algn="ctr">
              <a:buClr>
                <a:srgbClr val="000000"/>
              </a:buClr>
              <a:buSzPts val="1600"/>
              <a:defRPr/>
            </a:pPr>
            <a:endParaRPr sz="3200" b="1">
              <a:solidFill>
                <a:srgbClr val="4A5B7C"/>
              </a:solidFill>
              <a:latin typeface="Arial"/>
              <a:ea typeface="Arial"/>
              <a:cs typeface="Arial"/>
              <a:sym typeface="Arial"/>
            </a:endParaRPr>
          </a:p>
        </p:txBody>
      </p:sp>
      <p:sp>
        <p:nvSpPr>
          <p:cNvPr id="979" name="Google Shape;979;gdff0d3309a_0_1352">
            <a:extLst>
              <a:ext uri="{FF2B5EF4-FFF2-40B4-BE49-F238E27FC236}">
                <a16:creationId xmlns:a16="http://schemas.microsoft.com/office/drawing/2014/main" id="{96596569-ED6E-1754-F462-E26E1D938EE4}"/>
              </a:ext>
            </a:extLst>
          </p:cNvPr>
          <p:cNvSpPr/>
          <p:nvPr/>
        </p:nvSpPr>
        <p:spPr>
          <a:xfrm>
            <a:off x="15968663" y="4171950"/>
            <a:ext cx="4673600" cy="4572000"/>
          </a:xfrm>
          <a:prstGeom prst="ellipse">
            <a:avLst/>
          </a:prstGeom>
          <a:solidFill>
            <a:srgbClr val="E4D5EE"/>
          </a:solidFill>
          <a:ln>
            <a:noFill/>
          </a:ln>
          <a:effectLst>
            <a:outerShdw blurRad="50800" dist="38100" dir="5400000" algn="t" rotWithShape="0">
              <a:srgbClr val="000000">
                <a:alpha val="40000"/>
              </a:srgbClr>
            </a:outerShdw>
          </a:effectLst>
        </p:spPr>
        <p:txBody>
          <a:bodyPr spcFirstLastPara="1" lIns="0" tIns="91400" rIns="0" bIns="91400" anchor="ctr"/>
          <a:lstStyle/>
          <a:p>
            <a:pPr algn="ctr">
              <a:buClr>
                <a:srgbClr val="000000"/>
              </a:buClr>
              <a:buSzPts val="1900"/>
              <a:defRPr/>
            </a:pPr>
            <a:r>
              <a:rPr lang="en-US" sz="3800" b="1">
                <a:solidFill>
                  <a:schemeClr val="accent1"/>
                </a:solidFill>
                <a:latin typeface="Calibri"/>
                <a:ea typeface="Calibri"/>
                <a:cs typeface="Calibri"/>
                <a:sym typeface="Calibri"/>
              </a:rPr>
              <a:t>Full implementation</a:t>
            </a:r>
            <a:endParaRPr lang="en-US" sz="3800">
              <a:solidFill>
                <a:schemeClr val="accent1"/>
              </a:solidFill>
              <a:latin typeface="Calibri"/>
              <a:ea typeface="Calibri"/>
              <a:cs typeface="Calibri"/>
              <a:sym typeface="Calibri"/>
            </a:endParaRPr>
          </a:p>
          <a:p>
            <a:pPr algn="ctr">
              <a:buClr>
                <a:srgbClr val="000000"/>
              </a:buClr>
              <a:buSzPts val="1600"/>
              <a:defRPr/>
            </a:pPr>
            <a:endParaRPr sz="3200" b="1">
              <a:solidFill>
                <a:srgbClr val="4A5B7C"/>
              </a:solidFill>
              <a:latin typeface="Arial"/>
              <a:ea typeface="Arial"/>
              <a:cs typeface="Arial"/>
              <a:sym typeface="Arial"/>
            </a:endParaRPr>
          </a:p>
        </p:txBody>
      </p:sp>
      <p:sp>
        <p:nvSpPr>
          <p:cNvPr id="37897" name="Google Shape;980;gdff0d3309a_0_1352">
            <a:extLst>
              <a:ext uri="{FF2B5EF4-FFF2-40B4-BE49-F238E27FC236}">
                <a16:creationId xmlns:a16="http://schemas.microsoft.com/office/drawing/2014/main" id="{07A028AD-2CD7-8CAE-855C-8D5772AA4504}"/>
              </a:ext>
            </a:extLst>
          </p:cNvPr>
          <p:cNvSpPr txBox="1">
            <a:spLocks noChangeArrowheads="1"/>
          </p:cNvSpPr>
          <p:nvPr/>
        </p:nvSpPr>
        <p:spPr bwMode="auto">
          <a:xfrm>
            <a:off x="7827308" y="8976961"/>
            <a:ext cx="4260056" cy="1338747"/>
          </a:xfrm>
          <a:prstGeom prst="rect">
            <a:avLst/>
          </a:prstGeom>
          <a:solidFill>
            <a:srgbClr val="FFFFFF">
              <a:alpha val="4901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82850" tIns="91400" rIns="182850" bIns="91400">
            <a:spAutoFit/>
          </a:bodyPr>
          <a:lstStyle>
            <a:lvl1pPr>
              <a:lnSpc>
                <a:spcPct val="90000"/>
              </a:lnSpc>
              <a:spcBef>
                <a:spcPts val="1000"/>
              </a:spcBef>
              <a:buClr>
                <a:srgbClr val="262A63"/>
              </a:buClr>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Clr>
                <a:srgbClr val="00689B"/>
              </a:buClr>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Clr>
                <a:srgbClr val="00A88D"/>
              </a:buClr>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Clr>
                <a:srgbClr val="9CB63C"/>
              </a:buClr>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500"/>
              </a:spcBef>
              <a:buClr>
                <a:srgbClr val="CD9D2C"/>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9pPr>
          </a:lstStyle>
          <a:p>
            <a:pPr marL="457200" indent="-457200" algn="ctr">
              <a:lnSpc>
                <a:spcPct val="100000"/>
              </a:lnSpc>
              <a:spcBef>
                <a:spcPct val="0"/>
              </a:spcBef>
              <a:buClr>
                <a:srgbClr val="000000"/>
              </a:buClr>
              <a:buSzPts val="1600"/>
              <a:buFont typeface="Wingdings" panose="05000000000000000000" pitchFamily="2" charset="2"/>
              <a:buChar char="Ø"/>
            </a:pPr>
            <a:r>
              <a:rPr lang="en-US" altLang="en-US" sz="3200" b="1">
                <a:solidFill>
                  <a:srgbClr val="242C3C"/>
                </a:solidFill>
                <a:latin typeface="Arial" panose="020B0604020202020204" pitchFamily="34" charset="0"/>
                <a:sym typeface="Arial" panose="020B0604020202020204" pitchFamily="34" charset="0"/>
              </a:rPr>
              <a:t>Assure resources</a:t>
            </a:r>
          </a:p>
          <a:p>
            <a:pPr marL="457200" indent="-457200" algn="ctr">
              <a:lnSpc>
                <a:spcPct val="100000"/>
              </a:lnSpc>
              <a:spcBef>
                <a:spcPct val="0"/>
              </a:spcBef>
              <a:buClr>
                <a:srgbClr val="000000"/>
              </a:buClr>
              <a:buSzPts val="1600"/>
              <a:buFont typeface="Wingdings" panose="05000000000000000000" pitchFamily="2" charset="2"/>
              <a:buChar char="Ø"/>
            </a:pPr>
            <a:endParaRPr lang="en-US" altLang="en-US" sz="1100">
              <a:solidFill>
                <a:srgbClr val="000000"/>
              </a:solidFill>
              <a:latin typeface="Arial" panose="020B0604020202020204" pitchFamily="34" charset="0"/>
              <a:sym typeface="Arial" panose="020B0604020202020204" pitchFamily="34" charset="0"/>
            </a:endParaRPr>
          </a:p>
          <a:p>
            <a:pPr marL="457200" indent="-457200" algn="ctr">
              <a:lnSpc>
                <a:spcPct val="100000"/>
              </a:lnSpc>
              <a:spcBef>
                <a:spcPct val="0"/>
              </a:spcBef>
              <a:buClr>
                <a:srgbClr val="000000"/>
              </a:buClr>
              <a:buSzPts val="1600"/>
              <a:buFont typeface="Wingdings" panose="05000000000000000000" pitchFamily="2" charset="2"/>
              <a:buChar char="Ø"/>
            </a:pPr>
            <a:r>
              <a:rPr lang="en-US" altLang="en-US" sz="3200" b="1">
                <a:solidFill>
                  <a:srgbClr val="242C3C"/>
                </a:solidFill>
                <a:latin typeface="Arial" panose="020B0604020202020204" pitchFamily="34" charset="0"/>
                <a:sym typeface="Arial" panose="020B0604020202020204" pitchFamily="34" charset="0"/>
              </a:rPr>
              <a:t>Develop supports</a:t>
            </a:r>
            <a:endParaRPr lang="en-US" altLang="en-US">
              <a:solidFill>
                <a:srgbClr val="000000"/>
              </a:solidFill>
              <a:latin typeface="Arial" panose="020B0604020202020204" pitchFamily="34" charset="0"/>
              <a:sym typeface="Arial" panose="020B0604020202020204" pitchFamily="34" charset="0"/>
            </a:endParaRPr>
          </a:p>
        </p:txBody>
      </p:sp>
      <p:sp>
        <p:nvSpPr>
          <p:cNvPr id="37898" name="Google Shape;981;gdff0d3309a_0_1352">
            <a:extLst>
              <a:ext uri="{FF2B5EF4-FFF2-40B4-BE49-F238E27FC236}">
                <a16:creationId xmlns:a16="http://schemas.microsoft.com/office/drawing/2014/main" id="{1EE3B140-00A6-A531-AFDB-B1D713E39032}"/>
              </a:ext>
            </a:extLst>
          </p:cNvPr>
          <p:cNvSpPr txBox="1">
            <a:spLocks noChangeArrowheads="1"/>
          </p:cNvSpPr>
          <p:nvPr/>
        </p:nvSpPr>
        <p:spPr bwMode="auto">
          <a:xfrm>
            <a:off x="12299812" y="8976961"/>
            <a:ext cx="4472504" cy="2816075"/>
          </a:xfrm>
          <a:prstGeom prst="rect">
            <a:avLst/>
          </a:prstGeom>
          <a:solidFill>
            <a:srgbClr val="FFFFFF">
              <a:alpha val="4549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82850" tIns="91400" rIns="182850" bIns="91400">
            <a:spAutoFit/>
          </a:bodyPr>
          <a:lstStyle>
            <a:lvl1pPr>
              <a:lnSpc>
                <a:spcPct val="90000"/>
              </a:lnSpc>
              <a:spcBef>
                <a:spcPts val="1000"/>
              </a:spcBef>
              <a:buClr>
                <a:srgbClr val="262A63"/>
              </a:buClr>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Clr>
                <a:srgbClr val="00689B"/>
              </a:buClr>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Clr>
                <a:srgbClr val="00A88D"/>
              </a:buClr>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Clr>
                <a:srgbClr val="9CB63C"/>
              </a:buClr>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500"/>
              </a:spcBef>
              <a:buClr>
                <a:srgbClr val="CD9D2C"/>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9pPr>
          </a:lstStyle>
          <a:p>
            <a:pPr marL="457200" indent="-457200">
              <a:lnSpc>
                <a:spcPct val="100000"/>
              </a:lnSpc>
              <a:spcBef>
                <a:spcPct val="0"/>
              </a:spcBef>
              <a:buClr>
                <a:srgbClr val="000000"/>
              </a:buClr>
              <a:buSzPts val="1600"/>
              <a:buFont typeface="Wingdings" panose="05000000000000000000" pitchFamily="2" charset="2"/>
              <a:buChar char="Ø"/>
            </a:pPr>
            <a:r>
              <a:rPr lang="en-US" altLang="en-US" sz="3200" b="1">
                <a:solidFill>
                  <a:srgbClr val="242C3C"/>
                </a:solidFill>
                <a:latin typeface="Arial" panose="020B0604020202020204" pitchFamily="34" charset="0"/>
                <a:sym typeface="Arial" panose="020B0604020202020204" pitchFamily="34" charset="0"/>
              </a:rPr>
              <a:t>Initiate practice</a:t>
            </a:r>
          </a:p>
          <a:p>
            <a:pPr>
              <a:lnSpc>
                <a:spcPct val="100000"/>
              </a:lnSpc>
              <a:spcBef>
                <a:spcPct val="0"/>
              </a:spcBef>
              <a:buClr>
                <a:srgbClr val="000000"/>
              </a:buClr>
              <a:buSzPts val="1600"/>
              <a:buNone/>
            </a:pPr>
            <a:endParaRPr lang="en-US" altLang="en-US" sz="1100" b="1">
              <a:solidFill>
                <a:srgbClr val="242C3C"/>
              </a:solidFill>
              <a:latin typeface="Arial" panose="020B0604020202020204" pitchFamily="34" charset="0"/>
              <a:sym typeface="Arial" panose="020B0604020202020204" pitchFamily="34" charset="0"/>
            </a:endParaRPr>
          </a:p>
          <a:p>
            <a:pPr marL="457200" indent="-457200">
              <a:lnSpc>
                <a:spcPct val="100000"/>
              </a:lnSpc>
              <a:spcBef>
                <a:spcPct val="0"/>
              </a:spcBef>
              <a:buClr>
                <a:srgbClr val="000000"/>
              </a:buClr>
              <a:buSzPts val="1600"/>
              <a:buFont typeface="Wingdings" panose="05000000000000000000" pitchFamily="2" charset="2"/>
              <a:buChar char="Ø"/>
            </a:pPr>
            <a:r>
              <a:rPr lang="en-US" altLang="en-US" sz="3200" b="1">
                <a:solidFill>
                  <a:srgbClr val="242C3C"/>
                </a:solidFill>
                <a:latin typeface="Arial" panose="020B0604020202020204" pitchFamily="34" charset="0"/>
                <a:sym typeface="Arial" panose="020B0604020202020204" pitchFamily="34" charset="0"/>
              </a:rPr>
              <a:t>Use data and Plan, Do, Study, Act (PDSA) cycles to improve supports</a:t>
            </a:r>
            <a:endParaRPr lang="en-US" altLang="en-US">
              <a:solidFill>
                <a:srgbClr val="000000"/>
              </a:solidFill>
              <a:latin typeface="Arial" panose="020B0604020202020204" pitchFamily="34" charset="0"/>
              <a:sym typeface="Arial" panose="020B0604020202020204" pitchFamily="34" charset="0"/>
            </a:endParaRPr>
          </a:p>
        </p:txBody>
      </p:sp>
      <p:sp>
        <p:nvSpPr>
          <p:cNvPr id="37899" name="Google Shape;982;gdff0d3309a_0_1352">
            <a:extLst>
              <a:ext uri="{FF2B5EF4-FFF2-40B4-BE49-F238E27FC236}">
                <a16:creationId xmlns:a16="http://schemas.microsoft.com/office/drawing/2014/main" id="{FD2D5A10-0F1D-33E5-CDEB-11C2D2874011}"/>
              </a:ext>
            </a:extLst>
          </p:cNvPr>
          <p:cNvSpPr txBox="1">
            <a:spLocks noChangeArrowheads="1"/>
          </p:cNvSpPr>
          <p:nvPr/>
        </p:nvSpPr>
        <p:spPr bwMode="auto">
          <a:xfrm>
            <a:off x="16772316" y="9017003"/>
            <a:ext cx="6860313" cy="1831190"/>
          </a:xfrm>
          <a:prstGeom prst="rect">
            <a:avLst/>
          </a:prstGeom>
          <a:solidFill>
            <a:srgbClr val="FFFFFF">
              <a:alpha val="4823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82850" tIns="91400" rIns="182850" bIns="91400">
            <a:spAutoFit/>
          </a:bodyPr>
          <a:lstStyle>
            <a:lvl1pPr>
              <a:lnSpc>
                <a:spcPct val="90000"/>
              </a:lnSpc>
              <a:spcBef>
                <a:spcPts val="1000"/>
              </a:spcBef>
              <a:buClr>
                <a:srgbClr val="262A63"/>
              </a:buClr>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Clr>
                <a:srgbClr val="00689B"/>
              </a:buClr>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Clr>
                <a:srgbClr val="00A88D"/>
              </a:buClr>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Clr>
                <a:srgbClr val="9CB63C"/>
              </a:buClr>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500"/>
              </a:spcBef>
              <a:buClr>
                <a:srgbClr val="CD9D2C"/>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9pPr>
          </a:lstStyle>
          <a:p>
            <a:pPr marL="457200" indent="-457200">
              <a:lnSpc>
                <a:spcPct val="100000"/>
              </a:lnSpc>
              <a:spcBef>
                <a:spcPct val="0"/>
              </a:spcBef>
              <a:buClr>
                <a:srgbClr val="000000"/>
              </a:buClr>
              <a:buSzPts val="1600"/>
              <a:buFont typeface="Wingdings" panose="05000000000000000000" pitchFamily="2" charset="2"/>
              <a:buChar char="Ø"/>
            </a:pPr>
            <a:r>
              <a:rPr lang="en-US" altLang="en-US" sz="3200" b="1">
                <a:solidFill>
                  <a:srgbClr val="242C3C"/>
                </a:solidFill>
                <a:latin typeface="Arial" panose="020B0604020202020204" pitchFamily="34" charset="0"/>
                <a:sym typeface="Arial" panose="020B0604020202020204" pitchFamily="34" charset="0"/>
              </a:rPr>
              <a:t>Practice is consistent and delivered with fidelity </a:t>
            </a:r>
          </a:p>
          <a:p>
            <a:pPr marL="171450" indent="-171450">
              <a:lnSpc>
                <a:spcPct val="100000"/>
              </a:lnSpc>
              <a:spcBef>
                <a:spcPct val="0"/>
              </a:spcBef>
              <a:buClr>
                <a:srgbClr val="000000"/>
              </a:buClr>
              <a:buSzPts val="1600"/>
              <a:buFont typeface="Wingdings" panose="05000000000000000000" pitchFamily="2" charset="2"/>
              <a:buChar char="Ø"/>
            </a:pPr>
            <a:endParaRPr lang="en-US" altLang="en-US" sz="1100" b="1">
              <a:solidFill>
                <a:srgbClr val="242C3C"/>
              </a:solidFill>
              <a:latin typeface="Arial" panose="020B0604020202020204" pitchFamily="34" charset="0"/>
              <a:sym typeface="Arial" panose="020B0604020202020204" pitchFamily="34" charset="0"/>
            </a:endParaRPr>
          </a:p>
          <a:p>
            <a:pPr marL="457200" indent="-457200">
              <a:lnSpc>
                <a:spcPct val="100000"/>
              </a:lnSpc>
              <a:spcBef>
                <a:spcPct val="0"/>
              </a:spcBef>
              <a:buClr>
                <a:srgbClr val="000000"/>
              </a:buClr>
              <a:buSzPts val="1600"/>
              <a:buFont typeface="Wingdings" panose="05000000000000000000" pitchFamily="2" charset="2"/>
              <a:buChar char="Ø"/>
            </a:pPr>
            <a:r>
              <a:rPr lang="en-US" altLang="en-US" sz="3200" b="1">
                <a:solidFill>
                  <a:srgbClr val="242C3C"/>
                </a:solidFill>
                <a:latin typeface="Arial" panose="020B0604020202020204" pitchFamily="34" charset="0"/>
                <a:sym typeface="Arial" panose="020B0604020202020204" pitchFamily="34" charset="0"/>
              </a:rPr>
              <a:t>Positive program outcomes</a:t>
            </a:r>
            <a:endParaRPr lang="en-US" altLang="en-US">
              <a:solidFill>
                <a:srgbClr val="000000"/>
              </a:solidFill>
              <a:latin typeface="Arial" panose="020B0604020202020204" pitchFamily="34" charset="0"/>
              <a:sym typeface="Arial" panose="020B0604020202020204" pitchFamily="34" charset="0"/>
            </a:endParaRPr>
          </a:p>
        </p:txBody>
      </p:sp>
      <p:sp>
        <p:nvSpPr>
          <p:cNvPr id="983" name="Google Shape;983;gdff0d3309a_0_1352">
            <a:extLst>
              <a:ext uri="{FF2B5EF4-FFF2-40B4-BE49-F238E27FC236}">
                <a16:creationId xmlns:a16="http://schemas.microsoft.com/office/drawing/2014/main" id="{76DCEB6C-50F4-ABC6-8402-4FC99DB416D6}"/>
              </a:ext>
            </a:extLst>
          </p:cNvPr>
          <p:cNvSpPr/>
          <p:nvPr/>
        </p:nvSpPr>
        <p:spPr>
          <a:xfrm>
            <a:off x="7088188" y="4873627"/>
            <a:ext cx="1825626" cy="968374"/>
          </a:xfrm>
          <a:prstGeom prst="leftRightArrow">
            <a:avLst>
              <a:gd name="adj1" fmla="val 50000"/>
              <a:gd name="adj2" fmla="val 50000"/>
            </a:avLst>
          </a:prstGeom>
          <a:solidFill>
            <a:schemeClr val="accent1"/>
          </a:solidFill>
          <a:ln>
            <a:noFill/>
          </a:ln>
          <a:effectLst>
            <a:outerShdw blurRad="50800" dist="38100" dir="5400000" algn="t" rotWithShape="0">
              <a:srgbClr val="000000">
                <a:alpha val="40000"/>
              </a:srgbClr>
            </a:outerShdw>
          </a:effectLst>
        </p:spPr>
        <p:txBody>
          <a:bodyPr spcFirstLastPara="1" lIns="182850" tIns="91400" rIns="182850" bIns="91400" anchor="ctr"/>
          <a:lstStyle/>
          <a:p>
            <a:pPr algn="ctr">
              <a:buClr>
                <a:srgbClr val="000000"/>
              </a:buClr>
              <a:buSzPts val="1400"/>
              <a:defRPr/>
            </a:pPr>
            <a:endParaRPr sz="2800">
              <a:solidFill>
                <a:srgbClr val="FFFFFF"/>
              </a:solidFill>
              <a:latin typeface="Arial"/>
              <a:ea typeface="Arial"/>
              <a:cs typeface="Arial"/>
              <a:sym typeface="Arial"/>
            </a:endParaRPr>
          </a:p>
        </p:txBody>
      </p:sp>
      <p:sp>
        <p:nvSpPr>
          <p:cNvPr id="984" name="Google Shape;984;gdff0d3309a_0_1352">
            <a:extLst>
              <a:ext uri="{FF2B5EF4-FFF2-40B4-BE49-F238E27FC236}">
                <a16:creationId xmlns:a16="http://schemas.microsoft.com/office/drawing/2014/main" id="{5F43581F-C171-6DF9-0DB9-AC4A3604B0E7}"/>
              </a:ext>
            </a:extLst>
          </p:cNvPr>
          <p:cNvSpPr/>
          <p:nvPr/>
        </p:nvSpPr>
        <p:spPr>
          <a:xfrm>
            <a:off x="11015663" y="4873627"/>
            <a:ext cx="1825624" cy="968374"/>
          </a:xfrm>
          <a:prstGeom prst="leftRightArrow">
            <a:avLst>
              <a:gd name="adj1" fmla="val 50000"/>
              <a:gd name="adj2" fmla="val 50000"/>
            </a:avLst>
          </a:prstGeom>
          <a:solidFill>
            <a:schemeClr val="accent1"/>
          </a:solidFill>
          <a:ln>
            <a:noFill/>
          </a:ln>
          <a:effectLst>
            <a:outerShdw blurRad="50800" dist="38100" dir="5400000" algn="t" rotWithShape="0">
              <a:srgbClr val="000000">
                <a:alpha val="40000"/>
              </a:srgbClr>
            </a:outerShdw>
          </a:effectLst>
        </p:spPr>
        <p:txBody>
          <a:bodyPr spcFirstLastPara="1" lIns="182850" tIns="91400" rIns="182850" bIns="91400" anchor="ctr"/>
          <a:lstStyle/>
          <a:p>
            <a:pPr algn="ctr">
              <a:buClr>
                <a:srgbClr val="000000"/>
              </a:buClr>
              <a:buSzPts val="1400"/>
              <a:defRPr/>
            </a:pPr>
            <a:endParaRPr sz="2800">
              <a:solidFill>
                <a:srgbClr val="FFFFFF"/>
              </a:solidFill>
              <a:latin typeface="Arial"/>
              <a:ea typeface="Arial"/>
              <a:cs typeface="Arial"/>
              <a:sym typeface="Arial"/>
            </a:endParaRPr>
          </a:p>
        </p:txBody>
      </p:sp>
      <p:pic>
        <p:nvPicPr>
          <p:cNvPr id="37902" name="Google Shape;985;gdff0d3309a_0_1352" descr="C:\Users\Leah Bartley\Dropbox\NCDTL\Products\Images\Illustrations\Icons\Analzying1-200x200.png">
            <a:extLst>
              <a:ext uri="{FF2B5EF4-FFF2-40B4-BE49-F238E27FC236}">
                <a16:creationId xmlns:a16="http://schemas.microsoft.com/office/drawing/2014/main" id="{124B41EA-F281-58C4-CE3A-625126DC8961}"/>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5138" y="6597651"/>
            <a:ext cx="1174750"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3" name="Google Shape;986;gdff0d3309a_0_1352" descr="C:\Users\Leah Bartley\Dropbox\NCDTL\Products\Images\Illustrations\Icons\Teaming1-200x200.png">
            <a:extLst>
              <a:ext uri="{FF2B5EF4-FFF2-40B4-BE49-F238E27FC236}">
                <a16:creationId xmlns:a16="http://schemas.microsoft.com/office/drawing/2014/main" id="{36B0AD3C-9D36-ECDC-9504-CE0238EAEC50}"/>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66238" y="6578601"/>
            <a:ext cx="121285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4" name="Google Shape;987;gdff0d3309a_0_1352" descr="C:\Users\Leah Bartley\Dropbox\NCDTL\Products\Images\Illustrations\Icons\Data1-200x200.png">
            <a:extLst>
              <a:ext uri="{FF2B5EF4-FFF2-40B4-BE49-F238E27FC236}">
                <a16:creationId xmlns:a16="http://schemas.microsoft.com/office/drawing/2014/main" id="{E2C7D432-E67B-C6A5-1977-991885335C4B}"/>
              </a:ext>
            </a:extLst>
          </p:cNvPr>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50888" y="6756400"/>
            <a:ext cx="1162050" cy="1158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5" name="Google Shape;988;gdff0d3309a_0_1352" descr="C:\Users\Leah Bartley\Dropbox\NCDTL\Products\Images\Illustrations\Icons\Yes1-200x200.png">
            <a:extLst>
              <a:ext uri="{FF2B5EF4-FFF2-40B4-BE49-F238E27FC236}">
                <a16:creationId xmlns:a16="http://schemas.microsoft.com/office/drawing/2014/main" id="{1D0E373D-5BBE-AA98-1FD3-290B9AB61E72}"/>
              </a:ext>
            </a:extLst>
          </p:cNvPr>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40314" y="6769101"/>
            <a:ext cx="1136650"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9" name="Google Shape;989;gdff0d3309a_0_1352">
            <a:extLst>
              <a:ext uri="{FF2B5EF4-FFF2-40B4-BE49-F238E27FC236}">
                <a16:creationId xmlns:a16="http://schemas.microsoft.com/office/drawing/2014/main" id="{9E039195-8144-2C44-B098-6F289E41F6E4}"/>
              </a:ext>
            </a:extLst>
          </p:cNvPr>
          <p:cNvSpPr/>
          <p:nvPr/>
        </p:nvSpPr>
        <p:spPr>
          <a:xfrm>
            <a:off x="15381288" y="4873627"/>
            <a:ext cx="1825626" cy="968374"/>
          </a:xfrm>
          <a:prstGeom prst="leftRightArrow">
            <a:avLst>
              <a:gd name="adj1" fmla="val 50000"/>
              <a:gd name="adj2" fmla="val 50000"/>
            </a:avLst>
          </a:prstGeom>
          <a:solidFill>
            <a:schemeClr val="accent1"/>
          </a:solidFill>
          <a:ln>
            <a:noFill/>
          </a:ln>
          <a:effectLst>
            <a:outerShdw blurRad="50800" dist="38100" dir="5400000" algn="t" rotWithShape="0">
              <a:srgbClr val="000000">
                <a:alpha val="40000"/>
              </a:srgbClr>
            </a:outerShdw>
          </a:effectLst>
        </p:spPr>
        <p:txBody>
          <a:bodyPr spcFirstLastPara="1" lIns="182850" tIns="91400" rIns="182850" bIns="91400" anchor="ctr"/>
          <a:lstStyle/>
          <a:p>
            <a:pPr algn="ctr">
              <a:buClr>
                <a:srgbClr val="000000"/>
              </a:buClr>
              <a:buSzPts val="1400"/>
              <a:defRPr/>
            </a:pPr>
            <a:endParaRPr sz="2800">
              <a:solidFill>
                <a:srgbClr val="FFFFFF"/>
              </a:solidFill>
              <a:latin typeface="Arial"/>
              <a:ea typeface="Arial"/>
              <a:cs typeface="Arial"/>
              <a:sym typeface="Arial"/>
            </a:endParaRPr>
          </a:p>
        </p:txBody>
      </p:sp>
      <p:sp>
        <p:nvSpPr>
          <p:cNvPr id="37907" name="Google Shape;990;gdff0d3309a_0_1352">
            <a:extLst>
              <a:ext uri="{FF2B5EF4-FFF2-40B4-BE49-F238E27FC236}">
                <a16:creationId xmlns:a16="http://schemas.microsoft.com/office/drawing/2014/main" id="{5B7E7AD8-670B-809D-0C88-43ED1C926E54}"/>
              </a:ext>
            </a:extLst>
          </p:cNvPr>
          <p:cNvSpPr txBox="1">
            <a:spLocks noChangeArrowheads="1"/>
          </p:cNvSpPr>
          <p:nvPr/>
        </p:nvSpPr>
        <p:spPr bwMode="auto">
          <a:xfrm>
            <a:off x="4871242" y="12420600"/>
            <a:ext cx="12869071"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50" tIns="91400" rIns="182850" bIns="91400" anchor="t"/>
          <a:lstStyle>
            <a:lvl1pPr>
              <a:lnSpc>
                <a:spcPct val="90000"/>
              </a:lnSpc>
              <a:spcBef>
                <a:spcPts val="1000"/>
              </a:spcBef>
              <a:buClr>
                <a:srgbClr val="262A63"/>
              </a:buClr>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Clr>
                <a:srgbClr val="00689B"/>
              </a:buClr>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Clr>
                <a:srgbClr val="00A88D"/>
              </a:buClr>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Clr>
                <a:srgbClr val="9CB63C"/>
              </a:buClr>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500"/>
              </a:spcBef>
              <a:buClr>
                <a:srgbClr val="CD9D2C"/>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Clr>
                <a:srgbClr val="000000"/>
              </a:buClr>
              <a:buSzPts val="1100"/>
              <a:buNone/>
            </a:pPr>
            <a:r>
              <a:rPr lang="en-US" altLang="en-US" sz="2000">
                <a:solidFill>
                  <a:srgbClr val="000000"/>
                </a:solidFill>
                <a:latin typeface="+mj-lt"/>
                <a:sym typeface="Arial" panose="020B0604020202020204" pitchFamily="34" charset="0"/>
              </a:rPr>
              <a:t>Adapted from </a:t>
            </a:r>
            <a:r>
              <a:rPr lang="en-US" sz="2000">
                <a:latin typeface="+mj-lt"/>
              </a:rPr>
              <a:t>Fixsen et al., 2005.</a:t>
            </a:r>
            <a:endParaRPr lang="en-US" altLang="en-US" sz="2000">
              <a:solidFill>
                <a:srgbClr val="000000"/>
              </a:solidFill>
              <a:latin typeface="+mj-lt"/>
              <a:sym typeface="Arial" panose="020B0604020202020204" pitchFamily="34" charset="0"/>
            </a:endParaRPr>
          </a:p>
        </p:txBody>
      </p:sp>
      <p:sp>
        <p:nvSpPr>
          <p:cNvPr id="4" name="Google Shape;406;gd4d9c341c1_1_0">
            <a:extLst>
              <a:ext uri="{FF2B5EF4-FFF2-40B4-BE49-F238E27FC236}">
                <a16:creationId xmlns:a16="http://schemas.microsoft.com/office/drawing/2014/main" id="{B4772AC7-C2E8-8C34-95D0-23487D02EDF6}"/>
              </a:ext>
            </a:extLst>
          </p:cNvPr>
          <p:cNvSpPr txBox="1">
            <a:spLocks/>
          </p:cNvSpPr>
          <p:nvPr/>
        </p:nvSpPr>
        <p:spPr>
          <a:xfrm>
            <a:off x="739298" y="763097"/>
            <a:ext cx="19479579" cy="1587600"/>
          </a:xfrm>
          <a:prstGeom prst="rect">
            <a:avLst/>
          </a:prstGeom>
          <a:noFill/>
          <a:ln>
            <a:noFill/>
          </a:ln>
        </p:spPr>
        <p:txBody>
          <a:bodyPr spcFirstLastPara="1" vert="horz" wrap="square" lIns="182850" tIns="91400" rIns="182850" bIns="91400" rtlCol="0" anchor="b" anchorCtr="0">
            <a:noAutofit/>
          </a:bodyPr>
          <a:lstStyle>
            <a:lvl1pPr algn="l" defTabSz="1828800" rtl="0" eaLnBrk="1" latinLnBrk="0" hangingPunct="1">
              <a:lnSpc>
                <a:spcPct val="90000"/>
              </a:lnSpc>
              <a:spcBef>
                <a:spcPct val="0"/>
              </a:spcBef>
              <a:buNone/>
              <a:defRPr sz="6800" kern="1200">
                <a:solidFill>
                  <a:schemeClr val="accent4"/>
                </a:solidFill>
                <a:latin typeface="+mj-lt"/>
                <a:ea typeface="+mj-ea"/>
                <a:cs typeface="+mj-cs"/>
              </a:defRPr>
            </a:lvl1pPr>
          </a:lstStyle>
          <a:p>
            <a:pPr>
              <a:spcBef>
                <a:spcPts val="0"/>
              </a:spcBef>
              <a:buSzPts val="1400"/>
            </a:pPr>
            <a:r>
              <a:rPr lang="en-US"/>
              <a:t>Implementation stages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8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8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p:bldP spid="37897" grpId="0" animBg="1"/>
      <p:bldP spid="37898" grpId="0" animBg="1"/>
      <p:bldP spid="3789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25E42-5830-9542-3239-9C168993642E}"/>
            </a:ext>
          </a:extLst>
        </p:cNvPr>
        <p:cNvGrpSpPr/>
        <p:nvPr/>
      </p:nvGrpSpPr>
      <p:grpSpPr>
        <a:xfrm>
          <a:off x="0" y="0"/>
          <a:ext cx="0" cy="0"/>
          <a:chOff x="0" y="0"/>
          <a:chExt cx="0" cy="0"/>
        </a:xfrm>
      </p:grpSpPr>
      <p:pic>
        <p:nvPicPr>
          <p:cNvPr id="37891" name="Google Shape;974;gdff0d3309a_0_1352" descr="Image result for infinity symbol">
            <a:extLst>
              <a:ext uri="{FF2B5EF4-FFF2-40B4-BE49-F238E27FC236}">
                <a16:creationId xmlns:a16="http://schemas.microsoft.com/office/drawing/2014/main" id="{7329347C-7412-7E1C-C2C2-1E49E2373F70}"/>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22774" t="26666" r="22823" b="26128"/>
          <a:stretch>
            <a:fillRect/>
          </a:stretch>
        </p:blipFill>
        <p:spPr bwMode="auto">
          <a:xfrm>
            <a:off x="3521394" y="2803526"/>
            <a:ext cx="17913350" cy="551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6" name="Google Shape;976;gdff0d3309a_0_1352">
            <a:extLst>
              <a:ext uri="{FF2B5EF4-FFF2-40B4-BE49-F238E27FC236}">
                <a16:creationId xmlns:a16="http://schemas.microsoft.com/office/drawing/2014/main" id="{AE2C2CB4-E578-8C7D-BD57-31A3D755E35C}"/>
              </a:ext>
            </a:extLst>
          </p:cNvPr>
          <p:cNvSpPr/>
          <p:nvPr/>
        </p:nvSpPr>
        <p:spPr>
          <a:xfrm>
            <a:off x="4130993" y="4171950"/>
            <a:ext cx="4670424" cy="4572000"/>
          </a:xfrm>
          <a:prstGeom prst="ellipse">
            <a:avLst/>
          </a:prstGeom>
          <a:solidFill>
            <a:srgbClr val="A6CDE2"/>
          </a:solidFill>
          <a:ln>
            <a:noFill/>
          </a:ln>
          <a:effectLst>
            <a:outerShdw blurRad="50800" dist="38100" dir="5400000" algn="t" rotWithShape="0">
              <a:srgbClr val="000000">
                <a:alpha val="40000"/>
              </a:srgbClr>
            </a:outerShdw>
          </a:effectLst>
        </p:spPr>
        <p:txBody>
          <a:bodyPr spcFirstLastPara="1" lIns="182850" tIns="91400" rIns="182850" bIns="91400" anchor="ctr"/>
          <a:lstStyle/>
          <a:p>
            <a:pPr algn="ctr">
              <a:buClr>
                <a:srgbClr val="000000"/>
              </a:buClr>
              <a:buSzPts val="1900"/>
              <a:defRPr/>
            </a:pPr>
            <a:r>
              <a:rPr lang="en-US" sz="3800" b="1">
                <a:solidFill>
                  <a:schemeClr val="accent1"/>
                </a:solidFill>
                <a:latin typeface="Calibri"/>
                <a:ea typeface="Calibri"/>
                <a:cs typeface="Calibri"/>
                <a:sym typeface="Calibri"/>
              </a:rPr>
              <a:t>Exploration</a:t>
            </a:r>
            <a:endParaRPr lang="en-US" sz="3800">
              <a:solidFill>
                <a:schemeClr val="accent1"/>
              </a:solidFill>
              <a:latin typeface="Calibri"/>
              <a:ea typeface="Calibri"/>
              <a:cs typeface="Calibri"/>
              <a:sym typeface="Calibri"/>
            </a:endParaRPr>
          </a:p>
          <a:p>
            <a:pPr algn="ctr">
              <a:buClr>
                <a:srgbClr val="000000"/>
              </a:buClr>
              <a:buSzPts val="1900"/>
              <a:defRPr/>
            </a:pPr>
            <a:endParaRPr sz="3800" b="1">
              <a:solidFill>
                <a:srgbClr val="4A5B7C"/>
              </a:solidFill>
              <a:latin typeface="Calibri"/>
              <a:ea typeface="Calibri"/>
              <a:cs typeface="Calibri"/>
              <a:sym typeface="Calibri"/>
            </a:endParaRPr>
          </a:p>
        </p:txBody>
      </p:sp>
      <p:sp>
        <p:nvSpPr>
          <p:cNvPr id="977" name="Google Shape;977;gdff0d3309a_0_1352">
            <a:extLst>
              <a:ext uri="{FF2B5EF4-FFF2-40B4-BE49-F238E27FC236}">
                <a16:creationId xmlns:a16="http://schemas.microsoft.com/office/drawing/2014/main" id="{F233D34A-BA6D-1DCF-DD8D-1E230DA27A16}"/>
              </a:ext>
            </a:extLst>
          </p:cNvPr>
          <p:cNvSpPr/>
          <p:nvPr/>
        </p:nvSpPr>
        <p:spPr>
          <a:xfrm>
            <a:off x="7801293" y="4171950"/>
            <a:ext cx="4670424" cy="4572000"/>
          </a:xfrm>
          <a:prstGeom prst="ellipse">
            <a:avLst/>
          </a:prstGeom>
          <a:solidFill>
            <a:srgbClr val="FFFDE2"/>
          </a:solidFill>
          <a:ln>
            <a:noFill/>
          </a:ln>
          <a:effectLst>
            <a:outerShdw blurRad="50800" dist="38100" dir="5400000" algn="t" rotWithShape="0">
              <a:srgbClr val="000000">
                <a:alpha val="40000"/>
              </a:srgbClr>
            </a:outerShdw>
          </a:effectLst>
        </p:spPr>
        <p:txBody>
          <a:bodyPr spcFirstLastPara="1" lIns="182850" tIns="91400" rIns="182850" bIns="91400" anchor="ctr"/>
          <a:lstStyle/>
          <a:p>
            <a:pPr algn="ctr">
              <a:buClr>
                <a:srgbClr val="000000"/>
              </a:buClr>
              <a:buSzPts val="1900"/>
              <a:defRPr/>
            </a:pPr>
            <a:r>
              <a:rPr lang="en-US" sz="3800" b="1">
                <a:solidFill>
                  <a:schemeClr val="accent1"/>
                </a:solidFill>
                <a:latin typeface="Calibri"/>
                <a:ea typeface="Calibri"/>
                <a:cs typeface="Calibri"/>
                <a:sym typeface="Calibri"/>
              </a:rPr>
              <a:t>Installation</a:t>
            </a:r>
            <a:endParaRPr lang="en-US" sz="3800">
              <a:solidFill>
                <a:schemeClr val="accent1"/>
              </a:solidFill>
              <a:latin typeface="Calibri"/>
              <a:ea typeface="Calibri"/>
              <a:cs typeface="Calibri"/>
              <a:sym typeface="Calibri"/>
            </a:endParaRPr>
          </a:p>
          <a:p>
            <a:pPr algn="ctr">
              <a:buClr>
                <a:srgbClr val="000000"/>
              </a:buClr>
              <a:buSzPts val="1600"/>
              <a:defRPr/>
            </a:pPr>
            <a:endParaRPr sz="3200" b="1">
              <a:solidFill>
                <a:srgbClr val="4A5B7C"/>
              </a:solidFill>
              <a:latin typeface="Arial"/>
              <a:ea typeface="Arial"/>
              <a:cs typeface="Arial"/>
              <a:sym typeface="Arial"/>
            </a:endParaRPr>
          </a:p>
        </p:txBody>
      </p:sp>
      <p:sp>
        <p:nvSpPr>
          <p:cNvPr id="978" name="Google Shape;978;gdff0d3309a_0_1352">
            <a:extLst>
              <a:ext uri="{FF2B5EF4-FFF2-40B4-BE49-F238E27FC236}">
                <a16:creationId xmlns:a16="http://schemas.microsoft.com/office/drawing/2014/main" id="{412DC5A4-F9D6-7CB7-B91D-B322B615D851}"/>
              </a:ext>
            </a:extLst>
          </p:cNvPr>
          <p:cNvSpPr/>
          <p:nvPr/>
        </p:nvSpPr>
        <p:spPr>
          <a:xfrm>
            <a:off x="12043093" y="4171950"/>
            <a:ext cx="4670424" cy="4572000"/>
          </a:xfrm>
          <a:prstGeom prst="ellipse">
            <a:avLst/>
          </a:prstGeom>
          <a:solidFill>
            <a:srgbClr val="EDFDDD"/>
          </a:solidFill>
          <a:ln>
            <a:noFill/>
          </a:ln>
          <a:effectLst>
            <a:outerShdw blurRad="50800" dist="38100" dir="5400000" algn="t" rotWithShape="0">
              <a:srgbClr val="000000">
                <a:alpha val="40000"/>
              </a:srgbClr>
            </a:outerShdw>
          </a:effectLst>
        </p:spPr>
        <p:txBody>
          <a:bodyPr spcFirstLastPara="1" lIns="0" tIns="91400" rIns="0" bIns="91400" anchor="ctr"/>
          <a:lstStyle/>
          <a:p>
            <a:pPr algn="ctr">
              <a:buClr>
                <a:srgbClr val="000000"/>
              </a:buClr>
              <a:buSzPts val="1900"/>
              <a:defRPr/>
            </a:pPr>
            <a:r>
              <a:rPr lang="en-US" sz="3800" b="1">
                <a:solidFill>
                  <a:schemeClr val="accent1"/>
                </a:solidFill>
                <a:latin typeface="Calibri"/>
                <a:ea typeface="Calibri"/>
                <a:cs typeface="Calibri"/>
                <a:sym typeface="Calibri"/>
              </a:rPr>
              <a:t>Initial implementation</a:t>
            </a:r>
            <a:endParaRPr lang="en-US" sz="3800">
              <a:solidFill>
                <a:schemeClr val="accent1"/>
              </a:solidFill>
              <a:latin typeface="Calibri"/>
              <a:ea typeface="Calibri"/>
              <a:cs typeface="Calibri"/>
              <a:sym typeface="Calibri"/>
            </a:endParaRPr>
          </a:p>
          <a:p>
            <a:pPr algn="ctr">
              <a:buClr>
                <a:srgbClr val="000000"/>
              </a:buClr>
              <a:buSzPts val="1600"/>
              <a:defRPr/>
            </a:pPr>
            <a:endParaRPr sz="3200" b="1">
              <a:solidFill>
                <a:srgbClr val="4A5B7C"/>
              </a:solidFill>
              <a:latin typeface="Arial"/>
              <a:ea typeface="Arial"/>
              <a:cs typeface="Arial"/>
              <a:sym typeface="Arial"/>
            </a:endParaRPr>
          </a:p>
        </p:txBody>
      </p:sp>
      <p:sp>
        <p:nvSpPr>
          <p:cNvPr id="979" name="Google Shape;979;gdff0d3309a_0_1352">
            <a:extLst>
              <a:ext uri="{FF2B5EF4-FFF2-40B4-BE49-F238E27FC236}">
                <a16:creationId xmlns:a16="http://schemas.microsoft.com/office/drawing/2014/main" id="{2A3BDC41-7696-7693-BFA5-A07A375E3500}"/>
              </a:ext>
            </a:extLst>
          </p:cNvPr>
          <p:cNvSpPr/>
          <p:nvPr/>
        </p:nvSpPr>
        <p:spPr>
          <a:xfrm>
            <a:off x="16253143" y="4171950"/>
            <a:ext cx="4673600" cy="4572000"/>
          </a:xfrm>
          <a:prstGeom prst="ellipse">
            <a:avLst/>
          </a:prstGeom>
          <a:solidFill>
            <a:srgbClr val="E4D5EE"/>
          </a:solidFill>
          <a:ln>
            <a:noFill/>
          </a:ln>
          <a:effectLst>
            <a:outerShdw blurRad="50800" dist="38100" dir="5400000" algn="t" rotWithShape="0">
              <a:srgbClr val="000000">
                <a:alpha val="40000"/>
              </a:srgbClr>
            </a:outerShdw>
          </a:effectLst>
        </p:spPr>
        <p:txBody>
          <a:bodyPr spcFirstLastPara="1" lIns="0" tIns="91400" rIns="0" bIns="91400" anchor="ctr"/>
          <a:lstStyle/>
          <a:p>
            <a:pPr algn="ctr">
              <a:buClr>
                <a:srgbClr val="000000"/>
              </a:buClr>
              <a:buSzPts val="1900"/>
              <a:defRPr/>
            </a:pPr>
            <a:r>
              <a:rPr lang="en-US" sz="3800" b="1">
                <a:solidFill>
                  <a:schemeClr val="accent1"/>
                </a:solidFill>
                <a:latin typeface="Calibri"/>
                <a:ea typeface="Calibri"/>
                <a:cs typeface="Calibri"/>
                <a:sym typeface="Calibri"/>
              </a:rPr>
              <a:t>Full implementation</a:t>
            </a:r>
            <a:endParaRPr lang="en-US" sz="3800">
              <a:solidFill>
                <a:schemeClr val="accent1"/>
              </a:solidFill>
              <a:latin typeface="Calibri"/>
              <a:ea typeface="Calibri"/>
              <a:cs typeface="Calibri"/>
              <a:sym typeface="Calibri"/>
            </a:endParaRPr>
          </a:p>
          <a:p>
            <a:pPr algn="ctr">
              <a:buClr>
                <a:srgbClr val="000000"/>
              </a:buClr>
              <a:buSzPts val="1600"/>
              <a:defRPr/>
            </a:pPr>
            <a:endParaRPr sz="3200" b="1">
              <a:solidFill>
                <a:srgbClr val="4A5B7C"/>
              </a:solidFill>
              <a:latin typeface="Arial"/>
              <a:ea typeface="Arial"/>
              <a:cs typeface="Arial"/>
              <a:sym typeface="Arial"/>
            </a:endParaRPr>
          </a:p>
        </p:txBody>
      </p:sp>
      <p:sp>
        <p:nvSpPr>
          <p:cNvPr id="983" name="Google Shape;983;gdff0d3309a_0_1352">
            <a:extLst>
              <a:ext uri="{FF2B5EF4-FFF2-40B4-BE49-F238E27FC236}">
                <a16:creationId xmlns:a16="http://schemas.microsoft.com/office/drawing/2014/main" id="{620AD861-6CCC-0258-6808-D6088EBA9D84}"/>
              </a:ext>
            </a:extLst>
          </p:cNvPr>
          <p:cNvSpPr/>
          <p:nvPr/>
        </p:nvSpPr>
        <p:spPr>
          <a:xfrm>
            <a:off x="7372668" y="4873627"/>
            <a:ext cx="1825626" cy="968374"/>
          </a:xfrm>
          <a:prstGeom prst="leftRightArrow">
            <a:avLst>
              <a:gd name="adj1" fmla="val 50000"/>
              <a:gd name="adj2" fmla="val 50000"/>
            </a:avLst>
          </a:prstGeom>
          <a:solidFill>
            <a:schemeClr val="accent1"/>
          </a:solidFill>
          <a:ln>
            <a:noFill/>
          </a:ln>
          <a:effectLst>
            <a:outerShdw blurRad="50800" dist="38100" dir="5400000" algn="t" rotWithShape="0">
              <a:srgbClr val="000000">
                <a:alpha val="40000"/>
              </a:srgbClr>
            </a:outerShdw>
          </a:effectLst>
        </p:spPr>
        <p:txBody>
          <a:bodyPr spcFirstLastPara="1" lIns="182850" tIns="91400" rIns="182850" bIns="91400" anchor="ctr"/>
          <a:lstStyle/>
          <a:p>
            <a:pPr algn="ctr">
              <a:buClr>
                <a:srgbClr val="000000"/>
              </a:buClr>
              <a:buSzPts val="1400"/>
              <a:defRPr/>
            </a:pPr>
            <a:endParaRPr sz="2800">
              <a:solidFill>
                <a:srgbClr val="FFFFFF"/>
              </a:solidFill>
              <a:latin typeface="Arial"/>
              <a:ea typeface="Arial"/>
              <a:cs typeface="Arial"/>
              <a:sym typeface="Arial"/>
            </a:endParaRPr>
          </a:p>
        </p:txBody>
      </p:sp>
      <p:sp>
        <p:nvSpPr>
          <p:cNvPr id="984" name="Google Shape;984;gdff0d3309a_0_1352">
            <a:extLst>
              <a:ext uri="{FF2B5EF4-FFF2-40B4-BE49-F238E27FC236}">
                <a16:creationId xmlns:a16="http://schemas.microsoft.com/office/drawing/2014/main" id="{18ED7BB4-9736-F1DB-EF41-6C312642C9BC}"/>
              </a:ext>
            </a:extLst>
          </p:cNvPr>
          <p:cNvSpPr/>
          <p:nvPr/>
        </p:nvSpPr>
        <p:spPr>
          <a:xfrm>
            <a:off x="11300143" y="4873627"/>
            <a:ext cx="1825624" cy="968374"/>
          </a:xfrm>
          <a:prstGeom prst="leftRightArrow">
            <a:avLst>
              <a:gd name="adj1" fmla="val 50000"/>
              <a:gd name="adj2" fmla="val 50000"/>
            </a:avLst>
          </a:prstGeom>
          <a:solidFill>
            <a:schemeClr val="accent1"/>
          </a:solidFill>
          <a:ln>
            <a:noFill/>
          </a:ln>
          <a:effectLst>
            <a:outerShdw blurRad="50800" dist="38100" dir="5400000" algn="t" rotWithShape="0">
              <a:srgbClr val="000000">
                <a:alpha val="40000"/>
              </a:srgbClr>
            </a:outerShdw>
          </a:effectLst>
        </p:spPr>
        <p:txBody>
          <a:bodyPr spcFirstLastPara="1" lIns="182850" tIns="91400" rIns="182850" bIns="91400" anchor="ctr"/>
          <a:lstStyle/>
          <a:p>
            <a:pPr algn="ctr">
              <a:buClr>
                <a:srgbClr val="000000"/>
              </a:buClr>
              <a:buSzPts val="1400"/>
              <a:defRPr/>
            </a:pPr>
            <a:endParaRPr sz="2800">
              <a:solidFill>
                <a:srgbClr val="FFFFFF"/>
              </a:solidFill>
              <a:latin typeface="Arial"/>
              <a:ea typeface="Arial"/>
              <a:cs typeface="Arial"/>
              <a:sym typeface="Arial"/>
            </a:endParaRPr>
          </a:p>
        </p:txBody>
      </p:sp>
      <p:pic>
        <p:nvPicPr>
          <p:cNvPr id="37902" name="Google Shape;985;gdff0d3309a_0_1352" descr="C:\Users\Leah Bartley\Dropbox\NCDTL\Products\Images\Illustrations\Icons\Analzying1-200x200.png">
            <a:extLst>
              <a:ext uri="{FF2B5EF4-FFF2-40B4-BE49-F238E27FC236}">
                <a16:creationId xmlns:a16="http://schemas.microsoft.com/office/drawing/2014/main" id="{B59C35B9-3B96-859B-DB7E-46F89592A77A}"/>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9298" y="6597651"/>
            <a:ext cx="1174750"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3" name="Google Shape;986;gdff0d3309a_0_1352" descr="C:\Users\Leah Bartley\Dropbox\NCDTL\Products\Images\Illustrations\Icons\Teaming1-200x200.png">
            <a:extLst>
              <a:ext uri="{FF2B5EF4-FFF2-40B4-BE49-F238E27FC236}">
                <a16:creationId xmlns:a16="http://schemas.microsoft.com/office/drawing/2014/main" id="{2DFD2109-DB04-3D47-80B2-228A8CDDBC8E}"/>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30398" y="6578601"/>
            <a:ext cx="121285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4" name="Google Shape;987;gdff0d3309a_0_1352" descr="C:\Users\Leah Bartley\Dropbox\NCDTL\Products\Images\Illustrations\Icons\Data1-200x200.png">
            <a:extLst>
              <a:ext uri="{FF2B5EF4-FFF2-40B4-BE49-F238E27FC236}">
                <a16:creationId xmlns:a16="http://schemas.microsoft.com/office/drawing/2014/main" id="{47F96B72-5A1F-0239-24AF-410F21D96E1B}"/>
              </a:ext>
            </a:extLst>
          </p:cNvPr>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5048" y="6756400"/>
            <a:ext cx="1162050" cy="1158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5" name="Google Shape;988;gdff0d3309a_0_1352" descr="C:\Users\Leah Bartley\Dropbox\NCDTL\Products\Images\Illustrations\Icons\Yes1-200x200.png">
            <a:extLst>
              <a:ext uri="{FF2B5EF4-FFF2-40B4-BE49-F238E27FC236}">
                <a16:creationId xmlns:a16="http://schemas.microsoft.com/office/drawing/2014/main" id="{DD9EE04E-0DBC-7FCC-0393-63D56044896E}"/>
              </a:ext>
            </a:extLst>
          </p:cNvPr>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004474" y="6769101"/>
            <a:ext cx="1136650"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9" name="Google Shape;989;gdff0d3309a_0_1352">
            <a:extLst>
              <a:ext uri="{FF2B5EF4-FFF2-40B4-BE49-F238E27FC236}">
                <a16:creationId xmlns:a16="http://schemas.microsoft.com/office/drawing/2014/main" id="{80052CB1-6A69-8B77-7516-0AB8A2B995CB}"/>
              </a:ext>
            </a:extLst>
          </p:cNvPr>
          <p:cNvSpPr/>
          <p:nvPr/>
        </p:nvSpPr>
        <p:spPr>
          <a:xfrm>
            <a:off x="15665768" y="4873627"/>
            <a:ext cx="1825626" cy="968374"/>
          </a:xfrm>
          <a:prstGeom prst="leftRightArrow">
            <a:avLst>
              <a:gd name="adj1" fmla="val 50000"/>
              <a:gd name="adj2" fmla="val 50000"/>
            </a:avLst>
          </a:prstGeom>
          <a:solidFill>
            <a:schemeClr val="accent1"/>
          </a:solidFill>
          <a:ln>
            <a:noFill/>
          </a:ln>
          <a:effectLst>
            <a:outerShdw blurRad="50800" dist="38100" dir="5400000" algn="t" rotWithShape="0">
              <a:srgbClr val="000000">
                <a:alpha val="40000"/>
              </a:srgbClr>
            </a:outerShdw>
          </a:effectLst>
        </p:spPr>
        <p:txBody>
          <a:bodyPr spcFirstLastPara="1" lIns="182850" tIns="91400" rIns="182850" bIns="91400" anchor="ctr"/>
          <a:lstStyle/>
          <a:p>
            <a:pPr algn="ctr">
              <a:buClr>
                <a:srgbClr val="000000"/>
              </a:buClr>
              <a:buSzPts val="1400"/>
              <a:defRPr/>
            </a:pPr>
            <a:endParaRPr sz="2800">
              <a:solidFill>
                <a:srgbClr val="FFFFFF"/>
              </a:solidFill>
              <a:latin typeface="Arial"/>
              <a:ea typeface="Arial"/>
              <a:cs typeface="Arial"/>
              <a:sym typeface="Arial"/>
            </a:endParaRPr>
          </a:p>
        </p:txBody>
      </p:sp>
      <p:sp>
        <p:nvSpPr>
          <p:cNvPr id="4" name="Google Shape;991;gdff0d3309a_0_1352">
            <a:extLst>
              <a:ext uri="{FF2B5EF4-FFF2-40B4-BE49-F238E27FC236}">
                <a16:creationId xmlns:a16="http://schemas.microsoft.com/office/drawing/2014/main" id="{DAE92F43-85A3-5A86-7FB4-656EB68AF3F5}"/>
              </a:ext>
            </a:extLst>
          </p:cNvPr>
          <p:cNvSpPr>
            <a:spLocks noChangeArrowheads="1"/>
          </p:cNvSpPr>
          <p:nvPr/>
        </p:nvSpPr>
        <p:spPr bwMode="auto">
          <a:xfrm>
            <a:off x="4740592" y="4817409"/>
            <a:ext cx="6944997" cy="3281082"/>
          </a:xfrm>
          <a:prstGeom prst="roundRect">
            <a:avLst>
              <a:gd name="adj" fmla="val 16667"/>
            </a:avLst>
          </a:prstGeom>
          <a:noFill/>
          <a:ln w="57150">
            <a:solidFill>
              <a:srgbClr val="00B0F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91425" rIns="91425" bIns="91425" anchor="ctr"/>
          <a:lstStyle>
            <a:lvl1pPr>
              <a:lnSpc>
                <a:spcPct val="90000"/>
              </a:lnSpc>
              <a:spcBef>
                <a:spcPts val="1000"/>
              </a:spcBef>
              <a:buClr>
                <a:srgbClr val="262A63"/>
              </a:buClr>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Clr>
                <a:srgbClr val="00689B"/>
              </a:buClr>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Clr>
                <a:srgbClr val="00A88D"/>
              </a:buClr>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Clr>
                <a:srgbClr val="9CB63C"/>
              </a:buClr>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500"/>
              </a:spcBef>
              <a:buClr>
                <a:srgbClr val="CD9D2C"/>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Clr>
                <a:srgbClr val="000000"/>
              </a:buClr>
              <a:buSzPts val="1400"/>
              <a:buFont typeface="Arial" panose="020B0604020202020204" pitchFamily="34" charset="0"/>
              <a:buNone/>
            </a:pPr>
            <a:endParaRPr lang="en-US" altLang="en-US" sz="1400">
              <a:solidFill>
                <a:srgbClr val="000000"/>
              </a:solidFill>
              <a:latin typeface="Arial" panose="020B0604020202020204" pitchFamily="34" charset="0"/>
              <a:sym typeface="Arial" panose="020B0604020202020204" pitchFamily="34" charset="0"/>
            </a:endParaRPr>
          </a:p>
        </p:txBody>
      </p:sp>
      <p:sp>
        <p:nvSpPr>
          <p:cNvPr id="5" name="Rectangle: Rounded Corners 4">
            <a:extLst>
              <a:ext uri="{FF2B5EF4-FFF2-40B4-BE49-F238E27FC236}">
                <a16:creationId xmlns:a16="http://schemas.microsoft.com/office/drawing/2014/main" id="{5216C372-6C44-8435-B885-37BF3B14863A}"/>
              </a:ext>
            </a:extLst>
          </p:cNvPr>
          <p:cNvSpPr/>
          <p:nvPr/>
        </p:nvSpPr>
        <p:spPr>
          <a:xfrm>
            <a:off x="203049" y="5364164"/>
            <a:ext cx="4140666" cy="295116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a:solidFill>
                  <a:schemeClr val="tx1">
                    <a:lumMod val="85000"/>
                    <a:lumOff val="15000"/>
                  </a:schemeClr>
                </a:solidFill>
              </a:rPr>
              <a:t>Forming and refining the </a:t>
            </a:r>
            <a:r>
              <a:rPr lang="en-US" sz="4000" b="1">
                <a:solidFill>
                  <a:schemeClr val="tx1">
                    <a:lumMod val="85000"/>
                    <a:lumOff val="15000"/>
                  </a:schemeClr>
                </a:solidFill>
              </a:rPr>
              <a:t>implementation team</a:t>
            </a:r>
          </a:p>
        </p:txBody>
      </p:sp>
      <p:cxnSp>
        <p:nvCxnSpPr>
          <p:cNvPr id="7" name="Straight Arrow Connector 6">
            <a:extLst>
              <a:ext uri="{FF2B5EF4-FFF2-40B4-BE49-F238E27FC236}">
                <a16:creationId xmlns:a16="http://schemas.microsoft.com/office/drawing/2014/main" id="{D8668767-DD47-0F93-403B-5D556A49B413}"/>
              </a:ext>
            </a:extLst>
          </p:cNvPr>
          <p:cNvCxnSpPr>
            <a:cxnSpLocks/>
          </p:cNvCxnSpPr>
          <p:nvPr/>
        </p:nvCxnSpPr>
        <p:spPr>
          <a:xfrm>
            <a:off x="2657794" y="8087698"/>
            <a:ext cx="1727200" cy="0"/>
          </a:xfrm>
          <a:prstGeom prst="straightConnector1">
            <a:avLst/>
          </a:prstGeom>
          <a:ln w="762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0" name="Google Shape;406;gd4d9c341c1_1_0">
            <a:extLst>
              <a:ext uri="{FF2B5EF4-FFF2-40B4-BE49-F238E27FC236}">
                <a16:creationId xmlns:a16="http://schemas.microsoft.com/office/drawing/2014/main" id="{F5541D08-6CDA-C1A7-4F4A-9FEEDD06173C}"/>
              </a:ext>
            </a:extLst>
          </p:cNvPr>
          <p:cNvSpPr txBox="1">
            <a:spLocks/>
          </p:cNvSpPr>
          <p:nvPr/>
        </p:nvSpPr>
        <p:spPr>
          <a:xfrm>
            <a:off x="796923" y="711151"/>
            <a:ext cx="22997797" cy="1587600"/>
          </a:xfrm>
          <a:prstGeom prst="rect">
            <a:avLst/>
          </a:prstGeom>
          <a:noFill/>
          <a:ln>
            <a:noFill/>
          </a:ln>
        </p:spPr>
        <p:txBody>
          <a:bodyPr spcFirstLastPara="1" vert="horz" wrap="square" lIns="182850" tIns="91400" rIns="182850" bIns="91400" rtlCol="0" anchor="b" anchorCtr="0">
            <a:noAutofit/>
          </a:bodyPr>
          <a:lstStyle>
            <a:lvl1pPr algn="l" defTabSz="1828800" rtl="0" eaLnBrk="1" latinLnBrk="0" hangingPunct="1">
              <a:lnSpc>
                <a:spcPct val="90000"/>
              </a:lnSpc>
              <a:spcBef>
                <a:spcPct val="0"/>
              </a:spcBef>
              <a:buNone/>
              <a:defRPr sz="6800" kern="1200">
                <a:solidFill>
                  <a:schemeClr val="accent4"/>
                </a:solidFill>
                <a:latin typeface="+mj-lt"/>
                <a:ea typeface="+mj-ea"/>
                <a:cs typeface="+mj-cs"/>
              </a:defRPr>
            </a:lvl1pPr>
          </a:lstStyle>
          <a:p>
            <a:pPr>
              <a:spcBef>
                <a:spcPts val="0"/>
              </a:spcBef>
              <a:buSzPts val="1400"/>
            </a:pPr>
            <a:r>
              <a:rPr lang="en-US"/>
              <a:t>Implementation teams and the early stages</a:t>
            </a:r>
          </a:p>
        </p:txBody>
      </p:sp>
      <p:sp>
        <p:nvSpPr>
          <p:cNvPr id="2" name="Google Shape;990;gdff0d3309a_0_1352">
            <a:extLst>
              <a:ext uri="{FF2B5EF4-FFF2-40B4-BE49-F238E27FC236}">
                <a16:creationId xmlns:a16="http://schemas.microsoft.com/office/drawing/2014/main" id="{726173B5-E0D5-3C1A-BE62-F5464A26DC0C}"/>
              </a:ext>
            </a:extLst>
          </p:cNvPr>
          <p:cNvSpPr txBox="1">
            <a:spLocks noChangeArrowheads="1"/>
          </p:cNvSpPr>
          <p:nvPr/>
        </p:nvSpPr>
        <p:spPr bwMode="auto">
          <a:xfrm>
            <a:off x="4871242" y="12420600"/>
            <a:ext cx="12869071" cy="26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50" tIns="91400" rIns="182850" bIns="91400" anchor="t"/>
          <a:lstStyle>
            <a:lvl1pPr>
              <a:lnSpc>
                <a:spcPct val="90000"/>
              </a:lnSpc>
              <a:spcBef>
                <a:spcPts val="1000"/>
              </a:spcBef>
              <a:buClr>
                <a:srgbClr val="262A63"/>
              </a:buClr>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Clr>
                <a:srgbClr val="00689B"/>
              </a:buClr>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Clr>
                <a:srgbClr val="00A88D"/>
              </a:buClr>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Clr>
                <a:srgbClr val="9CB63C"/>
              </a:buClr>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500"/>
              </a:spcBef>
              <a:buClr>
                <a:srgbClr val="CD9D2C"/>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Clr>
                <a:srgbClr val="000000"/>
              </a:buClr>
              <a:buSzPts val="1100"/>
              <a:buNone/>
            </a:pPr>
            <a:r>
              <a:rPr lang="en-US" altLang="en-US" sz="2000">
                <a:solidFill>
                  <a:srgbClr val="000000"/>
                </a:solidFill>
                <a:latin typeface="+mj-lt"/>
                <a:sym typeface="Arial" panose="020B0604020202020204" pitchFamily="34" charset="0"/>
              </a:rPr>
              <a:t>Adapted from </a:t>
            </a:r>
            <a:r>
              <a:rPr lang="en-US" sz="2000">
                <a:latin typeface="+mj-lt"/>
              </a:rPr>
              <a:t>Fixsen et al., 2005.</a:t>
            </a:r>
            <a:endParaRPr lang="en-US" altLang="en-US" sz="2000">
              <a:solidFill>
                <a:srgbClr val="000000"/>
              </a:solidFill>
              <a:latin typeface="+mj-lt"/>
              <a:sym typeface="Arial" panose="020B0604020202020204" pitchFamily="34" charset="0"/>
            </a:endParaRPr>
          </a:p>
        </p:txBody>
      </p:sp>
    </p:spTree>
    <p:extLst>
      <p:ext uri="{BB962C8B-B14F-4D97-AF65-F5344CB8AC3E}">
        <p14:creationId xmlns:p14="http://schemas.microsoft.com/office/powerpoint/2010/main" val="308226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5"/>
        <p:cNvGrpSpPr/>
        <p:nvPr/>
      </p:nvGrpSpPr>
      <p:grpSpPr>
        <a:xfrm>
          <a:off x="0" y="0"/>
          <a:ext cx="0" cy="0"/>
          <a:chOff x="0" y="0"/>
          <a:chExt cx="0" cy="0"/>
        </a:xfrm>
      </p:grpSpPr>
      <p:pic>
        <p:nvPicPr>
          <p:cNvPr id="1097" name="Google Shape;1097;gd9acd73f98_0_323"/>
          <p:cNvPicPr preferRelativeResize="0"/>
          <p:nvPr/>
        </p:nvPicPr>
        <p:blipFill rotWithShape="1">
          <a:blip r:embed="rId3">
            <a:alphaModFix/>
          </a:blip>
          <a:srcRect/>
          <a:stretch/>
        </p:blipFill>
        <p:spPr>
          <a:xfrm>
            <a:off x="18592750" y="5920126"/>
            <a:ext cx="2119314" cy="2119314"/>
          </a:xfrm>
          <a:prstGeom prst="rect">
            <a:avLst/>
          </a:prstGeom>
          <a:noFill/>
          <a:ln>
            <a:noFill/>
          </a:ln>
        </p:spPr>
      </p:pic>
      <p:pic>
        <p:nvPicPr>
          <p:cNvPr id="1098" name="Google Shape;1098;gd9acd73f98_0_323"/>
          <p:cNvPicPr preferRelativeResize="0"/>
          <p:nvPr/>
        </p:nvPicPr>
        <p:blipFill rotWithShape="1">
          <a:blip r:embed="rId4">
            <a:alphaModFix/>
          </a:blip>
          <a:srcRect/>
          <a:stretch/>
        </p:blipFill>
        <p:spPr>
          <a:xfrm>
            <a:off x="8771773" y="5920126"/>
            <a:ext cx="2119314" cy="2119314"/>
          </a:xfrm>
          <a:prstGeom prst="rect">
            <a:avLst/>
          </a:prstGeom>
          <a:noFill/>
          <a:ln>
            <a:noFill/>
          </a:ln>
        </p:spPr>
      </p:pic>
      <p:pic>
        <p:nvPicPr>
          <p:cNvPr id="1099" name="Google Shape;1099;gd9acd73f98_0_323"/>
          <p:cNvPicPr preferRelativeResize="0"/>
          <p:nvPr/>
        </p:nvPicPr>
        <p:blipFill rotWithShape="1">
          <a:blip r:embed="rId5">
            <a:alphaModFix/>
          </a:blip>
          <a:srcRect/>
          <a:stretch/>
        </p:blipFill>
        <p:spPr>
          <a:xfrm>
            <a:off x="13443234" y="5798343"/>
            <a:ext cx="2119314" cy="2119314"/>
          </a:xfrm>
          <a:prstGeom prst="rect">
            <a:avLst/>
          </a:prstGeom>
          <a:noFill/>
          <a:ln>
            <a:noFill/>
          </a:ln>
        </p:spPr>
      </p:pic>
      <p:pic>
        <p:nvPicPr>
          <p:cNvPr id="1100" name="Google Shape;1100;gd9acd73f98_0_323"/>
          <p:cNvPicPr preferRelativeResize="0"/>
          <p:nvPr/>
        </p:nvPicPr>
        <p:blipFill rotWithShape="1">
          <a:blip r:embed="rId6">
            <a:alphaModFix/>
          </a:blip>
          <a:srcRect/>
          <a:stretch/>
        </p:blipFill>
        <p:spPr>
          <a:xfrm>
            <a:off x="4464611" y="5920126"/>
            <a:ext cx="2119314" cy="2119314"/>
          </a:xfrm>
          <a:prstGeom prst="rect">
            <a:avLst/>
          </a:prstGeom>
          <a:noFill/>
          <a:ln>
            <a:noFill/>
          </a:ln>
        </p:spPr>
      </p:pic>
      <p:sp>
        <p:nvSpPr>
          <p:cNvPr id="1101" name="Google Shape;1101;gd9acd73f98_0_323"/>
          <p:cNvSpPr/>
          <p:nvPr/>
        </p:nvSpPr>
        <p:spPr>
          <a:xfrm>
            <a:off x="3920287" y="8384548"/>
            <a:ext cx="3277788" cy="1908000"/>
          </a:xfrm>
          <a:prstGeom prst="rect">
            <a:avLst/>
          </a:prstGeom>
          <a:noFill/>
          <a:ln>
            <a:noFill/>
          </a:ln>
        </p:spPr>
        <p:txBody>
          <a:bodyPr spcFirstLastPara="1" wrap="square" lIns="182850" tIns="91400" rIns="182850" bIns="91400" anchor="t" anchorCtr="0">
            <a:noAutofit/>
          </a:bodyPr>
          <a:lstStyle/>
          <a:p>
            <a:pPr marL="25400" lvl="1" algn="ctr">
              <a:buClr>
                <a:srgbClr val="000000"/>
              </a:buClr>
              <a:buSzPts val="2800"/>
            </a:pPr>
            <a:r>
              <a:rPr lang="en-US" sz="5600" b="1">
                <a:solidFill>
                  <a:srgbClr val="000000"/>
                </a:solidFill>
                <a:latin typeface="Calibri"/>
                <a:ea typeface="Calibri"/>
                <a:cs typeface="Calibri"/>
                <a:sym typeface="Calibri"/>
              </a:rPr>
              <a:t>Small, skilled </a:t>
            </a:r>
            <a:endParaRPr sz="7200" b="1">
              <a:latin typeface="Calibri"/>
              <a:ea typeface="Calibri"/>
              <a:cs typeface="Calibri"/>
              <a:sym typeface="Calibri"/>
            </a:endParaRPr>
          </a:p>
          <a:p>
            <a:pPr marL="25400" lvl="1" algn="ctr">
              <a:buClr>
                <a:srgbClr val="000000"/>
              </a:buClr>
              <a:buSzPts val="2800"/>
            </a:pPr>
            <a:r>
              <a:rPr lang="en-US" sz="5600" b="1">
                <a:solidFill>
                  <a:srgbClr val="000000"/>
                </a:solidFill>
                <a:latin typeface="Calibri"/>
                <a:ea typeface="Calibri"/>
                <a:cs typeface="Calibri"/>
                <a:sym typeface="Calibri"/>
              </a:rPr>
              <a:t>team</a:t>
            </a:r>
            <a:endParaRPr sz="7200" b="1">
              <a:latin typeface="Calibri"/>
              <a:ea typeface="Calibri"/>
              <a:cs typeface="Calibri"/>
              <a:sym typeface="Calibri"/>
            </a:endParaRPr>
          </a:p>
        </p:txBody>
      </p:sp>
      <p:sp>
        <p:nvSpPr>
          <p:cNvPr id="1102" name="Google Shape;1102;gd9acd73f98_0_323"/>
          <p:cNvSpPr/>
          <p:nvPr/>
        </p:nvSpPr>
        <p:spPr>
          <a:xfrm>
            <a:off x="7918424" y="8685354"/>
            <a:ext cx="3826013" cy="1908000"/>
          </a:xfrm>
          <a:prstGeom prst="rect">
            <a:avLst/>
          </a:prstGeom>
          <a:noFill/>
          <a:ln>
            <a:noFill/>
          </a:ln>
        </p:spPr>
        <p:txBody>
          <a:bodyPr spcFirstLastPara="1" wrap="square" lIns="182850" tIns="91400" rIns="182850" bIns="91400" anchor="t" anchorCtr="0">
            <a:noAutofit/>
          </a:bodyPr>
          <a:lstStyle/>
          <a:p>
            <a:pPr marL="25400" lvl="1" algn="ctr">
              <a:buClr>
                <a:srgbClr val="000000"/>
              </a:buClr>
              <a:buSzPts val="2800"/>
            </a:pPr>
            <a:r>
              <a:rPr lang="en-US" sz="5600" b="1">
                <a:solidFill>
                  <a:srgbClr val="000000"/>
                </a:solidFill>
                <a:latin typeface="Calibri"/>
                <a:ea typeface="Calibri"/>
                <a:cs typeface="Calibri"/>
                <a:sym typeface="Calibri"/>
              </a:rPr>
              <a:t>Diversity of </a:t>
            </a:r>
            <a:endParaRPr sz="5600" b="1">
              <a:latin typeface="Calibri"/>
              <a:ea typeface="Calibri"/>
              <a:cs typeface="Calibri"/>
              <a:sym typeface="Calibri"/>
            </a:endParaRPr>
          </a:p>
          <a:p>
            <a:pPr marL="25400" lvl="1" algn="ctr">
              <a:buClr>
                <a:srgbClr val="000000"/>
              </a:buClr>
              <a:buSzPts val="2800"/>
            </a:pPr>
            <a:r>
              <a:rPr lang="en-US" sz="5600" b="1">
                <a:solidFill>
                  <a:srgbClr val="000000"/>
                </a:solidFill>
                <a:latin typeface="Calibri"/>
                <a:ea typeface="Calibri"/>
                <a:cs typeface="Calibri"/>
                <a:sym typeface="Calibri"/>
              </a:rPr>
              <a:t>perspective</a:t>
            </a:r>
            <a:endParaRPr sz="5600" b="1">
              <a:latin typeface="Calibri"/>
              <a:ea typeface="Calibri"/>
              <a:cs typeface="Calibri"/>
              <a:sym typeface="Calibri"/>
            </a:endParaRPr>
          </a:p>
        </p:txBody>
      </p:sp>
      <p:sp>
        <p:nvSpPr>
          <p:cNvPr id="1103" name="Google Shape;1103;gd9acd73f98_0_323"/>
          <p:cNvSpPr/>
          <p:nvPr/>
        </p:nvSpPr>
        <p:spPr>
          <a:xfrm>
            <a:off x="17624433" y="8465252"/>
            <a:ext cx="4083392" cy="1908000"/>
          </a:xfrm>
          <a:prstGeom prst="rect">
            <a:avLst/>
          </a:prstGeom>
          <a:noFill/>
          <a:ln>
            <a:noFill/>
          </a:ln>
        </p:spPr>
        <p:txBody>
          <a:bodyPr spcFirstLastPara="1" wrap="square" lIns="182850" tIns="91400" rIns="182850" bIns="91400" anchor="t" anchorCtr="0">
            <a:noAutofit/>
          </a:bodyPr>
          <a:lstStyle/>
          <a:p>
            <a:pPr marL="25400" lvl="1" algn="ctr">
              <a:buClr>
                <a:srgbClr val="000000"/>
              </a:buClr>
              <a:buSzPts val="2800"/>
            </a:pPr>
            <a:r>
              <a:rPr lang="en-US" sz="5600" b="1">
                <a:solidFill>
                  <a:srgbClr val="000000"/>
                </a:solidFill>
                <a:latin typeface="Calibri"/>
                <a:ea typeface="Calibri"/>
                <a:cs typeface="Calibri"/>
                <a:sym typeface="Calibri"/>
              </a:rPr>
              <a:t>Guided by</a:t>
            </a:r>
            <a:endParaRPr lang="en-US" sz="5600" b="1">
              <a:latin typeface="Calibri"/>
              <a:ea typeface="Calibri"/>
              <a:cs typeface="Calibri"/>
              <a:sym typeface="Calibri"/>
            </a:endParaRPr>
          </a:p>
          <a:p>
            <a:pPr marL="25400" lvl="1" algn="ctr">
              <a:buClr>
                <a:srgbClr val="000000"/>
              </a:buClr>
              <a:buSzPts val="2800"/>
            </a:pPr>
            <a:r>
              <a:rPr lang="en-US" sz="5600" b="1">
                <a:solidFill>
                  <a:srgbClr val="000000"/>
                </a:solidFill>
                <a:latin typeface="Calibri"/>
                <a:ea typeface="Calibri"/>
                <a:cs typeface="Calibri"/>
                <a:sym typeface="Calibri"/>
              </a:rPr>
              <a:t>a </a:t>
            </a:r>
            <a:r>
              <a:rPr lang="en-US" sz="5600" b="1">
                <a:latin typeface="Calibri"/>
                <a:ea typeface="Calibri"/>
                <a:cs typeface="Calibri"/>
                <a:sym typeface="Calibri"/>
              </a:rPr>
              <a:t>team charter</a:t>
            </a:r>
          </a:p>
        </p:txBody>
      </p:sp>
      <p:sp>
        <p:nvSpPr>
          <p:cNvPr id="1104" name="Google Shape;1104;gd9acd73f98_0_323"/>
          <p:cNvSpPr/>
          <p:nvPr/>
        </p:nvSpPr>
        <p:spPr>
          <a:xfrm>
            <a:off x="12642739" y="8685354"/>
            <a:ext cx="4083392" cy="1908000"/>
          </a:xfrm>
          <a:prstGeom prst="rect">
            <a:avLst/>
          </a:prstGeom>
          <a:noFill/>
          <a:ln>
            <a:noFill/>
          </a:ln>
        </p:spPr>
        <p:txBody>
          <a:bodyPr spcFirstLastPara="1" wrap="square" lIns="182850" tIns="91400" rIns="182850" bIns="91400" anchor="t" anchorCtr="0">
            <a:noAutofit/>
          </a:bodyPr>
          <a:lstStyle/>
          <a:p>
            <a:pPr marL="25400" lvl="1" algn="ctr">
              <a:buClr>
                <a:srgbClr val="000000"/>
              </a:buClr>
              <a:buSzPts val="2800"/>
            </a:pPr>
            <a:r>
              <a:rPr lang="en-US" sz="5600" b="1">
                <a:solidFill>
                  <a:srgbClr val="000000"/>
                </a:solidFill>
                <a:latin typeface="Calibri"/>
                <a:ea typeface="Calibri"/>
                <a:cs typeface="Calibri"/>
                <a:sym typeface="Calibri"/>
              </a:rPr>
              <a:t>Defined</a:t>
            </a:r>
            <a:endParaRPr sz="5600" b="1">
              <a:latin typeface="Calibri"/>
              <a:ea typeface="Calibri"/>
              <a:cs typeface="Calibri"/>
              <a:sym typeface="Calibri"/>
            </a:endParaRPr>
          </a:p>
          <a:p>
            <a:pPr marL="25400" lvl="1" algn="ctr">
              <a:buClr>
                <a:srgbClr val="000000"/>
              </a:buClr>
              <a:buSzPts val="2800"/>
            </a:pPr>
            <a:r>
              <a:rPr lang="en-US" sz="5600" b="1">
                <a:solidFill>
                  <a:srgbClr val="000000"/>
                </a:solidFill>
                <a:latin typeface="Calibri"/>
                <a:ea typeface="Calibri"/>
                <a:cs typeface="Calibri"/>
                <a:sym typeface="Calibri"/>
              </a:rPr>
              <a:t>leadership</a:t>
            </a:r>
            <a:endParaRPr sz="5600" b="1">
              <a:latin typeface="Calibri"/>
              <a:ea typeface="Calibri"/>
              <a:cs typeface="Calibri"/>
              <a:sym typeface="Calibri"/>
            </a:endParaRPr>
          </a:p>
        </p:txBody>
      </p:sp>
      <p:sp>
        <p:nvSpPr>
          <p:cNvPr id="1105" name="Google Shape;1105;gd9acd73f98_0_323"/>
          <p:cNvSpPr txBox="1"/>
          <p:nvPr/>
        </p:nvSpPr>
        <p:spPr>
          <a:xfrm>
            <a:off x="2949018" y="3342748"/>
            <a:ext cx="19024353" cy="2217000"/>
          </a:xfrm>
          <a:prstGeom prst="rect">
            <a:avLst/>
          </a:prstGeom>
          <a:solidFill>
            <a:schemeClr val="accent1">
              <a:lumMod val="10000"/>
              <a:lumOff val="90000"/>
            </a:schemeClr>
          </a:solidFill>
          <a:ln>
            <a:noFill/>
          </a:ln>
        </p:spPr>
        <p:txBody>
          <a:bodyPr spcFirstLastPara="1" wrap="square" lIns="182850" tIns="91400" rIns="182850" bIns="91400" anchor="t" anchorCtr="0">
            <a:normAutofit/>
          </a:bodyPr>
          <a:lstStyle/>
          <a:p>
            <a:pPr algn="ctr">
              <a:buClr>
                <a:srgbClr val="000000"/>
              </a:buClr>
              <a:buSzPct val="100000"/>
            </a:pPr>
            <a:r>
              <a:rPr lang="en-US" sz="5000">
                <a:solidFill>
                  <a:schemeClr val="tx1">
                    <a:lumMod val="75000"/>
                    <a:lumOff val="25000"/>
                  </a:schemeClr>
                </a:solidFill>
                <a:latin typeface="+mj-lt"/>
                <a:ea typeface="Calibri"/>
                <a:cs typeface="Calibri"/>
                <a:sym typeface="Calibri"/>
              </a:rPr>
              <a:t>A group who oversees, attends to, and is accountable for performing key implementation functions</a:t>
            </a:r>
            <a:r>
              <a:rPr lang="en-US" sz="5000">
                <a:solidFill>
                  <a:schemeClr val="accent4"/>
                </a:solidFill>
                <a:latin typeface="+mj-lt"/>
                <a:ea typeface="Calibri"/>
                <a:cs typeface="Calibri"/>
                <a:sym typeface="Calibri"/>
              </a:rPr>
              <a:t>.</a:t>
            </a:r>
          </a:p>
        </p:txBody>
      </p:sp>
      <p:sp>
        <p:nvSpPr>
          <p:cNvPr id="4" name="Title 3">
            <a:extLst>
              <a:ext uri="{FF2B5EF4-FFF2-40B4-BE49-F238E27FC236}">
                <a16:creationId xmlns:a16="http://schemas.microsoft.com/office/drawing/2014/main" id="{081094CD-B378-1CB2-7453-AF52CE713E15}"/>
              </a:ext>
            </a:extLst>
          </p:cNvPr>
          <p:cNvSpPr>
            <a:spLocks noGrp="1"/>
          </p:cNvSpPr>
          <p:nvPr>
            <p:ph type="title"/>
          </p:nvPr>
        </p:nvSpPr>
        <p:spPr/>
        <p:txBody>
          <a:bodyPr/>
          <a:lstStyle/>
          <a:p>
            <a:r>
              <a:rPr lang="en-US"/>
              <a:t>Implementation teams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01"/>
                                        </p:tgtEl>
                                        <p:attrNameLst>
                                          <p:attrName>style.visibility</p:attrName>
                                        </p:attrNameLst>
                                      </p:cBhvr>
                                      <p:to>
                                        <p:strVal val="visible"/>
                                      </p:to>
                                    </p:set>
                                    <p:anim calcmode="lin" valueType="num">
                                      <p:cBhvr additive="base">
                                        <p:cTn id="7" dur="1000" fill="hold"/>
                                        <p:tgtEl>
                                          <p:spTgt spid="1101"/>
                                        </p:tgtEl>
                                        <p:attrNameLst>
                                          <p:attrName>ppt_x</p:attrName>
                                        </p:attrNameLst>
                                      </p:cBhvr>
                                      <p:tavLst>
                                        <p:tav tm="0">
                                          <p:val>
                                            <p:strVal val="#ppt_x"/>
                                          </p:val>
                                        </p:tav>
                                        <p:tav tm="100000">
                                          <p:val>
                                            <p:strVal val="#ppt_x"/>
                                          </p:val>
                                        </p:tav>
                                      </p:tavLst>
                                    </p:anim>
                                    <p:anim calcmode="lin" valueType="num">
                                      <p:cBhvr additive="base">
                                        <p:cTn id="8" dur="1000" fill="hold"/>
                                        <p:tgtEl>
                                          <p:spTgt spid="110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02"/>
                                        </p:tgtEl>
                                        <p:attrNameLst>
                                          <p:attrName>style.visibility</p:attrName>
                                        </p:attrNameLst>
                                      </p:cBhvr>
                                      <p:to>
                                        <p:strVal val="visible"/>
                                      </p:to>
                                    </p:set>
                                    <p:anim calcmode="lin" valueType="num">
                                      <p:cBhvr additive="base">
                                        <p:cTn id="13" dur="1000" fill="hold"/>
                                        <p:tgtEl>
                                          <p:spTgt spid="1102"/>
                                        </p:tgtEl>
                                        <p:attrNameLst>
                                          <p:attrName>ppt_x</p:attrName>
                                        </p:attrNameLst>
                                      </p:cBhvr>
                                      <p:tavLst>
                                        <p:tav tm="0">
                                          <p:val>
                                            <p:strVal val="#ppt_x"/>
                                          </p:val>
                                        </p:tav>
                                        <p:tav tm="100000">
                                          <p:val>
                                            <p:strVal val="#ppt_x"/>
                                          </p:val>
                                        </p:tav>
                                      </p:tavLst>
                                    </p:anim>
                                    <p:anim calcmode="lin" valueType="num">
                                      <p:cBhvr additive="base">
                                        <p:cTn id="14" dur="1000" fill="hold"/>
                                        <p:tgtEl>
                                          <p:spTgt spid="110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04"/>
                                        </p:tgtEl>
                                        <p:attrNameLst>
                                          <p:attrName>style.visibility</p:attrName>
                                        </p:attrNameLst>
                                      </p:cBhvr>
                                      <p:to>
                                        <p:strVal val="visible"/>
                                      </p:to>
                                    </p:set>
                                    <p:anim calcmode="lin" valueType="num">
                                      <p:cBhvr additive="base">
                                        <p:cTn id="19" dur="1000" fill="hold"/>
                                        <p:tgtEl>
                                          <p:spTgt spid="1104"/>
                                        </p:tgtEl>
                                        <p:attrNameLst>
                                          <p:attrName>ppt_x</p:attrName>
                                        </p:attrNameLst>
                                      </p:cBhvr>
                                      <p:tavLst>
                                        <p:tav tm="0">
                                          <p:val>
                                            <p:strVal val="#ppt_x"/>
                                          </p:val>
                                        </p:tav>
                                        <p:tav tm="100000">
                                          <p:val>
                                            <p:strVal val="#ppt_x"/>
                                          </p:val>
                                        </p:tav>
                                      </p:tavLst>
                                    </p:anim>
                                    <p:anim calcmode="lin" valueType="num">
                                      <p:cBhvr additive="base">
                                        <p:cTn id="20" dur="1000" fill="hold"/>
                                        <p:tgtEl>
                                          <p:spTgt spid="110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03"/>
                                        </p:tgtEl>
                                        <p:attrNameLst>
                                          <p:attrName>style.visibility</p:attrName>
                                        </p:attrNameLst>
                                      </p:cBhvr>
                                      <p:to>
                                        <p:strVal val="visible"/>
                                      </p:to>
                                    </p:set>
                                    <p:anim calcmode="lin" valueType="num">
                                      <p:cBhvr additive="base">
                                        <p:cTn id="25" dur="500" fill="hold"/>
                                        <p:tgtEl>
                                          <p:spTgt spid="1103"/>
                                        </p:tgtEl>
                                        <p:attrNameLst>
                                          <p:attrName>ppt_x</p:attrName>
                                        </p:attrNameLst>
                                      </p:cBhvr>
                                      <p:tavLst>
                                        <p:tav tm="0">
                                          <p:val>
                                            <p:strVal val="#ppt_x"/>
                                          </p:val>
                                        </p:tav>
                                        <p:tav tm="100000">
                                          <p:val>
                                            <p:strVal val="#ppt_x"/>
                                          </p:val>
                                        </p:tav>
                                      </p:tavLst>
                                    </p:anim>
                                    <p:anim calcmode="lin" valueType="num">
                                      <p:cBhvr additive="base">
                                        <p:cTn id="26" dur="500" fill="hold"/>
                                        <p:tgtEl>
                                          <p:spTgt spid="11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1" grpId="0"/>
      <p:bldP spid="1102" grpId="0"/>
      <p:bldP spid="1103" grpId="0"/>
      <p:bldP spid="110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spcFirstLastPara="1" vert="horz" wrap="square" lIns="137160" tIns="68580" rIns="137160" bIns="68580" rtlCol="0" anchor="ctr" anchorCtr="0">
            <a:normAutofit/>
          </a:bodyPr>
          <a:lstStyle/>
          <a:p>
            <a:r>
              <a:rPr lang="en-US"/>
              <a:t>Implementation team functions</a:t>
            </a:r>
          </a:p>
        </p:txBody>
      </p:sp>
      <p:sp>
        <p:nvSpPr>
          <p:cNvPr id="3" name="Text Placeholder 2"/>
          <p:cNvSpPr>
            <a:spLocks noGrp="1"/>
          </p:cNvSpPr>
          <p:nvPr>
            <p:ph idx="1"/>
          </p:nvPr>
        </p:nvSpPr>
        <p:spPr/>
        <p:txBody>
          <a:bodyPr/>
          <a:lstStyle/>
          <a:p>
            <a:pPr marL="171450" indent="0">
              <a:buNone/>
            </a:pPr>
            <a:endParaRPr lang="en-US"/>
          </a:p>
          <a:p>
            <a:pPr marL="171450" indent="0">
              <a:buNone/>
            </a:pPr>
            <a:endParaRPr lang="en-US"/>
          </a:p>
        </p:txBody>
      </p:sp>
      <p:sp>
        <p:nvSpPr>
          <p:cNvPr id="14" name="Slide Number Placeholder 4">
            <a:extLst>
              <a:ext uri="{FF2B5EF4-FFF2-40B4-BE49-F238E27FC236}">
                <a16:creationId xmlns:a16="http://schemas.microsoft.com/office/drawing/2014/main" id="{D824EC1B-820E-226C-A9CB-4E67F69DE701}"/>
              </a:ext>
            </a:extLst>
          </p:cNvPr>
          <p:cNvSpPr>
            <a:spLocks noGrp="1"/>
          </p:cNvSpPr>
          <p:nvPr>
            <p:ph type="sldNum" sz="quarter" idx="12"/>
          </p:nvPr>
        </p:nvSpPr>
        <p:spPr>
          <a:xfrm>
            <a:off x="20270787" y="12712701"/>
            <a:ext cx="5486400" cy="730250"/>
          </a:xfrm>
          <a:prstGeom prst="rect">
            <a:avLst/>
          </a:prstGeom>
        </p:spPr>
        <p:txBody>
          <a:bodyPr vert="horz" lIns="182880" tIns="91440" rIns="182880" bIns="91440" rtlCol="0" anchor="ctr"/>
          <a:lstStyle>
            <a:defPPr>
              <a:defRPr lang="en-US"/>
            </a:defPPr>
            <a:lvl1pPr marL="0" algn="r" defTabSz="1828800" rtl="0" eaLnBrk="1" latinLnBrk="0" hangingPunct="1">
              <a:defRPr sz="2400" kern="1200">
                <a:solidFill>
                  <a:schemeClr val="tx1">
                    <a:tint val="75000"/>
                  </a:schemeClr>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defTabSz="1371600">
              <a:defRPr/>
            </a:pPr>
            <a:fld id="{1AF2E501-2745-43AD-A6B1-448030F9D335}" type="slidenum">
              <a:rPr lang="en-US" smtClean="0"/>
              <a:pPr defTabSz="1371600">
                <a:defRPr/>
              </a:pPr>
              <a:t>9</a:t>
            </a:fld>
            <a:endParaRPr lang="en-US" sz="1800">
              <a:solidFill>
                <a:prstClr val="black">
                  <a:tint val="75000"/>
                </a:prstClr>
              </a:solidFill>
              <a:latin typeface="Calibri" panose="020F0502020204030204"/>
            </a:endParaRPr>
          </a:p>
        </p:txBody>
      </p:sp>
      <p:pic>
        <p:nvPicPr>
          <p:cNvPr id="5" name="Picture 4"/>
          <p:cNvPicPr>
            <a:picLocks noChangeAspect="1"/>
          </p:cNvPicPr>
          <p:nvPr/>
        </p:nvPicPr>
        <p:blipFill>
          <a:blip r:embed="rId3"/>
          <a:stretch>
            <a:fillRect/>
          </a:stretch>
        </p:blipFill>
        <p:spPr>
          <a:xfrm>
            <a:off x="10724623" y="3492371"/>
            <a:ext cx="2432340" cy="2598179"/>
          </a:xfrm>
          <a:prstGeom prst="rect">
            <a:avLst/>
          </a:prstGeom>
        </p:spPr>
      </p:pic>
      <p:pic>
        <p:nvPicPr>
          <p:cNvPr id="6" name="Picture 5"/>
          <p:cNvPicPr>
            <a:picLocks noChangeAspect="1"/>
          </p:cNvPicPr>
          <p:nvPr/>
        </p:nvPicPr>
        <p:blipFill>
          <a:blip r:embed="rId4"/>
          <a:stretch>
            <a:fillRect/>
          </a:stretch>
        </p:blipFill>
        <p:spPr>
          <a:xfrm>
            <a:off x="16830781" y="3451069"/>
            <a:ext cx="2584360" cy="2598179"/>
          </a:xfrm>
          <a:prstGeom prst="rect">
            <a:avLst/>
          </a:prstGeom>
        </p:spPr>
      </p:pic>
      <p:pic>
        <p:nvPicPr>
          <p:cNvPr id="7" name="Picture 6"/>
          <p:cNvPicPr>
            <a:picLocks noChangeAspect="1"/>
          </p:cNvPicPr>
          <p:nvPr/>
        </p:nvPicPr>
        <p:blipFill>
          <a:blip r:embed="rId5"/>
          <a:stretch>
            <a:fillRect/>
          </a:stretch>
        </p:blipFill>
        <p:spPr>
          <a:xfrm>
            <a:off x="5018209" y="7658947"/>
            <a:ext cx="2584360" cy="2598179"/>
          </a:xfrm>
          <a:prstGeom prst="rect">
            <a:avLst/>
          </a:prstGeom>
        </p:spPr>
      </p:pic>
      <p:pic>
        <p:nvPicPr>
          <p:cNvPr id="8" name="Picture 7"/>
          <p:cNvPicPr>
            <a:picLocks noChangeAspect="1"/>
          </p:cNvPicPr>
          <p:nvPr/>
        </p:nvPicPr>
        <p:blipFill>
          <a:blip r:embed="rId6"/>
          <a:stretch>
            <a:fillRect/>
          </a:stretch>
        </p:blipFill>
        <p:spPr>
          <a:xfrm>
            <a:off x="10722627" y="7582123"/>
            <a:ext cx="2584360" cy="2598179"/>
          </a:xfrm>
          <a:prstGeom prst="rect">
            <a:avLst/>
          </a:prstGeom>
        </p:spPr>
      </p:pic>
      <p:pic>
        <p:nvPicPr>
          <p:cNvPr id="9" name="Picture 8"/>
          <p:cNvPicPr>
            <a:picLocks noChangeAspect="1"/>
          </p:cNvPicPr>
          <p:nvPr/>
        </p:nvPicPr>
        <p:blipFill>
          <a:blip r:embed="rId7"/>
          <a:stretch>
            <a:fillRect/>
          </a:stretch>
        </p:blipFill>
        <p:spPr>
          <a:xfrm>
            <a:off x="16875534" y="7638117"/>
            <a:ext cx="2598179" cy="2598179"/>
          </a:xfrm>
          <a:prstGeom prst="rect">
            <a:avLst/>
          </a:prstGeom>
        </p:spPr>
      </p:pic>
      <p:sp>
        <p:nvSpPr>
          <p:cNvPr id="17" name="TextBox 16"/>
          <p:cNvSpPr txBox="1"/>
          <p:nvPr/>
        </p:nvSpPr>
        <p:spPr>
          <a:xfrm>
            <a:off x="16522747" y="6488669"/>
            <a:ext cx="3658822" cy="769441"/>
          </a:xfrm>
          <a:prstGeom prst="rect">
            <a:avLst/>
          </a:prstGeom>
          <a:noFill/>
        </p:spPr>
        <p:txBody>
          <a:bodyPr wrap="none" rtlCol="0">
            <a:spAutoFit/>
          </a:bodyPr>
          <a:lstStyle/>
          <a:p>
            <a:r>
              <a:rPr lang="en-US" sz="4400" b="1">
                <a:latin typeface="Calibri"/>
                <a:ea typeface="Calibri"/>
                <a:cs typeface="Calibri"/>
                <a:sym typeface="Calibri"/>
              </a:rPr>
              <a:t>Collecting data</a:t>
            </a:r>
          </a:p>
        </p:txBody>
      </p:sp>
      <p:pic>
        <p:nvPicPr>
          <p:cNvPr id="12" name="Picture 11"/>
          <p:cNvPicPr>
            <a:picLocks noChangeAspect="1"/>
          </p:cNvPicPr>
          <p:nvPr/>
        </p:nvPicPr>
        <p:blipFill>
          <a:blip r:embed="rId8"/>
          <a:stretch>
            <a:fillRect/>
          </a:stretch>
        </p:blipFill>
        <p:spPr>
          <a:xfrm>
            <a:off x="4893279" y="3512059"/>
            <a:ext cx="2584360" cy="2598179"/>
          </a:xfrm>
          <a:prstGeom prst="rect">
            <a:avLst/>
          </a:prstGeom>
        </p:spPr>
      </p:pic>
      <p:sp>
        <p:nvSpPr>
          <p:cNvPr id="4" name="TextBox 3">
            <a:extLst>
              <a:ext uri="{FF2B5EF4-FFF2-40B4-BE49-F238E27FC236}">
                <a16:creationId xmlns:a16="http://schemas.microsoft.com/office/drawing/2014/main" id="{8F121FDF-2098-B1CB-C4C8-9BD603397506}"/>
              </a:ext>
            </a:extLst>
          </p:cNvPr>
          <p:cNvSpPr txBox="1"/>
          <p:nvPr/>
        </p:nvSpPr>
        <p:spPr>
          <a:xfrm>
            <a:off x="5229003" y="6435357"/>
            <a:ext cx="2215671" cy="769441"/>
          </a:xfrm>
          <a:prstGeom prst="rect">
            <a:avLst/>
          </a:prstGeom>
          <a:noFill/>
        </p:spPr>
        <p:txBody>
          <a:bodyPr wrap="none" rtlCol="0">
            <a:spAutoFit/>
          </a:bodyPr>
          <a:lstStyle/>
          <a:p>
            <a:r>
              <a:rPr lang="en-US" sz="4400" b="1">
                <a:latin typeface="Calibri"/>
                <a:ea typeface="Calibri"/>
                <a:cs typeface="Calibri"/>
                <a:sym typeface="Calibri"/>
              </a:rPr>
              <a:t>Planning</a:t>
            </a:r>
          </a:p>
        </p:txBody>
      </p:sp>
      <p:sp>
        <p:nvSpPr>
          <p:cNvPr id="15" name="TextBox 14">
            <a:extLst>
              <a:ext uri="{FF2B5EF4-FFF2-40B4-BE49-F238E27FC236}">
                <a16:creationId xmlns:a16="http://schemas.microsoft.com/office/drawing/2014/main" id="{03F9C63C-8F3A-875C-BCA6-9BC83AF00182}"/>
              </a:ext>
            </a:extLst>
          </p:cNvPr>
          <p:cNvSpPr txBox="1"/>
          <p:nvPr/>
        </p:nvSpPr>
        <p:spPr>
          <a:xfrm>
            <a:off x="10244872" y="6488669"/>
            <a:ext cx="3978525" cy="769441"/>
          </a:xfrm>
          <a:prstGeom prst="rect">
            <a:avLst/>
          </a:prstGeom>
          <a:noFill/>
        </p:spPr>
        <p:txBody>
          <a:bodyPr wrap="none" rtlCol="0">
            <a:spAutoFit/>
          </a:bodyPr>
          <a:lstStyle/>
          <a:p>
            <a:r>
              <a:rPr lang="en-US" sz="4400" b="1">
                <a:latin typeface="Calibri"/>
                <a:ea typeface="Calibri"/>
                <a:cs typeface="Calibri"/>
                <a:sym typeface="Calibri"/>
              </a:rPr>
              <a:t>Problem-solving</a:t>
            </a:r>
          </a:p>
        </p:txBody>
      </p:sp>
      <p:sp>
        <p:nvSpPr>
          <p:cNvPr id="16" name="TextBox 15">
            <a:extLst>
              <a:ext uri="{FF2B5EF4-FFF2-40B4-BE49-F238E27FC236}">
                <a16:creationId xmlns:a16="http://schemas.microsoft.com/office/drawing/2014/main" id="{F428FAD8-3F54-5A8B-5C55-8EC673FDEAC4}"/>
              </a:ext>
            </a:extLst>
          </p:cNvPr>
          <p:cNvSpPr txBox="1"/>
          <p:nvPr/>
        </p:nvSpPr>
        <p:spPr>
          <a:xfrm>
            <a:off x="4290709" y="10771051"/>
            <a:ext cx="3856569" cy="769441"/>
          </a:xfrm>
          <a:prstGeom prst="rect">
            <a:avLst/>
          </a:prstGeom>
          <a:noFill/>
        </p:spPr>
        <p:txBody>
          <a:bodyPr wrap="none" rtlCol="0">
            <a:spAutoFit/>
          </a:bodyPr>
          <a:lstStyle/>
          <a:p>
            <a:r>
              <a:rPr lang="en-US" sz="4400" b="1">
                <a:latin typeface="Calibri"/>
                <a:ea typeface="Calibri"/>
                <a:cs typeface="Calibri"/>
                <a:sym typeface="Calibri"/>
              </a:rPr>
              <a:t>Communicating</a:t>
            </a:r>
          </a:p>
        </p:txBody>
      </p:sp>
      <p:sp>
        <p:nvSpPr>
          <p:cNvPr id="21" name="TextBox 20">
            <a:extLst>
              <a:ext uri="{FF2B5EF4-FFF2-40B4-BE49-F238E27FC236}">
                <a16:creationId xmlns:a16="http://schemas.microsoft.com/office/drawing/2014/main" id="{A8AF07C8-DBDC-D7A1-E9E2-4F81214D5126}"/>
              </a:ext>
            </a:extLst>
          </p:cNvPr>
          <p:cNvSpPr txBox="1"/>
          <p:nvPr/>
        </p:nvSpPr>
        <p:spPr>
          <a:xfrm>
            <a:off x="10316681" y="10444978"/>
            <a:ext cx="3396251" cy="1446550"/>
          </a:xfrm>
          <a:prstGeom prst="rect">
            <a:avLst/>
          </a:prstGeom>
          <a:noFill/>
        </p:spPr>
        <p:txBody>
          <a:bodyPr wrap="none" rtlCol="0">
            <a:spAutoFit/>
          </a:bodyPr>
          <a:lstStyle/>
          <a:p>
            <a:pPr algn="ctr"/>
            <a:r>
              <a:rPr lang="en-US" sz="4400" b="1">
                <a:latin typeface="Calibri"/>
                <a:ea typeface="Calibri"/>
                <a:cs typeface="Calibri"/>
                <a:sym typeface="Calibri"/>
              </a:rPr>
              <a:t>Building </a:t>
            </a:r>
          </a:p>
          <a:p>
            <a:pPr algn="ctr"/>
            <a:r>
              <a:rPr lang="en-US" sz="4400" b="1">
                <a:latin typeface="Calibri"/>
                <a:ea typeface="Calibri"/>
                <a:cs typeface="Calibri"/>
                <a:sym typeface="Calibri"/>
              </a:rPr>
              <a:t>infrastructure</a:t>
            </a:r>
          </a:p>
        </p:txBody>
      </p:sp>
      <p:sp>
        <p:nvSpPr>
          <p:cNvPr id="22" name="TextBox 21">
            <a:extLst>
              <a:ext uri="{FF2B5EF4-FFF2-40B4-BE49-F238E27FC236}">
                <a16:creationId xmlns:a16="http://schemas.microsoft.com/office/drawing/2014/main" id="{4C8CD26D-478D-AB26-EF65-05FBD2DE34E6}"/>
              </a:ext>
            </a:extLst>
          </p:cNvPr>
          <p:cNvSpPr txBox="1"/>
          <p:nvPr/>
        </p:nvSpPr>
        <p:spPr>
          <a:xfrm>
            <a:off x="16330708" y="10475699"/>
            <a:ext cx="3584507" cy="1446550"/>
          </a:xfrm>
          <a:prstGeom prst="rect">
            <a:avLst/>
          </a:prstGeom>
          <a:noFill/>
        </p:spPr>
        <p:txBody>
          <a:bodyPr wrap="none" rtlCol="0">
            <a:spAutoFit/>
          </a:bodyPr>
          <a:lstStyle/>
          <a:p>
            <a:pPr algn="ctr"/>
            <a:r>
              <a:rPr lang="en-US" sz="4400" b="1">
                <a:latin typeface="Calibri"/>
                <a:ea typeface="Calibri"/>
                <a:cs typeface="Calibri"/>
                <a:sym typeface="Calibri"/>
              </a:rPr>
              <a:t>Analyzing and </a:t>
            </a:r>
          </a:p>
          <a:p>
            <a:pPr algn="ctr"/>
            <a:r>
              <a:rPr lang="en-US" sz="4400" b="1">
                <a:latin typeface="Calibri"/>
                <a:ea typeface="Calibri"/>
                <a:cs typeface="Calibri"/>
                <a:sym typeface="Calibri"/>
              </a:rPr>
              <a:t>studying data</a:t>
            </a:r>
          </a:p>
        </p:txBody>
      </p:sp>
    </p:spTree>
    <p:extLst>
      <p:ext uri="{BB962C8B-B14F-4D97-AF65-F5344CB8AC3E}">
        <p14:creationId xmlns:p14="http://schemas.microsoft.com/office/powerpoint/2010/main" val="2160540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1000" fill="hold"/>
                                        <p:tgtEl>
                                          <p:spTgt spid="15"/>
                                        </p:tgtEl>
                                        <p:attrNameLst>
                                          <p:attrName>ppt_x</p:attrName>
                                        </p:attrNameLst>
                                      </p:cBhvr>
                                      <p:tavLst>
                                        <p:tav tm="0">
                                          <p:val>
                                            <p:strVal val="#ppt_x"/>
                                          </p:val>
                                        </p:tav>
                                        <p:tav tm="100000">
                                          <p:val>
                                            <p:strVal val="#ppt_x"/>
                                          </p:val>
                                        </p:tav>
                                      </p:tavLst>
                                    </p:anim>
                                    <p:anim calcmode="lin" valueType="num">
                                      <p:cBhvr additive="base">
                                        <p:cTn id="14"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ppt_x"/>
                                          </p:val>
                                        </p:tav>
                                        <p:tav tm="100000">
                                          <p:val>
                                            <p:strVal val="#ppt_x"/>
                                          </p:val>
                                        </p:tav>
                                      </p:tavLst>
                                    </p:anim>
                                    <p:anim calcmode="lin" valueType="num">
                                      <p:cBhvr additive="base">
                                        <p:cTn id="20"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000" fill="hold"/>
                                        <p:tgtEl>
                                          <p:spTgt spid="16"/>
                                        </p:tgtEl>
                                        <p:attrNameLst>
                                          <p:attrName>ppt_x</p:attrName>
                                        </p:attrNameLst>
                                      </p:cBhvr>
                                      <p:tavLst>
                                        <p:tav tm="0">
                                          <p:val>
                                            <p:strVal val="#ppt_x"/>
                                          </p:val>
                                        </p:tav>
                                        <p:tav tm="100000">
                                          <p:val>
                                            <p:strVal val="#ppt_x"/>
                                          </p:val>
                                        </p:tav>
                                      </p:tavLst>
                                    </p:anim>
                                    <p:anim calcmode="lin" valueType="num">
                                      <p:cBhvr additive="base">
                                        <p:cTn id="26"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1000" fill="hold"/>
                                        <p:tgtEl>
                                          <p:spTgt spid="21"/>
                                        </p:tgtEl>
                                        <p:attrNameLst>
                                          <p:attrName>ppt_x</p:attrName>
                                        </p:attrNameLst>
                                      </p:cBhvr>
                                      <p:tavLst>
                                        <p:tav tm="0">
                                          <p:val>
                                            <p:strVal val="#ppt_x"/>
                                          </p:val>
                                        </p:tav>
                                        <p:tav tm="100000">
                                          <p:val>
                                            <p:strVal val="#ppt_x"/>
                                          </p:val>
                                        </p:tav>
                                      </p:tavLst>
                                    </p:anim>
                                    <p:anim calcmode="lin" valueType="num">
                                      <p:cBhvr additive="base">
                                        <p:cTn id="32"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1000" fill="hold"/>
                                        <p:tgtEl>
                                          <p:spTgt spid="22"/>
                                        </p:tgtEl>
                                        <p:attrNameLst>
                                          <p:attrName>ppt_x</p:attrName>
                                        </p:attrNameLst>
                                      </p:cBhvr>
                                      <p:tavLst>
                                        <p:tav tm="0">
                                          <p:val>
                                            <p:strVal val="#ppt_x"/>
                                          </p:val>
                                        </p:tav>
                                        <p:tav tm="100000">
                                          <p:val>
                                            <p:strVal val="#ppt_x"/>
                                          </p:val>
                                        </p:tav>
                                      </p:tavLst>
                                    </p:anim>
                                    <p:anim calcmode="lin" valueType="num">
                                      <p:cBhvr additive="base">
                                        <p:cTn id="38" dur="1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 grpId="0"/>
      <p:bldP spid="15" grpId="0"/>
      <p:bldP spid="16" grpId="0"/>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AB607-B3C2-C661-4F0D-B5F2B27977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36F007-705C-17DA-0102-82FB7DCA5012}"/>
              </a:ext>
            </a:extLst>
          </p:cNvPr>
          <p:cNvSpPr>
            <a:spLocks noGrp="1"/>
          </p:cNvSpPr>
          <p:nvPr>
            <p:ph type="title"/>
          </p:nvPr>
        </p:nvSpPr>
        <p:spPr>
          <a:xfrm>
            <a:off x="1144588" y="793751"/>
            <a:ext cx="22098000" cy="1216152"/>
          </a:xfrm>
        </p:spPr>
        <p:txBody>
          <a:bodyPr spcFirstLastPara="1" vert="horz" wrap="square" lIns="137160" tIns="68580" rIns="137160" bIns="68580" rtlCol="0" anchor="ctr" anchorCtr="0">
            <a:normAutofit/>
          </a:bodyPr>
          <a:lstStyle/>
          <a:p>
            <a:r>
              <a:rPr lang="en-US"/>
              <a:t>Implementation team: Role clarity to support functions</a:t>
            </a:r>
          </a:p>
        </p:txBody>
      </p:sp>
      <p:sp>
        <p:nvSpPr>
          <p:cNvPr id="3" name="Text Placeholder 2">
            <a:extLst>
              <a:ext uri="{FF2B5EF4-FFF2-40B4-BE49-F238E27FC236}">
                <a16:creationId xmlns:a16="http://schemas.microsoft.com/office/drawing/2014/main" id="{65AFDBD9-33F3-B06F-930B-2B327BB7F12A}"/>
              </a:ext>
            </a:extLst>
          </p:cNvPr>
          <p:cNvSpPr>
            <a:spLocks noGrp="1"/>
          </p:cNvSpPr>
          <p:nvPr>
            <p:ph idx="1"/>
          </p:nvPr>
        </p:nvSpPr>
        <p:spPr/>
        <p:txBody>
          <a:bodyPr/>
          <a:lstStyle/>
          <a:p>
            <a:pPr marL="171450" indent="0">
              <a:buNone/>
            </a:pPr>
            <a:endParaRPr lang="en-US"/>
          </a:p>
          <a:p>
            <a:pPr marL="171450" indent="0">
              <a:buNone/>
            </a:pPr>
            <a:endParaRPr lang="en-US"/>
          </a:p>
        </p:txBody>
      </p:sp>
      <p:sp>
        <p:nvSpPr>
          <p:cNvPr id="14" name="Slide Number Placeholder 4">
            <a:extLst>
              <a:ext uri="{FF2B5EF4-FFF2-40B4-BE49-F238E27FC236}">
                <a16:creationId xmlns:a16="http://schemas.microsoft.com/office/drawing/2014/main" id="{09EFA471-284A-091D-EE80-B98DCA753080}"/>
              </a:ext>
            </a:extLst>
          </p:cNvPr>
          <p:cNvSpPr>
            <a:spLocks noGrp="1"/>
          </p:cNvSpPr>
          <p:nvPr>
            <p:ph type="sldNum" sz="quarter" idx="12"/>
          </p:nvPr>
        </p:nvSpPr>
        <p:spPr>
          <a:xfrm>
            <a:off x="20270787" y="12712701"/>
            <a:ext cx="5486400" cy="730250"/>
          </a:xfrm>
          <a:prstGeom prst="rect">
            <a:avLst/>
          </a:prstGeom>
        </p:spPr>
        <p:txBody>
          <a:bodyPr vert="horz" lIns="182880" tIns="91440" rIns="182880" bIns="91440" rtlCol="0" anchor="ctr"/>
          <a:lstStyle>
            <a:defPPr>
              <a:defRPr lang="en-US"/>
            </a:defPPr>
            <a:lvl1pPr marL="0" algn="r" defTabSz="1828800" rtl="0" eaLnBrk="1" latinLnBrk="0" hangingPunct="1">
              <a:defRPr sz="2400" kern="1200">
                <a:solidFill>
                  <a:schemeClr val="tx1">
                    <a:tint val="75000"/>
                  </a:schemeClr>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defTabSz="1371600">
              <a:defRPr/>
            </a:pPr>
            <a:fld id="{1AF2E501-2745-43AD-A6B1-448030F9D335}" type="slidenum">
              <a:rPr lang="en-US" smtClean="0"/>
              <a:pPr defTabSz="1371600">
                <a:defRPr/>
              </a:pPr>
              <a:t>10</a:t>
            </a:fld>
            <a:endParaRPr lang="en-US" sz="1800">
              <a:solidFill>
                <a:prstClr val="black">
                  <a:tint val="75000"/>
                </a:prstClr>
              </a:solidFill>
              <a:latin typeface="Calibri" panose="020F0502020204030204"/>
            </a:endParaRPr>
          </a:p>
        </p:txBody>
      </p:sp>
      <p:pic>
        <p:nvPicPr>
          <p:cNvPr id="5" name="Picture 4">
            <a:extLst>
              <a:ext uri="{FF2B5EF4-FFF2-40B4-BE49-F238E27FC236}">
                <a16:creationId xmlns:a16="http://schemas.microsoft.com/office/drawing/2014/main" id="{DA4F9878-926F-9456-A1CB-D8E5F2A41132}"/>
              </a:ext>
            </a:extLst>
          </p:cNvPr>
          <p:cNvPicPr>
            <a:picLocks noChangeAspect="1"/>
          </p:cNvPicPr>
          <p:nvPr/>
        </p:nvPicPr>
        <p:blipFill>
          <a:blip r:embed="rId3"/>
          <a:stretch>
            <a:fillRect/>
          </a:stretch>
        </p:blipFill>
        <p:spPr>
          <a:xfrm>
            <a:off x="17307227" y="3184182"/>
            <a:ext cx="1609484" cy="1719220"/>
          </a:xfrm>
          <a:prstGeom prst="rect">
            <a:avLst/>
          </a:prstGeom>
        </p:spPr>
      </p:pic>
      <p:pic>
        <p:nvPicPr>
          <p:cNvPr id="6" name="Picture 5">
            <a:extLst>
              <a:ext uri="{FF2B5EF4-FFF2-40B4-BE49-F238E27FC236}">
                <a16:creationId xmlns:a16="http://schemas.microsoft.com/office/drawing/2014/main" id="{4183E694-AD75-CB69-C0D9-E0D9152D9F13}"/>
              </a:ext>
            </a:extLst>
          </p:cNvPr>
          <p:cNvPicPr>
            <a:picLocks noChangeAspect="1"/>
          </p:cNvPicPr>
          <p:nvPr/>
        </p:nvPicPr>
        <p:blipFill>
          <a:blip r:embed="rId4"/>
          <a:stretch>
            <a:fillRect/>
          </a:stretch>
        </p:blipFill>
        <p:spPr>
          <a:xfrm>
            <a:off x="21079326" y="3202000"/>
            <a:ext cx="1710076" cy="1719220"/>
          </a:xfrm>
          <a:prstGeom prst="rect">
            <a:avLst/>
          </a:prstGeom>
        </p:spPr>
      </p:pic>
      <p:pic>
        <p:nvPicPr>
          <p:cNvPr id="7" name="Picture 6">
            <a:extLst>
              <a:ext uri="{FF2B5EF4-FFF2-40B4-BE49-F238E27FC236}">
                <a16:creationId xmlns:a16="http://schemas.microsoft.com/office/drawing/2014/main" id="{726F3549-C433-80C7-A06C-B7BB75A8237C}"/>
              </a:ext>
            </a:extLst>
          </p:cNvPr>
          <p:cNvPicPr>
            <a:picLocks noChangeAspect="1"/>
          </p:cNvPicPr>
          <p:nvPr/>
        </p:nvPicPr>
        <p:blipFill>
          <a:blip r:embed="rId5"/>
          <a:stretch>
            <a:fillRect/>
          </a:stretch>
        </p:blipFill>
        <p:spPr>
          <a:xfrm>
            <a:off x="13495431" y="6381594"/>
            <a:ext cx="1710076" cy="1719220"/>
          </a:xfrm>
          <a:prstGeom prst="rect">
            <a:avLst/>
          </a:prstGeom>
        </p:spPr>
      </p:pic>
      <p:pic>
        <p:nvPicPr>
          <p:cNvPr id="8" name="Picture 7">
            <a:extLst>
              <a:ext uri="{FF2B5EF4-FFF2-40B4-BE49-F238E27FC236}">
                <a16:creationId xmlns:a16="http://schemas.microsoft.com/office/drawing/2014/main" id="{974A60C7-2B9A-D8BA-5E82-A78AC0007A1D}"/>
              </a:ext>
            </a:extLst>
          </p:cNvPr>
          <p:cNvPicPr>
            <a:picLocks noChangeAspect="1"/>
          </p:cNvPicPr>
          <p:nvPr/>
        </p:nvPicPr>
        <p:blipFill>
          <a:blip r:embed="rId6"/>
          <a:stretch>
            <a:fillRect/>
          </a:stretch>
        </p:blipFill>
        <p:spPr>
          <a:xfrm>
            <a:off x="17208657" y="6383599"/>
            <a:ext cx="1710076" cy="1719220"/>
          </a:xfrm>
          <a:prstGeom prst="rect">
            <a:avLst/>
          </a:prstGeom>
        </p:spPr>
      </p:pic>
      <p:pic>
        <p:nvPicPr>
          <p:cNvPr id="9" name="Picture 8">
            <a:extLst>
              <a:ext uri="{FF2B5EF4-FFF2-40B4-BE49-F238E27FC236}">
                <a16:creationId xmlns:a16="http://schemas.microsoft.com/office/drawing/2014/main" id="{2B2A07EA-44B9-4A90-C09D-403CD3CFAABA}"/>
              </a:ext>
            </a:extLst>
          </p:cNvPr>
          <p:cNvPicPr>
            <a:picLocks noChangeAspect="1"/>
          </p:cNvPicPr>
          <p:nvPr/>
        </p:nvPicPr>
        <p:blipFill>
          <a:blip r:embed="rId7"/>
          <a:stretch>
            <a:fillRect/>
          </a:stretch>
        </p:blipFill>
        <p:spPr>
          <a:xfrm>
            <a:off x="21079326" y="6380471"/>
            <a:ext cx="1719220" cy="1719220"/>
          </a:xfrm>
          <a:prstGeom prst="rect">
            <a:avLst/>
          </a:prstGeom>
        </p:spPr>
      </p:pic>
      <p:sp>
        <p:nvSpPr>
          <p:cNvPr id="17" name="TextBox 16">
            <a:extLst>
              <a:ext uri="{FF2B5EF4-FFF2-40B4-BE49-F238E27FC236}">
                <a16:creationId xmlns:a16="http://schemas.microsoft.com/office/drawing/2014/main" id="{7B506BBD-142C-0E29-9CA3-0AC6A9F65531}"/>
              </a:ext>
            </a:extLst>
          </p:cNvPr>
          <p:cNvSpPr txBox="1"/>
          <p:nvPr/>
        </p:nvSpPr>
        <p:spPr>
          <a:xfrm>
            <a:off x="20566181" y="4916755"/>
            <a:ext cx="3267369" cy="692497"/>
          </a:xfrm>
          <a:prstGeom prst="rect">
            <a:avLst/>
          </a:prstGeom>
          <a:noFill/>
        </p:spPr>
        <p:txBody>
          <a:bodyPr wrap="square" rtlCol="0">
            <a:spAutoFit/>
          </a:bodyPr>
          <a:lstStyle/>
          <a:p>
            <a:r>
              <a:rPr lang="en-US" sz="3900" b="1">
                <a:latin typeface="Calibri"/>
                <a:ea typeface="Calibri"/>
                <a:cs typeface="Calibri"/>
                <a:sym typeface="Calibri"/>
              </a:rPr>
              <a:t>Collecting data</a:t>
            </a:r>
          </a:p>
        </p:txBody>
      </p:sp>
      <p:pic>
        <p:nvPicPr>
          <p:cNvPr id="12" name="Picture 11">
            <a:extLst>
              <a:ext uri="{FF2B5EF4-FFF2-40B4-BE49-F238E27FC236}">
                <a16:creationId xmlns:a16="http://schemas.microsoft.com/office/drawing/2014/main" id="{2FE56A60-599B-D6CE-75BB-77BA8D56D043}"/>
              </a:ext>
            </a:extLst>
          </p:cNvPr>
          <p:cNvPicPr>
            <a:picLocks noChangeAspect="1"/>
          </p:cNvPicPr>
          <p:nvPr/>
        </p:nvPicPr>
        <p:blipFill>
          <a:blip r:embed="rId8"/>
          <a:stretch>
            <a:fillRect/>
          </a:stretch>
        </p:blipFill>
        <p:spPr>
          <a:xfrm>
            <a:off x="13498788" y="3184162"/>
            <a:ext cx="1710076" cy="1719220"/>
          </a:xfrm>
          <a:prstGeom prst="rect">
            <a:avLst/>
          </a:prstGeom>
        </p:spPr>
      </p:pic>
      <p:sp>
        <p:nvSpPr>
          <p:cNvPr id="4" name="TextBox 3">
            <a:extLst>
              <a:ext uri="{FF2B5EF4-FFF2-40B4-BE49-F238E27FC236}">
                <a16:creationId xmlns:a16="http://schemas.microsoft.com/office/drawing/2014/main" id="{CAF8942B-8169-00F4-8AEA-96BCFD0EC6DE}"/>
              </a:ext>
            </a:extLst>
          </p:cNvPr>
          <p:cNvSpPr txBox="1"/>
          <p:nvPr/>
        </p:nvSpPr>
        <p:spPr>
          <a:xfrm>
            <a:off x="13376160" y="4915223"/>
            <a:ext cx="1984839" cy="692497"/>
          </a:xfrm>
          <a:prstGeom prst="rect">
            <a:avLst/>
          </a:prstGeom>
          <a:noFill/>
        </p:spPr>
        <p:txBody>
          <a:bodyPr wrap="none" rtlCol="0">
            <a:spAutoFit/>
          </a:bodyPr>
          <a:lstStyle/>
          <a:p>
            <a:r>
              <a:rPr lang="en-US" sz="3900" b="1">
                <a:latin typeface="Calibri"/>
                <a:ea typeface="Calibri"/>
                <a:cs typeface="Calibri"/>
                <a:sym typeface="Calibri"/>
              </a:rPr>
              <a:t>Planning</a:t>
            </a:r>
          </a:p>
        </p:txBody>
      </p:sp>
      <p:sp>
        <p:nvSpPr>
          <p:cNvPr id="15" name="TextBox 14">
            <a:extLst>
              <a:ext uri="{FF2B5EF4-FFF2-40B4-BE49-F238E27FC236}">
                <a16:creationId xmlns:a16="http://schemas.microsoft.com/office/drawing/2014/main" id="{B4297695-8000-A3C7-4B19-42D9167D97AC}"/>
              </a:ext>
            </a:extLst>
          </p:cNvPr>
          <p:cNvSpPr txBox="1"/>
          <p:nvPr/>
        </p:nvSpPr>
        <p:spPr>
          <a:xfrm>
            <a:off x="16568676" y="4916755"/>
            <a:ext cx="3552896" cy="692497"/>
          </a:xfrm>
          <a:prstGeom prst="rect">
            <a:avLst/>
          </a:prstGeom>
          <a:noFill/>
        </p:spPr>
        <p:txBody>
          <a:bodyPr wrap="none" rtlCol="0">
            <a:spAutoFit/>
          </a:bodyPr>
          <a:lstStyle/>
          <a:p>
            <a:r>
              <a:rPr lang="en-US" sz="3900" b="1">
                <a:latin typeface="Calibri"/>
                <a:ea typeface="Calibri"/>
                <a:cs typeface="Calibri"/>
                <a:sym typeface="Calibri"/>
              </a:rPr>
              <a:t>Problem-solving</a:t>
            </a:r>
          </a:p>
        </p:txBody>
      </p:sp>
      <p:sp>
        <p:nvSpPr>
          <p:cNvPr id="16" name="TextBox 15">
            <a:extLst>
              <a:ext uri="{FF2B5EF4-FFF2-40B4-BE49-F238E27FC236}">
                <a16:creationId xmlns:a16="http://schemas.microsoft.com/office/drawing/2014/main" id="{6B9B7E12-7558-EC6D-EE5C-F3AA512FD8B4}"/>
              </a:ext>
            </a:extLst>
          </p:cNvPr>
          <p:cNvSpPr txBox="1"/>
          <p:nvPr/>
        </p:nvSpPr>
        <p:spPr>
          <a:xfrm>
            <a:off x="12662707" y="8626085"/>
            <a:ext cx="3442417" cy="692497"/>
          </a:xfrm>
          <a:prstGeom prst="rect">
            <a:avLst/>
          </a:prstGeom>
          <a:noFill/>
        </p:spPr>
        <p:txBody>
          <a:bodyPr wrap="none" rtlCol="0">
            <a:spAutoFit/>
          </a:bodyPr>
          <a:lstStyle/>
          <a:p>
            <a:r>
              <a:rPr lang="en-US" sz="3900" b="1">
                <a:latin typeface="Calibri"/>
                <a:ea typeface="Calibri"/>
                <a:cs typeface="Calibri"/>
                <a:sym typeface="Calibri"/>
              </a:rPr>
              <a:t>Communicating</a:t>
            </a:r>
          </a:p>
        </p:txBody>
      </p:sp>
      <p:sp>
        <p:nvSpPr>
          <p:cNvPr id="21" name="TextBox 20">
            <a:extLst>
              <a:ext uri="{FF2B5EF4-FFF2-40B4-BE49-F238E27FC236}">
                <a16:creationId xmlns:a16="http://schemas.microsoft.com/office/drawing/2014/main" id="{D9945532-202D-6DAE-7D73-74E76B515E41}"/>
              </a:ext>
            </a:extLst>
          </p:cNvPr>
          <p:cNvSpPr txBox="1"/>
          <p:nvPr/>
        </p:nvSpPr>
        <p:spPr>
          <a:xfrm>
            <a:off x="16784120" y="8499855"/>
            <a:ext cx="3032305" cy="1292662"/>
          </a:xfrm>
          <a:prstGeom prst="rect">
            <a:avLst/>
          </a:prstGeom>
          <a:noFill/>
        </p:spPr>
        <p:txBody>
          <a:bodyPr wrap="none" rtlCol="0">
            <a:spAutoFit/>
          </a:bodyPr>
          <a:lstStyle/>
          <a:p>
            <a:pPr algn="ctr"/>
            <a:r>
              <a:rPr lang="en-US" sz="3900" b="1">
                <a:latin typeface="Calibri"/>
                <a:ea typeface="Calibri"/>
                <a:cs typeface="Calibri"/>
                <a:sym typeface="Calibri"/>
              </a:rPr>
              <a:t>Building </a:t>
            </a:r>
          </a:p>
          <a:p>
            <a:pPr algn="ctr"/>
            <a:r>
              <a:rPr lang="en-US" sz="3900" b="1">
                <a:latin typeface="Calibri"/>
                <a:ea typeface="Calibri"/>
                <a:cs typeface="Calibri"/>
                <a:sym typeface="Calibri"/>
              </a:rPr>
              <a:t>infrastructure</a:t>
            </a:r>
          </a:p>
        </p:txBody>
      </p:sp>
      <p:sp>
        <p:nvSpPr>
          <p:cNvPr id="22" name="TextBox 21">
            <a:extLst>
              <a:ext uri="{FF2B5EF4-FFF2-40B4-BE49-F238E27FC236}">
                <a16:creationId xmlns:a16="http://schemas.microsoft.com/office/drawing/2014/main" id="{945769BF-EA82-D1B9-9731-B359FB7E961F}"/>
              </a:ext>
            </a:extLst>
          </p:cNvPr>
          <p:cNvSpPr txBox="1"/>
          <p:nvPr/>
        </p:nvSpPr>
        <p:spPr>
          <a:xfrm>
            <a:off x="20533028" y="8499855"/>
            <a:ext cx="3196965" cy="1292662"/>
          </a:xfrm>
          <a:prstGeom prst="rect">
            <a:avLst/>
          </a:prstGeom>
          <a:noFill/>
        </p:spPr>
        <p:txBody>
          <a:bodyPr wrap="none" rtlCol="0">
            <a:spAutoFit/>
          </a:bodyPr>
          <a:lstStyle/>
          <a:p>
            <a:pPr algn="ctr"/>
            <a:r>
              <a:rPr lang="en-US" sz="3900" b="1">
                <a:latin typeface="Calibri"/>
                <a:ea typeface="Calibri"/>
                <a:cs typeface="Calibri"/>
                <a:sym typeface="Calibri"/>
              </a:rPr>
              <a:t>Analyzing and </a:t>
            </a:r>
          </a:p>
          <a:p>
            <a:pPr algn="ctr"/>
            <a:r>
              <a:rPr lang="en-US" sz="3900" b="1">
                <a:latin typeface="Calibri"/>
                <a:ea typeface="Calibri"/>
                <a:cs typeface="Calibri"/>
                <a:sym typeface="Calibri"/>
              </a:rPr>
              <a:t>studying data</a:t>
            </a:r>
          </a:p>
        </p:txBody>
      </p:sp>
      <p:pic>
        <p:nvPicPr>
          <p:cNvPr id="10" name="Picture 9" descr="A person and person standing in front of a glass board&#10;&#10;AI-generated content may be incorrect.">
            <a:extLst>
              <a:ext uri="{FF2B5EF4-FFF2-40B4-BE49-F238E27FC236}">
                <a16:creationId xmlns:a16="http://schemas.microsoft.com/office/drawing/2014/main" id="{1605F9A1-29CC-DE04-554E-3F0CAA4D38C4}"/>
              </a:ext>
            </a:extLst>
          </p:cNvPr>
          <p:cNvPicPr>
            <a:picLocks noChangeAspect="1"/>
          </p:cNvPicPr>
          <p:nvPr/>
        </p:nvPicPr>
        <p:blipFill>
          <a:blip r:embed="rId9"/>
          <a:stretch>
            <a:fillRect/>
          </a:stretch>
        </p:blipFill>
        <p:spPr>
          <a:xfrm>
            <a:off x="1138199" y="4136147"/>
            <a:ext cx="8533869" cy="5798426"/>
          </a:xfrm>
          <a:prstGeom prst="rect">
            <a:avLst/>
          </a:prstGeom>
        </p:spPr>
      </p:pic>
      <p:sp>
        <p:nvSpPr>
          <p:cNvPr id="11" name="TextBox 10">
            <a:extLst>
              <a:ext uri="{FF2B5EF4-FFF2-40B4-BE49-F238E27FC236}">
                <a16:creationId xmlns:a16="http://schemas.microsoft.com/office/drawing/2014/main" id="{9786B30B-BAE2-4D17-764F-555F9B6CA092}"/>
              </a:ext>
            </a:extLst>
          </p:cNvPr>
          <p:cNvSpPr txBox="1"/>
          <p:nvPr/>
        </p:nvSpPr>
        <p:spPr>
          <a:xfrm>
            <a:off x="717388" y="2708968"/>
            <a:ext cx="11813896" cy="7663636"/>
          </a:xfrm>
          <a:prstGeom prst="rect">
            <a:avLst/>
          </a:prstGeom>
          <a:solidFill>
            <a:schemeClr val="tx2">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800">
              <a:cs typeface="Times New Roman"/>
            </a:endParaRPr>
          </a:p>
          <a:p>
            <a:pPr marL="571500" indent="-571500">
              <a:buFont typeface="Arial"/>
              <a:buChar char="•"/>
            </a:pPr>
            <a:endParaRPr lang="en-US" sz="600">
              <a:cs typeface="Times New Roman"/>
            </a:endParaRPr>
          </a:p>
          <a:p>
            <a:endParaRPr lang="en-US" sz="3000">
              <a:solidFill>
                <a:schemeClr val="accent4"/>
              </a:solidFill>
              <a:cs typeface="Times New Roman"/>
            </a:endParaRPr>
          </a:p>
          <a:p>
            <a:endParaRPr lang="en-US">
              <a:solidFill>
                <a:schemeClr val="accent4"/>
              </a:solidFill>
              <a:cs typeface="Times New Roman"/>
            </a:endParaRPr>
          </a:p>
          <a:p>
            <a:pPr marL="571500" indent="-571500">
              <a:buFont typeface="Arial"/>
              <a:buChar char="•"/>
            </a:pPr>
            <a:endParaRPr lang="en-US" sz="1000">
              <a:cs typeface="Times New Roman"/>
            </a:endParaRPr>
          </a:p>
          <a:p>
            <a:endParaRPr lang="en-US" sz="4200">
              <a:cs typeface="Times New Roman"/>
            </a:endParaRPr>
          </a:p>
          <a:p>
            <a:pPr marL="571500" indent="-571500">
              <a:buFont typeface="Arial"/>
              <a:buChar char="•"/>
            </a:pPr>
            <a:endParaRPr lang="en-US" sz="4500">
              <a:cs typeface="Times New Roman"/>
            </a:endParaRPr>
          </a:p>
          <a:p>
            <a:pPr marL="571500" indent="-571500">
              <a:buFont typeface="Arial"/>
              <a:buChar char="•"/>
            </a:pPr>
            <a:endParaRPr lang="en-US" sz="4500">
              <a:cs typeface="Times New Roman"/>
            </a:endParaRPr>
          </a:p>
          <a:p>
            <a:pPr marL="571500" indent="-571500">
              <a:buFont typeface="Arial"/>
              <a:buChar char="•"/>
            </a:pPr>
            <a:endParaRPr lang="en-US" sz="4500">
              <a:cs typeface="Times New Roman"/>
            </a:endParaRPr>
          </a:p>
          <a:p>
            <a:pPr marL="571500" indent="-571500">
              <a:buFont typeface="Arial"/>
              <a:buChar char="•"/>
            </a:pPr>
            <a:endParaRPr lang="en-US" sz="4500">
              <a:cs typeface="Times New Roman"/>
            </a:endParaRPr>
          </a:p>
          <a:p>
            <a:pPr marL="571500" indent="-571500">
              <a:buFont typeface="Arial"/>
              <a:buChar char="•"/>
            </a:pPr>
            <a:endParaRPr lang="en-US" sz="4500">
              <a:cs typeface="Times New Roman"/>
            </a:endParaRPr>
          </a:p>
          <a:p>
            <a:pPr marL="571500" indent="-571500">
              <a:buFont typeface="Arial"/>
              <a:buChar char="•"/>
            </a:pPr>
            <a:endParaRPr lang="en-US" sz="4500">
              <a:cs typeface="Times New Roman"/>
            </a:endParaRPr>
          </a:p>
          <a:p>
            <a:endParaRPr lang="en-US" sz="4500">
              <a:cs typeface="Times New Roman"/>
            </a:endParaRPr>
          </a:p>
          <a:p>
            <a:pPr marL="571500" indent="-571500">
              <a:buFont typeface="Arial"/>
              <a:buChar char="•"/>
            </a:pPr>
            <a:endParaRPr lang="en-US" sz="4500">
              <a:cs typeface="Times New Roman"/>
            </a:endParaRPr>
          </a:p>
        </p:txBody>
      </p:sp>
      <p:sp>
        <p:nvSpPr>
          <p:cNvPr id="13" name="TextBox 12">
            <a:extLst>
              <a:ext uri="{FF2B5EF4-FFF2-40B4-BE49-F238E27FC236}">
                <a16:creationId xmlns:a16="http://schemas.microsoft.com/office/drawing/2014/main" id="{C620631E-5870-9FE7-461A-8DCFC3CBC541}"/>
              </a:ext>
            </a:extLst>
          </p:cNvPr>
          <p:cNvSpPr txBox="1"/>
          <p:nvPr/>
        </p:nvSpPr>
        <p:spPr>
          <a:xfrm>
            <a:off x="842859" y="7566948"/>
            <a:ext cx="11795261" cy="22324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5945" indent="-575945">
              <a:buFont typeface="Arial"/>
              <a:buChar char="•"/>
            </a:pPr>
            <a:r>
              <a:rPr lang="en-US" sz="4500">
                <a:solidFill>
                  <a:schemeClr val="accent4"/>
                </a:solidFill>
                <a:ea typeface="+mn-lt"/>
                <a:cs typeface="+mn-lt"/>
              </a:rPr>
              <a:t>When teams are unclear about key members’ roles and responsibilities, the implementation process often </a:t>
            </a:r>
            <a:r>
              <a:rPr lang="en-US" sz="4500" b="1">
                <a:solidFill>
                  <a:schemeClr val="accent4"/>
                </a:solidFill>
                <a:ea typeface="+mn-lt"/>
                <a:cs typeface="+mn-lt"/>
              </a:rPr>
              <a:t>stalls </a:t>
            </a:r>
            <a:r>
              <a:rPr lang="en-US" sz="4500">
                <a:solidFill>
                  <a:schemeClr val="accent4"/>
                </a:solidFill>
                <a:ea typeface="+mn-lt"/>
                <a:cs typeface="+mn-lt"/>
              </a:rPr>
              <a:t>or</a:t>
            </a:r>
            <a:r>
              <a:rPr lang="en-US" sz="4500" b="1">
                <a:solidFill>
                  <a:schemeClr val="accent4"/>
                </a:solidFill>
                <a:ea typeface="+mn-lt"/>
                <a:cs typeface="+mn-lt"/>
              </a:rPr>
              <a:t> fails</a:t>
            </a:r>
            <a:r>
              <a:rPr lang="en-US" sz="4500">
                <a:solidFill>
                  <a:schemeClr val="accent4"/>
                </a:solidFill>
                <a:ea typeface="+mn-lt"/>
                <a:cs typeface="+mn-lt"/>
              </a:rPr>
              <a:t>.</a:t>
            </a:r>
            <a:endParaRPr lang="en-US" sz="4500">
              <a:solidFill>
                <a:schemeClr val="accent4"/>
              </a:solidFill>
              <a:cs typeface="Times New Roman"/>
            </a:endParaRPr>
          </a:p>
        </p:txBody>
      </p:sp>
      <p:sp>
        <p:nvSpPr>
          <p:cNvPr id="18" name="TextBox 17">
            <a:extLst>
              <a:ext uri="{FF2B5EF4-FFF2-40B4-BE49-F238E27FC236}">
                <a16:creationId xmlns:a16="http://schemas.microsoft.com/office/drawing/2014/main" id="{AE9FCA50-B23D-B4FD-04AC-061C97A20754}"/>
              </a:ext>
            </a:extLst>
          </p:cNvPr>
          <p:cNvSpPr txBox="1"/>
          <p:nvPr/>
        </p:nvSpPr>
        <p:spPr>
          <a:xfrm>
            <a:off x="958511" y="5070825"/>
            <a:ext cx="11570302" cy="21698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4500">
                <a:solidFill>
                  <a:schemeClr val="accent4"/>
                </a:solidFill>
                <a:ea typeface="+mn-lt"/>
                <a:cs typeface="+mn-lt"/>
              </a:rPr>
              <a:t>Research shows that role clarity is a critical predictor of </a:t>
            </a:r>
            <a:r>
              <a:rPr lang="en-US" sz="4500" b="1">
                <a:solidFill>
                  <a:schemeClr val="accent4"/>
                </a:solidFill>
                <a:ea typeface="+mn-lt"/>
                <a:cs typeface="+mn-lt"/>
              </a:rPr>
              <a:t>success, sustainability, </a:t>
            </a:r>
            <a:r>
              <a:rPr lang="en-US" sz="4500">
                <a:solidFill>
                  <a:schemeClr val="accent4"/>
                </a:solidFill>
                <a:ea typeface="+mn-lt"/>
                <a:cs typeface="+mn-lt"/>
              </a:rPr>
              <a:t>and</a:t>
            </a:r>
            <a:r>
              <a:rPr lang="en-US" sz="4500" b="1">
                <a:solidFill>
                  <a:schemeClr val="accent4"/>
                </a:solidFill>
                <a:ea typeface="+mn-lt"/>
                <a:cs typeface="+mn-lt"/>
              </a:rPr>
              <a:t> scalability </a:t>
            </a:r>
            <a:r>
              <a:rPr lang="en-US" sz="4500">
                <a:solidFill>
                  <a:schemeClr val="accent4"/>
                </a:solidFill>
                <a:ea typeface="+mn-lt"/>
                <a:cs typeface="+mn-lt"/>
              </a:rPr>
              <a:t>for implementation</a:t>
            </a:r>
            <a:endParaRPr lang="en-US" sz="4500">
              <a:solidFill>
                <a:schemeClr val="accent4"/>
              </a:solidFill>
              <a:cs typeface="Times New Roman"/>
            </a:endParaRPr>
          </a:p>
        </p:txBody>
      </p:sp>
      <p:sp>
        <p:nvSpPr>
          <p:cNvPr id="20" name="Google Shape;990;gdff0d3309a_0_1352">
            <a:extLst>
              <a:ext uri="{FF2B5EF4-FFF2-40B4-BE49-F238E27FC236}">
                <a16:creationId xmlns:a16="http://schemas.microsoft.com/office/drawing/2014/main" id="{F945CB5C-CD73-5F35-CF7B-2815B5BD576B}"/>
              </a:ext>
            </a:extLst>
          </p:cNvPr>
          <p:cNvSpPr txBox="1">
            <a:spLocks noChangeArrowheads="1"/>
          </p:cNvSpPr>
          <p:nvPr/>
        </p:nvSpPr>
        <p:spPr bwMode="auto">
          <a:xfrm>
            <a:off x="5266897" y="12449567"/>
            <a:ext cx="11941760" cy="730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50" tIns="91400" rIns="182850" bIns="91400" anchor="t"/>
          <a:lstStyle>
            <a:lvl1pPr>
              <a:lnSpc>
                <a:spcPct val="90000"/>
              </a:lnSpc>
              <a:spcBef>
                <a:spcPts val="1000"/>
              </a:spcBef>
              <a:buClr>
                <a:srgbClr val="262A63"/>
              </a:buClr>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Clr>
                <a:srgbClr val="00689B"/>
              </a:buClr>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Clr>
                <a:srgbClr val="00A88D"/>
              </a:buClr>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Clr>
                <a:srgbClr val="9CB63C"/>
              </a:buClr>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500"/>
              </a:spcBef>
              <a:buClr>
                <a:srgbClr val="CD9D2C"/>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Clr>
                <a:srgbClr val="CD9D2C"/>
              </a:buClr>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Clr>
                <a:srgbClr val="000000"/>
              </a:buClr>
              <a:buSzPts val="1100"/>
              <a:buNone/>
            </a:pPr>
            <a:r>
              <a:rPr lang="en-US" altLang="en-US" sz="2000">
                <a:solidFill>
                  <a:srgbClr val="000000"/>
                </a:solidFill>
                <a:latin typeface="+mj-lt"/>
                <a:sym typeface="Arial" panose="020B0604020202020204" pitchFamily="34" charset="0"/>
              </a:rPr>
              <a:t>Sources: </a:t>
            </a:r>
            <a:r>
              <a:rPr lang="en-US" sz="2000">
                <a:latin typeface="+mj-lt"/>
              </a:rPr>
              <a:t>Fixsen et al., 2005; Collaborative for Implementation Practice, &amp; National Implementation Research Network, 2021.</a:t>
            </a:r>
            <a:endParaRPr lang="en-US" altLang="en-US" sz="2000">
              <a:solidFill>
                <a:srgbClr val="000000"/>
              </a:solidFill>
              <a:highlight>
                <a:srgbClr val="FFFF00"/>
              </a:highlight>
              <a:latin typeface="+mj-lt"/>
              <a:sym typeface="Arial" panose="020B0604020202020204" pitchFamily="34" charset="0"/>
            </a:endParaRPr>
          </a:p>
        </p:txBody>
      </p:sp>
      <p:sp>
        <p:nvSpPr>
          <p:cNvPr id="23" name="TextBox 22">
            <a:extLst>
              <a:ext uri="{FF2B5EF4-FFF2-40B4-BE49-F238E27FC236}">
                <a16:creationId xmlns:a16="http://schemas.microsoft.com/office/drawing/2014/main" id="{612553C6-C64D-00F9-C9F8-D220AF4F4AA9}"/>
              </a:ext>
            </a:extLst>
          </p:cNvPr>
          <p:cNvSpPr txBox="1"/>
          <p:nvPr/>
        </p:nvSpPr>
        <p:spPr>
          <a:xfrm>
            <a:off x="958461" y="3206528"/>
            <a:ext cx="11570302"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4500">
                <a:solidFill>
                  <a:schemeClr val="accent4"/>
                </a:solidFill>
                <a:ea typeface="+mn-lt"/>
                <a:cs typeface="+mn-lt"/>
              </a:rPr>
              <a:t>Strong implementation teams </a:t>
            </a:r>
            <a:r>
              <a:rPr lang="en-US" sz="4500" b="1">
                <a:solidFill>
                  <a:schemeClr val="accent4"/>
                </a:solidFill>
                <a:ea typeface="+mn-lt"/>
                <a:cs typeface="+mn-lt"/>
              </a:rPr>
              <a:t>clarify roles </a:t>
            </a:r>
            <a:r>
              <a:rPr lang="en-US" sz="4500">
                <a:solidFill>
                  <a:schemeClr val="accent4"/>
                </a:solidFill>
                <a:ea typeface="+mn-lt"/>
                <a:cs typeface="+mn-lt"/>
              </a:rPr>
              <a:t>and </a:t>
            </a:r>
            <a:r>
              <a:rPr lang="en-US" sz="4500" b="1">
                <a:solidFill>
                  <a:schemeClr val="accent4"/>
                </a:solidFill>
                <a:ea typeface="+mn-lt"/>
                <a:cs typeface="+mn-lt"/>
              </a:rPr>
              <a:t>responsibilities</a:t>
            </a:r>
            <a:r>
              <a:rPr lang="en-US" sz="4500">
                <a:solidFill>
                  <a:schemeClr val="accent4"/>
                </a:solidFill>
                <a:ea typeface="+mn-lt"/>
                <a:cs typeface="+mn-lt"/>
              </a:rPr>
              <a:t> within the team.</a:t>
            </a:r>
            <a:endParaRPr lang="en-US" sz="4500">
              <a:solidFill>
                <a:schemeClr val="accent4"/>
              </a:solidFill>
              <a:cs typeface="Times New Roman"/>
            </a:endParaRPr>
          </a:p>
        </p:txBody>
      </p:sp>
    </p:spTree>
    <p:extLst>
      <p:ext uri="{BB962C8B-B14F-4D97-AF65-F5344CB8AC3E}">
        <p14:creationId xmlns:p14="http://schemas.microsoft.com/office/powerpoint/2010/main" val="3844031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AF0DE-5AB2-FC49-9169-F0802241F0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C14610-8CDF-0E42-F30A-A8B0D1043717}"/>
              </a:ext>
            </a:extLst>
          </p:cNvPr>
          <p:cNvSpPr>
            <a:spLocks noGrp="1"/>
          </p:cNvSpPr>
          <p:nvPr>
            <p:ph type="title"/>
          </p:nvPr>
        </p:nvSpPr>
        <p:spPr>
          <a:xfrm>
            <a:off x="1144587" y="855691"/>
            <a:ext cx="22098000" cy="1216152"/>
          </a:xfrm>
        </p:spPr>
        <p:txBody>
          <a:bodyPr spcFirstLastPara="1" vert="horz" wrap="square" lIns="137160" tIns="68580" rIns="137160" bIns="68580" rtlCol="0" anchor="ctr" anchorCtr="0">
            <a:normAutofit/>
          </a:bodyPr>
          <a:lstStyle/>
          <a:p>
            <a:r>
              <a:rPr lang="en-US"/>
              <a:t>Implementation team roles</a:t>
            </a:r>
          </a:p>
        </p:txBody>
      </p:sp>
      <p:sp>
        <p:nvSpPr>
          <p:cNvPr id="3" name="Text Placeholder 2">
            <a:extLst>
              <a:ext uri="{FF2B5EF4-FFF2-40B4-BE49-F238E27FC236}">
                <a16:creationId xmlns:a16="http://schemas.microsoft.com/office/drawing/2014/main" id="{271E555C-B848-7E7E-55D5-4109A13439BF}"/>
              </a:ext>
            </a:extLst>
          </p:cNvPr>
          <p:cNvSpPr>
            <a:spLocks noGrp="1"/>
          </p:cNvSpPr>
          <p:nvPr>
            <p:ph idx="1"/>
          </p:nvPr>
        </p:nvSpPr>
        <p:spPr>
          <a:xfrm>
            <a:off x="1144588" y="3154680"/>
            <a:ext cx="22098000" cy="6188103"/>
          </a:xfrm>
        </p:spPr>
        <p:txBody>
          <a:bodyPr/>
          <a:lstStyle/>
          <a:p>
            <a:pPr marL="171450" indent="0">
              <a:buNone/>
            </a:pPr>
            <a:endParaRPr lang="en-US"/>
          </a:p>
          <a:p>
            <a:pPr marL="171450" indent="0">
              <a:buNone/>
            </a:pPr>
            <a:endParaRPr lang="en-US"/>
          </a:p>
        </p:txBody>
      </p:sp>
      <p:sp>
        <p:nvSpPr>
          <p:cNvPr id="14" name="Slide Number Placeholder 4">
            <a:extLst>
              <a:ext uri="{FF2B5EF4-FFF2-40B4-BE49-F238E27FC236}">
                <a16:creationId xmlns:a16="http://schemas.microsoft.com/office/drawing/2014/main" id="{95D2EDB3-13D3-A76A-B80E-832D67234DD5}"/>
              </a:ext>
            </a:extLst>
          </p:cNvPr>
          <p:cNvSpPr>
            <a:spLocks noGrp="1"/>
          </p:cNvSpPr>
          <p:nvPr>
            <p:ph type="sldNum" sz="quarter" idx="12"/>
          </p:nvPr>
        </p:nvSpPr>
        <p:spPr>
          <a:xfrm>
            <a:off x="20270787" y="12712701"/>
            <a:ext cx="5486400" cy="730250"/>
          </a:xfrm>
          <a:prstGeom prst="rect">
            <a:avLst/>
          </a:prstGeom>
        </p:spPr>
        <p:txBody>
          <a:bodyPr vert="horz" lIns="182880" tIns="91440" rIns="182880" bIns="91440" rtlCol="0" anchor="ctr"/>
          <a:lstStyle>
            <a:defPPr>
              <a:defRPr lang="en-US"/>
            </a:defPPr>
            <a:lvl1pPr marL="0" algn="r" defTabSz="1828800" rtl="0" eaLnBrk="1" latinLnBrk="0" hangingPunct="1">
              <a:defRPr sz="2400" kern="1200">
                <a:solidFill>
                  <a:schemeClr val="tx1">
                    <a:tint val="75000"/>
                  </a:schemeClr>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defTabSz="1371600">
              <a:defRPr/>
            </a:pPr>
            <a:fld id="{1AF2E501-2745-43AD-A6B1-448030F9D335}" type="slidenum">
              <a:rPr lang="en-US" smtClean="0"/>
              <a:pPr defTabSz="1371600">
                <a:defRPr/>
              </a:pPr>
              <a:t>11</a:t>
            </a:fld>
            <a:endParaRPr lang="en-US" sz="1800">
              <a:solidFill>
                <a:prstClr val="black">
                  <a:tint val="75000"/>
                </a:prstClr>
              </a:solidFill>
              <a:latin typeface="Calibri" panose="020F0502020204030204"/>
            </a:endParaRPr>
          </a:p>
        </p:txBody>
      </p:sp>
      <p:sp>
        <p:nvSpPr>
          <p:cNvPr id="13" name="TextBox 12">
            <a:extLst>
              <a:ext uri="{FF2B5EF4-FFF2-40B4-BE49-F238E27FC236}">
                <a16:creationId xmlns:a16="http://schemas.microsoft.com/office/drawing/2014/main" id="{C097659F-0587-7DCD-51F0-90B1910EDA9A}"/>
              </a:ext>
            </a:extLst>
          </p:cNvPr>
          <p:cNvSpPr txBox="1"/>
          <p:nvPr/>
        </p:nvSpPr>
        <p:spPr>
          <a:xfrm>
            <a:off x="950703" y="2470717"/>
            <a:ext cx="23002600" cy="104951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000" b="1">
                <a:solidFill>
                  <a:schemeClr val="accent4"/>
                </a:solidFill>
                <a:cs typeface="Times New Roman"/>
              </a:rPr>
              <a:t>Leaders (or co-leaders)</a:t>
            </a:r>
          </a:p>
          <a:p>
            <a:pPr marL="685800" indent="-685800">
              <a:buFont typeface="Arial" panose="020B0604020202020204" pitchFamily="34" charset="0"/>
              <a:buChar char="•"/>
            </a:pPr>
            <a:r>
              <a:rPr lang="en-US" sz="4700">
                <a:solidFill>
                  <a:schemeClr val="accent4"/>
                </a:solidFill>
                <a:cs typeface="Times New Roman"/>
              </a:rPr>
              <a:t>Convene and guide the team’s work. </a:t>
            </a:r>
          </a:p>
          <a:p>
            <a:pPr marL="685800" indent="-685800">
              <a:buFont typeface="Arial" panose="020B0604020202020204" pitchFamily="34" charset="0"/>
              <a:buChar char="•"/>
            </a:pPr>
            <a:r>
              <a:rPr lang="en-US" sz="4700">
                <a:solidFill>
                  <a:schemeClr val="accent4"/>
                </a:solidFill>
                <a:cs typeface="Times New Roman"/>
              </a:rPr>
              <a:t>The co-leadership model is an intentional strategy to avoid the “solo hero” model. </a:t>
            </a:r>
          </a:p>
          <a:p>
            <a:endParaRPr lang="en-US" sz="2000" b="1">
              <a:solidFill>
                <a:schemeClr val="accent4"/>
              </a:solidFill>
              <a:cs typeface="Times New Roman"/>
            </a:endParaRPr>
          </a:p>
          <a:p>
            <a:r>
              <a:rPr lang="en-US" sz="5000" b="1">
                <a:solidFill>
                  <a:schemeClr val="accent4"/>
                </a:solidFill>
                <a:cs typeface="Times New Roman"/>
              </a:rPr>
              <a:t>Champion </a:t>
            </a:r>
          </a:p>
          <a:p>
            <a:pPr marL="685800" indent="-685800">
              <a:buFont typeface="Arial" panose="020B0604020202020204" pitchFamily="34" charset="0"/>
              <a:buChar char="•"/>
            </a:pPr>
            <a:r>
              <a:rPr lang="en-US" sz="4700">
                <a:solidFill>
                  <a:schemeClr val="accent4"/>
                </a:solidFill>
                <a:cs typeface="Times New Roman"/>
              </a:rPr>
              <a:t>Drives the change process forward by building buy-in, supporting staff, and bridging gaps.</a:t>
            </a:r>
            <a:endParaRPr lang="en-US" sz="4700" b="1">
              <a:solidFill>
                <a:schemeClr val="accent4"/>
              </a:solidFill>
              <a:cs typeface="Times New Roman"/>
            </a:endParaRPr>
          </a:p>
          <a:p>
            <a:endParaRPr lang="en-US" sz="800" b="1">
              <a:solidFill>
                <a:schemeClr val="accent4"/>
              </a:solidFill>
              <a:cs typeface="Times New Roman"/>
            </a:endParaRPr>
          </a:p>
          <a:p>
            <a:endParaRPr lang="en-US" sz="2000" b="1">
              <a:solidFill>
                <a:schemeClr val="accent4"/>
              </a:solidFill>
              <a:cs typeface="Times New Roman"/>
            </a:endParaRPr>
          </a:p>
          <a:p>
            <a:r>
              <a:rPr lang="en-US" sz="5000" b="1">
                <a:solidFill>
                  <a:schemeClr val="accent4"/>
                </a:solidFill>
                <a:cs typeface="Times New Roman"/>
              </a:rPr>
              <a:t>Data lead</a:t>
            </a:r>
          </a:p>
          <a:p>
            <a:pPr marL="685800" indent="-685800">
              <a:buFont typeface="Arial" panose="020B0604020202020204" pitchFamily="34" charset="0"/>
              <a:buChar char="•"/>
            </a:pPr>
            <a:r>
              <a:rPr lang="en-US" sz="4700">
                <a:solidFill>
                  <a:schemeClr val="accent4"/>
                </a:solidFill>
                <a:cs typeface="Times New Roman"/>
              </a:rPr>
              <a:t>Takes the lead on acquiring and managing data related to the Action Plan. </a:t>
            </a:r>
          </a:p>
          <a:p>
            <a:endParaRPr lang="en-US" sz="200">
              <a:solidFill>
                <a:schemeClr val="accent4"/>
              </a:solidFill>
              <a:cs typeface="Times New Roman"/>
            </a:endParaRPr>
          </a:p>
          <a:p>
            <a:pPr marL="685800" indent="-685800">
              <a:buFont typeface="Arial" panose="020B0604020202020204" pitchFamily="34" charset="0"/>
              <a:buChar char="•"/>
            </a:pPr>
            <a:r>
              <a:rPr lang="en-US" sz="4700">
                <a:solidFill>
                  <a:schemeClr val="accent4"/>
                </a:solidFill>
                <a:cs typeface="Times New Roman"/>
              </a:rPr>
              <a:t>Ensures that data is used to guide real-time adjustments and decisions.</a:t>
            </a:r>
          </a:p>
          <a:p>
            <a:endParaRPr lang="en-US" sz="2000" b="1">
              <a:solidFill>
                <a:schemeClr val="accent4"/>
              </a:solidFill>
              <a:cs typeface="Times New Roman"/>
            </a:endParaRPr>
          </a:p>
          <a:p>
            <a:r>
              <a:rPr lang="en-US" sz="5000" b="1">
                <a:solidFill>
                  <a:schemeClr val="accent4"/>
                </a:solidFill>
                <a:cs typeface="Times New Roman"/>
              </a:rPr>
              <a:t>Other potential roles</a:t>
            </a:r>
          </a:p>
          <a:p>
            <a:pPr marL="685800" indent="-685800">
              <a:buFont typeface="Arial" panose="020B0604020202020204" pitchFamily="34" charset="0"/>
              <a:buChar char="•"/>
            </a:pPr>
            <a:r>
              <a:rPr lang="en-US" sz="4700">
                <a:solidFill>
                  <a:schemeClr val="accent4"/>
                </a:solidFill>
                <a:cs typeface="Times New Roman"/>
              </a:rPr>
              <a:t>Facilitator: Drafts agendas, targets specific decisions to be made, and distributes materials.</a:t>
            </a:r>
          </a:p>
          <a:p>
            <a:endParaRPr lang="en-US" sz="200">
              <a:solidFill>
                <a:schemeClr val="accent4"/>
              </a:solidFill>
              <a:cs typeface="Times New Roman"/>
            </a:endParaRPr>
          </a:p>
          <a:p>
            <a:pPr marL="685800" indent="-685800">
              <a:buFont typeface="Arial" panose="020B0604020202020204" pitchFamily="34" charset="0"/>
              <a:buChar char="•"/>
            </a:pPr>
            <a:r>
              <a:rPr lang="en-US" sz="4700">
                <a:solidFill>
                  <a:schemeClr val="accent4"/>
                </a:solidFill>
                <a:cs typeface="Times New Roman"/>
              </a:rPr>
              <a:t>Recorder: Captures notes, documents explicit decisions, and shares them with the team.</a:t>
            </a:r>
          </a:p>
          <a:p>
            <a:endParaRPr lang="en-US" sz="5200" b="1">
              <a:cs typeface="Times New Roman"/>
            </a:endParaRPr>
          </a:p>
          <a:p>
            <a:endParaRPr lang="en-US" sz="2700">
              <a:cs typeface="Times New Roman"/>
            </a:endParaRPr>
          </a:p>
        </p:txBody>
      </p:sp>
    </p:spTree>
    <p:extLst>
      <p:ext uri="{BB962C8B-B14F-4D97-AF65-F5344CB8AC3E}">
        <p14:creationId xmlns:p14="http://schemas.microsoft.com/office/powerpoint/2010/main" val="4114674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1000"/>
                                        <p:tgtEl>
                                          <p:spTgt spid="1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fade">
                                      <p:cBhvr>
                                        <p:cTn id="12" dur="100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4" end="4"/>
                                            </p:txEl>
                                          </p:spTgt>
                                        </p:tgtEl>
                                        <p:attrNameLst>
                                          <p:attrName>style.visibility</p:attrName>
                                        </p:attrNameLst>
                                      </p:cBhvr>
                                      <p:to>
                                        <p:strVal val="visible"/>
                                      </p:to>
                                    </p:set>
                                    <p:animEffect transition="in" filter="fade">
                                      <p:cBhvr>
                                        <p:cTn id="17" dur="500"/>
                                        <p:tgtEl>
                                          <p:spTgt spid="13">
                                            <p:txEl>
                                              <p:pRg st="4" end="4"/>
                                            </p:txEl>
                                          </p:spTgt>
                                        </p:tgtEl>
                                      </p:cBhvr>
                                    </p:animEffect>
                                  </p:childTnLst>
                                </p:cTn>
                              </p:par>
                              <p:par>
                                <p:cTn id="18" presetID="10" presetClass="entr" presetSubtype="0" fill="hold" nodeType="withEffect">
                                  <p:stCondLst>
                                    <p:cond delay="250"/>
                                  </p:stCondLst>
                                  <p:childTnLst>
                                    <p:set>
                                      <p:cBhvr>
                                        <p:cTn id="19" dur="1" fill="hold">
                                          <p:stCondLst>
                                            <p:cond delay="0"/>
                                          </p:stCondLst>
                                        </p:cTn>
                                        <p:tgtEl>
                                          <p:spTgt spid="13">
                                            <p:txEl>
                                              <p:pRg st="5" end="5"/>
                                            </p:txEl>
                                          </p:spTgt>
                                        </p:tgtEl>
                                        <p:attrNameLst>
                                          <p:attrName>style.visibility</p:attrName>
                                        </p:attrNameLst>
                                      </p:cBhvr>
                                      <p:to>
                                        <p:strVal val="visible"/>
                                      </p:to>
                                    </p:set>
                                    <p:animEffect transition="in" filter="fade">
                                      <p:cBhvr>
                                        <p:cTn id="20" dur="1000"/>
                                        <p:tgtEl>
                                          <p:spTgt spid="1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xEl>
                                              <p:pRg st="8" end="8"/>
                                            </p:txEl>
                                          </p:spTgt>
                                        </p:tgtEl>
                                        <p:attrNameLst>
                                          <p:attrName>style.visibility</p:attrName>
                                        </p:attrNameLst>
                                      </p:cBhvr>
                                      <p:to>
                                        <p:strVal val="visible"/>
                                      </p:to>
                                    </p:set>
                                    <p:animEffect transition="in" filter="fade">
                                      <p:cBhvr>
                                        <p:cTn id="25" dur="500"/>
                                        <p:tgtEl>
                                          <p:spTgt spid="13">
                                            <p:txEl>
                                              <p:pRg st="8" end="8"/>
                                            </p:txEl>
                                          </p:spTgt>
                                        </p:tgtEl>
                                      </p:cBhvr>
                                    </p:animEffect>
                                  </p:childTnLst>
                                </p:cTn>
                              </p:par>
                              <p:par>
                                <p:cTn id="26" presetID="10" presetClass="entr" presetSubtype="0" fill="hold" nodeType="withEffect">
                                  <p:stCondLst>
                                    <p:cond delay="250"/>
                                  </p:stCondLst>
                                  <p:childTnLst>
                                    <p:set>
                                      <p:cBhvr>
                                        <p:cTn id="27" dur="1" fill="hold">
                                          <p:stCondLst>
                                            <p:cond delay="0"/>
                                          </p:stCondLst>
                                        </p:cTn>
                                        <p:tgtEl>
                                          <p:spTgt spid="13">
                                            <p:txEl>
                                              <p:pRg st="9" end="9"/>
                                            </p:txEl>
                                          </p:spTgt>
                                        </p:tgtEl>
                                        <p:attrNameLst>
                                          <p:attrName>style.visibility</p:attrName>
                                        </p:attrNameLst>
                                      </p:cBhvr>
                                      <p:to>
                                        <p:strVal val="visible"/>
                                      </p:to>
                                    </p:set>
                                    <p:animEffect transition="in" filter="fade">
                                      <p:cBhvr>
                                        <p:cTn id="28" dur="1000"/>
                                        <p:tgtEl>
                                          <p:spTgt spid="13">
                                            <p:txEl>
                                              <p:pRg st="9" end="9"/>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
                                            <p:txEl>
                                              <p:pRg st="11" end="11"/>
                                            </p:txEl>
                                          </p:spTgt>
                                        </p:tgtEl>
                                        <p:attrNameLst>
                                          <p:attrName>style.visibility</p:attrName>
                                        </p:attrNameLst>
                                      </p:cBhvr>
                                      <p:to>
                                        <p:strVal val="visible"/>
                                      </p:to>
                                    </p:set>
                                    <p:animEffect transition="in" filter="fade">
                                      <p:cBhvr>
                                        <p:cTn id="33" dur="1000"/>
                                        <p:tgtEl>
                                          <p:spTgt spid="13">
                                            <p:txEl>
                                              <p:pRg st="11" end="1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3">
                                            <p:txEl>
                                              <p:pRg st="13" end="13"/>
                                            </p:txEl>
                                          </p:spTgt>
                                        </p:tgtEl>
                                        <p:attrNameLst>
                                          <p:attrName>style.visibility</p:attrName>
                                        </p:attrNameLst>
                                      </p:cBhvr>
                                      <p:to>
                                        <p:strVal val="visible"/>
                                      </p:to>
                                    </p:set>
                                    <p:animEffect transition="in" filter="fade">
                                      <p:cBhvr>
                                        <p:cTn id="38" dur="500"/>
                                        <p:tgtEl>
                                          <p:spTgt spid="13">
                                            <p:txEl>
                                              <p:pRg st="13" end="1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3">
                                            <p:txEl>
                                              <p:pRg st="14" end="14"/>
                                            </p:txEl>
                                          </p:spTgt>
                                        </p:tgtEl>
                                        <p:attrNameLst>
                                          <p:attrName>style.visibility</p:attrName>
                                        </p:attrNameLst>
                                      </p:cBhvr>
                                      <p:to>
                                        <p:strVal val="visible"/>
                                      </p:to>
                                    </p:set>
                                    <p:animEffect transition="in" filter="fade">
                                      <p:cBhvr>
                                        <p:cTn id="43" dur="1000"/>
                                        <p:tgtEl>
                                          <p:spTgt spid="13">
                                            <p:txEl>
                                              <p:pRg st="14" end="1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3">
                                            <p:txEl>
                                              <p:pRg st="16" end="16"/>
                                            </p:txEl>
                                          </p:spTgt>
                                        </p:tgtEl>
                                        <p:attrNameLst>
                                          <p:attrName>style.visibility</p:attrName>
                                        </p:attrNameLst>
                                      </p:cBhvr>
                                      <p:to>
                                        <p:strVal val="visible"/>
                                      </p:to>
                                    </p:set>
                                    <p:animEffect transition="in" filter="fade">
                                      <p:cBhvr>
                                        <p:cTn id="48" dur="1000"/>
                                        <p:tgtEl>
                                          <p:spTgt spid="1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FC191-2CC9-E13D-5DB1-5A31CC5DDF15}"/>
              </a:ext>
            </a:extLst>
          </p:cNvPr>
          <p:cNvSpPr>
            <a:spLocks noGrp="1"/>
          </p:cNvSpPr>
          <p:nvPr>
            <p:ph type="title"/>
          </p:nvPr>
        </p:nvSpPr>
        <p:spPr/>
        <p:txBody>
          <a:bodyPr/>
          <a:lstStyle/>
          <a:p>
            <a:r>
              <a:rPr lang="en-US"/>
              <a:t>Implementation team questionnaire</a:t>
            </a:r>
          </a:p>
        </p:txBody>
      </p:sp>
      <p:graphicFrame>
        <p:nvGraphicFramePr>
          <p:cNvPr id="5" name="Content Placeholder 4">
            <a:extLst>
              <a:ext uri="{FF2B5EF4-FFF2-40B4-BE49-F238E27FC236}">
                <a16:creationId xmlns:a16="http://schemas.microsoft.com/office/drawing/2014/main" id="{90C55EA1-71C4-7F34-4C0B-BCF5419899A6}"/>
              </a:ext>
            </a:extLst>
          </p:cNvPr>
          <p:cNvGraphicFramePr>
            <a:graphicFrameLocks noGrp="1"/>
          </p:cNvGraphicFramePr>
          <p:nvPr>
            <p:ph idx="1"/>
            <p:extLst>
              <p:ext uri="{D42A27DB-BD31-4B8C-83A1-F6EECF244321}">
                <p14:modId xmlns:p14="http://schemas.microsoft.com/office/powerpoint/2010/main" val="2899715560"/>
              </p:ext>
            </p:extLst>
          </p:nvPr>
        </p:nvGraphicFramePr>
        <p:xfrm>
          <a:off x="1144588" y="3154363"/>
          <a:ext cx="22098000" cy="83137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25CFF729-EED5-98DC-808C-DF7FA3A2B697}"/>
              </a:ext>
            </a:extLst>
          </p:cNvPr>
          <p:cNvSpPr>
            <a:spLocks noGrp="1"/>
          </p:cNvSpPr>
          <p:nvPr>
            <p:ph type="sldNum" sz="quarter" idx="12"/>
          </p:nvPr>
        </p:nvSpPr>
        <p:spPr/>
        <p:txBody>
          <a:bodyPr/>
          <a:lstStyle/>
          <a:p>
            <a:fld id="{01DCF967-838A-4767-889A-433CDE598A58}" type="slidenum">
              <a:rPr lang="en-US" smtClean="0"/>
              <a:t>12</a:t>
            </a:fld>
            <a:endParaRPr lang="en-US"/>
          </a:p>
        </p:txBody>
      </p:sp>
    </p:spTree>
    <p:extLst>
      <p:ext uri="{BB962C8B-B14F-4D97-AF65-F5344CB8AC3E}">
        <p14:creationId xmlns:p14="http://schemas.microsoft.com/office/powerpoint/2010/main" val="3897420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5D3A3-6653-1820-B4CA-3F56A74B2B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C4A0DF-1C2B-7ED1-0894-173B118EE748}"/>
              </a:ext>
            </a:extLst>
          </p:cNvPr>
          <p:cNvSpPr>
            <a:spLocks noGrp="1"/>
          </p:cNvSpPr>
          <p:nvPr>
            <p:ph type="title"/>
          </p:nvPr>
        </p:nvSpPr>
        <p:spPr>
          <a:xfrm>
            <a:off x="1144588" y="1620672"/>
            <a:ext cx="11577969" cy="1216152"/>
          </a:xfrm>
        </p:spPr>
        <p:txBody>
          <a:bodyPr wrap="square" anchor="t">
            <a:normAutofit fontScale="90000"/>
          </a:bodyPr>
          <a:lstStyle/>
          <a:p>
            <a:r>
              <a:rPr lang="en-US"/>
              <a:t>DLTs: A Practical Implementation Guide for Systems</a:t>
            </a:r>
          </a:p>
        </p:txBody>
      </p:sp>
      <p:sp>
        <p:nvSpPr>
          <p:cNvPr id="3" name="Text Placeholder 2">
            <a:extLst>
              <a:ext uri="{FF2B5EF4-FFF2-40B4-BE49-F238E27FC236}">
                <a16:creationId xmlns:a16="http://schemas.microsoft.com/office/drawing/2014/main" id="{098B771D-9564-817E-CA2B-A45ADDC958DF}"/>
              </a:ext>
            </a:extLst>
          </p:cNvPr>
          <p:cNvSpPr>
            <a:spLocks noGrp="1"/>
          </p:cNvSpPr>
          <p:nvPr>
            <p:ph type="body" idx="1"/>
          </p:nvPr>
        </p:nvSpPr>
        <p:spPr>
          <a:xfrm>
            <a:off x="1144588" y="3950800"/>
            <a:ext cx="10668000" cy="1834351"/>
          </a:xfrm>
        </p:spPr>
        <p:txBody>
          <a:bodyPr anchor="t">
            <a:normAutofit/>
          </a:bodyPr>
          <a:lstStyle/>
          <a:p>
            <a:r>
              <a:rPr lang="en-US"/>
              <a:t>Three strategic levers to help DLTs </a:t>
            </a:r>
            <a:r>
              <a:rPr lang="en-US" b="1"/>
              <a:t>develop</a:t>
            </a:r>
            <a:r>
              <a:rPr lang="en-US"/>
              <a:t> and </a:t>
            </a:r>
            <a:r>
              <a:rPr lang="en-US" b="1"/>
              <a:t>implement</a:t>
            </a:r>
            <a:r>
              <a:rPr lang="en-US"/>
              <a:t> their action plans</a:t>
            </a:r>
          </a:p>
        </p:txBody>
      </p:sp>
      <p:sp>
        <p:nvSpPr>
          <p:cNvPr id="4" name="Content Placeholder 3">
            <a:extLst>
              <a:ext uri="{FF2B5EF4-FFF2-40B4-BE49-F238E27FC236}">
                <a16:creationId xmlns:a16="http://schemas.microsoft.com/office/drawing/2014/main" id="{D70EF1FF-2180-0422-48E4-A166370772CE}"/>
              </a:ext>
            </a:extLst>
          </p:cNvPr>
          <p:cNvSpPr>
            <a:spLocks noGrp="1"/>
          </p:cNvSpPr>
          <p:nvPr>
            <p:ph sz="half" idx="2"/>
          </p:nvPr>
        </p:nvSpPr>
        <p:spPr>
          <a:xfrm>
            <a:off x="1144587" y="6580092"/>
            <a:ext cx="11056482" cy="4605978"/>
          </a:xfrm>
        </p:spPr>
        <p:txBody>
          <a:bodyPr vert="horz" lIns="0" tIns="0" rIns="0" bIns="0" rtlCol="0" anchor="t">
            <a:normAutofit/>
          </a:bodyPr>
          <a:lstStyle/>
          <a:p>
            <a:pPr marL="742950" indent="-742950">
              <a:lnSpc>
                <a:spcPct val="90000"/>
              </a:lnSpc>
              <a:buFont typeface="+mj-lt"/>
              <a:buAutoNum type="arabicPeriod"/>
            </a:pPr>
            <a:r>
              <a:rPr lang="en-US" sz="3700" b="1"/>
              <a:t>The team</a:t>
            </a:r>
            <a:r>
              <a:rPr lang="en-US" sz="3700"/>
              <a:t>: Strengthen and refine the DLT to support effective implementation</a:t>
            </a:r>
          </a:p>
          <a:p>
            <a:pPr marL="742950" indent="-742950">
              <a:lnSpc>
                <a:spcPct val="90000"/>
              </a:lnSpc>
              <a:buFont typeface="+mj-lt"/>
              <a:buAutoNum type="arabicPeriod"/>
            </a:pPr>
            <a:r>
              <a:rPr lang="en-US" sz="3700" b="1"/>
              <a:t>The data:</a:t>
            </a:r>
            <a:r>
              <a:rPr lang="en-US" sz="3700"/>
              <a:t> Conduct a thorough needs assessment as a team before developing your system’s action plan</a:t>
            </a:r>
          </a:p>
          <a:p>
            <a:pPr marL="742950" indent="-742950">
              <a:lnSpc>
                <a:spcPct val="90000"/>
              </a:lnSpc>
              <a:buFont typeface="+mj-lt"/>
              <a:buAutoNum type="arabicPeriod"/>
            </a:pPr>
            <a:r>
              <a:rPr lang="en-US" sz="3700" b="1"/>
              <a:t>The plan</a:t>
            </a:r>
            <a:r>
              <a:rPr lang="en-US" sz="3700"/>
              <a:t>: Engage in deliberate PDSA cycles</a:t>
            </a:r>
            <a:r>
              <a:rPr lang="en-US" sz="3700" b="1"/>
              <a:t> </a:t>
            </a:r>
            <a:r>
              <a:rPr lang="en-US" sz="3700"/>
              <a:t>as a team throughout the implementation of your system’s action plan</a:t>
            </a:r>
          </a:p>
        </p:txBody>
      </p:sp>
      <p:sp>
        <p:nvSpPr>
          <p:cNvPr id="5" name="Slide Number Placeholder 4">
            <a:extLst>
              <a:ext uri="{FF2B5EF4-FFF2-40B4-BE49-F238E27FC236}">
                <a16:creationId xmlns:a16="http://schemas.microsoft.com/office/drawing/2014/main" id="{FA20BB32-6C54-4ECB-63DB-5269790C51FD}"/>
              </a:ext>
            </a:extLst>
          </p:cNvPr>
          <p:cNvSpPr>
            <a:spLocks noGrp="1"/>
          </p:cNvSpPr>
          <p:nvPr>
            <p:ph type="sldNum" sz="quarter" idx="12"/>
          </p:nvPr>
        </p:nvSpPr>
        <p:spPr>
          <a:xfrm>
            <a:off x="22743887" y="12547598"/>
            <a:ext cx="854096" cy="730250"/>
          </a:xfrm>
        </p:spPr>
        <p:txBody>
          <a:bodyPr anchor="ctr">
            <a:normAutofit/>
          </a:bodyPr>
          <a:lstStyle/>
          <a:p>
            <a:pPr>
              <a:spcAft>
                <a:spcPts val="600"/>
              </a:spcAft>
            </a:pPr>
            <a:fld id="{01DCF967-838A-4767-889A-433CDE598A58}" type="slidenum">
              <a:rPr lang="en-US" smtClean="0"/>
              <a:pPr>
                <a:spcAft>
                  <a:spcPts val="600"/>
                </a:spcAft>
              </a:pPr>
              <a:t>13</a:t>
            </a:fld>
            <a:endParaRPr lang="en-US"/>
          </a:p>
        </p:txBody>
      </p:sp>
      <p:pic>
        <p:nvPicPr>
          <p:cNvPr id="8" name="Picture Placeholder 7">
            <a:extLst>
              <a:ext uri="{FF2B5EF4-FFF2-40B4-BE49-F238E27FC236}">
                <a16:creationId xmlns:a16="http://schemas.microsoft.com/office/drawing/2014/main" id="{F80377E8-C176-CDFE-4483-9B498BCB169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2504" t="5072" r="13737" b="7288"/>
          <a:stretch>
            <a:fillRect/>
          </a:stretch>
        </p:blipFill>
        <p:spPr>
          <a:xfrm>
            <a:off x="13908504" y="1143000"/>
            <a:ext cx="8422107" cy="10778752"/>
          </a:xfrm>
          <a:noFill/>
          <a:ln>
            <a:solidFill>
              <a:schemeClr val="bg1">
                <a:lumMod val="65000"/>
              </a:schemeClr>
            </a:solidFill>
          </a:ln>
        </p:spPr>
      </p:pic>
    </p:spTree>
    <p:extLst>
      <p:ext uri="{BB962C8B-B14F-4D97-AF65-F5344CB8AC3E}">
        <p14:creationId xmlns:p14="http://schemas.microsoft.com/office/powerpoint/2010/main" val="2389928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6678D045-CB03-9598-80C6-B21462AF4D6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333165" y="575277"/>
            <a:ext cx="8881001" cy="11530584"/>
          </a:xfrm>
          <a:prstGeom prst="rect">
            <a:avLst/>
          </a:prstGeom>
        </p:spPr>
      </p:pic>
      <p:pic>
        <p:nvPicPr>
          <p:cNvPr id="13" name="Content Placeholder 12">
            <a:extLst>
              <a:ext uri="{FF2B5EF4-FFF2-40B4-BE49-F238E27FC236}">
                <a16:creationId xmlns:a16="http://schemas.microsoft.com/office/drawing/2014/main" id="{49D02D17-56A2-BB28-CBE9-B582BEFB7E4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2642575" y="575278"/>
            <a:ext cx="8886629" cy="11530584"/>
          </a:xfrm>
          <a:prstGeom prst="rect">
            <a:avLst/>
          </a:prstGeom>
        </p:spPr>
      </p:pic>
      <p:sp>
        <p:nvSpPr>
          <p:cNvPr id="5" name="Slide Number Placeholder 4">
            <a:extLst>
              <a:ext uri="{FF2B5EF4-FFF2-40B4-BE49-F238E27FC236}">
                <a16:creationId xmlns:a16="http://schemas.microsoft.com/office/drawing/2014/main" id="{0E8F2201-26CA-ED30-8E13-8BE822C1DFA1}"/>
              </a:ext>
            </a:extLst>
          </p:cNvPr>
          <p:cNvSpPr>
            <a:spLocks noGrp="1"/>
          </p:cNvSpPr>
          <p:nvPr>
            <p:ph type="sldNum" sz="quarter" idx="12"/>
          </p:nvPr>
        </p:nvSpPr>
        <p:spPr/>
        <p:txBody>
          <a:bodyPr/>
          <a:lstStyle/>
          <a:p>
            <a:fld id="{01DCF967-838A-4767-889A-433CDE598A58}" type="slidenum">
              <a:rPr lang="en-US" smtClean="0"/>
              <a:t>14</a:t>
            </a:fld>
            <a:endParaRPr lang="en-US"/>
          </a:p>
        </p:txBody>
      </p:sp>
    </p:spTree>
    <p:extLst>
      <p:ext uri="{BB962C8B-B14F-4D97-AF65-F5344CB8AC3E}">
        <p14:creationId xmlns:p14="http://schemas.microsoft.com/office/powerpoint/2010/main" val="4210811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A5E74BD-CA8F-F530-ED4C-7C2642F7BB61}"/>
              </a:ext>
            </a:extLst>
          </p:cNvPr>
          <p:cNvSpPr>
            <a:spLocks noGrp="1"/>
          </p:cNvSpPr>
          <p:nvPr>
            <p:ph type="title"/>
          </p:nvPr>
        </p:nvSpPr>
        <p:spPr/>
        <p:txBody>
          <a:bodyPr/>
          <a:lstStyle/>
          <a:p>
            <a:r>
              <a:rPr lang="en-US"/>
              <a:t>References</a:t>
            </a:r>
          </a:p>
        </p:txBody>
      </p:sp>
      <p:sp>
        <p:nvSpPr>
          <p:cNvPr id="8" name="Content Placeholder 7">
            <a:extLst>
              <a:ext uri="{FF2B5EF4-FFF2-40B4-BE49-F238E27FC236}">
                <a16:creationId xmlns:a16="http://schemas.microsoft.com/office/drawing/2014/main" id="{CD526E0D-4AE7-C7CD-D7A3-F2F519F479F8}"/>
              </a:ext>
            </a:extLst>
          </p:cNvPr>
          <p:cNvSpPr>
            <a:spLocks noGrp="1"/>
          </p:cNvSpPr>
          <p:nvPr>
            <p:ph idx="1"/>
          </p:nvPr>
        </p:nvSpPr>
        <p:spPr/>
        <p:txBody>
          <a:bodyPr/>
          <a:lstStyle/>
          <a:p>
            <a:pPr>
              <a:spcBef>
                <a:spcPct val="0"/>
              </a:spcBef>
              <a:buClr>
                <a:srgbClr val="000000"/>
              </a:buClr>
              <a:buSzPts val="1100"/>
              <a:buNone/>
            </a:pPr>
            <a:r>
              <a:rPr lang="en-US" sz="4000"/>
              <a:t>Collaborative for Implementation Practice, &amp; National Implementation Research Network. (2021). </a:t>
            </a:r>
            <a:r>
              <a:rPr lang="en-US" sz="4000" i="1"/>
              <a:t>Implementation teams: Best practices and tools to establish implementation teams</a:t>
            </a:r>
            <a:r>
              <a:rPr lang="en-US" sz="4000"/>
              <a:t>. University of North Carolina at Chapel Hill. </a:t>
            </a:r>
            <a:r>
              <a:rPr lang="en-US" sz="4000" u="sng">
                <a:hlinkClick r:id="rId2"/>
              </a:rPr>
              <a:t>https://www.implementationpractice.org/wp-content/uploads/2021/05/NIRN-Practice-Guide-Implementation-Teams_7.29.21.pdf</a:t>
            </a:r>
            <a:r>
              <a:rPr lang="en-US" sz="4000"/>
              <a:t> </a:t>
            </a:r>
          </a:p>
          <a:p>
            <a:pPr>
              <a:spcBef>
                <a:spcPct val="0"/>
              </a:spcBef>
              <a:buClr>
                <a:srgbClr val="000000"/>
              </a:buClr>
              <a:buSzPts val="1100"/>
              <a:buNone/>
            </a:pPr>
            <a:endParaRPr lang="en-US" sz="4000"/>
          </a:p>
          <a:p>
            <a:pPr>
              <a:spcBef>
                <a:spcPct val="0"/>
              </a:spcBef>
              <a:buClr>
                <a:srgbClr val="000000"/>
              </a:buClr>
              <a:buSzPts val="1100"/>
              <a:buNone/>
            </a:pPr>
            <a:r>
              <a:rPr lang="en-US" sz="4000"/>
              <a:t>Fixsen, D. L., </a:t>
            </a:r>
            <a:r>
              <a:rPr lang="en-US" sz="4000" err="1"/>
              <a:t>Naoom</a:t>
            </a:r>
            <a:r>
              <a:rPr lang="en-US" sz="4000"/>
              <a:t>, S. F., Blase, K. A., Friedman, R. M., &amp; Wallace, F. (2005). </a:t>
            </a:r>
            <a:r>
              <a:rPr lang="en-US" sz="4000" i="1"/>
              <a:t>Implementation research: A synthesis of the literature</a:t>
            </a:r>
            <a:r>
              <a:rPr lang="en-US" sz="4000"/>
              <a:t>. University of South Florida, Louis de la </a:t>
            </a:r>
            <a:r>
              <a:rPr lang="en-US" sz="4000" err="1"/>
              <a:t>Parte</a:t>
            </a:r>
            <a:r>
              <a:rPr lang="en-US" sz="4000"/>
              <a:t> Florida Mental Health Institute, National Implementation Research Network. </a:t>
            </a:r>
          </a:p>
          <a:p>
            <a:pPr>
              <a:spcBef>
                <a:spcPct val="0"/>
              </a:spcBef>
              <a:buClr>
                <a:srgbClr val="000000"/>
              </a:buClr>
              <a:buSzPts val="1100"/>
              <a:buNone/>
            </a:pPr>
            <a:endParaRPr lang="en-US" altLang="en-US" sz="4000">
              <a:solidFill>
                <a:srgbClr val="000000"/>
              </a:solidFill>
              <a:highlight>
                <a:srgbClr val="FFFF00"/>
              </a:highlight>
              <a:sym typeface="Arial" panose="020B0604020202020204" pitchFamily="34" charset="0"/>
            </a:endParaRPr>
          </a:p>
          <a:p>
            <a:pPr>
              <a:spcBef>
                <a:spcPct val="0"/>
              </a:spcBef>
              <a:buClr>
                <a:srgbClr val="000000"/>
              </a:buClr>
              <a:buSzPts val="1100"/>
              <a:buNone/>
            </a:pPr>
            <a:r>
              <a:rPr lang="en-US" sz="4000"/>
              <a:t>Powell, B. J., Waltz, T. J., </a:t>
            </a:r>
            <a:r>
              <a:rPr lang="en-US" sz="4000" err="1"/>
              <a:t>Chinman</a:t>
            </a:r>
            <a:r>
              <a:rPr lang="en-US" sz="4000"/>
              <a:t>, M. J., Damschroder, L. J., Smith, J. L., Matthieu, M. M., Proctor, E. K., &amp; Kirchner, J. E. (2015). A refined compilation of implementation strategies: results from the Expert Recommendations for Implementing Change (ERIC) project. </a:t>
            </a:r>
            <a:r>
              <a:rPr lang="en-US" sz="4000" i="1"/>
              <a:t>Implementation Science</a:t>
            </a:r>
            <a:r>
              <a:rPr lang="en-US" sz="4000"/>
              <a:t>, 10(1), 21.</a:t>
            </a:r>
            <a:endParaRPr lang="en-US" sz="4000">
              <a:ea typeface="Calibri"/>
              <a:cs typeface="Calibri"/>
            </a:endParaRPr>
          </a:p>
          <a:p>
            <a:pPr>
              <a:spcBef>
                <a:spcPct val="0"/>
              </a:spcBef>
              <a:buClr>
                <a:srgbClr val="000000"/>
              </a:buClr>
              <a:buSzPts val="1100"/>
              <a:buNone/>
            </a:pPr>
            <a:endParaRPr lang="en-US" altLang="en-US">
              <a:solidFill>
                <a:srgbClr val="000000"/>
              </a:solidFill>
              <a:highlight>
                <a:srgbClr val="FFFF00"/>
              </a:highlight>
              <a:sym typeface="Arial" panose="020B0604020202020204" pitchFamily="34" charset="0"/>
            </a:endParaRPr>
          </a:p>
          <a:p>
            <a:endParaRPr lang="en-US"/>
          </a:p>
        </p:txBody>
      </p:sp>
      <p:sp>
        <p:nvSpPr>
          <p:cNvPr id="5" name="Slide Number Placeholder 4">
            <a:extLst>
              <a:ext uri="{FF2B5EF4-FFF2-40B4-BE49-F238E27FC236}">
                <a16:creationId xmlns:a16="http://schemas.microsoft.com/office/drawing/2014/main" id="{2CD67026-78E1-B096-AC65-64A219EF3423}"/>
              </a:ext>
            </a:extLst>
          </p:cNvPr>
          <p:cNvSpPr>
            <a:spLocks noGrp="1"/>
          </p:cNvSpPr>
          <p:nvPr>
            <p:ph type="sldNum" sz="quarter" idx="12"/>
          </p:nvPr>
        </p:nvSpPr>
        <p:spPr/>
        <p:txBody>
          <a:bodyPr/>
          <a:lstStyle/>
          <a:p>
            <a:fld id="{01DCF967-838A-4767-889A-433CDE598A58}" type="slidenum">
              <a:rPr lang="en-US" smtClean="0"/>
              <a:t>15</a:t>
            </a:fld>
            <a:endParaRPr lang="en-US"/>
          </a:p>
        </p:txBody>
      </p:sp>
    </p:spTree>
    <p:extLst>
      <p:ext uri="{BB962C8B-B14F-4D97-AF65-F5344CB8AC3E}">
        <p14:creationId xmlns:p14="http://schemas.microsoft.com/office/powerpoint/2010/main" val="2368644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D10AA-D541-47A3-9A6C-72D63CCD0F40}"/>
              </a:ext>
            </a:extLst>
          </p:cNvPr>
          <p:cNvSpPr>
            <a:spLocks noGrp="1"/>
          </p:cNvSpPr>
          <p:nvPr>
            <p:ph type="title"/>
          </p:nvPr>
        </p:nvSpPr>
        <p:spPr/>
        <p:txBody>
          <a:bodyPr/>
          <a:lstStyle/>
          <a:p>
            <a:r>
              <a:rPr lang="en-US"/>
              <a:t>Disclaimer</a:t>
            </a:r>
          </a:p>
        </p:txBody>
      </p:sp>
      <p:sp>
        <p:nvSpPr>
          <p:cNvPr id="3" name="Content Placeholder 2">
            <a:extLst>
              <a:ext uri="{FF2B5EF4-FFF2-40B4-BE49-F238E27FC236}">
                <a16:creationId xmlns:a16="http://schemas.microsoft.com/office/drawing/2014/main" id="{C7CF06DC-915D-4D5F-B0E0-7F572BEE381E}"/>
              </a:ext>
            </a:extLst>
          </p:cNvPr>
          <p:cNvSpPr>
            <a:spLocks noGrp="1"/>
          </p:cNvSpPr>
          <p:nvPr>
            <p:ph idx="1"/>
          </p:nvPr>
        </p:nvSpPr>
        <p:spPr/>
        <p:txBody>
          <a:bodyPr/>
          <a:lstStyle/>
          <a:p>
            <a:r>
              <a:rPr lang="en-US"/>
              <a:t>This work was funded by the U.S. Department of Education’s Institute of Education Sciences (IES) under contract 91990022C0015, with REL Central, administered by Mathematica. The content of the presentation does not necessarily reflect the views or policies of IES or the U.S. Department of Education, nor does mention of trade names, commercial products, or organizations imply endorsement by the U.S. government.</a:t>
            </a:r>
          </a:p>
        </p:txBody>
      </p:sp>
      <p:sp>
        <p:nvSpPr>
          <p:cNvPr id="4" name="Slide Number Placeholder 3">
            <a:extLst>
              <a:ext uri="{FF2B5EF4-FFF2-40B4-BE49-F238E27FC236}">
                <a16:creationId xmlns:a16="http://schemas.microsoft.com/office/drawing/2014/main" id="{0514ABA8-2485-4E85-AFBE-3F0D80C945B1}"/>
              </a:ext>
            </a:extLst>
          </p:cNvPr>
          <p:cNvSpPr>
            <a:spLocks noGrp="1"/>
          </p:cNvSpPr>
          <p:nvPr>
            <p:ph type="sldNum" sz="quarter" idx="12"/>
          </p:nvPr>
        </p:nvSpPr>
        <p:spPr/>
        <p:txBody>
          <a:bodyPr/>
          <a:lstStyle/>
          <a:p>
            <a:fld id="{01DCF967-838A-4767-889A-433CDE598A58}" type="slidenum">
              <a:rPr lang="en-US" smtClean="0"/>
              <a:t>16</a:t>
            </a:fld>
            <a:endParaRPr lang="en-US"/>
          </a:p>
        </p:txBody>
      </p:sp>
    </p:spTree>
    <p:extLst>
      <p:ext uri="{BB962C8B-B14F-4D97-AF65-F5344CB8AC3E}">
        <p14:creationId xmlns:p14="http://schemas.microsoft.com/office/powerpoint/2010/main" val="1280713479"/>
      </p:ext>
    </p:extLst>
  </p:cSld>
  <p:clrMapOvr>
    <a:masterClrMapping/>
  </p:clrMapOvr>
</p:sld>
</file>

<file path=ppt/theme/theme1.xml><?xml version="1.0" encoding="utf-8"?>
<a:theme xmlns:a="http://schemas.openxmlformats.org/drawingml/2006/main" name="Office Theme">
  <a:themeElements>
    <a:clrScheme name="Custom 89">
      <a:dk1>
        <a:sysClr val="windowText" lastClr="000000"/>
      </a:dk1>
      <a:lt1>
        <a:sysClr val="window" lastClr="FFFFFF"/>
      </a:lt1>
      <a:dk2>
        <a:srgbClr val="9CA4A7"/>
      </a:dk2>
      <a:lt2>
        <a:srgbClr val="971B2F"/>
      </a:lt2>
      <a:accent1>
        <a:srgbClr val="071D49"/>
      </a:accent1>
      <a:accent2>
        <a:srgbClr val="FBB03B"/>
      </a:accent2>
      <a:accent3>
        <a:srgbClr val="971B2F"/>
      </a:accent3>
      <a:accent4>
        <a:srgbClr val="576F7F"/>
      </a:accent4>
      <a:accent5>
        <a:srgbClr val="071D49"/>
      </a:accent5>
      <a:accent6>
        <a:srgbClr val="730E00"/>
      </a:accent6>
      <a:hlink>
        <a:srgbClr val="0563C1"/>
      </a:hlink>
      <a:folHlink>
        <a:srgbClr val="0563C1"/>
      </a:folHlink>
    </a:clrScheme>
    <a:fontScheme name="TNR_TNR">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21.22 partnership leads meeting.potx" id="{306FBCB5-D52C-4787-A242-A06CAD5472E4}" vid="{2D5909A9-9427-4382-AEC3-FBF43D0E93A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87A2FD0FEDEE4291C1BE20A8CB2775" ma:contentTypeVersion="14" ma:contentTypeDescription="Create a new document." ma:contentTypeScope="" ma:versionID="38c86d7971a3904e1d4d299714e923a9">
  <xsd:schema xmlns:xsd="http://www.w3.org/2001/XMLSchema" xmlns:xs="http://www.w3.org/2001/XMLSchema" xmlns:p="http://schemas.microsoft.com/office/2006/metadata/properties" xmlns:ns2="c9e50ef8-b57c-4d81-94ce-1ed262664805" xmlns:ns3="a9eb61f9-6bd3-4fbf-9c3e-fa8548aecc56" targetNamespace="http://schemas.microsoft.com/office/2006/metadata/properties" ma:root="true" ma:fieldsID="7f7ad9116e8dfe29ead9b4b433702b35" ns2:_="" ns3:_="">
    <xsd:import namespace="c9e50ef8-b57c-4d81-94ce-1ed262664805"/>
    <xsd:import namespace="a9eb61f9-6bd3-4fbf-9c3e-fa8548aecc56"/>
    <xsd:element name="properties">
      <xsd:complexType>
        <xsd:sequence>
          <xsd:element name="documentManagement">
            <xsd:complexType>
              <xsd:all>
                <xsd:element ref="ns2:_Flow_SignoffStatus" minOccurs="0"/>
                <xsd:element ref="ns2:MediaServiceMetadata" minOccurs="0"/>
                <xsd:element ref="ns2:MediaServiceFastMetadata" minOccurs="0"/>
                <xsd:element ref="ns2:MediaServiceSearchProperties" minOccurs="0"/>
                <xsd:element ref="ns2:MediaServiceBillingMetadata"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e50ef8-b57c-4d81-94ce-1ed262664805" elementFormDefault="qualified">
    <xsd:import namespace="http://schemas.microsoft.com/office/2006/documentManagement/types"/>
    <xsd:import namespace="http://schemas.microsoft.com/office/infopath/2007/PartnerControls"/>
    <xsd:element name="_Flow_SignoffStatus" ma:index="8" nillable="true" ma:displayName="Sign-off status" ma:internalName="_x0024_Resources_x003a_core_x002c_Signoff_Status">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BillingMetadata" ma:index="12" nillable="true" ma:displayName="MediaServiceBillingMetadata" ma:hidden="true" ma:internalName="MediaServiceBilling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displayName="Image Tags_0" ma:hidden="true" ma:internalName="lcf76f155ced4ddcb4097134ff3c332f">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eb61f9-6bd3-4fbf-9c3e-fa8548aecc5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e618dd68-788a-4851-9624-7930e5025ae2}" ma:internalName="TaxCatchAll" ma:showField="CatchAllData" ma:web="a9eb61f9-6bd3-4fbf-9c3e-fa8548aecc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c9e50ef8-b57c-4d81-94ce-1ed262664805" xsi:nil="true"/>
    <TaxCatchAll xmlns="a9eb61f9-6bd3-4fbf-9c3e-fa8548aecc56" xsi:nil="true"/>
    <lcf76f155ced4ddcb4097134ff3c332f xmlns="c9e50ef8-b57c-4d81-94ce-1ed262664805" xsi:nil="true"/>
  </documentManagement>
</p:properties>
</file>

<file path=customXml/itemProps1.xml><?xml version="1.0" encoding="utf-8"?>
<ds:datastoreItem xmlns:ds="http://schemas.openxmlformats.org/officeDocument/2006/customXml" ds:itemID="{E256A8D9-49DC-40F3-B78F-B11183089DCE}">
  <ds:schemaRefs>
    <ds:schemaRef ds:uri="a9eb61f9-6bd3-4fbf-9c3e-fa8548aecc56"/>
    <ds:schemaRef ds:uri="c9e50ef8-b57c-4d81-94ce-1ed26266480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C036BF5-5E88-48D1-A5B4-5D120B9C65F4}">
  <ds:schemaRefs>
    <ds:schemaRef ds:uri="http://schemas.microsoft.com/sharepoint/v3/contenttype/forms"/>
  </ds:schemaRefs>
</ds:datastoreItem>
</file>

<file path=customXml/itemProps3.xml><?xml version="1.0" encoding="utf-8"?>
<ds:datastoreItem xmlns:ds="http://schemas.openxmlformats.org/officeDocument/2006/customXml" ds:itemID="{09F4AE63-AA1C-480F-A884-B02A2529C9AA}">
  <ds:schemaRefs>
    <ds:schemaRef ds:uri="http://schemas.openxmlformats.org/package/2006/metadata/core-properties"/>
    <ds:schemaRef ds:uri="http://schemas.microsoft.com/office/2006/metadata/properties"/>
    <ds:schemaRef ds:uri="http://schemas.microsoft.com/office/2006/documentManagement/types"/>
    <ds:schemaRef ds:uri="http://purl.org/dc/terms/"/>
    <ds:schemaRef ds:uri="http://www.w3.org/XML/1998/namespace"/>
    <ds:schemaRef ds:uri="a9eb61f9-6bd3-4fbf-9c3e-fa8548aecc56"/>
    <ds:schemaRef ds:uri="http://purl.org/dc/elements/1.1/"/>
    <ds:schemaRef ds:uri="http://schemas.microsoft.com/office/infopath/2007/PartnerControls"/>
    <ds:schemaRef ds:uri="c9e50ef8-b57c-4d81-94ce-1ed262664805"/>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TotalTime>
  <Words>1012</Words>
  <Application>Microsoft Office PowerPoint</Application>
  <PresentationFormat>Custom</PresentationFormat>
  <Paragraphs>157</Paragraphs>
  <Slides>16</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Arial Black</vt:lpstr>
      <vt:lpstr>Calibri</vt:lpstr>
      <vt:lpstr>Courier New</vt:lpstr>
      <vt:lpstr>Times New Roman</vt:lpstr>
      <vt:lpstr>Wingdings</vt:lpstr>
      <vt:lpstr>Office Theme</vt:lpstr>
      <vt:lpstr>Practical Implementation for District Leadership Teams (DLTs)</vt:lpstr>
      <vt:lpstr>Warm up</vt:lpstr>
      <vt:lpstr>Warm up</vt:lpstr>
      <vt:lpstr>The change process</vt:lpstr>
      <vt:lpstr>What is implementation science?</vt:lpstr>
      <vt:lpstr>PowerPoint Presentation</vt:lpstr>
      <vt:lpstr>PowerPoint Presentation</vt:lpstr>
      <vt:lpstr>Implementation teams</vt:lpstr>
      <vt:lpstr>Implementation team functions</vt:lpstr>
      <vt:lpstr>Implementation team: Role clarity to support functions</vt:lpstr>
      <vt:lpstr>Implementation team roles</vt:lpstr>
      <vt:lpstr>Implementation team questionnaire</vt:lpstr>
      <vt:lpstr>DLTs: A Practical Implementation Guide for Systems</vt:lpstr>
      <vt:lpstr>PowerPoint Presentation</vt:lpstr>
      <vt:lpstr>References</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Educational Laboratory (REL) Central</dc:title>
  <dc:creator>Regional Educational Lab (REL) Central</dc:creator>
  <cp:lastModifiedBy>Jay Scott</cp:lastModifiedBy>
  <cp:revision>3</cp:revision>
  <dcterms:created xsi:type="dcterms:W3CDTF">2022-04-21T16:58:29Z</dcterms:created>
  <dcterms:modified xsi:type="dcterms:W3CDTF">2026-10-12T15:26:24Z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0x0101003687A2FD0FEDEE4291C1BE20A8CB2775</vt:lpwstr>
  </property>
  <property fmtid="{D5CDD505-2E9C-101B-9397-08002B2CF9AE}" pid="3" name="Order">
    <vt:r8>9300</vt:r8>
  </property>
  <property fmtid="{D5CDD505-2E9C-101B-9397-08002B2CF9AE}" pid="4" name="_ExtendedDescription">
    <vt:lpwstr/>
  </property>
  <property fmtid="{D5CDD505-2E9C-101B-9397-08002B2CF9AE}" pid="5" name="MediaServiceImageTags">
    <vt:lpwstr/>
  </property>
</Properties>
</file>