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6" r:id="rId2"/>
    <p:sldMasterId id="2147483695" r:id="rId3"/>
    <p:sldMasterId id="2147483723" r:id="rId4"/>
  </p:sldMasterIdLst>
  <p:notesMasterIdLst>
    <p:notesMasterId r:id="rId1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x="12192000" cy="6858000"/>
  <p:notesSz cx="6858000" cy="9144000"/>
  <p:embeddedFontLst>
    <p:embeddedFont>
      <p:font typeface="Open Sans" panose="020B0606030504020204" pitchFamily="34" charset="0"/>
      <p:regular r:id="rId19"/>
      <p:bold r:id="rId20"/>
      <p:italic r:id="rId21"/>
      <p:boldItalic r:id="rId22"/>
    </p:embeddedFont>
    <p:embeddedFont>
      <p:font typeface="Open Sans ExtraBold" panose="020B0906030804020204" pitchFamily="34" charset="0"/>
      <p:bold r:id="rId23"/>
      <p:boldItalic r:id="rId24"/>
    </p:embeddedFont>
    <p:embeddedFont>
      <p:font typeface="Open Sans Light" panose="020B0306030504020204" pitchFamily="34" charset="0"/>
      <p:regular r:id="rId25"/>
      <p:bold r:id="rId26"/>
      <p:italic r:id="rId27"/>
      <p:boldItalic r:id="rId28"/>
    </p:embeddedFont>
    <p:embeddedFont>
      <p:font typeface="Open Sans SemiBold" panose="020B070603080402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jgLRQPXcHCB0gQ5eslW9B7BGHH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FE24C0-9AB9-490D-9B6A-A6B70D12D47F}">
  <a:tblStyle styleId="{7DFE24C0-9AB9-490D-9B6A-A6B70D12D47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theme" Target="theme/theme1.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font" Target="fonts/font10.fntdata"/><Relationship Id="rId36" Type="http://customschemas.google.com/relationships/presentationmetadata" Target="metadata"/><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72" name="Google Shape;57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3740ff4534f_0_5:notes"/>
          <p:cNvSpPr>
            <a:spLocks noGrp="1" noRot="1" noChangeAspect="1"/>
          </p:cNvSpPr>
          <p:nvPr>
            <p:ph type="sldImg" idx="2"/>
          </p:nvPr>
        </p:nvSpPr>
        <p:spPr>
          <a:xfrm>
            <a:off x="701951" y="1143000"/>
            <a:ext cx="5454000" cy="308550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578" name="Google Shape;578;g3740ff4534f_0_5:notes"/>
          <p:cNvSpPr txBox="1">
            <a:spLocks noGrp="1"/>
          </p:cNvSpPr>
          <p:nvPr>
            <p:ph type="body" idx="1"/>
          </p:nvPr>
        </p:nvSpPr>
        <p:spPr>
          <a:xfrm>
            <a:off x="686421" y="4400238"/>
            <a:ext cx="5485200" cy="3600900"/>
          </a:xfrm>
          <a:prstGeom prst="rect">
            <a:avLst/>
          </a:prstGeom>
          <a:noFill/>
          <a:ln>
            <a:noFill/>
          </a:ln>
        </p:spPr>
        <p:txBody>
          <a:bodyPr spcFirstLastPara="1" wrap="square" lIns="89600" tIns="44800" rIns="89600" bIns="44800" anchor="t" anchorCtr="0">
            <a:noAutofit/>
          </a:bodyPr>
          <a:lstStyle/>
          <a:p>
            <a:pPr marL="444500" marR="0" lvl="0" indent="-215900" algn="l" rtl="0">
              <a:lnSpc>
                <a:spcPct val="100000"/>
              </a:lnSpc>
              <a:spcBef>
                <a:spcPts val="0"/>
              </a:spcBef>
              <a:spcAft>
                <a:spcPts val="0"/>
              </a:spcAft>
              <a:buClr>
                <a:srgbClr val="000000"/>
              </a:buClr>
              <a:buSzPts val="1400"/>
              <a:buFont typeface="Arial"/>
              <a:buNone/>
            </a:pPr>
            <a:r>
              <a:rPr lang="en-US"/>
              <a:t>Want to nail down these objectives with you today</a:t>
            </a:r>
            <a:endParaRPr/>
          </a:p>
          <a:p>
            <a:pPr marL="444500" marR="0" lvl="0" indent="-215900" algn="l" rtl="0">
              <a:lnSpc>
                <a:spcPct val="100000"/>
              </a:lnSpc>
              <a:spcBef>
                <a:spcPts val="0"/>
              </a:spcBef>
              <a:spcAft>
                <a:spcPts val="0"/>
              </a:spcAft>
              <a:buClr>
                <a:srgbClr val="000000"/>
              </a:buClr>
              <a:buSzPts val="1400"/>
              <a:buFont typeface="Arial"/>
              <a:buNone/>
            </a:pPr>
            <a:endParaRPr/>
          </a:p>
          <a:p>
            <a:pPr marL="444500" marR="0" lvl="0" indent="-215900" algn="l" rtl="0">
              <a:lnSpc>
                <a:spcPct val="100000"/>
              </a:lnSpc>
              <a:spcBef>
                <a:spcPts val="0"/>
              </a:spcBef>
              <a:spcAft>
                <a:spcPts val="0"/>
              </a:spcAft>
              <a:buClr>
                <a:srgbClr val="000000"/>
              </a:buClr>
              <a:buSzPts val="1400"/>
              <a:buFont typeface="Arial"/>
              <a:buNone/>
            </a:pPr>
            <a:endParaRPr/>
          </a:p>
          <a:p>
            <a:pPr marL="444500" marR="0" lvl="0" indent="-215900" algn="l" rtl="0">
              <a:lnSpc>
                <a:spcPct val="100000"/>
              </a:lnSpc>
              <a:spcBef>
                <a:spcPts val="0"/>
              </a:spcBef>
              <a:spcAft>
                <a:spcPts val="0"/>
              </a:spcAft>
              <a:buClr>
                <a:srgbClr val="000000"/>
              </a:buClr>
              <a:buSzPts val="1400"/>
              <a:buFont typeface="Arial"/>
              <a:buNone/>
            </a:pPr>
            <a:r>
              <a:rPr lang="en-US"/>
              <a:t>Starting with Why</a:t>
            </a:r>
            <a:endParaRPr/>
          </a:p>
        </p:txBody>
      </p:sp>
      <p:sp>
        <p:nvSpPr>
          <p:cNvPr id="579" name="Google Shape;579;g3740ff4534f_0_5:notes"/>
          <p:cNvSpPr txBox="1">
            <a:spLocks noGrp="1"/>
          </p:cNvSpPr>
          <p:nvPr>
            <p:ph type="sldNum" idx="12"/>
          </p:nvPr>
        </p:nvSpPr>
        <p:spPr>
          <a:xfrm>
            <a:off x="3884026" y="8684926"/>
            <a:ext cx="2972400" cy="459000"/>
          </a:xfrm>
          <a:prstGeom prst="rect">
            <a:avLst/>
          </a:prstGeom>
          <a:noFill/>
          <a:ln>
            <a:noFill/>
          </a:ln>
        </p:spPr>
        <p:txBody>
          <a:bodyPr spcFirstLastPara="1" wrap="square" lIns="89600" tIns="44800" rIns="89600" bIns="448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3b261aa5b1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7" name="Google Shape;587;g3b261aa5b1c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409ddb9198a_0_0:notes"/>
          <p:cNvSpPr>
            <a:spLocks noGrp="1" noRot="1" noChangeAspect="1"/>
          </p:cNvSpPr>
          <p:nvPr>
            <p:ph type="sldImg" idx="2"/>
          </p:nvPr>
        </p:nvSpPr>
        <p:spPr>
          <a:xfrm>
            <a:off x="701951" y="1143000"/>
            <a:ext cx="5454000" cy="308550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597" name="Google Shape;597;g409ddb9198a_0_0:notes"/>
          <p:cNvSpPr txBox="1">
            <a:spLocks noGrp="1"/>
          </p:cNvSpPr>
          <p:nvPr>
            <p:ph type="body" idx="1"/>
          </p:nvPr>
        </p:nvSpPr>
        <p:spPr>
          <a:xfrm>
            <a:off x="685800" y="4400550"/>
            <a:ext cx="5486400" cy="3600600"/>
          </a:xfrm>
          <a:prstGeom prst="rect">
            <a:avLst/>
          </a:prstGeom>
          <a:noFill/>
          <a:ln>
            <a:noFill/>
          </a:ln>
        </p:spPr>
        <p:txBody>
          <a:bodyPr spcFirstLastPara="1" wrap="square" lIns="91325" tIns="45650" rIns="91325" bIns="45650" anchor="t" anchorCtr="0">
            <a:noAutofit/>
          </a:bodyPr>
          <a:lstStyle/>
          <a:p>
            <a:pPr marL="0" lvl="0" indent="0" algn="l" rtl="0">
              <a:lnSpc>
                <a:spcPct val="100000"/>
              </a:lnSpc>
              <a:spcBef>
                <a:spcPts val="0"/>
              </a:spcBef>
              <a:spcAft>
                <a:spcPts val="0"/>
              </a:spcAft>
              <a:buSzPts val="1400"/>
              <a:buNone/>
            </a:pPr>
            <a:r>
              <a:rPr lang="en-US"/>
              <a:t>Updates and Changes</a:t>
            </a:r>
            <a:endParaRPr/>
          </a:p>
          <a:p>
            <a:pPr marL="0" lvl="0" indent="0" algn="l" rtl="0">
              <a:lnSpc>
                <a:spcPct val="100000"/>
              </a:lnSpc>
              <a:spcBef>
                <a:spcPts val="0"/>
              </a:spcBef>
              <a:spcAft>
                <a:spcPts val="0"/>
              </a:spcAft>
              <a:buSzPts val="1400"/>
              <a:buNone/>
            </a:pPr>
            <a:endParaRPr/>
          </a:p>
        </p:txBody>
      </p:sp>
      <p:sp>
        <p:nvSpPr>
          <p:cNvPr id="598" name="Google Shape;598;g409ddb9198a_0_0:notes"/>
          <p:cNvSpPr txBox="1">
            <a:spLocks noGrp="1"/>
          </p:cNvSpPr>
          <p:nvPr>
            <p:ph type="sldNum" idx="12"/>
          </p:nvPr>
        </p:nvSpPr>
        <p:spPr>
          <a:xfrm>
            <a:off x="3884613" y="8685213"/>
            <a:ext cx="2971800" cy="459000"/>
          </a:xfrm>
          <a:prstGeom prst="rect">
            <a:avLst/>
          </a:prstGeom>
          <a:noFill/>
          <a:ln>
            <a:noFill/>
          </a:ln>
        </p:spPr>
        <p:txBody>
          <a:bodyPr spcFirstLastPara="1" wrap="square" lIns="91325" tIns="45650" rIns="91325" bIns="45650" anchor="b"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sz="1300" b="0" i="0" u="none" strike="noStrike" cap="none">
                <a:solidFill>
                  <a:srgbClr val="000000"/>
                </a:solidFill>
                <a:latin typeface="Arial"/>
                <a:ea typeface="Arial"/>
                <a:cs typeface="Arial"/>
                <a:sym typeface="Arial"/>
              </a:rPr>
              <a:t>4</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3f6ac6a5257_0_3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9" name="Google Shape;609;g3f6ac6a5257_0_36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10" name="Google Shape;610;g3f6ac6a5257_0_3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h529d1ecdd65e9109_0_105: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618" name="Google Shape;618;h529d1ecdd65e9109_0_105:notes"/>
          <p:cNvSpPr>
            <a:spLocks noGrp="1" noRot="1" noChangeAspect="1"/>
          </p:cNvSpPr>
          <p:nvPr>
            <p:ph type="sldImg" idx="2"/>
          </p:nvPr>
        </p:nvSpPr>
        <p:spPr>
          <a:xfrm>
            <a:off x="717550" y="1162050"/>
            <a:ext cx="5575200" cy="313680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3f6b1a8061f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5" name="Google Shape;625;g3f6b1a8061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3fa79543b98_0_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1" name="Google Shape;631;g3fa79543b98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3fa79543b98_0_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9" name="Google Shape;639;g3fa79543b98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3f9987aa4bb_0_98:notes"/>
          <p:cNvSpPr txBox="1">
            <a:spLocks noGrp="1"/>
          </p:cNvSpPr>
          <p:nvPr>
            <p:ph type="body" idx="1"/>
          </p:nvPr>
        </p:nvSpPr>
        <p:spPr>
          <a:xfrm>
            <a:off x="685800" y="4400550"/>
            <a:ext cx="5486400" cy="36006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300"/>
              <a:buNone/>
            </a:pPr>
            <a:r>
              <a:rPr lang="en-US"/>
              <a:t>A &amp; D team member</a:t>
            </a:r>
            <a:endParaRPr/>
          </a:p>
        </p:txBody>
      </p:sp>
      <p:sp>
        <p:nvSpPr>
          <p:cNvPr id="645" name="Google Shape;645;g3f9987aa4bb_0_98:notes"/>
          <p:cNvSpPr>
            <a:spLocks noGrp="1" noRot="1" noChangeAspect="1"/>
          </p:cNvSpPr>
          <p:nvPr>
            <p:ph type="sldImg" idx="2"/>
          </p:nvPr>
        </p:nvSpPr>
        <p:spPr>
          <a:xfrm>
            <a:off x="729258" y="1143000"/>
            <a:ext cx="5399400" cy="3085800"/>
          </a:xfrm>
          <a:custGeom>
            <a:avLst/>
            <a:gdLst/>
            <a:ahLst/>
            <a:cxnLst/>
            <a:rect l="l" t="t" r="r" b="b"/>
            <a:pathLst>
              <a:path w="120000" h="120000" extrusionOk="0">
                <a:moveTo>
                  <a:pt x="0" y="0"/>
                </a:moveTo>
                <a:lnTo>
                  <a:pt x="120000" y="0"/>
                </a:lnTo>
                <a:lnTo>
                  <a:pt x="120000" y="120000"/>
                </a:lnTo>
                <a:lnTo>
                  <a:pt x="0" y="120000"/>
                </a:lnTo>
                <a:close/>
              </a:path>
            </a:pathLst>
          </a:custGeom>
          <a:noFill/>
          <a:ln w="1197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3bd8d1ebcc8_0_0:notes"/>
          <p:cNvSpPr txBox="1">
            <a:spLocks noGrp="1"/>
          </p:cNvSpPr>
          <p:nvPr>
            <p:ph type="body" idx="1"/>
          </p:nvPr>
        </p:nvSpPr>
        <p:spPr>
          <a:xfrm>
            <a:off x="670891" y="4328410"/>
            <a:ext cx="5367000" cy="3541500"/>
          </a:xfrm>
          <a:prstGeom prst="rect">
            <a:avLst/>
          </a:prstGeom>
          <a:noFill/>
          <a:ln>
            <a:noFill/>
          </a:ln>
        </p:spPr>
        <p:txBody>
          <a:bodyPr spcFirstLastPara="1" wrap="square" lIns="89600" tIns="44800" rIns="89600" bIns="44800" anchor="t" anchorCtr="0">
            <a:noAutofit/>
          </a:bodyPr>
          <a:lstStyle/>
          <a:p>
            <a:pPr marL="0" lvl="0" indent="0" algn="l" rtl="0">
              <a:lnSpc>
                <a:spcPct val="100000"/>
              </a:lnSpc>
              <a:spcBef>
                <a:spcPts val="0"/>
              </a:spcBef>
              <a:spcAft>
                <a:spcPts val="0"/>
              </a:spcAft>
              <a:buSzPts val="1400"/>
              <a:buNone/>
            </a:pPr>
            <a:endParaRPr/>
          </a:p>
        </p:txBody>
      </p:sp>
      <p:sp>
        <p:nvSpPr>
          <p:cNvPr id="653" name="Google Shape;653;g3bd8d1ebcc8_0_0:notes"/>
          <p:cNvSpPr>
            <a:spLocks noGrp="1" noRot="1" noChangeAspect="1"/>
          </p:cNvSpPr>
          <p:nvPr>
            <p:ph type="sldImg" idx="2"/>
          </p:nvPr>
        </p:nvSpPr>
        <p:spPr>
          <a:xfrm>
            <a:off x="670891" y="1124262"/>
            <a:ext cx="5367000" cy="303540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g3740ff4534f_0_230:notes"/>
          <p:cNvSpPr txBox="1">
            <a:spLocks noGrp="1"/>
          </p:cNvSpPr>
          <p:nvPr>
            <p:ph type="body" idx="1"/>
          </p:nvPr>
        </p:nvSpPr>
        <p:spPr>
          <a:xfrm>
            <a:off x="670891" y="4328410"/>
            <a:ext cx="5367000" cy="3541500"/>
          </a:xfrm>
          <a:prstGeom prst="rect">
            <a:avLst/>
          </a:prstGeom>
          <a:noFill/>
          <a:ln>
            <a:noFill/>
          </a:ln>
        </p:spPr>
        <p:txBody>
          <a:bodyPr spcFirstLastPara="1" wrap="square" lIns="89600" tIns="44800" rIns="89600" bIns="44800" anchor="t" anchorCtr="0">
            <a:noAutofit/>
          </a:bodyPr>
          <a:lstStyle/>
          <a:p>
            <a:pPr marL="0" lvl="0" indent="0" algn="l" rtl="0">
              <a:lnSpc>
                <a:spcPct val="100000"/>
              </a:lnSpc>
              <a:spcBef>
                <a:spcPts val="0"/>
              </a:spcBef>
              <a:spcAft>
                <a:spcPts val="0"/>
              </a:spcAft>
              <a:buSzPts val="1400"/>
              <a:buNone/>
            </a:pPr>
            <a:endParaRPr b="1"/>
          </a:p>
        </p:txBody>
      </p:sp>
      <p:sp>
        <p:nvSpPr>
          <p:cNvPr id="660" name="Google Shape;660;g3740ff4534f_0_230:notes"/>
          <p:cNvSpPr>
            <a:spLocks noGrp="1" noRot="1" noChangeAspect="1"/>
          </p:cNvSpPr>
          <p:nvPr>
            <p:ph type="sldImg" idx="2"/>
          </p:nvPr>
        </p:nvSpPr>
        <p:spPr>
          <a:xfrm>
            <a:off x="670891" y="1124262"/>
            <a:ext cx="5367000" cy="303540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3bd8d1ebcc8_0_6:notes"/>
          <p:cNvSpPr>
            <a:spLocks noGrp="1" noRot="1" noChangeAspect="1"/>
          </p:cNvSpPr>
          <p:nvPr>
            <p:ph type="sldImg" idx="2"/>
          </p:nvPr>
        </p:nvSpPr>
        <p:spPr>
          <a:xfrm>
            <a:off x="701951" y="1143000"/>
            <a:ext cx="5454000" cy="3085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5" name="Google Shape;665;g3bd8d1ebcc8_0_6:notes"/>
          <p:cNvSpPr txBox="1">
            <a:spLocks noGrp="1"/>
          </p:cNvSpPr>
          <p:nvPr>
            <p:ph type="body" idx="1"/>
          </p:nvPr>
        </p:nvSpPr>
        <p:spPr>
          <a:xfrm>
            <a:off x="686421" y="4400238"/>
            <a:ext cx="5485200" cy="3600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66" name="Google Shape;666;g3bd8d1ebcc8_0_6:notes"/>
          <p:cNvSpPr txBox="1">
            <a:spLocks noGrp="1"/>
          </p:cNvSpPr>
          <p:nvPr>
            <p:ph type="sldNum" idx="12"/>
          </p:nvPr>
        </p:nvSpPr>
        <p:spPr>
          <a:xfrm>
            <a:off x="3884026" y="8684926"/>
            <a:ext cx="2972400" cy="459000"/>
          </a:xfrm>
          <a:prstGeom prst="rect">
            <a:avLst/>
          </a:prstGeom>
          <a:noFill/>
          <a:ln>
            <a:noFill/>
          </a:ln>
        </p:spPr>
        <p:txBody>
          <a:bodyPr spcFirstLastPara="1" wrap="square" lIns="89600" tIns="89600" rIns="89600" bIns="89600"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US"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 1" type="secHead">
  <p:cSld name="SECTION_HEADER">
    <p:bg>
      <p:bgPr>
        <a:blipFill>
          <a:blip r:embed="rId2">
            <a:alphaModFix/>
          </a:blip>
          <a:stretch>
            <a:fillRect/>
          </a:stretch>
        </a:blipFill>
        <a:effectLst/>
      </p:bgPr>
    </p:bg>
    <p:spTree>
      <p:nvGrpSpPr>
        <p:cNvPr id="1" name="Shape 24"/>
        <p:cNvGrpSpPr/>
        <p:nvPr/>
      </p:nvGrpSpPr>
      <p:grpSpPr>
        <a:xfrm>
          <a:off x="0" y="0"/>
          <a:ext cx="0" cy="0"/>
          <a:chOff x="0" y="0"/>
          <a:chExt cx="0" cy="0"/>
        </a:xfrm>
      </p:grpSpPr>
      <p:sp>
        <p:nvSpPr>
          <p:cNvPr id="25" name="Google Shape;25;g3740ff4534f_0_400"/>
          <p:cNvSpPr txBox="1">
            <a:spLocks noGrp="1"/>
          </p:cNvSpPr>
          <p:nvPr>
            <p:ph type="title"/>
          </p:nvPr>
        </p:nvSpPr>
        <p:spPr>
          <a:xfrm>
            <a:off x="2543820" y="423334"/>
            <a:ext cx="7690200" cy="2713200"/>
          </a:xfrm>
          <a:prstGeom prst="rect">
            <a:avLst/>
          </a:prstGeom>
          <a:noFill/>
          <a:ln>
            <a:noFill/>
          </a:ln>
        </p:spPr>
        <p:txBody>
          <a:bodyPr spcFirstLastPara="1" wrap="square" lIns="91425" tIns="45700" rIns="457200" bIns="45700" anchor="b" anchorCtr="0">
            <a:noAutofit/>
          </a:bodyPr>
          <a:lstStyle>
            <a:lvl1pPr lvl="0" algn="l">
              <a:lnSpc>
                <a:spcPct val="100000"/>
              </a:lnSpc>
              <a:spcBef>
                <a:spcPts val="0"/>
              </a:spcBef>
              <a:spcAft>
                <a:spcPts val="0"/>
              </a:spcAft>
              <a:buClr>
                <a:schemeClr val="lt1"/>
              </a:buClr>
              <a:buSzPts val="4400"/>
              <a:buFont typeface="Open Sans SemiBold"/>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g3740ff4534f_0_400"/>
          <p:cNvSpPr txBox="1">
            <a:spLocks noGrp="1"/>
          </p:cNvSpPr>
          <p:nvPr>
            <p:ph type="body" idx="1"/>
          </p:nvPr>
        </p:nvSpPr>
        <p:spPr>
          <a:xfrm>
            <a:off x="2543818" y="3246268"/>
            <a:ext cx="7690200" cy="1500300"/>
          </a:xfrm>
          <a:prstGeom prst="rect">
            <a:avLst/>
          </a:prstGeom>
          <a:noFill/>
          <a:ln>
            <a:noFill/>
          </a:ln>
        </p:spPr>
        <p:txBody>
          <a:bodyPr spcFirstLastPara="1" wrap="square" lIns="91425" tIns="182875" rIns="457200" bIns="182875" anchor="t" anchorCtr="0">
            <a:noAutofit/>
          </a:bodyPr>
          <a:lstStyle>
            <a:lvl1pPr marL="457200" lvl="0" indent="-228600" algn="l">
              <a:lnSpc>
                <a:spcPct val="100000"/>
              </a:lnSpc>
              <a:spcBef>
                <a:spcPts val="600"/>
              </a:spcBef>
              <a:spcAft>
                <a:spcPts val="0"/>
              </a:spcAft>
              <a:buSzPts val="2400"/>
              <a:buNone/>
              <a:defRPr sz="2400">
                <a:solidFill>
                  <a:schemeClr val="lt1"/>
                </a:solidFill>
              </a:defRPr>
            </a:lvl1pPr>
            <a:lvl2pPr marL="914400" lvl="1" indent="-228600" algn="l">
              <a:lnSpc>
                <a:spcPct val="100000"/>
              </a:lnSpc>
              <a:spcBef>
                <a:spcPts val="600"/>
              </a:spcBef>
              <a:spcAft>
                <a:spcPts val="0"/>
              </a:spcAft>
              <a:buSzPts val="2000"/>
              <a:buNone/>
              <a:defRPr sz="2000">
                <a:solidFill>
                  <a:srgbClr val="888B94"/>
                </a:solidFill>
              </a:defRPr>
            </a:lvl2pPr>
            <a:lvl3pPr marL="1371600" lvl="2" indent="-228600" algn="l">
              <a:lnSpc>
                <a:spcPct val="100000"/>
              </a:lnSpc>
              <a:spcBef>
                <a:spcPts val="600"/>
              </a:spcBef>
              <a:spcAft>
                <a:spcPts val="0"/>
              </a:spcAft>
              <a:buSzPts val="1800"/>
              <a:buNone/>
              <a:defRPr sz="1800">
                <a:solidFill>
                  <a:srgbClr val="888B94"/>
                </a:solidFill>
              </a:defRPr>
            </a:lvl3pPr>
            <a:lvl4pPr marL="1828800" lvl="3" indent="-228600" algn="l">
              <a:lnSpc>
                <a:spcPct val="100000"/>
              </a:lnSpc>
              <a:spcBef>
                <a:spcPts val="600"/>
              </a:spcBef>
              <a:spcAft>
                <a:spcPts val="0"/>
              </a:spcAft>
              <a:buSzPts val="1600"/>
              <a:buNone/>
              <a:defRPr sz="1600">
                <a:solidFill>
                  <a:srgbClr val="888B94"/>
                </a:solidFill>
              </a:defRPr>
            </a:lvl4pPr>
            <a:lvl5pPr marL="2286000" lvl="4" indent="-228600" algn="l">
              <a:lnSpc>
                <a:spcPct val="100000"/>
              </a:lnSpc>
              <a:spcBef>
                <a:spcPts val="600"/>
              </a:spcBef>
              <a:spcAft>
                <a:spcPts val="0"/>
              </a:spcAft>
              <a:buSzPts val="1600"/>
              <a:buNone/>
              <a:defRPr sz="1600">
                <a:solidFill>
                  <a:srgbClr val="888B94"/>
                </a:solidFill>
              </a:defRPr>
            </a:lvl5pPr>
            <a:lvl6pPr marL="2743200" lvl="5" indent="-228600" algn="l">
              <a:lnSpc>
                <a:spcPct val="90000"/>
              </a:lnSpc>
              <a:spcBef>
                <a:spcPts val="600"/>
              </a:spcBef>
              <a:spcAft>
                <a:spcPts val="0"/>
              </a:spcAft>
              <a:buClr>
                <a:srgbClr val="888B94"/>
              </a:buClr>
              <a:buSzPts val="1600"/>
              <a:buNone/>
              <a:defRPr sz="1600">
                <a:solidFill>
                  <a:srgbClr val="888B94"/>
                </a:solidFill>
              </a:defRPr>
            </a:lvl6pPr>
            <a:lvl7pPr marL="3200400" lvl="6" indent="-228600" algn="l">
              <a:lnSpc>
                <a:spcPct val="90000"/>
              </a:lnSpc>
              <a:spcBef>
                <a:spcPts val="500"/>
              </a:spcBef>
              <a:spcAft>
                <a:spcPts val="0"/>
              </a:spcAft>
              <a:buClr>
                <a:srgbClr val="888B94"/>
              </a:buClr>
              <a:buSzPts val="1600"/>
              <a:buNone/>
              <a:defRPr sz="1600">
                <a:solidFill>
                  <a:srgbClr val="888B94"/>
                </a:solidFill>
              </a:defRPr>
            </a:lvl7pPr>
            <a:lvl8pPr marL="3657600" lvl="7" indent="-228600" algn="l">
              <a:lnSpc>
                <a:spcPct val="90000"/>
              </a:lnSpc>
              <a:spcBef>
                <a:spcPts val="500"/>
              </a:spcBef>
              <a:spcAft>
                <a:spcPts val="0"/>
              </a:spcAft>
              <a:buClr>
                <a:srgbClr val="888B94"/>
              </a:buClr>
              <a:buSzPts val="1600"/>
              <a:buNone/>
              <a:defRPr sz="1600">
                <a:solidFill>
                  <a:srgbClr val="888B94"/>
                </a:solidFill>
              </a:defRPr>
            </a:lvl8pPr>
            <a:lvl9pPr marL="4114800" lvl="8" indent="-228600" algn="l">
              <a:lnSpc>
                <a:spcPct val="90000"/>
              </a:lnSpc>
              <a:spcBef>
                <a:spcPts val="500"/>
              </a:spcBef>
              <a:spcAft>
                <a:spcPts val="0"/>
              </a:spcAft>
              <a:buClr>
                <a:srgbClr val="888B94"/>
              </a:buClr>
              <a:buSzPts val="1600"/>
              <a:buNone/>
              <a:defRPr sz="1600">
                <a:solidFill>
                  <a:srgbClr val="888B94"/>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7"/>
        <p:cNvGrpSpPr/>
        <p:nvPr/>
      </p:nvGrpSpPr>
      <p:grpSpPr>
        <a:xfrm>
          <a:off x="0" y="0"/>
          <a:ext cx="0" cy="0"/>
          <a:chOff x="0" y="0"/>
          <a:chExt cx="0" cy="0"/>
        </a:xfrm>
      </p:grpSpPr>
      <p:sp>
        <p:nvSpPr>
          <p:cNvPr id="28" name="Google Shape;28;p27"/>
          <p:cNvSpPr txBox="1">
            <a:spLocks noGrp="1"/>
          </p:cNvSpPr>
          <p:nvPr>
            <p:ph type="title"/>
          </p:nvPr>
        </p:nvSpPr>
        <p:spPr>
          <a:xfrm>
            <a:off x="1084727" y="720433"/>
            <a:ext cx="3687298" cy="1587337"/>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3200"/>
              <a:buFont typeface="Open Sans SemiBold"/>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7"/>
          <p:cNvSpPr>
            <a:spLocks noGrp="1"/>
          </p:cNvSpPr>
          <p:nvPr>
            <p:ph type="pic" idx="2"/>
          </p:nvPr>
        </p:nvSpPr>
        <p:spPr>
          <a:xfrm>
            <a:off x="5183188" y="987425"/>
            <a:ext cx="5827712" cy="4873625"/>
          </a:xfrm>
          <a:prstGeom prst="rect">
            <a:avLst/>
          </a:prstGeom>
          <a:noFill/>
          <a:ln>
            <a:noFill/>
          </a:ln>
        </p:spPr>
      </p:sp>
      <p:sp>
        <p:nvSpPr>
          <p:cNvPr id="30" name="Google Shape;30;p27"/>
          <p:cNvSpPr txBox="1">
            <a:spLocks noGrp="1"/>
          </p:cNvSpPr>
          <p:nvPr>
            <p:ph type="body" idx="1"/>
          </p:nvPr>
        </p:nvSpPr>
        <p:spPr>
          <a:xfrm>
            <a:off x="1084727" y="2449286"/>
            <a:ext cx="3687298" cy="341970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00000"/>
              </a:lnSpc>
              <a:spcBef>
                <a:spcPts val="500"/>
              </a:spcBef>
              <a:spcAft>
                <a:spcPts val="0"/>
              </a:spcAft>
              <a:buSzPts val="1200"/>
              <a:buNone/>
              <a:defRPr sz="1200"/>
            </a:lvl3pPr>
            <a:lvl4pPr marL="1828800" lvl="3" indent="-228600" algn="l">
              <a:lnSpc>
                <a:spcPct val="120000"/>
              </a:lnSpc>
              <a:spcBef>
                <a:spcPts val="500"/>
              </a:spcBef>
              <a:spcAft>
                <a:spcPts val="0"/>
              </a:spcAft>
              <a:buClr>
                <a:schemeClr val="dk1"/>
              </a:buClr>
              <a:buSzPts val="1000"/>
              <a:buFont typeface="Open Sans Light"/>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1" name="Google Shape;31;p27"/>
          <p:cNvSpPr txBox="1">
            <a:spLocks noGrp="1"/>
          </p:cNvSpPr>
          <p:nvPr>
            <p:ph type="dt" idx="10"/>
          </p:nvPr>
        </p:nvSpPr>
        <p:spPr>
          <a:xfrm>
            <a:off x="1077362" y="6356350"/>
            <a:ext cx="229660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32" name="Google Shape;32;p27"/>
          <p:cNvSpPr txBox="1">
            <a:spLocks noGrp="1"/>
          </p:cNvSpPr>
          <p:nvPr>
            <p:ph type="ftr" idx="11"/>
          </p:nvPr>
        </p:nvSpPr>
        <p:spPr>
          <a:xfrm rot="5400000">
            <a:off x="-2958963" y="3275156"/>
            <a:ext cx="652751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33" name="Google Shape;33;p27"/>
          <p:cNvSpPr txBox="1">
            <a:spLocks noGrp="1"/>
          </p:cNvSpPr>
          <p:nvPr>
            <p:ph type="sldNum" idx="12"/>
          </p:nvPr>
        </p:nvSpPr>
        <p:spPr>
          <a:xfrm>
            <a:off x="11540355" y="6356350"/>
            <a:ext cx="41097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1_Title and Content">
  <p:cSld name="1_Title and Content">
    <p:spTree>
      <p:nvGrpSpPr>
        <p:cNvPr id="1" name="Shape 34"/>
        <p:cNvGrpSpPr/>
        <p:nvPr/>
      </p:nvGrpSpPr>
      <p:grpSpPr>
        <a:xfrm>
          <a:off x="0" y="0"/>
          <a:ext cx="0" cy="0"/>
          <a:chOff x="0" y="0"/>
          <a:chExt cx="0" cy="0"/>
        </a:xfrm>
      </p:grpSpPr>
      <p:pic>
        <p:nvPicPr>
          <p:cNvPr id="35" name="Google Shape;35;g377f3ef8631_0_294"/>
          <p:cNvPicPr preferRelativeResize="0"/>
          <p:nvPr/>
        </p:nvPicPr>
        <p:blipFill rotWithShape="1">
          <a:blip r:embed="rId2">
            <a:alphaModFix/>
          </a:blip>
          <a:srcRect/>
          <a:stretch/>
        </p:blipFill>
        <p:spPr>
          <a:xfrm>
            <a:off x="1186" y="2380"/>
            <a:ext cx="12189627" cy="6853238"/>
          </a:xfrm>
          <a:prstGeom prst="rect">
            <a:avLst/>
          </a:prstGeom>
          <a:noFill/>
          <a:ln>
            <a:noFill/>
          </a:ln>
        </p:spPr>
      </p:pic>
      <p:sp>
        <p:nvSpPr>
          <p:cNvPr id="36" name="Google Shape;36;g377f3ef8631_0_294"/>
          <p:cNvSpPr txBox="1">
            <a:spLocks noGrp="1"/>
          </p:cNvSpPr>
          <p:nvPr>
            <p:ph type="body" idx="1"/>
          </p:nvPr>
        </p:nvSpPr>
        <p:spPr>
          <a:xfrm>
            <a:off x="838200" y="1644073"/>
            <a:ext cx="10515600" cy="45330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g377f3ef8631_0_29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only star 1">
  <p:cSld name="Title only star">
    <p:bg>
      <p:bgPr>
        <a:blipFill>
          <a:blip r:embed="rId2">
            <a:alphaModFix/>
          </a:blip>
          <a:stretch>
            <a:fillRect/>
          </a:stretch>
        </a:blipFill>
        <a:effectLst/>
      </p:bgPr>
    </p:bg>
    <p:spTree>
      <p:nvGrpSpPr>
        <p:cNvPr id="1" name="Shape 38"/>
        <p:cNvGrpSpPr/>
        <p:nvPr/>
      </p:nvGrpSpPr>
      <p:grpSpPr>
        <a:xfrm>
          <a:off x="0" y="0"/>
          <a:ext cx="0" cy="0"/>
          <a:chOff x="0" y="0"/>
          <a:chExt cx="0" cy="0"/>
        </a:xfrm>
      </p:grpSpPr>
      <p:sp>
        <p:nvSpPr>
          <p:cNvPr id="39" name="Google Shape;39;g3740ff4534f_0_404"/>
          <p:cNvSpPr txBox="1">
            <a:spLocks noGrp="1"/>
          </p:cNvSpPr>
          <p:nvPr>
            <p:ph type="title"/>
          </p:nvPr>
        </p:nvSpPr>
        <p:spPr>
          <a:xfrm>
            <a:off x="2688198" y="1281179"/>
            <a:ext cx="6448800" cy="23145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4400"/>
              <a:buFont typeface="Open Sans SemiBold"/>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0"/>
        <p:cNvGrpSpPr/>
        <p:nvPr/>
      </p:nvGrpSpPr>
      <p:grpSpPr>
        <a:xfrm>
          <a:off x="0" y="0"/>
          <a:ext cx="0" cy="0"/>
          <a:chOff x="0" y="0"/>
          <a:chExt cx="0" cy="0"/>
        </a:xfrm>
      </p:grpSpPr>
      <p:sp>
        <p:nvSpPr>
          <p:cNvPr id="41" name="Google Shape;41;p26"/>
          <p:cNvSpPr txBox="1">
            <a:spLocks noGrp="1"/>
          </p:cNvSpPr>
          <p:nvPr>
            <p:ph type="title"/>
          </p:nvPr>
        </p:nvSpPr>
        <p:spPr>
          <a:xfrm>
            <a:off x="1084727" y="457200"/>
            <a:ext cx="3687298" cy="1600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3200"/>
              <a:buFont typeface="Open Sans SemiBold"/>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6"/>
          <p:cNvSpPr txBox="1">
            <a:spLocks noGrp="1"/>
          </p:cNvSpPr>
          <p:nvPr>
            <p:ph type="body" idx="1"/>
          </p:nvPr>
        </p:nvSpPr>
        <p:spPr>
          <a:xfrm>
            <a:off x="5183188" y="987425"/>
            <a:ext cx="5844277"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dk1"/>
              </a:buClr>
              <a:buSzPts val="2400"/>
              <a:buChar char="•"/>
              <a:defRPr sz="2400"/>
            </a:lvl1pPr>
            <a:lvl2pPr marL="914400" lvl="1" indent="-355600" algn="l">
              <a:lnSpc>
                <a:spcPct val="120000"/>
              </a:lnSpc>
              <a:spcBef>
                <a:spcPts val="500"/>
              </a:spcBef>
              <a:spcAft>
                <a:spcPts val="0"/>
              </a:spcAft>
              <a:buClr>
                <a:schemeClr val="dk1"/>
              </a:buClr>
              <a:buSzPts val="2000"/>
              <a:buChar char="•"/>
              <a:defRPr sz="2000"/>
            </a:lvl2pPr>
            <a:lvl3pPr marL="1371600" lvl="2" indent="-342900" algn="l">
              <a:lnSpc>
                <a:spcPct val="100000"/>
              </a:lnSpc>
              <a:spcBef>
                <a:spcPts val="500"/>
              </a:spcBef>
              <a:spcAft>
                <a:spcPts val="0"/>
              </a:spcAft>
              <a:buSzPts val="1800"/>
              <a:buChar char="•"/>
              <a:defRPr sz="1800"/>
            </a:lvl3pPr>
            <a:lvl4pPr marL="1828800" lvl="3" indent="-228600" algn="l">
              <a:lnSpc>
                <a:spcPct val="120000"/>
              </a:lnSpc>
              <a:spcBef>
                <a:spcPts val="500"/>
              </a:spcBef>
              <a:spcAft>
                <a:spcPts val="0"/>
              </a:spcAft>
              <a:buClr>
                <a:schemeClr val="dk1"/>
              </a:buClr>
              <a:buSzPts val="1600"/>
              <a:buFont typeface="Open Sans Light"/>
              <a:buNone/>
              <a:defRPr sz="1600"/>
            </a:lvl4pPr>
            <a:lvl5pPr marL="2286000" lvl="4" indent="-330200" algn="l">
              <a:lnSpc>
                <a:spcPct val="120000"/>
              </a:lnSpc>
              <a:spcBef>
                <a:spcPts val="500"/>
              </a:spcBef>
              <a:spcAft>
                <a:spcPts val="0"/>
              </a:spcAft>
              <a:buClr>
                <a:schemeClr val="dk1"/>
              </a:buClr>
              <a:buSzPts val="1600"/>
              <a:buChar char="•"/>
              <a:defRPr sz="16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3" name="Google Shape;43;p26"/>
          <p:cNvSpPr txBox="1">
            <a:spLocks noGrp="1"/>
          </p:cNvSpPr>
          <p:nvPr>
            <p:ph type="body" idx="2"/>
          </p:nvPr>
        </p:nvSpPr>
        <p:spPr>
          <a:xfrm>
            <a:off x="1084727" y="2253343"/>
            <a:ext cx="3687298" cy="3615644"/>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00000"/>
              </a:lnSpc>
              <a:spcBef>
                <a:spcPts val="500"/>
              </a:spcBef>
              <a:spcAft>
                <a:spcPts val="0"/>
              </a:spcAft>
              <a:buSzPts val="1200"/>
              <a:buNone/>
              <a:defRPr sz="1200"/>
            </a:lvl3pPr>
            <a:lvl4pPr marL="1828800" lvl="3" indent="-228600" algn="l">
              <a:lnSpc>
                <a:spcPct val="120000"/>
              </a:lnSpc>
              <a:spcBef>
                <a:spcPts val="500"/>
              </a:spcBef>
              <a:spcAft>
                <a:spcPts val="0"/>
              </a:spcAft>
              <a:buClr>
                <a:schemeClr val="dk1"/>
              </a:buClr>
              <a:buSzPts val="1000"/>
              <a:buFont typeface="Open Sans Light"/>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4" name="Google Shape;44;p26"/>
          <p:cNvSpPr txBox="1">
            <a:spLocks noGrp="1"/>
          </p:cNvSpPr>
          <p:nvPr>
            <p:ph type="dt" idx="10"/>
          </p:nvPr>
        </p:nvSpPr>
        <p:spPr>
          <a:xfrm>
            <a:off x="1077362" y="6356350"/>
            <a:ext cx="229660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45" name="Google Shape;45;p26"/>
          <p:cNvSpPr txBox="1">
            <a:spLocks noGrp="1"/>
          </p:cNvSpPr>
          <p:nvPr>
            <p:ph type="sldNum" idx="12"/>
          </p:nvPr>
        </p:nvSpPr>
        <p:spPr>
          <a:xfrm>
            <a:off x="11540355" y="6356350"/>
            <a:ext cx="41097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1077362" y="720434"/>
            <a:ext cx="9950103" cy="837377"/>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1077362" y="2227809"/>
            <a:ext cx="4942438" cy="3949154"/>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22"/>
          <p:cNvSpPr txBox="1">
            <a:spLocks noGrp="1"/>
          </p:cNvSpPr>
          <p:nvPr>
            <p:ph type="body" idx="2"/>
          </p:nvPr>
        </p:nvSpPr>
        <p:spPr>
          <a:xfrm>
            <a:off x="6172200" y="2227809"/>
            <a:ext cx="4855265" cy="394915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2"/>
          <p:cNvSpPr txBox="1">
            <a:spLocks noGrp="1"/>
          </p:cNvSpPr>
          <p:nvPr>
            <p:ph type="dt" idx="10"/>
          </p:nvPr>
        </p:nvSpPr>
        <p:spPr>
          <a:xfrm>
            <a:off x="1077362" y="6356350"/>
            <a:ext cx="229660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51" name="Google Shape;51;p22"/>
          <p:cNvSpPr txBox="1">
            <a:spLocks noGrp="1"/>
          </p:cNvSpPr>
          <p:nvPr>
            <p:ph type="sldNum" idx="12"/>
          </p:nvPr>
        </p:nvSpPr>
        <p:spPr>
          <a:xfrm>
            <a:off x="11540355" y="6356350"/>
            <a:ext cx="41097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dk1"/>
        </a:solidFill>
        <a:effectLst/>
      </p:bgPr>
    </p:bg>
    <p:spTree>
      <p:nvGrpSpPr>
        <p:cNvPr id="1" name="Shape 52"/>
        <p:cNvGrpSpPr/>
        <p:nvPr/>
      </p:nvGrpSpPr>
      <p:grpSpPr>
        <a:xfrm>
          <a:off x="0" y="0"/>
          <a:ext cx="0" cy="0"/>
          <a:chOff x="0" y="0"/>
          <a:chExt cx="0" cy="0"/>
        </a:xfrm>
      </p:grpSpPr>
      <p:grpSp>
        <p:nvGrpSpPr>
          <p:cNvPr id="53" name="Google Shape;53;p10"/>
          <p:cNvGrpSpPr/>
          <p:nvPr/>
        </p:nvGrpSpPr>
        <p:grpSpPr>
          <a:xfrm>
            <a:off x="5985876" y="-21905"/>
            <a:ext cx="12412248" cy="11818936"/>
            <a:chOff x="7543801" y="1723395"/>
            <a:chExt cx="4630135" cy="4408812"/>
          </a:xfrm>
        </p:grpSpPr>
        <p:sp>
          <p:nvSpPr>
            <p:cNvPr id="54" name="Google Shape;54;p10"/>
            <p:cNvSpPr/>
            <p:nvPr/>
          </p:nvSpPr>
          <p:spPr>
            <a:xfrm>
              <a:off x="7543801" y="3813690"/>
              <a:ext cx="2313339" cy="255883"/>
            </a:xfrm>
            <a:custGeom>
              <a:avLst/>
              <a:gdLst/>
              <a:ahLst/>
              <a:cxnLst/>
              <a:rect l="l" t="t" r="r" b="b"/>
              <a:pathLst>
                <a:path w="2313339" h="255883" extrusionOk="0">
                  <a:moveTo>
                    <a:pt x="0" y="122755"/>
                  </a:moveTo>
                  <a:lnTo>
                    <a:pt x="1941614" y="255884"/>
                  </a:lnTo>
                  <a:lnTo>
                    <a:pt x="2313339" y="117568"/>
                  </a:lnTo>
                  <a:lnTo>
                    <a:pt x="1932970" y="0"/>
                  </a:lnTo>
                  <a:lnTo>
                    <a:pt x="0" y="122755"/>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55" name="Google Shape;55;p10"/>
            <p:cNvSpPr/>
            <p:nvPr/>
          </p:nvSpPr>
          <p:spPr>
            <a:xfrm>
              <a:off x="7991599" y="3931259"/>
              <a:ext cx="1865540" cy="1364138"/>
            </a:xfrm>
            <a:custGeom>
              <a:avLst/>
              <a:gdLst/>
              <a:ahLst/>
              <a:cxnLst/>
              <a:rect l="l" t="t" r="r" b="b"/>
              <a:pathLst>
                <a:path w="1865540" h="1364138" extrusionOk="0">
                  <a:moveTo>
                    <a:pt x="1865540" y="0"/>
                  </a:moveTo>
                  <a:lnTo>
                    <a:pt x="1645963" y="330229"/>
                  </a:lnTo>
                  <a:lnTo>
                    <a:pt x="0" y="1364139"/>
                  </a:lnTo>
                  <a:lnTo>
                    <a:pt x="1488629" y="138316"/>
                  </a:lnTo>
                  <a:lnTo>
                    <a:pt x="1865540" y="0"/>
                  </a:lnTo>
                  <a:close/>
                </a:path>
              </a:pathLst>
            </a:custGeom>
            <a:solidFill>
              <a:srgbClr val="CC333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56" name="Google Shape;56;p10"/>
            <p:cNvSpPr/>
            <p:nvPr/>
          </p:nvSpPr>
          <p:spPr>
            <a:xfrm>
              <a:off x="9151727" y="3932988"/>
              <a:ext cx="724431" cy="2199219"/>
            </a:xfrm>
            <a:custGeom>
              <a:avLst/>
              <a:gdLst/>
              <a:ahLst/>
              <a:cxnLst/>
              <a:rect l="l" t="t" r="r" b="b"/>
              <a:pathLst>
                <a:path w="724431" h="2199219" extrusionOk="0">
                  <a:moveTo>
                    <a:pt x="485836" y="326771"/>
                  </a:moveTo>
                  <a:lnTo>
                    <a:pt x="0" y="2199220"/>
                  </a:lnTo>
                  <a:lnTo>
                    <a:pt x="724431" y="382097"/>
                  </a:lnTo>
                  <a:lnTo>
                    <a:pt x="705413" y="0"/>
                  </a:lnTo>
                  <a:lnTo>
                    <a:pt x="485836" y="326771"/>
                  </a:lnTo>
                  <a:close/>
                </a:path>
              </a:pathLst>
            </a:custGeom>
            <a:solidFill>
              <a:srgbClr val="DE7A7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57" name="Google Shape;57;p10"/>
            <p:cNvSpPr/>
            <p:nvPr/>
          </p:nvSpPr>
          <p:spPr>
            <a:xfrm>
              <a:off x="9857140" y="3929530"/>
              <a:ext cx="726160" cy="2197490"/>
            </a:xfrm>
            <a:custGeom>
              <a:avLst/>
              <a:gdLst/>
              <a:ahLst/>
              <a:cxnLst/>
              <a:rect l="l" t="t" r="r" b="b"/>
              <a:pathLst>
                <a:path w="726160" h="2197490" extrusionOk="0">
                  <a:moveTo>
                    <a:pt x="19018" y="382097"/>
                  </a:moveTo>
                  <a:lnTo>
                    <a:pt x="726160" y="2197491"/>
                  </a:lnTo>
                  <a:lnTo>
                    <a:pt x="250698" y="311210"/>
                  </a:lnTo>
                  <a:lnTo>
                    <a:pt x="0" y="0"/>
                  </a:lnTo>
                  <a:lnTo>
                    <a:pt x="19018" y="382097"/>
                  </a:lnTo>
                  <a:close/>
                </a:path>
              </a:pathLst>
            </a:custGeom>
            <a:solidFill>
              <a:srgbClr val="DB1E3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58" name="Google Shape;58;p10"/>
            <p:cNvSpPr/>
            <p:nvPr/>
          </p:nvSpPr>
          <p:spPr>
            <a:xfrm>
              <a:off x="9857140" y="3931259"/>
              <a:ext cx="1879371" cy="1350307"/>
            </a:xfrm>
            <a:custGeom>
              <a:avLst/>
              <a:gdLst/>
              <a:ahLst/>
              <a:cxnLst/>
              <a:rect l="l" t="t" r="r" b="b"/>
              <a:pathLst>
                <a:path w="1879371" h="1350307" extrusionOk="0">
                  <a:moveTo>
                    <a:pt x="0" y="0"/>
                  </a:moveTo>
                  <a:lnTo>
                    <a:pt x="387285" y="103737"/>
                  </a:lnTo>
                  <a:lnTo>
                    <a:pt x="1879372" y="1350307"/>
                  </a:lnTo>
                  <a:lnTo>
                    <a:pt x="247240" y="306023"/>
                  </a:lnTo>
                  <a:lnTo>
                    <a:pt x="0" y="0"/>
                  </a:lnTo>
                  <a:close/>
                </a:path>
              </a:pathLst>
            </a:custGeom>
            <a:solidFill>
              <a:srgbClr val="E76D7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59" name="Google Shape;59;p10"/>
            <p:cNvSpPr/>
            <p:nvPr/>
          </p:nvSpPr>
          <p:spPr>
            <a:xfrm>
              <a:off x="9853682" y="3787756"/>
              <a:ext cx="2320254" cy="247239"/>
            </a:xfrm>
            <a:custGeom>
              <a:avLst/>
              <a:gdLst/>
              <a:ahLst/>
              <a:cxnLst/>
              <a:rect l="l" t="t" r="r" b="b"/>
              <a:pathLst>
                <a:path w="2320254" h="247239" extrusionOk="0">
                  <a:moveTo>
                    <a:pt x="0" y="141774"/>
                  </a:moveTo>
                  <a:lnTo>
                    <a:pt x="392472" y="247239"/>
                  </a:lnTo>
                  <a:lnTo>
                    <a:pt x="2320255" y="131400"/>
                  </a:lnTo>
                  <a:lnTo>
                    <a:pt x="380370" y="0"/>
                  </a:lnTo>
                  <a:lnTo>
                    <a:pt x="0" y="141774"/>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60" name="Google Shape;60;p10"/>
            <p:cNvSpPr/>
            <p:nvPr/>
          </p:nvSpPr>
          <p:spPr>
            <a:xfrm>
              <a:off x="9855411" y="2560204"/>
              <a:ext cx="1870727" cy="1369325"/>
            </a:xfrm>
            <a:custGeom>
              <a:avLst/>
              <a:gdLst/>
              <a:ahLst/>
              <a:cxnLst/>
              <a:rect l="l" t="t" r="r" b="b"/>
              <a:pathLst>
                <a:path w="1870727" h="1369325" extrusionOk="0">
                  <a:moveTo>
                    <a:pt x="0" y="1369325"/>
                  </a:moveTo>
                  <a:lnTo>
                    <a:pt x="221306" y="1049470"/>
                  </a:lnTo>
                  <a:lnTo>
                    <a:pt x="1870727" y="0"/>
                  </a:lnTo>
                  <a:lnTo>
                    <a:pt x="376912" y="1227552"/>
                  </a:lnTo>
                  <a:lnTo>
                    <a:pt x="0" y="1369325"/>
                  </a:lnTo>
                  <a:close/>
                </a:path>
              </a:pathLst>
            </a:custGeom>
            <a:solidFill>
              <a:srgbClr val="00548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61" name="Google Shape;61;p10"/>
            <p:cNvSpPr/>
            <p:nvPr/>
          </p:nvSpPr>
          <p:spPr>
            <a:xfrm>
              <a:off x="9853539" y="1723395"/>
              <a:ext cx="719244" cy="2204406"/>
            </a:xfrm>
            <a:custGeom>
              <a:avLst/>
              <a:gdLst/>
              <a:ahLst/>
              <a:cxnLst/>
              <a:rect l="l" t="t" r="r" b="b"/>
              <a:pathLst>
                <a:path w="719244" h="2204406" extrusionOk="0">
                  <a:moveTo>
                    <a:pt x="0" y="1813665"/>
                  </a:moveTo>
                  <a:lnTo>
                    <a:pt x="10374" y="2204407"/>
                  </a:lnTo>
                  <a:lnTo>
                    <a:pt x="229951" y="1886280"/>
                  </a:lnTo>
                  <a:lnTo>
                    <a:pt x="719245" y="0"/>
                  </a:lnTo>
                  <a:lnTo>
                    <a:pt x="0" y="1813665"/>
                  </a:lnTo>
                  <a:close/>
                </a:path>
              </a:pathLst>
            </a:custGeom>
            <a:solidFill>
              <a:srgbClr val="7FA9C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62" name="Google Shape;62;p10"/>
            <p:cNvSpPr/>
            <p:nvPr/>
          </p:nvSpPr>
          <p:spPr>
            <a:xfrm>
              <a:off x="9138446" y="1732589"/>
              <a:ext cx="722702" cy="2204406"/>
            </a:xfrm>
            <a:custGeom>
              <a:avLst/>
              <a:gdLst/>
              <a:ahLst/>
              <a:cxnLst/>
              <a:rect l="l" t="t" r="r" b="b"/>
              <a:pathLst>
                <a:path w="722702" h="2204406" extrusionOk="0">
                  <a:moveTo>
                    <a:pt x="484107" y="1894925"/>
                  </a:moveTo>
                  <a:lnTo>
                    <a:pt x="722702" y="2204407"/>
                  </a:lnTo>
                  <a:lnTo>
                    <a:pt x="714058" y="1811936"/>
                  </a:lnTo>
                  <a:lnTo>
                    <a:pt x="0" y="0"/>
                  </a:lnTo>
                  <a:lnTo>
                    <a:pt x="484107" y="1894925"/>
                  </a:lnTo>
                  <a:close/>
                </a:path>
              </a:pathLst>
            </a:custGeom>
            <a:solidFill>
              <a:srgbClr val="00B49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63" name="Google Shape;63;p10"/>
            <p:cNvSpPr/>
            <p:nvPr/>
          </p:nvSpPr>
          <p:spPr>
            <a:xfrm>
              <a:off x="7981226" y="2574036"/>
              <a:ext cx="1875914" cy="1355493"/>
            </a:xfrm>
            <a:custGeom>
              <a:avLst/>
              <a:gdLst/>
              <a:ahLst/>
              <a:cxnLst/>
              <a:rect l="l" t="t" r="r" b="b"/>
              <a:pathLst>
                <a:path w="1875914" h="1355493" extrusionOk="0">
                  <a:moveTo>
                    <a:pt x="1875914" y="1355494"/>
                  </a:moveTo>
                  <a:lnTo>
                    <a:pt x="1492086" y="1237926"/>
                  </a:lnTo>
                  <a:lnTo>
                    <a:pt x="0" y="0"/>
                  </a:lnTo>
                  <a:lnTo>
                    <a:pt x="1639047" y="1049470"/>
                  </a:lnTo>
                  <a:lnTo>
                    <a:pt x="1875914" y="1355494"/>
                  </a:lnTo>
                  <a:close/>
                </a:path>
              </a:pathLst>
            </a:custGeom>
            <a:solidFill>
              <a:srgbClr val="7FDAC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grpSp>
      <p:sp>
        <p:nvSpPr>
          <p:cNvPr id="64" name="Google Shape;64;p10"/>
          <p:cNvSpPr txBox="1">
            <a:spLocks noGrp="1"/>
          </p:cNvSpPr>
          <p:nvPr>
            <p:ph type="ctrTitle"/>
          </p:nvPr>
        </p:nvSpPr>
        <p:spPr>
          <a:xfrm>
            <a:off x="1684260" y="396240"/>
            <a:ext cx="8008379" cy="3460281"/>
          </a:xfrm>
          <a:prstGeom prst="rect">
            <a:avLst/>
          </a:prstGeom>
          <a:noFill/>
          <a:ln>
            <a:noFill/>
          </a:ln>
        </p:spPr>
        <p:txBody>
          <a:bodyPr spcFirstLastPara="1" wrap="square" lIns="91425" tIns="45700" rIns="914400" bIns="45700" anchor="ctr" anchorCtr="0">
            <a:noAutofit/>
          </a:bodyPr>
          <a:lstStyle>
            <a:lvl1pPr lvl="0" algn="l">
              <a:lnSpc>
                <a:spcPct val="100000"/>
              </a:lnSpc>
              <a:spcBef>
                <a:spcPts val="0"/>
              </a:spcBef>
              <a:spcAft>
                <a:spcPts val="0"/>
              </a:spcAft>
              <a:buClr>
                <a:schemeClr val="lt1"/>
              </a:buClr>
              <a:buSzPts val="6600"/>
              <a:buFont typeface="Open Sans SemiBold"/>
              <a:buNone/>
              <a:defRPr sz="6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0"/>
          <p:cNvSpPr txBox="1">
            <a:spLocks noGrp="1"/>
          </p:cNvSpPr>
          <p:nvPr>
            <p:ph type="subTitle" idx="1"/>
          </p:nvPr>
        </p:nvSpPr>
        <p:spPr>
          <a:xfrm>
            <a:off x="1684260" y="3856521"/>
            <a:ext cx="8008379" cy="1397929"/>
          </a:xfrm>
          <a:prstGeom prst="rect">
            <a:avLst/>
          </a:prstGeom>
          <a:noFill/>
          <a:ln>
            <a:noFill/>
          </a:ln>
        </p:spPr>
        <p:txBody>
          <a:bodyPr spcFirstLastPara="1" wrap="square" lIns="91425" tIns="45700" rIns="91425" bIns="45700" anchor="t" anchorCtr="0">
            <a:noAutofit/>
          </a:bodyPr>
          <a:lstStyle>
            <a:lvl1pPr lvl="0" algn="l">
              <a:lnSpc>
                <a:spcPct val="100000"/>
              </a:lnSpc>
              <a:spcBef>
                <a:spcPts val="1000"/>
              </a:spcBef>
              <a:spcAft>
                <a:spcPts val="0"/>
              </a:spcAft>
              <a:buClr>
                <a:schemeClr val="lt1"/>
              </a:buClr>
              <a:buSzPts val="1800"/>
              <a:buNone/>
              <a:defRPr sz="1800">
                <a:solidFill>
                  <a:schemeClr val="lt1"/>
                </a:solidFill>
              </a:defRPr>
            </a:lvl1pPr>
            <a:lvl2pPr lvl="1" algn="ctr">
              <a:lnSpc>
                <a:spcPct val="120000"/>
              </a:lnSpc>
              <a:spcBef>
                <a:spcPts val="500"/>
              </a:spcBef>
              <a:spcAft>
                <a:spcPts val="0"/>
              </a:spcAft>
              <a:buClr>
                <a:schemeClr val="dk1"/>
              </a:buClr>
              <a:buSzPts val="2000"/>
              <a:buNone/>
              <a:defRPr sz="2000"/>
            </a:lvl2pPr>
            <a:lvl3pPr lvl="2" algn="ctr">
              <a:lnSpc>
                <a:spcPct val="100000"/>
              </a:lnSpc>
              <a:spcBef>
                <a:spcPts val="500"/>
              </a:spcBef>
              <a:spcAft>
                <a:spcPts val="0"/>
              </a:spcAft>
              <a:buSzPts val="1800"/>
              <a:buNone/>
              <a:defRPr sz="1800"/>
            </a:lvl3pPr>
            <a:lvl4pPr lvl="3" algn="ctr">
              <a:lnSpc>
                <a:spcPct val="120000"/>
              </a:lnSpc>
              <a:spcBef>
                <a:spcPts val="500"/>
              </a:spcBef>
              <a:spcAft>
                <a:spcPts val="0"/>
              </a:spcAft>
              <a:buClr>
                <a:schemeClr val="dk1"/>
              </a:buClr>
              <a:buSzPts val="1600"/>
              <a:buFont typeface="Open Sans Light"/>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6" name="Google Shape;66;p10"/>
          <p:cNvSpPr txBox="1">
            <a:spLocks noGrp="1"/>
          </p:cNvSpPr>
          <p:nvPr>
            <p:ph type="dt" idx="10"/>
          </p:nvPr>
        </p:nvSpPr>
        <p:spPr>
          <a:xfrm>
            <a:off x="1077362" y="6356350"/>
            <a:ext cx="229660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67" name="Google Shape;67;p10"/>
          <p:cNvSpPr txBox="1">
            <a:spLocks noGrp="1"/>
          </p:cNvSpPr>
          <p:nvPr>
            <p:ph type="ftr" idx="11"/>
          </p:nvPr>
        </p:nvSpPr>
        <p:spPr>
          <a:xfrm rot="5400000">
            <a:off x="-2958963" y="3275156"/>
            <a:ext cx="652751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68" name="Google Shape;68;p10"/>
          <p:cNvSpPr txBox="1">
            <a:spLocks noGrp="1"/>
          </p:cNvSpPr>
          <p:nvPr>
            <p:ph type="sldNum" idx="12"/>
          </p:nvPr>
        </p:nvSpPr>
        <p:spPr>
          <a:xfrm>
            <a:off x="11540355" y="6356350"/>
            <a:ext cx="41097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69" name="Google Shape;69;p10"/>
          <p:cNvPicPr preferRelativeResize="0"/>
          <p:nvPr/>
        </p:nvPicPr>
        <p:blipFill rotWithShape="1">
          <a:blip r:embed="rId2">
            <a:alphaModFix/>
          </a:blip>
          <a:srcRect/>
          <a:stretch/>
        </p:blipFill>
        <p:spPr>
          <a:xfrm>
            <a:off x="597516" y="5254451"/>
            <a:ext cx="2016660" cy="1146236"/>
          </a:xfrm>
          <a:prstGeom prst="rect">
            <a:avLst/>
          </a:prstGeom>
          <a:noFill/>
          <a:ln>
            <a:noFill/>
          </a:ln>
        </p:spPr>
      </p:pic>
      <p:sp>
        <p:nvSpPr>
          <p:cNvPr id="70" name="Google Shape;70;p10"/>
          <p:cNvSpPr txBox="1"/>
          <p:nvPr/>
        </p:nvSpPr>
        <p:spPr>
          <a:xfrm>
            <a:off x="496635" y="6451803"/>
            <a:ext cx="3989091"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900"/>
              <a:buFont typeface="Open Sans"/>
              <a:buNone/>
            </a:pPr>
            <a:r>
              <a:rPr lang="en-US" sz="900" b="0" i="0" u="none" strike="noStrike" cap="none">
                <a:solidFill>
                  <a:schemeClr val="lt1"/>
                </a:solidFill>
                <a:latin typeface="Open Sans"/>
                <a:ea typeface="Open Sans"/>
                <a:cs typeface="Open Sans"/>
                <a:sym typeface="Open Sans"/>
              </a:rPr>
              <a:t>Kansas State Department of Education | www.ksde.gov</a:t>
            </a:r>
            <a:endParaRPr sz="1400" b="0" i="0" u="none" strike="noStrike" cap="none">
              <a:solidFill>
                <a:srgbClr val="000000"/>
              </a:solidFill>
              <a:latin typeface="Arial"/>
              <a:ea typeface="Arial"/>
              <a:cs typeface="Arial"/>
              <a:sym typeface="Arial"/>
            </a:endParaRPr>
          </a:p>
        </p:txBody>
      </p:sp>
      <p:sp>
        <p:nvSpPr>
          <p:cNvPr id="71" name="Google Shape;71;p10"/>
          <p:cNvSpPr txBox="1"/>
          <p:nvPr/>
        </p:nvSpPr>
        <p:spPr>
          <a:xfrm>
            <a:off x="4521329" y="6262233"/>
            <a:ext cx="5427739" cy="369332"/>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800"/>
              <a:buFont typeface="Open Sans Light"/>
              <a:buNone/>
            </a:pPr>
            <a:r>
              <a:rPr lang="en-US" sz="1800" b="0" i="1" u="none" strike="noStrike" cap="none">
                <a:solidFill>
                  <a:schemeClr val="lt1"/>
                </a:solidFill>
                <a:latin typeface="Open Sans Light"/>
                <a:ea typeface="Open Sans Light"/>
                <a:cs typeface="Open Sans Light"/>
                <a:sym typeface="Open Sans Light"/>
              </a:rPr>
              <a:t>Kansas leads the world in the success of each student.</a:t>
            </a:r>
            <a:endParaRPr sz="1100" b="0" i="0" u="none" strike="noStrike" cap="none">
              <a:solidFill>
                <a:schemeClr val="lt1"/>
              </a:solidFill>
              <a:latin typeface="Open Sans"/>
              <a:ea typeface="Open Sans"/>
              <a:cs typeface="Open Sans"/>
              <a:sym typeface="Open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72"/>
        <p:cNvGrpSpPr/>
        <p:nvPr/>
      </p:nvGrpSpPr>
      <p:grpSpPr>
        <a:xfrm>
          <a:off x="0" y="0"/>
          <a:ext cx="0" cy="0"/>
          <a:chOff x="0" y="0"/>
          <a:chExt cx="0" cy="0"/>
        </a:xfrm>
      </p:grpSpPr>
      <p:sp>
        <p:nvSpPr>
          <p:cNvPr id="73" name="Google Shape;73;g3740ff4534f_0_397"/>
          <p:cNvSpPr txBox="1">
            <a:spLocks noGrp="1"/>
          </p:cNvSpPr>
          <p:nvPr>
            <p:ph type="body" idx="1"/>
          </p:nvPr>
        </p:nvSpPr>
        <p:spPr>
          <a:xfrm>
            <a:off x="838200" y="1644073"/>
            <a:ext cx="10515600" cy="45330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g3740ff4534f_0_39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only star">
  <p:cSld name="1_Title only star">
    <p:spTree>
      <p:nvGrpSpPr>
        <p:cNvPr id="1" name="Shape 75"/>
        <p:cNvGrpSpPr/>
        <p:nvPr/>
      </p:nvGrpSpPr>
      <p:grpSpPr>
        <a:xfrm>
          <a:off x="0" y="0"/>
          <a:ext cx="0" cy="0"/>
          <a:chOff x="0" y="0"/>
          <a:chExt cx="0" cy="0"/>
        </a:xfrm>
      </p:grpSpPr>
      <p:sp>
        <p:nvSpPr>
          <p:cNvPr id="76" name="Google Shape;76;g3740ff4534f_0_38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888B94"/>
              </a:buClr>
              <a:buSzPts val="1400"/>
              <a:buFont typeface="Open Sans Ligh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9pPr>
          </a:lstStyle>
          <a:p>
            <a:endParaRPr/>
          </a:p>
        </p:txBody>
      </p:sp>
      <p:sp>
        <p:nvSpPr>
          <p:cNvPr id="77" name="Google Shape;77;g3740ff4534f_0_38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888B94"/>
              </a:buClr>
              <a:buSzPts val="1400"/>
              <a:buFont typeface="Open Sans Ligh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9pPr>
          </a:lstStyle>
          <a:p>
            <a:endParaRPr/>
          </a:p>
        </p:txBody>
      </p:sp>
      <p:sp>
        <p:nvSpPr>
          <p:cNvPr id="78" name="Google Shape;78;g3740ff4534f_0_38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79" name="Google Shape;79;g3740ff4534f_0_381"/>
          <p:cNvSpPr txBox="1">
            <a:spLocks noGrp="1"/>
          </p:cNvSpPr>
          <p:nvPr>
            <p:ph type="title"/>
          </p:nvPr>
        </p:nvSpPr>
        <p:spPr>
          <a:xfrm>
            <a:off x="1450665" y="1310185"/>
            <a:ext cx="9212700" cy="278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Open Sans SemiBold"/>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80"/>
        <p:cNvGrpSpPr/>
        <p:nvPr/>
      </p:nvGrpSpPr>
      <p:grpSpPr>
        <a:xfrm>
          <a:off x="0" y="0"/>
          <a:ext cx="0" cy="0"/>
          <a:chOff x="0" y="0"/>
          <a:chExt cx="0" cy="0"/>
        </a:xfrm>
      </p:grpSpPr>
      <p:sp>
        <p:nvSpPr>
          <p:cNvPr id="81" name="Google Shape;81;g3740ff4534f_0_390"/>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a:lvl1pPr>
            <a:lvl2pPr marL="914400" lvl="1" indent="-355600" algn="l">
              <a:lnSpc>
                <a:spcPct val="100000"/>
              </a:lnSpc>
              <a:spcBef>
                <a:spcPts val="600"/>
              </a:spcBef>
              <a:spcAft>
                <a:spcPts val="0"/>
              </a:spcAft>
              <a:buSzPts val="20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30200" algn="l">
              <a:lnSpc>
                <a:spcPct val="100000"/>
              </a:lnSpc>
              <a:spcBef>
                <a:spcPts val="600"/>
              </a:spcBef>
              <a:spcAft>
                <a:spcPts val="0"/>
              </a:spcAft>
              <a:buSzPts val="16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82" name="Google Shape;82;g3740ff4534f_0_390"/>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a:lvl1pPr>
            <a:lvl2pPr marL="914400" lvl="1" indent="-355600" algn="l">
              <a:lnSpc>
                <a:spcPct val="100000"/>
              </a:lnSpc>
              <a:spcBef>
                <a:spcPts val="600"/>
              </a:spcBef>
              <a:spcAft>
                <a:spcPts val="0"/>
              </a:spcAft>
              <a:buSzPts val="20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30200" algn="l">
              <a:lnSpc>
                <a:spcPct val="100000"/>
              </a:lnSpc>
              <a:spcBef>
                <a:spcPts val="600"/>
              </a:spcBef>
              <a:spcAft>
                <a:spcPts val="0"/>
              </a:spcAft>
              <a:buSzPts val="16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83" name="Google Shape;83;g3740ff4534f_0_39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4" name="Google Shape;84;g3740ff4534f_0_39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5" name="Google Shape;85;g3740ff4534f_0_39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86" name="Google Shape;86;g3740ff4534f_0_39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Slide 1">
  <p:cSld name="Title Slide">
    <p:bg>
      <p:bgPr>
        <a:blipFill>
          <a:blip r:embed="rId2">
            <a:alphaModFix/>
          </a:blip>
          <a:stretch>
            <a:fillRect/>
          </a:stretch>
        </a:blipFill>
        <a:effectLst/>
      </p:bgPr>
    </p:bg>
    <p:spTree>
      <p:nvGrpSpPr>
        <p:cNvPr id="1" name="Shape 87"/>
        <p:cNvGrpSpPr/>
        <p:nvPr/>
      </p:nvGrpSpPr>
      <p:grpSpPr>
        <a:xfrm>
          <a:off x="0" y="0"/>
          <a:ext cx="0" cy="0"/>
          <a:chOff x="0" y="0"/>
          <a:chExt cx="0" cy="0"/>
        </a:xfrm>
      </p:grpSpPr>
      <p:sp>
        <p:nvSpPr>
          <p:cNvPr id="88" name="Google Shape;88;g3740ff4534f_0_378"/>
          <p:cNvSpPr txBox="1">
            <a:spLocks noGrp="1"/>
          </p:cNvSpPr>
          <p:nvPr>
            <p:ph type="subTitle" idx="1"/>
          </p:nvPr>
        </p:nvSpPr>
        <p:spPr>
          <a:xfrm>
            <a:off x="1938803" y="3528945"/>
            <a:ext cx="6810900" cy="1037700"/>
          </a:xfrm>
          <a:prstGeom prst="rect">
            <a:avLst/>
          </a:prstGeom>
          <a:noFill/>
          <a:ln>
            <a:noFill/>
          </a:ln>
        </p:spPr>
        <p:txBody>
          <a:bodyPr spcFirstLastPara="1" wrap="square" lIns="91425" tIns="45700" rIns="91425" bIns="45700" anchor="t" anchorCtr="0">
            <a:noAutofit/>
          </a:bodyPr>
          <a:lstStyle>
            <a:lvl1pPr lvl="0" algn="l">
              <a:lnSpc>
                <a:spcPct val="100000"/>
              </a:lnSpc>
              <a:spcBef>
                <a:spcPts val="600"/>
              </a:spcBef>
              <a:spcAft>
                <a:spcPts val="0"/>
              </a:spcAft>
              <a:buSzPts val="3600"/>
              <a:buNone/>
              <a:defRPr sz="3600">
                <a:solidFill>
                  <a:schemeClr val="dk1"/>
                </a:solidFill>
                <a:latin typeface="Open Sans"/>
                <a:ea typeface="Open Sans"/>
                <a:cs typeface="Open Sans"/>
                <a:sym typeface="Open Sans"/>
              </a:defRPr>
            </a:lvl1pPr>
            <a:lvl2pPr lvl="1" algn="ctr">
              <a:lnSpc>
                <a:spcPct val="100000"/>
              </a:lnSpc>
              <a:spcBef>
                <a:spcPts val="600"/>
              </a:spcBef>
              <a:spcAft>
                <a:spcPts val="0"/>
              </a:spcAft>
              <a:buSzPts val="2000"/>
              <a:buNone/>
              <a:defRPr sz="2000"/>
            </a:lvl2pPr>
            <a:lvl3pPr lvl="2" algn="ctr">
              <a:lnSpc>
                <a:spcPct val="100000"/>
              </a:lnSpc>
              <a:spcBef>
                <a:spcPts val="600"/>
              </a:spcBef>
              <a:spcAft>
                <a:spcPts val="0"/>
              </a:spcAft>
              <a:buSzPts val="1800"/>
              <a:buNone/>
              <a:defRPr sz="1800"/>
            </a:lvl3pPr>
            <a:lvl4pPr lvl="3" algn="ctr">
              <a:lnSpc>
                <a:spcPct val="100000"/>
              </a:lnSpc>
              <a:spcBef>
                <a:spcPts val="600"/>
              </a:spcBef>
              <a:spcAft>
                <a:spcPts val="0"/>
              </a:spcAft>
              <a:buSzPts val="1600"/>
              <a:buNone/>
              <a:defRPr sz="1600"/>
            </a:lvl4pPr>
            <a:lvl5pPr lvl="4" algn="ctr">
              <a:lnSpc>
                <a:spcPct val="100000"/>
              </a:lnSpc>
              <a:spcBef>
                <a:spcPts val="600"/>
              </a:spcBef>
              <a:spcAft>
                <a:spcPts val="0"/>
              </a:spcAft>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9" name="Google Shape;89;g3740ff4534f_0_378"/>
          <p:cNvSpPr txBox="1">
            <a:spLocks noGrp="1"/>
          </p:cNvSpPr>
          <p:nvPr>
            <p:ph type="title"/>
          </p:nvPr>
        </p:nvSpPr>
        <p:spPr>
          <a:xfrm>
            <a:off x="1938803" y="360357"/>
            <a:ext cx="6810900" cy="27285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6000"/>
              <a:buFont typeface="Open Sans SemiBold"/>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0"/>
        <p:cNvGrpSpPr/>
        <p:nvPr/>
      </p:nvGrpSpPr>
      <p:grpSpPr>
        <a:xfrm>
          <a:off x="0" y="0"/>
          <a:ext cx="0" cy="0"/>
          <a:chOff x="0" y="0"/>
          <a:chExt cx="0" cy="0"/>
        </a:xfrm>
      </p:grpSpPr>
      <p:sp>
        <p:nvSpPr>
          <p:cNvPr id="91" name="Google Shape;91;p12"/>
          <p:cNvSpPr txBox="1">
            <a:spLocks noGrp="1"/>
          </p:cNvSpPr>
          <p:nvPr>
            <p:ph type="title"/>
          </p:nvPr>
        </p:nvSpPr>
        <p:spPr>
          <a:xfrm>
            <a:off x="1077362" y="720434"/>
            <a:ext cx="9950103" cy="837377"/>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4000"/>
              <a:buFont typeface="Open Sans SemiBold"/>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12"/>
          <p:cNvSpPr txBox="1">
            <a:spLocks noGrp="1"/>
          </p:cNvSpPr>
          <p:nvPr>
            <p:ph type="body" idx="1"/>
          </p:nvPr>
        </p:nvSpPr>
        <p:spPr>
          <a:xfrm>
            <a:off x="1077362" y="1712194"/>
            <a:ext cx="9950103" cy="4228636"/>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12"/>
          <p:cNvSpPr txBox="1">
            <a:spLocks noGrp="1"/>
          </p:cNvSpPr>
          <p:nvPr>
            <p:ph type="dt" idx="10"/>
          </p:nvPr>
        </p:nvSpPr>
        <p:spPr>
          <a:xfrm>
            <a:off x="1077362" y="6356350"/>
            <a:ext cx="229660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94" name="Google Shape;94;p12"/>
          <p:cNvSpPr txBox="1">
            <a:spLocks noGrp="1"/>
          </p:cNvSpPr>
          <p:nvPr>
            <p:ph type="ftr" idx="11"/>
          </p:nvPr>
        </p:nvSpPr>
        <p:spPr>
          <a:xfrm rot="5400000">
            <a:off x="-2958963" y="3275156"/>
            <a:ext cx="652751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95" name="Google Shape;95;p12"/>
          <p:cNvSpPr txBox="1">
            <a:spLocks noGrp="1"/>
          </p:cNvSpPr>
          <p:nvPr>
            <p:ph type="sldNum" idx="12"/>
          </p:nvPr>
        </p:nvSpPr>
        <p:spPr>
          <a:xfrm>
            <a:off x="11540355" y="6356350"/>
            <a:ext cx="41097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2 consultant information">
  <p:cSld name="2 consultant information">
    <p:spTree>
      <p:nvGrpSpPr>
        <p:cNvPr id="1" name="Shape 96"/>
        <p:cNvGrpSpPr/>
        <p:nvPr/>
      </p:nvGrpSpPr>
      <p:grpSpPr>
        <a:xfrm>
          <a:off x="0" y="0"/>
          <a:ext cx="0" cy="0"/>
          <a:chOff x="0" y="0"/>
          <a:chExt cx="0" cy="0"/>
        </a:xfrm>
      </p:grpSpPr>
      <p:pic>
        <p:nvPicPr>
          <p:cNvPr id="97" name="Google Shape;97;g3740ff4534f_0_406" descr="Kansans Can contact page&#10;Kansas State Department of Education&#10;www.ksde.org&#10;#KansansCan&#10;Kansas leads the world in the success of each student."/>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98" name="Google Shape;98;g3740ff4534f_0_406"/>
          <p:cNvSpPr txBox="1">
            <a:spLocks noGrp="1"/>
          </p:cNvSpPr>
          <p:nvPr>
            <p:ph type="body" idx="1"/>
          </p:nvPr>
        </p:nvSpPr>
        <p:spPr>
          <a:xfrm>
            <a:off x="1244889" y="3168073"/>
            <a:ext cx="4592400" cy="23541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600"/>
              </a:spcBef>
              <a:spcAft>
                <a:spcPts val="0"/>
              </a:spcAft>
              <a:buSzPts val="2000"/>
              <a:buNone/>
              <a:defRPr sz="2000" b="0"/>
            </a:lvl1pPr>
            <a:lvl2pPr marL="914400" lvl="1" indent="-228600" algn="l">
              <a:lnSpc>
                <a:spcPct val="100000"/>
              </a:lnSpc>
              <a:spcBef>
                <a:spcPts val="600"/>
              </a:spcBef>
              <a:spcAft>
                <a:spcPts val="0"/>
              </a:spcAft>
              <a:buSzPts val="2000"/>
              <a:buNone/>
              <a:defRPr sz="2000"/>
            </a:lvl2pPr>
            <a:lvl3pPr marL="1371600" lvl="2" indent="-228600" algn="l">
              <a:lnSpc>
                <a:spcPct val="100000"/>
              </a:lnSpc>
              <a:spcBef>
                <a:spcPts val="600"/>
              </a:spcBef>
              <a:spcAft>
                <a:spcPts val="0"/>
              </a:spcAft>
              <a:buSzPts val="2000"/>
              <a:buNone/>
              <a:defRPr/>
            </a:lvl3pPr>
            <a:lvl4pPr marL="1828800" lvl="3" indent="-228600" algn="l">
              <a:lnSpc>
                <a:spcPct val="100000"/>
              </a:lnSpc>
              <a:spcBef>
                <a:spcPts val="600"/>
              </a:spcBef>
              <a:spcAft>
                <a:spcPts val="0"/>
              </a:spcAft>
              <a:buSzPts val="1800"/>
              <a:buNone/>
              <a:defRPr/>
            </a:lvl4pPr>
            <a:lvl5pPr marL="2286000" lvl="4" indent="-228600" algn="l">
              <a:lnSpc>
                <a:spcPct val="100000"/>
              </a:lnSpc>
              <a:spcBef>
                <a:spcPts val="600"/>
              </a:spcBef>
              <a:spcAft>
                <a:spcPts val="0"/>
              </a:spcAft>
              <a:buSzPts val="1600"/>
              <a:buNone/>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g3740ff4534f_0_406"/>
          <p:cNvSpPr txBox="1">
            <a:spLocks noGrp="1"/>
          </p:cNvSpPr>
          <p:nvPr>
            <p:ph type="body" idx="2"/>
          </p:nvPr>
        </p:nvSpPr>
        <p:spPr>
          <a:xfrm>
            <a:off x="6338743" y="3168073"/>
            <a:ext cx="4592400" cy="23541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600"/>
              </a:spcBef>
              <a:spcAft>
                <a:spcPts val="0"/>
              </a:spcAft>
              <a:buSzPts val="2000"/>
              <a:buNone/>
              <a:defRPr sz="2000" b="0"/>
            </a:lvl1pPr>
            <a:lvl2pPr marL="914400" lvl="1" indent="-228600" algn="l">
              <a:lnSpc>
                <a:spcPct val="100000"/>
              </a:lnSpc>
              <a:spcBef>
                <a:spcPts val="600"/>
              </a:spcBef>
              <a:spcAft>
                <a:spcPts val="0"/>
              </a:spcAft>
              <a:buSzPts val="2000"/>
              <a:buNone/>
              <a:defRPr sz="2000"/>
            </a:lvl2pPr>
            <a:lvl3pPr marL="1371600" lvl="2" indent="-228600" algn="l">
              <a:lnSpc>
                <a:spcPct val="100000"/>
              </a:lnSpc>
              <a:spcBef>
                <a:spcPts val="600"/>
              </a:spcBef>
              <a:spcAft>
                <a:spcPts val="0"/>
              </a:spcAft>
              <a:buSzPts val="2000"/>
              <a:buNone/>
              <a:defRPr/>
            </a:lvl3pPr>
            <a:lvl4pPr marL="1828800" lvl="3" indent="-228600" algn="l">
              <a:lnSpc>
                <a:spcPct val="100000"/>
              </a:lnSpc>
              <a:spcBef>
                <a:spcPts val="600"/>
              </a:spcBef>
              <a:spcAft>
                <a:spcPts val="0"/>
              </a:spcAft>
              <a:buSzPts val="1800"/>
              <a:buNone/>
              <a:defRPr/>
            </a:lvl4pPr>
            <a:lvl5pPr marL="2286000" lvl="4" indent="-228600" algn="l">
              <a:lnSpc>
                <a:spcPct val="100000"/>
              </a:lnSpc>
              <a:spcBef>
                <a:spcPts val="600"/>
              </a:spcBef>
              <a:spcAft>
                <a:spcPts val="0"/>
              </a:spcAft>
              <a:buSzPts val="1600"/>
              <a:buNone/>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g3740ff4534f_0_406" descr="The Kansas State Department of Education does not discriminate on the basis of race, color,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
          <p:cNvSpPr txBox="1"/>
          <p:nvPr/>
        </p:nvSpPr>
        <p:spPr>
          <a:xfrm>
            <a:off x="1244889" y="5661891"/>
            <a:ext cx="96864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Open Sans Light"/>
                <a:ea typeface="Open Sans Light"/>
                <a:cs typeface="Open Sans Light"/>
                <a:sym typeface="Open Sans Light"/>
              </a:rPr>
              <a:t>The Kansas State Department of Education does not discriminate on the basis of race, color,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a:t>
            </a:r>
            <a:endParaRPr sz="1400" b="0" i="0" u="none" strike="noStrike" cap="none">
              <a:solidFill>
                <a:srgbClr val="000000"/>
              </a:solidFill>
              <a:latin typeface="Arial"/>
              <a:ea typeface="Arial"/>
              <a:cs typeface="Arial"/>
              <a:sym typeface="Arial"/>
            </a:endParaRPr>
          </a:p>
        </p:txBody>
      </p:sp>
      <p:pic>
        <p:nvPicPr>
          <p:cNvPr id="101" name="Google Shape;101;g3740ff4534f_0_40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2" name="Google Shape;102;g3740ff4534f_0_406" descr="The Kansas State Department of Education does not discriminate on the basis of race, color,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
          <p:cNvSpPr txBox="1"/>
          <p:nvPr/>
        </p:nvSpPr>
        <p:spPr>
          <a:xfrm>
            <a:off x="1244889" y="5661891"/>
            <a:ext cx="96864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Open Sans Light"/>
                <a:ea typeface="Open Sans Light"/>
                <a:cs typeface="Open Sans Light"/>
                <a:sym typeface="Open Sans Light"/>
              </a:rPr>
              <a:t>The Kansas State Department of Education does not discriminate on the basis of race, color, religion,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1">
  <p:cSld name="Blank">
    <p:spTree>
      <p:nvGrpSpPr>
        <p:cNvPr id="1" name="Shape 103"/>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4"/>
        <p:cNvGrpSpPr/>
        <p:nvPr/>
      </p:nvGrpSpPr>
      <p:grpSpPr>
        <a:xfrm>
          <a:off x="0" y="0"/>
          <a:ext cx="0" cy="0"/>
          <a:chOff x="0" y="0"/>
          <a:chExt cx="0" cy="0"/>
        </a:xfrm>
      </p:grpSpPr>
      <p:sp>
        <p:nvSpPr>
          <p:cNvPr id="105" name="Google Shape;105;p25"/>
          <p:cNvSpPr txBox="1">
            <a:spLocks noGrp="1"/>
          </p:cNvSpPr>
          <p:nvPr>
            <p:ph type="dt" idx="10"/>
          </p:nvPr>
        </p:nvSpPr>
        <p:spPr>
          <a:xfrm>
            <a:off x="1077362" y="6356350"/>
            <a:ext cx="229660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06" name="Google Shape;106;p25"/>
          <p:cNvSpPr txBox="1">
            <a:spLocks noGrp="1"/>
          </p:cNvSpPr>
          <p:nvPr>
            <p:ph type="sldNum" idx="12"/>
          </p:nvPr>
        </p:nvSpPr>
        <p:spPr>
          <a:xfrm>
            <a:off x="11540355" y="6356350"/>
            <a:ext cx="41097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White">
  <p:cSld name="Title and Content White">
    <p:spTree>
      <p:nvGrpSpPr>
        <p:cNvPr id="1" name="Shape 107"/>
        <p:cNvGrpSpPr/>
        <p:nvPr/>
      </p:nvGrpSpPr>
      <p:grpSpPr>
        <a:xfrm>
          <a:off x="0" y="0"/>
          <a:ext cx="0" cy="0"/>
          <a:chOff x="0" y="0"/>
          <a:chExt cx="0" cy="0"/>
        </a:xfrm>
      </p:grpSpPr>
      <p:sp>
        <p:nvSpPr>
          <p:cNvPr id="108" name="Google Shape;108;g377f3ef8631_0_761"/>
          <p:cNvSpPr txBox="1">
            <a:spLocks noGrp="1"/>
          </p:cNvSpPr>
          <p:nvPr>
            <p:ph type="body" idx="1"/>
          </p:nvPr>
        </p:nvSpPr>
        <p:spPr>
          <a:xfrm>
            <a:off x="838200" y="1787857"/>
            <a:ext cx="10515600" cy="43890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g377f3ef8631_0_76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3 comparison Black">
  <p:cSld name="3 comparison Black">
    <p:bg>
      <p:bgPr>
        <a:blipFill>
          <a:blip r:embed="rId2">
            <a:alphaModFix/>
          </a:blip>
          <a:stretch>
            <a:fillRect/>
          </a:stretch>
        </a:blipFill>
        <a:effectLst/>
      </p:bgPr>
    </p:bg>
    <p:spTree>
      <p:nvGrpSpPr>
        <p:cNvPr id="1" name="Shape 110"/>
        <p:cNvGrpSpPr/>
        <p:nvPr/>
      </p:nvGrpSpPr>
      <p:grpSpPr>
        <a:xfrm>
          <a:off x="0" y="0"/>
          <a:ext cx="0" cy="0"/>
          <a:chOff x="0" y="0"/>
          <a:chExt cx="0" cy="0"/>
        </a:xfrm>
      </p:grpSpPr>
      <p:sp>
        <p:nvSpPr>
          <p:cNvPr id="111" name="Google Shape;111;g38c1a018ffe_0_359"/>
          <p:cNvSpPr txBox="1">
            <a:spLocks noGrp="1"/>
          </p:cNvSpPr>
          <p:nvPr>
            <p:ph type="title"/>
          </p:nvPr>
        </p:nvSpPr>
        <p:spPr>
          <a:xfrm>
            <a:off x="839788" y="365126"/>
            <a:ext cx="10515600" cy="11493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g38c1a018ffe_0_359"/>
          <p:cNvSpPr txBox="1">
            <a:spLocks noGrp="1"/>
          </p:cNvSpPr>
          <p:nvPr>
            <p:ph type="body" idx="1"/>
          </p:nvPr>
        </p:nvSpPr>
        <p:spPr>
          <a:xfrm>
            <a:off x="839789" y="1604818"/>
            <a:ext cx="3291900" cy="914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600"/>
              </a:spcBef>
              <a:spcAft>
                <a:spcPts val="0"/>
              </a:spcAft>
              <a:buSzPts val="2800"/>
              <a:buNone/>
              <a:defRPr sz="2800" b="1">
                <a:latin typeface="Open Sans SemiBold"/>
                <a:ea typeface="Open Sans SemiBold"/>
                <a:cs typeface="Open Sans SemiBold"/>
                <a:sym typeface="Open Sans SemiBold"/>
              </a:defRPr>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3" name="Google Shape;113;g38c1a018ffe_0_359"/>
          <p:cNvSpPr txBox="1">
            <a:spLocks noGrp="1"/>
          </p:cNvSpPr>
          <p:nvPr>
            <p:ph type="body" idx="2"/>
          </p:nvPr>
        </p:nvSpPr>
        <p:spPr>
          <a:xfrm>
            <a:off x="839789" y="2671761"/>
            <a:ext cx="3291900" cy="29808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sz="2400"/>
            </a:lvl1pPr>
            <a:lvl2pPr marL="914400" lvl="1" indent="-355600" algn="l">
              <a:lnSpc>
                <a:spcPct val="100000"/>
              </a:lnSpc>
              <a:spcBef>
                <a:spcPts val="600"/>
              </a:spcBef>
              <a:spcAft>
                <a:spcPts val="0"/>
              </a:spcAft>
              <a:buSzPts val="2000"/>
              <a:buChar char="∙"/>
              <a:defRPr sz="2000"/>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g38c1a018ffe_0_359"/>
          <p:cNvSpPr txBox="1">
            <a:spLocks noGrp="1"/>
          </p:cNvSpPr>
          <p:nvPr>
            <p:ph type="body" idx="3"/>
          </p:nvPr>
        </p:nvSpPr>
        <p:spPr>
          <a:xfrm>
            <a:off x="4363212" y="1604818"/>
            <a:ext cx="3291900" cy="914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600"/>
              </a:spcBef>
              <a:spcAft>
                <a:spcPts val="0"/>
              </a:spcAft>
              <a:buSzPts val="2800"/>
              <a:buNone/>
              <a:defRPr sz="2800" b="1">
                <a:latin typeface="Open Sans SemiBold"/>
                <a:ea typeface="Open Sans SemiBold"/>
                <a:cs typeface="Open Sans SemiBold"/>
                <a:sym typeface="Open Sans SemiBold"/>
              </a:defRPr>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5" name="Google Shape;115;g38c1a018ffe_0_359"/>
          <p:cNvSpPr txBox="1">
            <a:spLocks noGrp="1"/>
          </p:cNvSpPr>
          <p:nvPr>
            <p:ph type="body" idx="4"/>
          </p:nvPr>
        </p:nvSpPr>
        <p:spPr>
          <a:xfrm>
            <a:off x="4363212" y="2671761"/>
            <a:ext cx="3291900" cy="29808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sz="2400"/>
            </a:lvl1pPr>
            <a:lvl2pPr marL="914400" lvl="1" indent="-355600" algn="l">
              <a:lnSpc>
                <a:spcPct val="100000"/>
              </a:lnSpc>
              <a:spcBef>
                <a:spcPts val="600"/>
              </a:spcBef>
              <a:spcAft>
                <a:spcPts val="0"/>
              </a:spcAft>
              <a:buSzPts val="2000"/>
              <a:buChar char="∙"/>
              <a:defRPr sz="2000"/>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g38c1a018ffe_0_359"/>
          <p:cNvSpPr txBox="1">
            <a:spLocks noGrp="1"/>
          </p:cNvSpPr>
          <p:nvPr>
            <p:ph type="body" idx="5"/>
          </p:nvPr>
        </p:nvSpPr>
        <p:spPr>
          <a:xfrm>
            <a:off x="7886635" y="1604818"/>
            <a:ext cx="3291900" cy="914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600"/>
              </a:spcBef>
              <a:spcAft>
                <a:spcPts val="0"/>
              </a:spcAft>
              <a:buSzPts val="2800"/>
              <a:buNone/>
              <a:defRPr sz="2800" b="1">
                <a:latin typeface="Open Sans SemiBold"/>
                <a:ea typeface="Open Sans SemiBold"/>
                <a:cs typeface="Open Sans SemiBold"/>
                <a:sym typeface="Open Sans SemiBold"/>
              </a:defRPr>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7" name="Google Shape;117;g38c1a018ffe_0_359"/>
          <p:cNvSpPr txBox="1">
            <a:spLocks noGrp="1"/>
          </p:cNvSpPr>
          <p:nvPr>
            <p:ph type="body" idx="6"/>
          </p:nvPr>
        </p:nvSpPr>
        <p:spPr>
          <a:xfrm>
            <a:off x="7886635" y="2595417"/>
            <a:ext cx="3291900" cy="29808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sz="2400"/>
            </a:lvl1pPr>
            <a:lvl2pPr marL="914400" lvl="1" indent="-355600" algn="l">
              <a:lnSpc>
                <a:spcPct val="100000"/>
              </a:lnSpc>
              <a:spcBef>
                <a:spcPts val="600"/>
              </a:spcBef>
              <a:spcAft>
                <a:spcPts val="0"/>
              </a:spcAft>
              <a:buSzPts val="2000"/>
              <a:buChar char="∙"/>
              <a:defRPr sz="2000"/>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wo Content White">
  <p:cSld name="Two Content White">
    <p:bg>
      <p:bgPr>
        <a:blipFill>
          <a:blip r:embed="rId2">
            <a:alphaModFix/>
          </a:blip>
          <a:stretch>
            <a:fillRect/>
          </a:stretch>
        </a:blipFill>
        <a:effectLst/>
      </p:bgPr>
    </p:bg>
    <p:spTree>
      <p:nvGrpSpPr>
        <p:cNvPr id="1" name="Shape 118"/>
        <p:cNvGrpSpPr/>
        <p:nvPr/>
      </p:nvGrpSpPr>
      <p:grpSpPr>
        <a:xfrm>
          <a:off x="0" y="0"/>
          <a:ext cx="0" cy="0"/>
          <a:chOff x="0" y="0"/>
          <a:chExt cx="0" cy="0"/>
        </a:xfrm>
      </p:grpSpPr>
      <p:sp>
        <p:nvSpPr>
          <p:cNvPr id="119" name="Google Shape;119;g38c1a018ffe_0_72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600"/>
              </a:spcBef>
              <a:spcAft>
                <a:spcPts val="0"/>
              </a:spcAft>
              <a:buClr>
                <a:schemeClr val="accent1"/>
              </a:buClr>
              <a:buSzPts val="2800"/>
              <a:buFont typeface="Noto Sans Symbols"/>
              <a:buChar char="∙"/>
              <a:defRPr/>
            </a:lvl1pPr>
            <a:lvl2pPr marL="914400" lvl="1" indent="-381000" algn="l">
              <a:lnSpc>
                <a:spcPct val="100000"/>
              </a:lnSpc>
              <a:spcBef>
                <a:spcPts val="600"/>
              </a:spcBef>
              <a:spcAft>
                <a:spcPts val="0"/>
              </a:spcAft>
              <a:buSzPts val="24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g38c1a018ffe_0_724"/>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600"/>
              </a:spcBef>
              <a:spcAft>
                <a:spcPts val="0"/>
              </a:spcAft>
              <a:buSzPts val="2800"/>
              <a:buChar char="∙"/>
              <a:defRPr/>
            </a:lvl1pPr>
            <a:lvl2pPr marL="914400" lvl="1" indent="-381000" algn="l">
              <a:lnSpc>
                <a:spcPct val="100000"/>
              </a:lnSpc>
              <a:spcBef>
                <a:spcPts val="600"/>
              </a:spcBef>
              <a:spcAft>
                <a:spcPts val="0"/>
              </a:spcAft>
              <a:buSzPts val="24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g38c1a018ffe_0_72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1_Section Header">
  <p:cSld name="1_Section Header">
    <p:bg>
      <p:bgPr>
        <a:solidFill>
          <a:schemeClr val="dk1"/>
        </a:solidFill>
        <a:effectLst/>
      </p:bgPr>
    </p:bg>
    <p:spTree>
      <p:nvGrpSpPr>
        <p:cNvPr id="1" name="Shape 122"/>
        <p:cNvGrpSpPr/>
        <p:nvPr/>
      </p:nvGrpSpPr>
      <p:grpSpPr>
        <a:xfrm>
          <a:off x="0" y="0"/>
          <a:ext cx="0" cy="0"/>
          <a:chOff x="0" y="0"/>
          <a:chExt cx="0" cy="0"/>
        </a:xfrm>
      </p:grpSpPr>
      <p:grpSp>
        <p:nvGrpSpPr>
          <p:cNvPr id="123" name="Google Shape;123;p11"/>
          <p:cNvGrpSpPr/>
          <p:nvPr/>
        </p:nvGrpSpPr>
        <p:grpSpPr>
          <a:xfrm>
            <a:off x="5985876" y="-21905"/>
            <a:ext cx="12412248" cy="11818936"/>
            <a:chOff x="7543801" y="1723395"/>
            <a:chExt cx="4630135" cy="4408812"/>
          </a:xfrm>
        </p:grpSpPr>
        <p:sp>
          <p:nvSpPr>
            <p:cNvPr id="124" name="Google Shape;124;p11"/>
            <p:cNvSpPr/>
            <p:nvPr/>
          </p:nvSpPr>
          <p:spPr>
            <a:xfrm>
              <a:off x="7543801" y="3813690"/>
              <a:ext cx="2313339" cy="255883"/>
            </a:xfrm>
            <a:custGeom>
              <a:avLst/>
              <a:gdLst/>
              <a:ahLst/>
              <a:cxnLst/>
              <a:rect l="l" t="t" r="r" b="b"/>
              <a:pathLst>
                <a:path w="2313339" h="255883" extrusionOk="0">
                  <a:moveTo>
                    <a:pt x="0" y="122755"/>
                  </a:moveTo>
                  <a:lnTo>
                    <a:pt x="1941614" y="255884"/>
                  </a:lnTo>
                  <a:lnTo>
                    <a:pt x="2313339" y="117568"/>
                  </a:lnTo>
                  <a:lnTo>
                    <a:pt x="1932970" y="0"/>
                  </a:lnTo>
                  <a:lnTo>
                    <a:pt x="0" y="122755"/>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25" name="Google Shape;125;p11"/>
            <p:cNvSpPr/>
            <p:nvPr/>
          </p:nvSpPr>
          <p:spPr>
            <a:xfrm>
              <a:off x="7991599" y="3931259"/>
              <a:ext cx="1865540" cy="1364138"/>
            </a:xfrm>
            <a:custGeom>
              <a:avLst/>
              <a:gdLst/>
              <a:ahLst/>
              <a:cxnLst/>
              <a:rect l="l" t="t" r="r" b="b"/>
              <a:pathLst>
                <a:path w="1865540" h="1364138" extrusionOk="0">
                  <a:moveTo>
                    <a:pt x="1865540" y="0"/>
                  </a:moveTo>
                  <a:lnTo>
                    <a:pt x="1645963" y="330229"/>
                  </a:lnTo>
                  <a:lnTo>
                    <a:pt x="0" y="1364139"/>
                  </a:lnTo>
                  <a:lnTo>
                    <a:pt x="1488629" y="138316"/>
                  </a:lnTo>
                  <a:lnTo>
                    <a:pt x="1865540" y="0"/>
                  </a:lnTo>
                  <a:close/>
                </a:path>
              </a:pathLst>
            </a:custGeom>
            <a:solidFill>
              <a:srgbClr val="CC333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26" name="Google Shape;126;p11"/>
            <p:cNvSpPr/>
            <p:nvPr/>
          </p:nvSpPr>
          <p:spPr>
            <a:xfrm>
              <a:off x="9151727" y="3932988"/>
              <a:ext cx="724431" cy="2199219"/>
            </a:xfrm>
            <a:custGeom>
              <a:avLst/>
              <a:gdLst/>
              <a:ahLst/>
              <a:cxnLst/>
              <a:rect l="l" t="t" r="r" b="b"/>
              <a:pathLst>
                <a:path w="724431" h="2199219" extrusionOk="0">
                  <a:moveTo>
                    <a:pt x="485836" y="326771"/>
                  </a:moveTo>
                  <a:lnTo>
                    <a:pt x="0" y="2199220"/>
                  </a:lnTo>
                  <a:lnTo>
                    <a:pt x="724431" y="382097"/>
                  </a:lnTo>
                  <a:lnTo>
                    <a:pt x="705413" y="0"/>
                  </a:lnTo>
                  <a:lnTo>
                    <a:pt x="485836" y="326771"/>
                  </a:lnTo>
                  <a:close/>
                </a:path>
              </a:pathLst>
            </a:custGeom>
            <a:solidFill>
              <a:srgbClr val="DE7A7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27" name="Google Shape;127;p11"/>
            <p:cNvSpPr/>
            <p:nvPr/>
          </p:nvSpPr>
          <p:spPr>
            <a:xfrm>
              <a:off x="9857140" y="3929530"/>
              <a:ext cx="726160" cy="2197490"/>
            </a:xfrm>
            <a:custGeom>
              <a:avLst/>
              <a:gdLst/>
              <a:ahLst/>
              <a:cxnLst/>
              <a:rect l="l" t="t" r="r" b="b"/>
              <a:pathLst>
                <a:path w="726160" h="2197490" extrusionOk="0">
                  <a:moveTo>
                    <a:pt x="19018" y="382097"/>
                  </a:moveTo>
                  <a:lnTo>
                    <a:pt x="726160" y="2197491"/>
                  </a:lnTo>
                  <a:lnTo>
                    <a:pt x="250698" y="311210"/>
                  </a:lnTo>
                  <a:lnTo>
                    <a:pt x="0" y="0"/>
                  </a:lnTo>
                  <a:lnTo>
                    <a:pt x="19018" y="382097"/>
                  </a:lnTo>
                  <a:close/>
                </a:path>
              </a:pathLst>
            </a:custGeom>
            <a:solidFill>
              <a:srgbClr val="DB1E3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28" name="Google Shape;128;p11"/>
            <p:cNvSpPr/>
            <p:nvPr/>
          </p:nvSpPr>
          <p:spPr>
            <a:xfrm>
              <a:off x="9857140" y="3931259"/>
              <a:ext cx="1879371" cy="1350307"/>
            </a:xfrm>
            <a:custGeom>
              <a:avLst/>
              <a:gdLst/>
              <a:ahLst/>
              <a:cxnLst/>
              <a:rect l="l" t="t" r="r" b="b"/>
              <a:pathLst>
                <a:path w="1879371" h="1350307" extrusionOk="0">
                  <a:moveTo>
                    <a:pt x="0" y="0"/>
                  </a:moveTo>
                  <a:lnTo>
                    <a:pt x="387285" y="103737"/>
                  </a:lnTo>
                  <a:lnTo>
                    <a:pt x="1879372" y="1350307"/>
                  </a:lnTo>
                  <a:lnTo>
                    <a:pt x="247240" y="306023"/>
                  </a:lnTo>
                  <a:lnTo>
                    <a:pt x="0" y="0"/>
                  </a:lnTo>
                  <a:close/>
                </a:path>
              </a:pathLst>
            </a:custGeom>
            <a:solidFill>
              <a:srgbClr val="E76D7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29" name="Google Shape;129;p11"/>
            <p:cNvSpPr/>
            <p:nvPr/>
          </p:nvSpPr>
          <p:spPr>
            <a:xfrm>
              <a:off x="9853682" y="3787756"/>
              <a:ext cx="2320254" cy="247239"/>
            </a:xfrm>
            <a:custGeom>
              <a:avLst/>
              <a:gdLst/>
              <a:ahLst/>
              <a:cxnLst/>
              <a:rect l="l" t="t" r="r" b="b"/>
              <a:pathLst>
                <a:path w="2320254" h="247239" extrusionOk="0">
                  <a:moveTo>
                    <a:pt x="0" y="141774"/>
                  </a:moveTo>
                  <a:lnTo>
                    <a:pt x="392472" y="247239"/>
                  </a:lnTo>
                  <a:lnTo>
                    <a:pt x="2320255" y="131400"/>
                  </a:lnTo>
                  <a:lnTo>
                    <a:pt x="380370" y="0"/>
                  </a:lnTo>
                  <a:lnTo>
                    <a:pt x="0" y="141774"/>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30" name="Google Shape;130;p11"/>
            <p:cNvSpPr/>
            <p:nvPr/>
          </p:nvSpPr>
          <p:spPr>
            <a:xfrm>
              <a:off x="9855411" y="2560204"/>
              <a:ext cx="1870727" cy="1369325"/>
            </a:xfrm>
            <a:custGeom>
              <a:avLst/>
              <a:gdLst/>
              <a:ahLst/>
              <a:cxnLst/>
              <a:rect l="l" t="t" r="r" b="b"/>
              <a:pathLst>
                <a:path w="1870727" h="1369325" extrusionOk="0">
                  <a:moveTo>
                    <a:pt x="0" y="1369325"/>
                  </a:moveTo>
                  <a:lnTo>
                    <a:pt x="221306" y="1049470"/>
                  </a:lnTo>
                  <a:lnTo>
                    <a:pt x="1870727" y="0"/>
                  </a:lnTo>
                  <a:lnTo>
                    <a:pt x="376912" y="1227552"/>
                  </a:lnTo>
                  <a:lnTo>
                    <a:pt x="0" y="1369325"/>
                  </a:lnTo>
                  <a:close/>
                </a:path>
              </a:pathLst>
            </a:custGeom>
            <a:solidFill>
              <a:srgbClr val="00548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31" name="Google Shape;131;p11"/>
            <p:cNvSpPr/>
            <p:nvPr/>
          </p:nvSpPr>
          <p:spPr>
            <a:xfrm>
              <a:off x="9853539" y="1723395"/>
              <a:ext cx="719244" cy="2204406"/>
            </a:xfrm>
            <a:custGeom>
              <a:avLst/>
              <a:gdLst/>
              <a:ahLst/>
              <a:cxnLst/>
              <a:rect l="l" t="t" r="r" b="b"/>
              <a:pathLst>
                <a:path w="719244" h="2204406" extrusionOk="0">
                  <a:moveTo>
                    <a:pt x="0" y="1813665"/>
                  </a:moveTo>
                  <a:lnTo>
                    <a:pt x="10374" y="2204407"/>
                  </a:lnTo>
                  <a:lnTo>
                    <a:pt x="229951" y="1886280"/>
                  </a:lnTo>
                  <a:lnTo>
                    <a:pt x="719245" y="0"/>
                  </a:lnTo>
                  <a:lnTo>
                    <a:pt x="0" y="1813665"/>
                  </a:lnTo>
                  <a:close/>
                </a:path>
              </a:pathLst>
            </a:custGeom>
            <a:solidFill>
              <a:srgbClr val="7FA9C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32" name="Google Shape;132;p11"/>
            <p:cNvSpPr/>
            <p:nvPr/>
          </p:nvSpPr>
          <p:spPr>
            <a:xfrm>
              <a:off x="9138446" y="1732589"/>
              <a:ext cx="722702" cy="2204406"/>
            </a:xfrm>
            <a:custGeom>
              <a:avLst/>
              <a:gdLst/>
              <a:ahLst/>
              <a:cxnLst/>
              <a:rect l="l" t="t" r="r" b="b"/>
              <a:pathLst>
                <a:path w="722702" h="2204406" extrusionOk="0">
                  <a:moveTo>
                    <a:pt x="484107" y="1894925"/>
                  </a:moveTo>
                  <a:lnTo>
                    <a:pt x="722702" y="2204407"/>
                  </a:lnTo>
                  <a:lnTo>
                    <a:pt x="714058" y="1811936"/>
                  </a:lnTo>
                  <a:lnTo>
                    <a:pt x="0" y="0"/>
                  </a:lnTo>
                  <a:lnTo>
                    <a:pt x="484107" y="1894925"/>
                  </a:lnTo>
                  <a:close/>
                </a:path>
              </a:pathLst>
            </a:custGeom>
            <a:solidFill>
              <a:srgbClr val="00B49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33" name="Google Shape;133;p11"/>
            <p:cNvSpPr/>
            <p:nvPr/>
          </p:nvSpPr>
          <p:spPr>
            <a:xfrm>
              <a:off x="7981226" y="2574036"/>
              <a:ext cx="1875914" cy="1355493"/>
            </a:xfrm>
            <a:custGeom>
              <a:avLst/>
              <a:gdLst/>
              <a:ahLst/>
              <a:cxnLst/>
              <a:rect l="l" t="t" r="r" b="b"/>
              <a:pathLst>
                <a:path w="1875914" h="1355493" extrusionOk="0">
                  <a:moveTo>
                    <a:pt x="1875914" y="1355494"/>
                  </a:moveTo>
                  <a:lnTo>
                    <a:pt x="1492086" y="1237926"/>
                  </a:lnTo>
                  <a:lnTo>
                    <a:pt x="0" y="0"/>
                  </a:lnTo>
                  <a:lnTo>
                    <a:pt x="1639047" y="1049470"/>
                  </a:lnTo>
                  <a:lnTo>
                    <a:pt x="1875914" y="1355494"/>
                  </a:lnTo>
                  <a:close/>
                </a:path>
              </a:pathLst>
            </a:custGeom>
            <a:solidFill>
              <a:srgbClr val="7FDAC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grpSp>
      <p:sp>
        <p:nvSpPr>
          <p:cNvPr id="134" name="Google Shape;134;p11"/>
          <p:cNvSpPr>
            <a:spLocks noGrp="1"/>
          </p:cNvSpPr>
          <p:nvPr>
            <p:ph type="pic" idx="2"/>
          </p:nvPr>
        </p:nvSpPr>
        <p:spPr>
          <a:xfrm>
            <a:off x="785810" y="784997"/>
            <a:ext cx="1672910" cy="1938011"/>
          </a:xfrm>
          <a:prstGeom prst="rect">
            <a:avLst/>
          </a:prstGeom>
          <a:noFill/>
          <a:ln>
            <a:noFill/>
          </a:ln>
        </p:spPr>
      </p:sp>
      <p:sp>
        <p:nvSpPr>
          <p:cNvPr id="135" name="Google Shape;135;p11"/>
          <p:cNvSpPr txBox="1">
            <a:spLocks noGrp="1"/>
          </p:cNvSpPr>
          <p:nvPr>
            <p:ph type="title"/>
          </p:nvPr>
        </p:nvSpPr>
        <p:spPr>
          <a:xfrm>
            <a:off x="2844801" y="884238"/>
            <a:ext cx="5608320" cy="3876023"/>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lt1"/>
              </a:buClr>
              <a:buSzPts val="5400"/>
              <a:buFont typeface="Open Sans SemiBold"/>
              <a:buNone/>
              <a:defRPr sz="5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11"/>
          <p:cNvSpPr txBox="1">
            <a:spLocks noGrp="1"/>
          </p:cNvSpPr>
          <p:nvPr>
            <p:ph type="body" idx="1"/>
          </p:nvPr>
        </p:nvSpPr>
        <p:spPr>
          <a:xfrm>
            <a:off x="785810" y="2822249"/>
            <a:ext cx="1672910" cy="193801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lt1"/>
              </a:buClr>
              <a:buSzPts val="1800"/>
              <a:buNone/>
              <a:defRPr sz="1800">
                <a:solidFill>
                  <a:schemeClr val="lt1"/>
                </a:solidFill>
              </a:defRPr>
            </a:lvl1pPr>
            <a:lvl2pPr marL="914400" lvl="1" indent="-228600" algn="l">
              <a:lnSpc>
                <a:spcPct val="120000"/>
              </a:lnSpc>
              <a:spcBef>
                <a:spcPts val="500"/>
              </a:spcBef>
              <a:spcAft>
                <a:spcPts val="0"/>
              </a:spcAft>
              <a:buClr>
                <a:srgbClr val="888B94"/>
              </a:buClr>
              <a:buSzPts val="2000"/>
              <a:buNone/>
              <a:defRPr sz="2000">
                <a:solidFill>
                  <a:srgbClr val="888B94"/>
                </a:solidFill>
              </a:defRPr>
            </a:lvl2pPr>
            <a:lvl3pPr marL="1371600" lvl="2" indent="-228600" algn="l">
              <a:lnSpc>
                <a:spcPct val="100000"/>
              </a:lnSpc>
              <a:spcBef>
                <a:spcPts val="500"/>
              </a:spcBef>
              <a:spcAft>
                <a:spcPts val="0"/>
              </a:spcAft>
              <a:buSzPts val="1800"/>
              <a:buNone/>
              <a:defRPr sz="1800">
                <a:solidFill>
                  <a:srgbClr val="888B94"/>
                </a:solidFill>
              </a:defRPr>
            </a:lvl3pPr>
            <a:lvl4pPr marL="1828800" lvl="3" indent="-228600" algn="l">
              <a:lnSpc>
                <a:spcPct val="120000"/>
              </a:lnSpc>
              <a:spcBef>
                <a:spcPts val="500"/>
              </a:spcBef>
              <a:spcAft>
                <a:spcPts val="0"/>
              </a:spcAft>
              <a:buClr>
                <a:srgbClr val="888B94"/>
              </a:buClr>
              <a:buSzPts val="1600"/>
              <a:buFont typeface="Open Sans Light"/>
              <a:buNone/>
              <a:defRPr sz="1600">
                <a:solidFill>
                  <a:srgbClr val="888B94"/>
                </a:solidFill>
              </a:defRPr>
            </a:lvl4pPr>
            <a:lvl5pPr marL="2286000" lvl="4" indent="-228600" algn="l">
              <a:lnSpc>
                <a:spcPct val="120000"/>
              </a:lnSpc>
              <a:spcBef>
                <a:spcPts val="500"/>
              </a:spcBef>
              <a:spcAft>
                <a:spcPts val="0"/>
              </a:spcAft>
              <a:buClr>
                <a:srgbClr val="888B94"/>
              </a:buClr>
              <a:buSzPts val="1600"/>
              <a:buNone/>
              <a:defRPr sz="1600">
                <a:solidFill>
                  <a:srgbClr val="888B94"/>
                </a:solidFill>
              </a:defRPr>
            </a:lvl5pPr>
            <a:lvl6pPr marL="2743200" lvl="5" indent="-228600" algn="l">
              <a:lnSpc>
                <a:spcPct val="90000"/>
              </a:lnSpc>
              <a:spcBef>
                <a:spcPts val="500"/>
              </a:spcBef>
              <a:spcAft>
                <a:spcPts val="0"/>
              </a:spcAft>
              <a:buClr>
                <a:srgbClr val="888B94"/>
              </a:buClr>
              <a:buSzPts val="1600"/>
              <a:buNone/>
              <a:defRPr sz="1600">
                <a:solidFill>
                  <a:srgbClr val="888B94"/>
                </a:solidFill>
              </a:defRPr>
            </a:lvl6pPr>
            <a:lvl7pPr marL="3200400" lvl="6" indent="-228600" algn="l">
              <a:lnSpc>
                <a:spcPct val="90000"/>
              </a:lnSpc>
              <a:spcBef>
                <a:spcPts val="500"/>
              </a:spcBef>
              <a:spcAft>
                <a:spcPts val="0"/>
              </a:spcAft>
              <a:buClr>
                <a:srgbClr val="888B94"/>
              </a:buClr>
              <a:buSzPts val="1600"/>
              <a:buNone/>
              <a:defRPr sz="1600">
                <a:solidFill>
                  <a:srgbClr val="888B94"/>
                </a:solidFill>
              </a:defRPr>
            </a:lvl7pPr>
            <a:lvl8pPr marL="3657600" lvl="7" indent="-228600" algn="l">
              <a:lnSpc>
                <a:spcPct val="90000"/>
              </a:lnSpc>
              <a:spcBef>
                <a:spcPts val="500"/>
              </a:spcBef>
              <a:spcAft>
                <a:spcPts val="0"/>
              </a:spcAft>
              <a:buClr>
                <a:srgbClr val="888B94"/>
              </a:buClr>
              <a:buSzPts val="1600"/>
              <a:buNone/>
              <a:defRPr sz="1600">
                <a:solidFill>
                  <a:srgbClr val="888B94"/>
                </a:solidFill>
              </a:defRPr>
            </a:lvl8pPr>
            <a:lvl9pPr marL="4114800" lvl="8" indent="-228600" algn="l">
              <a:lnSpc>
                <a:spcPct val="90000"/>
              </a:lnSpc>
              <a:spcBef>
                <a:spcPts val="500"/>
              </a:spcBef>
              <a:spcAft>
                <a:spcPts val="0"/>
              </a:spcAft>
              <a:buClr>
                <a:srgbClr val="888B94"/>
              </a:buClr>
              <a:buSzPts val="1600"/>
              <a:buNone/>
              <a:defRPr sz="1600">
                <a:solidFill>
                  <a:srgbClr val="888B94"/>
                </a:solidFill>
              </a:defRPr>
            </a:lvl9pPr>
          </a:lstStyle>
          <a:p>
            <a:endParaRPr/>
          </a:p>
        </p:txBody>
      </p:sp>
      <p:sp>
        <p:nvSpPr>
          <p:cNvPr id="137" name="Google Shape;137;p11"/>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38" name="Google Shape;138;p11"/>
          <p:cNvSpPr txBox="1">
            <a:spLocks noGrp="1"/>
          </p:cNvSpPr>
          <p:nvPr>
            <p:ph type="sldNum" idx="12"/>
          </p:nvPr>
        </p:nvSpPr>
        <p:spPr>
          <a:xfrm>
            <a:off x="11540355" y="6356350"/>
            <a:ext cx="41097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139" name="Google Shape;139;p11"/>
          <p:cNvSpPr/>
          <p:nvPr/>
        </p:nvSpPr>
        <p:spPr>
          <a:xfrm rot="5400000">
            <a:off x="-2494019" y="3381536"/>
            <a:ext cx="6044777" cy="399729"/>
          </a:xfrm>
          <a:prstGeom prst="rect">
            <a:avLst/>
          </a:prstGeom>
          <a:solidFill>
            <a:srgbClr val="7FA9C3"/>
          </a:solidFill>
          <a:ln>
            <a:noFill/>
          </a:ln>
        </p:spPr>
        <p:txBody>
          <a:bodyPr spcFirstLastPara="1" wrap="square" lIns="91425" tIns="2743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140"/>
        <p:cNvGrpSpPr/>
        <p:nvPr/>
      </p:nvGrpSpPr>
      <p:grpSpPr>
        <a:xfrm>
          <a:off x="0" y="0"/>
          <a:ext cx="0" cy="0"/>
          <a:chOff x="0" y="0"/>
          <a:chExt cx="0" cy="0"/>
        </a:xfrm>
      </p:grpSpPr>
      <p:sp>
        <p:nvSpPr>
          <p:cNvPr id="141" name="Google Shape;141;p21"/>
          <p:cNvSpPr>
            <a:spLocks noGrp="1"/>
          </p:cNvSpPr>
          <p:nvPr>
            <p:ph type="pic" idx="2"/>
          </p:nvPr>
        </p:nvSpPr>
        <p:spPr>
          <a:xfrm>
            <a:off x="785810" y="784997"/>
            <a:ext cx="1672910" cy="1938011"/>
          </a:xfrm>
          <a:prstGeom prst="rect">
            <a:avLst/>
          </a:prstGeom>
          <a:noFill/>
          <a:ln>
            <a:noFill/>
          </a:ln>
        </p:spPr>
      </p:sp>
      <p:sp>
        <p:nvSpPr>
          <p:cNvPr id="142" name="Google Shape;142;p21"/>
          <p:cNvSpPr txBox="1">
            <a:spLocks noGrp="1"/>
          </p:cNvSpPr>
          <p:nvPr>
            <p:ph type="title"/>
          </p:nvPr>
        </p:nvSpPr>
        <p:spPr>
          <a:xfrm>
            <a:off x="2844801" y="884238"/>
            <a:ext cx="5608320" cy="3876023"/>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5400"/>
              <a:buFont typeface="Open Sans SemiBold"/>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21"/>
          <p:cNvSpPr txBox="1">
            <a:spLocks noGrp="1"/>
          </p:cNvSpPr>
          <p:nvPr>
            <p:ph type="body" idx="1"/>
          </p:nvPr>
        </p:nvSpPr>
        <p:spPr>
          <a:xfrm>
            <a:off x="785810" y="2822249"/>
            <a:ext cx="1672910" cy="193801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rgbClr val="888B94"/>
              </a:buClr>
              <a:buSzPts val="2400"/>
              <a:buNone/>
              <a:defRPr sz="2400">
                <a:solidFill>
                  <a:srgbClr val="888B94"/>
                </a:solidFill>
              </a:defRPr>
            </a:lvl1pPr>
            <a:lvl2pPr marL="914400" lvl="1" indent="-228600" algn="l">
              <a:lnSpc>
                <a:spcPct val="120000"/>
              </a:lnSpc>
              <a:spcBef>
                <a:spcPts val="500"/>
              </a:spcBef>
              <a:spcAft>
                <a:spcPts val="0"/>
              </a:spcAft>
              <a:buClr>
                <a:srgbClr val="888B94"/>
              </a:buClr>
              <a:buSzPts val="2000"/>
              <a:buNone/>
              <a:defRPr sz="2000">
                <a:solidFill>
                  <a:srgbClr val="888B94"/>
                </a:solidFill>
              </a:defRPr>
            </a:lvl2pPr>
            <a:lvl3pPr marL="1371600" lvl="2" indent="-228600" algn="l">
              <a:lnSpc>
                <a:spcPct val="100000"/>
              </a:lnSpc>
              <a:spcBef>
                <a:spcPts val="500"/>
              </a:spcBef>
              <a:spcAft>
                <a:spcPts val="0"/>
              </a:spcAft>
              <a:buSzPts val="1800"/>
              <a:buNone/>
              <a:defRPr sz="1800">
                <a:solidFill>
                  <a:srgbClr val="888B94"/>
                </a:solidFill>
              </a:defRPr>
            </a:lvl3pPr>
            <a:lvl4pPr marL="1828800" lvl="3" indent="-228600" algn="l">
              <a:lnSpc>
                <a:spcPct val="120000"/>
              </a:lnSpc>
              <a:spcBef>
                <a:spcPts val="500"/>
              </a:spcBef>
              <a:spcAft>
                <a:spcPts val="0"/>
              </a:spcAft>
              <a:buClr>
                <a:srgbClr val="888B94"/>
              </a:buClr>
              <a:buSzPts val="1600"/>
              <a:buFont typeface="Open Sans Light"/>
              <a:buNone/>
              <a:defRPr sz="1600">
                <a:solidFill>
                  <a:srgbClr val="888B94"/>
                </a:solidFill>
              </a:defRPr>
            </a:lvl4pPr>
            <a:lvl5pPr marL="2286000" lvl="4" indent="-228600" algn="l">
              <a:lnSpc>
                <a:spcPct val="120000"/>
              </a:lnSpc>
              <a:spcBef>
                <a:spcPts val="500"/>
              </a:spcBef>
              <a:spcAft>
                <a:spcPts val="0"/>
              </a:spcAft>
              <a:buClr>
                <a:srgbClr val="888B94"/>
              </a:buClr>
              <a:buSzPts val="1600"/>
              <a:buNone/>
              <a:defRPr sz="1600">
                <a:solidFill>
                  <a:srgbClr val="888B94"/>
                </a:solidFill>
              </a:defRPr>
            </a:lvl5pPr>
            <a:lvl6pPr marL="2743200" lvl="5" indent="-228600" algn="l">
              <a:lnSpc>
                <a:spcPct val="90000"/>
              </a:lnSpc>
              <a:spcBef>
                <a:spcPts val="500"/>
              </a:spcBef>
              <a:spcAft>
                <a:spcPts val="0"/>
              </a:spcAft>
              <a:buClr>
                <a:srgbClr val="888B94"/>
              </a:buClr>
              <a:buSzPts val="1600"/>
              <a:buNone/>
              <a:defRPr sz="1600">
                <a:solidFill>
                  <a:srgbClr val="888B94"/>
                </a:solidFill>
              </a:defRPr>
            </a:lvl6pPr>
            <a:lvl7pPr marL="3200400" lvl="6" indent="-228600" algn="l">
              <a:lnSpc>
                <a:spcPct val="90000"/>
              </a:lnSpc>
              <a:spcBef>
                <a:spcPts val="500"/>
              </a:spcBef>
              <a:spcAft>
                <a:spcPts val="0"/>
              </a:spcAft>
              <a:buClr>
                <a:srgbClr val="888B94"/>
              </a:buClr>
              <a:buSzPts val="1600"/>
              <a:buNone/>
              <a:defRPr sz="1600">
                <a:solidFill>
                  <a:srgbClr val="888B94"/>
                </a:solidFill>
              </a:defRPr>
            </a:lvl7pPr>
            <a:lvl8pPr marL="3657600" lvl="7" indent="-228600" algn="l">
              <a:lnSpc>
                <a:spcPct val="90000"/>
              </a:lnSpc>
              <a:spcBef>
                <a:spcPts val="500"/>
              </a:spcBef>
              <a:spcAft>
                <a:spcPts val="0"/>
              </a:spcAft>
              <a:buClr>
                <a:srgbClr val="888B94"/>
              </a:buClr>
              <a:buSzPts val="1600"/>
              <a:buNone/>
              <a:defRPr sz="1600">
                <a:solidFill>
                  <a:srgbClr val="888B94"/>
                </a:solidFill>
              </a:defRPr>
            </a:lvl8pPr>
            <a:lvl9pPr marL="4114800" lvl="8" indent="-228600" algn="l">
              <a:lnSpc>
                <a:spcPct val="90000"/>
              </a:lnSpc>
              <a:spcBef>
                <a:spcPts val="500"/>
              </a:spcBef>
              <a:spcAft>
                <a:spcPts val="0"/>
              </a:spcAft>
              <a:buClr>
                <a:srgbClr val="888B94"/>
              </a:buClr>
              <a:buSzPts val="1600"/>
              <a:buNone/>
              <a:defRPr sz="1600">
                <a:solidFill>
                  <a:srgbClr val="888B94"/>
                </a:solidFill>
              </a:defRPr>
            </a:lvl9pPr>
          </a:lstStyle>
          <a:p>
            <a:endParaRPr/>
          </a:p>
        </p:txBody>
      </p:sp>
      <p:sp>
        <p:nvSpPr>
          <p:cNvPr id="144" name="Google Shape;144;p21"/>
          <p:cNvSpPr txBox="1">
            <a:spLocks noGrp="1"/>
          </p:cNvSpPr>
          <p:nvPr>
            <p:ph type="dt" idx="10"/>
          </p:nvPr>
        </p:nvSpPr>
        <p:spPr>
          <a:xfrm>
            <a:off x="1077362" y="6356350"/>
            <a:ext cx="229660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45" name="Google Shape;145;p21"/>
          <p:cNvSpPr txBox="1">
            <a:spLocks noGrp="1"/>
          </p:cNvSpPr>
          <p:nvPr>
            <p:ph type="sldNum" idx="12"/>
          </p:nvPr>
        </p:nvSpPr>
        <p:spPr>
          <a:xfrm>
            <a:off x="11540355" y="6356350"/>
            <a:ext cx="41097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6"/>
        <p:cNvGrpSpPr/>
        <p:nvPr/>
      </p:nvGrpSpPr>
      <p:grpSpPr>
        <a:xfrm>
          <a:off x="0" y="0"/>
          <a:ext cx="0" cy="0"/>
          <a:chOff x="0" y="0"/>
          <a:chExt cx="0" cy="0"/>
        </a:xfrm>
      </p:grpSpPr>
      <p:sp>
        <p:nvSpPr>
          <p:cNvPr id="147" name="Google Shape;147;p23"/>
          <p:cNvSpPr txBox="1">
            <a:spLocks noGrp="1"/>
          </p:cNvSpPr>
          <p:nvPr>
            <p:ph type="title"/>
          </p:nvPr>
        </p:nvSpPr>
        <p:spPr>
          <a:xfrm>
            <a:off x="1084726" y="365125"/>
            <a:ext cx="9942739" cy="1325563"/>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p23"/>
          <p:cNvSpPr txBox="1">
            <a:spLocks noGrp="1"/>
          </p:cNvSpPr>
          <p:nvPr>
            <p:ph type="body" idx="1"/>
          </p:nvPr>
        </p:nvSpPr>
        <p:spPr>
          <a:xfrm>
            <a:off x="1084725" y="1681163"/>
            <a:ext cx="4912850" cy="82391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00000"/>
              </a:lnSpc>
              <a:spcBef>
                <a:spcPts val="500"/>
              </a:spcBef>
              <a:spcAft>
                <a:spcPts val="0"/>
              </a:spcAft>
              <a:buSzPts val="1800"/>
              <a:buNone/>
              <a:defRPr sz="1800" b="1"/>
            </a:lvl3pPr>
            <a:lvl4pPr marL="1828800" lvl="3" indent="-228600" algn="l">
              <a:lnSpc>
                <a:spcPct val="120000"/>
              </a:lnSpc>
              <a:spcBef>
                <a:spcPts val="500"/>
              </a:spcBef>
              <a:spcAft>
                <a:spcPts val="0"/>
              </a:spcAft>
              <a:buClr>
                <a:schemeClr val="dk1"/>
              </a:buClr>
              <a:buSzPts val="1600"/>
              <a:buFont typeface="Open Sans Light"/>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9" name="Google Shape;149;p23"/>
          <p:cNvSpPr txBox="1">
            <a:spLocks noGrp="1"/>
          </p:cNvSpPr>
          <p:nvPr>
            <p:ph type="body" idx="2"/>
          </p:nvPr>
        </p:nvSpPr>
        <p:spPr>
          <a:xfrm>
            <a:off x="1084726" y="2505075"/>
            <a:ext cx="4912849" cy="36845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3"/>
          <p:cNvSpPr txBox="1">
            <a:spLocks noGrp="1"/>
          </p:cNvSpPr>
          <p:nvPr>
            <p:ph type="body" idx="3"/>
          </p:nvPr>
        </p:nvSpPr>
        <p:spPr>
          <a:xfrm>
            <a:off x="6172200" y="1681163"/>
            <a:ext cx="4855265" cy="82391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00000"/>
              </a:lnSpc>
              <a:spcBef>
                <a:spcPts val="500"/>
              </a:spcBef>
              <a:spcAft>
                <a:spcPts val="0"/>
              </a:spcAft>
              <a:buSzPts val="1800"/>
              <a:buNone/>
              <a:defRPr sz="1800" b="1"/>
            </a:lvl3pPr>
            <a:lvl4pPr marL="1828800" lvl="3" indent="-228600" algn="l">
              <a:lnSpc>
                <a:spcPct val="120000"/>
              </a:lnSpc>
              <a:spcBef>
                <a:spcPts val="500"/>
              </a:spcBef>
              <a:spcAft>
                <a:spcPts val="0"/>
              </a:spcAft>
              <a:buClr>
                <a:schemeClr val="dk1"/>
              </a:buClr>
              <a:buSzPts val="1600"/>
              <a:buFont typeface="Open Sans Light"/>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1" name="Google Shape;151;p23"/>
          <p:cNvSpPr txBox="1">
            <a:spLocks noGrp="1"/>
          </p:cNvSpPr>
          <p:nvPr>
            <p:ph type="body" idx="4"/>
          </p:nvPr>
        </p:nvSpPr>
        <p:spPr>
          <a:xfrm>
            <a:off x="6172200" y="2505075"/>
            <a:ext cx="4855265" cy="36845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23"/>
          <p:cNvSpPr txBox="1">
            <a:spLocks noGrp="1"/>
          </p:cNvSpPr>
          <p:nvPr>
            <p:ph type="dt" idx="10"/>
          </p:nvPr>
        </p:nvSpPr>
        <p:spPr>
          <a:xfrm>
            <a:off x="1077362" y="6356350"/>
            <a:ext cx="229660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53" name="Google Shape;153;p23"/>
          <p:cNvSpPr txBox="1">
            <a:spLocks noGrp="1"/>
          </p:cNvSpPr>
          <p:nvPr>
            <p:ph type="sldNum" idx="12"/>
          </p:nvPr>
        </p:nvSpPr>
        <p:spPr>
          <a:xfrm>
            <a:off x="11540355" y="6356350"/>
            <a:ext cx="41097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4"/>
        <p:cNvGrpSpPr/>
        <p:nvPr/>
      </p:nvGrpSpPr>
      <p:grpSpPr>
        <a:xfrm>
          <a:off x="0" y="0"/>
          <a:ext cx="0" cy="0"/>
          <a:chOff x="0" y="0"/>
          <a:chExt cx="0" cy="0"/>
        </a:xfrm>
      </p:grpSpPr>
      <p:sp>
        <p:nvSpPr>
          <p:cNvPr id="155" name="Google Shape;155;p24"/>
          <p:cNvSpPr txBox="1">
            <a:spLocks noGrp="1"/>
          </p:cNvSpPr>
          <p:nvPr>
            <p:ph type="title"/>
          </p:nvPr>
        </p:nvSpPr>
        <p:spPr>
          <a:xfrm>
            <a:off x="1077362" y="720434"/>
            <a:ext cx="9950103" cy="837377"/>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24"/>
          <p:cNvSpPr txBox="1">
            <a:spLocks noGrp="1"/>
          </p:cNvSpPr>
          <p:nvPr>
            <p:ph type="dt" idx="10"/>
          </p:nvPr>
        </p:nvSpPr>
        <p:spPr>
          <a:xfrm>
            <a:off x="1077362" y="6356350"/>
            <a:ext cx="229660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57" name="Google Shape;157;p24"/>
          <p:cNvSpPr txBox="1">
            <a:spLocks noGrp="1"/>
          </p:cNvSpPr>
          <p:nvPr>
            <p:ph type="sldNum" idx="12"/>
          </p:nvPr>
        </p:nvSpPr>
        <p:spPr>
          <a:xfrm>
            <a:off x="11540355" y="6356350"/>
            <a:ext cx="41097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8"/>
        <p:cNvGrpSpPr/>
        <p:nvPr/>
      </p:nvGrpSpPr>
      <p:grpSpPr>
        <a:xfrm>
          <a:off x="0" y="0"/>
          <a:ext cx="0" cy="0"/>
          <a:chOff x="0" y="0"/>
          <a:chExt cx="0" cy="0"/>
        </a:xfrm>
      </p:grpSpPr>
      <p:sp>
        <p:nvSpPr>
          <p:cNvPr id="159" name="Google Shape;159;p28"/>
          <p:cNvSpPr txBox="1">
            <a:spLocks noGrp="1"/>
          </p:cNvSpPr>
          <p:nvPr>
            <p:ph type="title"/>
          </p:nvPr>
        </p:nvSpPr>
        <p:spPr>
          <a:xfrm>
            <a:off x="1077362" y="720434"/>
            <a:ext cx="9950103" cy="837377"/>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28"/>
          <p:cNvSpPr txBox="1">
            <a:spLocks noGrp="1"/>
          </p:cNvSpPr>
          <p:nvPr>
            <p:ph type="body" idx="1"/>
          </p:nvPr>
        </p:nvSpPr>
        <p:spPr>
          <a:xfrm rot="5400000">
            <a:off x="3938095" y="-1148540"/>
            <a:ext cx="4228636" cy="995010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1" name="Google Shape;161;p28"/>
          <p:cNvSpPr txBox="1">
            <a:spLocks noGrp="1"/>
          </p:cNvSpPr>
          <p:nvPr>
            <p:ph type="dt" idx="10"/>
          </p:nvPr>
        </p:nvSpPr>
        <p:spPr>
          <a:xfrm>
            <a:off x="1077362" y="6356350"/>
            <a:ext cx="229660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62" name="Google Shape;162;p28"/>
          <p:cNvSpPr txBox="1">
            <a:spLocks noGrp="1"/>
          </p:cNvSpPr>
          <p:nvPr>
            <p:ph type="ftr" idx="11"/>
          </p:nvPr>
        </p:nvSpPr>
        <p:spPr>
          <a:xfrm rot="5400000">
            <a:off x="-2958963" y="3275156"/>
            <a:ext cx="652751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63" name="Google Shape;163;p28"/>
          <p:cNvSpPr txBox="1">
            <a:spLocks noGrp="1"/>
          </p:cNvSpPr>
          <p:nvPr>
            <p:ph type="sldNum" idx="12"/>
          </p:nvPr>
        </p:nvSpPr>
        <p:spPr>
          <a:xfrm>
            <a:off x="11540355" y="6356350"/>
            <a:ext cx="41097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4"/>
        <p:cNvGrpSpPr/>
        <p:nvPr/>
      </p:nvGrpSpPr>
      <p:grpSpPr>
        <a:xfrm>
          <a:off x="0" y="0"/>
          <a:ext cx="0" cy="0"/>
          <a:chOff x="0" y="0"/>
          <a:chExt cx="0" cy="0"/>
        </a:xfrm>
      </p:grpSpPr>
      <p:sp>
        <p:nvSpPr>
          <p:cNvPr id="165" name="Google Shape;165;p29"/>
          <p:cNvSpPr txBox="1">
            <a:spLocks noGrp="1"/>
          </p:cNvSpPr>
          <p:nvPr>
            <p:ph type="title"/>
          </p:nvPr>
        </p:nvSpPr>
        <p:spPr>
          <a:xfrm rot="5400000">
            <a:off x="7682592" y="2217963"/>
            <a:ext cx="5061857" cy="2280557"/>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29"/>
          <p:cNvSpPr txBox="1">
            <a:spLocks noGrp="1"/>
          </p:cNvSpPr>
          <p:nvPr>
            <p:ph type="body" idx="1"/>
          </p:nvPr>
        </p:nvSpPr>
        <p:spPr>
          <a:xfrm rot="5400000">
            <a:off x="2364922" y="-699408"/>
            <a:ext cx="5061857" cy="81153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7" name="Google Shape;167;p29"/>
          <p:cNvSpPr txBox="1">
            <a:spLocks noGrp="1"/>
          </p:cNvSpPr>
          <p:nvPr>
            <p:ph type="dt" idx="10"/>
          </p:nvPr>
        </p:nvSpPr>
        <p:spPr>
          <a:xfrm>
            <a:off x="1077362" y="6356350"/>
            <a:ext cx="229660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68" name="Google Shape;168;p29"/>
          <p:cNvSpPr txBox="1">
            <a:spLocks noGrp="1"/>
          </p:cNvSpPr>
          <p:nvPr>
            <p:ph type="ftr" idx="11"/>
          </p:nvPr>
        </p:nvSpPr>
        <p:spPr>
          <a:xfrm rot="5400000">
            <a:off x="-2958963" y="3275156"/>
            <a:ext cx="6527513"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69" name="Google Shape;169;p29"/>
          <p:cNvSpPr txBox="1">
            <a:spLocks noGrp="1"/>
          </p:cNvSpPr>
          <p:nvPr>
            <p:ph type="sldNum" idx="12"/>
          </p:nvPr>
        </p:nvSpPr>
        <p:spPr>
          <a:xfrm>
            <a:off x="11540355" y="6356350"/>
            <a:ext cx="410973"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2_Two Content starburst top">
  <p:cSld name="2_Two Content starburst top">
    <p:bg>
      <p:bgPr>
        <a:blipFill>
          <a:blip r:embed="rId2">
            <a:alphaModFix/>
          </a:blip>
          <a:stretch>
            <a:fillRect/>
          </a:stretch>
        </a:blipFill>
        <a:effectLst/>
      </p:bgPr>
    </p:bg>
    <p:spTree>
      <p:nvGrpSpPr>
        <p:cNvPr id="1" name="Shape 170"/>
        <p:cNvGrpSpPr/>
        <p:nvPr/>
      </p:nvGrpSpPr>
      <p:grpSpPr>
        <a:xfrm>
          <a:off x="0" y="0"/>
          <a:ext cx="0" cy="0"/>
          <a:chOff x="0" y="0"/>
          <a:chExt cx="0" cy="0"/>
        </a:xfrm>
      </p:grpSpPr>
      <p:sp>
        <p:nvSpPr>
          <p:cNvPr id="171" name="Google Shape;171;g3740ff4534f_0_386"/>
          <p:cNvSpPr txBox="1">
            <a:spLocks noGrp="1"/>
          </p:cNvSpPr>
          <p:nvPr>
            <p:ph type="body" idx="1"/>
          </p:nvPr>
        </p:nvSpPr>
        <p:spPr>
          <a:xfrm>
            <a:off x="838200" y="1800447"/>
            <a:ext cx="5181600" cy="43764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g3740ff4534f_0_386"/>
          <p:cNvSpPr txBox="1">
            <a:spLocks noGrp="1"/>
          </p:cNvSpPr>
          <p:nvPr>
            <p:ph type="body" idx="2"/>
          </p:nvPr>
        </p:nvSpPr>
        <p:spPr>
          <a:xfrm>
            <a:off x="6172200" y="1800447"/>
            <a:ext cx="5181600" cy="43764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3" name="Google Shape;173;g3740ff4534f_0_386"/>
          <p:cNvSpPr txBox="1">
            <a:spLocks noGrp="1"/>
          </p:cNvSpPr>
          <p:nvPr>
            <p:ph type="title"/>
          </p:nvPr>
        </p:nvSpPr>
        <p:spPr>
          <a:xfrm>
            <a:off x="838200" y="365125"/>
            <a:ext cx="10515600" cy="1073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Roles and Responsibilities">
  <p:cSld name="Roles and Responsibilities">
    <p:bg>
      <p:bgPr>
        <a:blipFill>
          <a:blip r:embed="rId2">
            <a:alphaModFix/>
          </a:blip>
          <a:stretch>
            <a:fillRect/>
          </a:stretch>
        </a:blipFill>
        <a:effectLst/>
      </p:bgPr>
    </p:bg>
    <p:spTree>
      <p:nvGrpSpPr>
        <p:cNvPr id="1" name="Shape 174"/>
        <p:cNvGrpSpPr/>
        <p:nvPr/>
      </p:nvGrpSpPr>
      <p:grpSpPr>
        <a:xfrm>
          <a:off x="0" y="0"/>
          <a:ext cx="0" cy="0"/>
          <a:chOff x="0" y="0"/>
          <a:chExt cx="0" cy="0"/>
        </a:xfrm>
      </p:grpSpPr>
      <p:sp>
        <p:nvSpPr>
          <p:cNvPr id="175" name="Google Shape;175;g3cc5e54d319_0_177"/>
          <p:cNvSpPr txBox="1">
            <a:spLocks noGrp="1"/>
          </p:cNvSpPr>
          <p:nvPr>
            <p:ph type="title"/>
          </p:nvPr>
        </p:nvSpPr>
        <p:spPr>
          <a:xfrm>
            <a:off x="618743" y="454136"/>
            <a:ext cx="10733100" cy="6843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4400"/>
              <a:buFont typeface="Open Sans SemiBold"/>
              <a:buNone/>
              <a:defRPr sz="4400" b="1">
                <a:solidFill>
                  <a:schemeClr val="dk1"/>
                </a:solidFill>
                <a:latin typeface="Open Sans SemiBold"/>
                <a:ea typeface="Open Sans SemiBold"/>
                <a:cs typeface="Open Sans SemiBold"/>
                <a:sym typeface="Open Sans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g3cc5e54d319_0_177"/>
          <p:cNvSpPr txBox="1">
            <a:spLocks noGrp="1"/>
          </p:cNvSpPr>
          <p:nvPr>
            <p:ph type="body" idx="1"/>
          </p:nvPr>
        </p:nvSpPr>
        <p:spPr>
          <a:xfrm>
            <a:off x="618745" y="1225580"/>
            <a:ext cx="10733100" cy="5112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600"/>
              </a:spcBef>
              <a:spcAft>
                <a:spcPts val="0"/>
              </a:spcAft>
              <a:buSzPts val="2800"/>
              <a:buNone/>
              <a:defRPr sz="2800">
                <a:solidFill>
                  <a:schemeClr val="dk1"/>
                </a:solidFill>
                <a:latin typeface="Open Sans"/>
                <a:ea typeface="Open Sans"/>
                <a:cs typeface="Open Sans"/>
                <a:sym typeface="Open Sans"/>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7" name="Google Shape;177;g3cc5e54d319_0_177"/>
          <p:cNvSpPr txBox="1">
            <a:spLocks noGrp="1"/>
          </p:cNvSpPr>
          <p:nvPr>
            <p:ph type="body" idx="2"/>
          </p:nvPr>
        </p:nvSpPr>
        <p:spPr>
          <a:xfrm>
            <a:off x="619125" y="1821711"/>
            <a:ext cx="10733100" cy="42537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3_Timeline Light">
  <p:cSld name="3_Timeline Light">
    <p:bg>
      <p:bgPr>
        <a:blipFill>
          <a:blip r:embed="rId2">
            <a:alphaModFix/>
          </a:blip>
          <a:stretch>
            <a:fillRect/>
          </a:stretch>
        </a:blipFill>
        <a:effectLst/>
      </p:bgPr>
    </p:bg>
    <p:spTree>
      <p:nvGrpSpPr>
        <p:cNvPr id="1" name="Shape 178"/>
        <p:cNvGrpSpPr/>
        <p:nvPr/>
      </p:nvGrpSpPr>
      <p:grpSpPr>
        <a:xfrm>
          <a:off x="0" y="0"/>
          <a:ext cx="0" cy="0"/>
          <a:chOff x="0" y="0"/>
          <a:chExt cx="0" cy="0"/>
        </a:xfrm>
      </p:grpSpPr>
      <p:sp>
        <p:nvSpPr>
          <p:cNvPr id="179" name="Google Shape;179;g3cc5e54d319_0_181"/>
          <p:cNvSpPr txBox="1">
            <a:spLocks noGrp="1"/>
          </p:cNvSpPr>
          <p:nvPr>
            <p:ph type="title"/>
          </p:nvPr>
        </p:nvSpPr>
        <p:spPr>
          <a:xfrm>
            <a:off x="618744" y="439960"/>
            <a:ext cx="9064800" cy="6843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4800"/>
              <a:buFont typeface="Open Sans SemiBold"/>
              <a:buNone/>
              <a:defRPr sz="4800">
                <a:solidFill>
                  <a:schemeClr val="dk1"/>
                </a:solidFill>
                <a:latin typeface="Open Sans SemiBold"/>
                <a:ea typeface="Open Sans SemiBold"/>
                <a:cs typeface="Open Sans SemiBold"/>
                <a:sym typeface="Open Sans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g3cc5e54d319_0_181"/>
          <p:cNvSpPr txBox="1">
            <a:spLocks noGrp="1"/>
          </p:cNvSpPr>
          <p:nvPr>
            <p:ph type="body" idx="1"/>
          </p:nvPr>
        </p:nvSpPr>
        <p:spPr>
          <a:xfrm>
            <a:off x="618745" y="1161788"/>
            <a:ext cx="9064800" cy="5112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600"/>
              </a:spcBef>
              <a:spcAft>
                <a:spcPts val="0"/>
              </a:spcAft>
              <a:buSzPts val="2800"/>
              <a:buNone/>
              <a:defRPr sz="280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1" name="Google Shape;181;g3cc5e54d319_0_181"/>
          <p:cNvSpPr txBox="1">
            <a:spLocks noGrp="1"/>
          </p:cNvSpPr>
          <p:nvPr>
            <p:ph type="body" idx="2"/>
          </p:nvPr>
        </p:nvSpPr>
        <p:spPr>
          <a:xfrm>
            <a:off x="514838" y="2184935"/>
            <a:ext cx="1828800" cy="684300"/>
          </a:xfrm>
          <a:prstGeom prst="rect">
            <a:avLst/>
          </a:prstGeom>
          <a:solidFill>
            <a:srgbClr val="FFBA3F"/>
          </a:solidFill>
          <a:ln>
            <a:noFill/>
          </a:ln>
        </p:spPr>
        <p:txBody>
          <a:bodyPr spcFirstLastPara="1" wrap="square" lIns="91425" tIns="0" rIns="91425" bIns="91425" anchor="b" anchorCtr="0">
            <a:noAutofit/>
          </a:bodyPr>
          <a:lstStyle>
            <a:lvl1pPr marL="457200" lvl="0" indent="-228600" algn="l">
              <a:lnSpc>
                <a:spcPct val="100000"/>
              </a:lnSpc>
              <a:spcBef>
                <a:spcPts val="600"/>
              </a:spcBef>
              <a:spcAft>
                <a:spcPts val="0"/>
              </a:spcAft>
              <a:buSzPts val="3200"/>
              <a:buNone/>
              <a:defRPr sz="3200" b="0" cap="none">
                <a:solidFill>
                  <a:schemeClr val="dk1"/>
                </a:solidFill>
                <a:latin typeface="Open Sans ExtraBold"/>
                <a:ea typeface="Open Sans ExtraBold"/>
                <a:cs typeface="Open Sans ExtraBold"/>
                <a:sym typeface="Open Sans Extra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2" name="Google Shape;182;g3cc5e54d319_0_181"/>
          <p:cNvSpPr txBox="1">
            <a:spLocks noGrp="1"/>
          </p:cNvSpPr>
          <p:nvPr>
            <p:ph type="body" idx="3"/>
          </p:nvPr>
        </p:nvSpPr>
        <p:spPr>
          <a:xfrm>
            <a:off x="514838" y="2967957"/>
            <a:ext cx="1828800" cy="2712300"/>
          </a:xfrm>
          <a:prstGeom prst="rect">
            <a:avLst/>
          </a:prstGeom>
          <a:solidFill>
            <a:srgbClr val="FEDA99">
              <a:alpha val="13725"/>
            </a:srgbClr>
          </a:solidFill>
          <a:ln>
            <a:noFill/>
          </a:ln>
        </p:spPr>
        <p:txBody>
          <a:bodyPr spcFirstLastPara="1" wrap="square" lIns="91425" tIns="91425" rIns="91425" bIns="91425" anchor="t" anchorCtr="0">
            <a:noAutofit/>
          </a:bodyPr>
          <a:lstStyle>
            <a:lvl1pPr marL="457200" lvl="0" indent="-228600" algn="l">
              <a:lnSpc>
                <a:spcPct val="100000"/>
              </a:lnSpc>
              <a:spcBef>
                <a:spcPts val="600"/>
              </a:spcBef>
              <a:spcAft>
                <a:spcPts val="0"/>
              </a:spcAft>
              <a:buSzPts val="1600"/>
              <a:buNone/>
              <a:defRPr sz="1600" cap="none">
                <a:solidFill>
                  <a:schemeClr val="dk1"/>
                </a:solidFill>
                <a:latin typeface="Open Sans Light"/>
                <a:ea typeface="Open Sans Light"/>
                <a:cs typeface="Open Sans Light"/>
                <a:sym typeface="Open Sans Light"/>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g3cc5e54d319_0_181"/>
          <p:cNvSpPr txBox="1">
            <a:spLocks noGrp="1"/>
          </p:cNvSpPr>
          <p:nvPr>
            <p:ph type="body" idx="4"/>
          </p:nvPr>
        </p:nvSpPr>
        <p:spPr>
          <a:xfrm>
            <a:off x="2380536" y="2184935"/>
            <a:ext cx="1832700" cy="684300"/>
          </a:xfrm>
          <a:prstGeom prst="rect">
            <a:avLst/>
          </a:prstGeom>
          <a:solidFill>
            <a:srgbClr val="F5B88B"/>
          </a:solidFill>
          <a:ln>
            <a:noFill/>
          </a:ln>
        </p:spPr>
        <p:txBody>
          <a:bodyPr spcFirstLastPara="1" wrap="square" lIns="91425" tIns="0" rIns="91425" bIns="91425" anchor="b" anchorCtr="0">
            <a:noAutofit/>
          </a:bodyPr>
          <a:lstStyle>
            <a:lvl1pPr marL="457200" lvl="0" indent="-228600" algn="l">
              <a:lnSpc>
                <a:spcPct val="100000"/>
              </a:lnSpc>
              <a:spcBef>
                <a:spcPts val="600"/>
              </a:spcBef>
              <a:spcAft>
                <a:spcPts val="0"/>
              </a:spcAft>
              <a:buSzPts val="3200"/>
              <a:buNone/>
              <a:defRPr sz="3200" b="0" cap="none">
                <a:solidFill>
                  <a:schemeClr val="dk1"/>
                </a:solidFill>
                <a:latin typeface="Open Sans ExtraBold"/>
                <a:ea typeface="Open Sans ExtraBold"/>
                <a:cs typeface="Open Sans ExtraBold"/>
                <a:sym typeface="Open Sans Extra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4" name="Google Shape;184;g3cc5e54d319_0_181"/>
          <p:cNvSpPr txBox="1">
            <a:spLocks noGrp="1"/>
          </p:cNvSpPr>
          <p:nvPr>
            <p:ph type="body" idx="5"/>
          </p:nvPr>
        </p:nvSpPr>
        <p:spPr>
          <a:xfrm>
            <a:off x="2380536" y="2967957"/>
            <a:ext cx="1832700" cy="2712300"/>
          </a:xfrm>
          <a:prstGeom prst="rect">
            <a:avLst/>
          </a:prstGeom>
          <a:solidFill>
            <a:srgbClr val="F6C098">
              <a:alpha val="13725"/>
            </a:srgbClr>
          </a:solidFill>
          <a:ln>
            <a:noFill/>
          </a:ln>
        </p:spPr>
        <p:txBody>
          <a:bodyPr spcFirstLastPara="1" wrap="square" lIns="91425" tIns="91425" rIns="91425" bIns="91425" anchor="t" anchorCtr="0">
            <a:noAutofit/>
          </a:bodyPr>
          <a:lstStyle>
            <a:lvl1pPr marL="457200" lvl="0" indent="-228600" algn="l">
              <a:lnSpc>
                <a:spcPct val="100000"/>
              </a:lnSpc>
              <a:spcBef>
                <a:spcPts val="600"/>
              </a:spcBef>
              <a:spcAft>
                <a:spcPts val="0"/>
              </a:spcAft>
              <a:buSzPts val="1600"/>
              <a:buNone/>
              <a:defRPr sz="1600" cap="none">
                <a:solidFill>
                  <a:schemeClr val="dk1"/>
                </a:solidFill>
                <a:latin typeface="Open Sans Light"/>
                <a:ea typeface="Open Sans Light"/>
                <a:cs typeface="Open Sans Light"/>
                <a:sym typeface="Open Sans Light"/>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5" name="Google Shape;185;g3cc5e54d319_0_181"/>
          <p:cNvSpPr txBox="1">
            <a:spLocks noGrp="1"/>
          </p:cNvSpPr>
          <p:nvPr>
            <p:ph type="body" idx="6"/>
          </p:nvPr>
        </p:nvSpPr>
        <p:spPr>
          <a:xfrm>
            <a:off x="6119860" y="2184935"/>
            <a:ext cx="1828800" cy="684300"/>
          </a:xfrm>
          <a:prstGeom prst="rect">
            <a:avLst/>
          </a:prstGeom>
          <a:solidFill>
            <a:srgbClr val="3E5475"/>
          </a:solidFill>
          <a:ln>
            <a:noFill/>
          </a:ln>
        </p:spPr>
        <p:txBody>
          <a:bodyPr spcFirstLastPara="1" wrap="square" lIns="91425" tIns="0" rIns="91425" bIns="91425" anchor="b" anchorCtr="0">
            <a:noAutofit/>
          </a:bodyPr>
          <a:lstStyle>
            <a:lvl1pPr marL="457200" lvl="0" indent="-228600" algn="l">
              <a:lnSpc>
                <a:spcPct val="100000"/>
              </a:lnSpc>
              <a:spcBef>
                <a:spcPts val="600"/>
              </a:spcBef>
              <a:spcAft>
                <a:spcPts val="0"/>
              </a:spcAft>
              <a:buSzPts val="3200"/>
              <a:buNone/>
              <a:defRPr sz="3200" b="0" cap="none">
                <a:solidFill>
                  <a:schemeClr val="lt1"/>
                </a:solidFill>
                <a:latin typeface="Open Sans ExtraBold"/>
                <a:ea typeface="Open Sans ExtraBold"/>
                <a:cs typeface="Open Sans ExtraBold"/>
                <a:sym typeface="Open Sans Extra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g3cc5e54d319_0_181"/>
          <p:cNvSpPr txBox="1">
            <a:spLocks noGrp="1"/>
          </p:cNvSpPr>
          <p:nvPr>
            <p:ph type="body" idx="7"/>
          </p:nvPr>
        </p:nvSpPr>
        <p:spPr>
          <a:xfrm>
            <a:off x="6119860" y="2967957"/>
            <a:ext cx="1828800" cy="2712300"/>
          </a:xfrm>
          <a:prstGeom prst="rect">
            <a:avLst/>
          </a:prstGeom>
          <a:solidFill>
            <a:srgbClr val="8AA5C2">
              <a:alpha val="13725"/>
            </a:srgbClr>
          </a:solidFill>
          <a:ln>
            <a:noFill/>
          </a:ln>
        </p:spPr>
        <p:txBody>
          <a:bodyPr spcFirstLastPara="1" wrap="square" lIns="91425" tIns="91425" rIns="91425" bIns="91425" anchor="t" anchorCtr="0">
            <a:noAutofit/>
          </a:bodyPr>
          <a:lstStyle>
            <a:lvl1pPr marL="457200" lvl="0" indent="-228600" algn="l">
              <a:lnSpc>
                <a:spcPct val="100000"/>
              </a:lnSpc>
              <a:spcBef>
                <a:spcPts val="600"/>
              </a:spcBef>
              <a:spcAft>
                <a:spcPts val="0"/>
              </a:spcAft>
              <a:buSzPts val="1600"/>
              <a:buNone/>
              <a:defRPr sz="1600" cap="none">
                <a:solidFill>
                  <a:schemeClr val="dk1"/>
                </a:solidFill>
                <a:latin typeface="Open Sans Light"/>
                <a:ea typeface="Open Sans Light"/>
                <a:cs typeface="Open Sans Light"/>
                <a:sym typeface="Open Sans Light"/>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7" name="Google Shape;187;g3cc5e54d319_0_181"/>
          <p:cNvSpPr txBox="1">
            <a:spLocks noGrp="1"/>
          </p:cNvSpPr>
          <p:nvPr>
            <p:ph type="body" idx="8"/>
          </p:nvPr>
        </p:nvSpPr>
        <p:spPr>
          <a:xfrm>
            <a:off x="9855220" y="2184935"/>
            <a:ext cx="1832700" cy="684300"/>
          </a:xfrm>
          <a:prstGeom prst="rect">
            <a:avLst/>
          </a:prstGeom>
          <a:solidFill>
            <a:srgbClr val="BAE18F"/>
          </a:solidFill>
          <a:ln>
            <a:noFill/>
          </a:ln>
        </p:spPr>
        <p:txBody>
          <a:bodyPr spcFirstLastPara="1" wrap="square" lIns="91425" tIns="0" rIns="91425" bIns="91425" anchor="b" anchorCtr="0">
            <a:noAutofit/>
          </a:bodyPr>
          <a:lstStyle>
            <a:lvl1pPr marL="457200" lvl="0" indent="-228600" algn="l">
              <a:lnSpc>
                <a:spcPct val="100000"/>
              </a:lnSpc>
              <a:spcBef>
                <a:spcPts val="600"/>
              </a:spcBef>
              <a:spcAft>
                <a:spcPts val="0"/>
              </a:spcAft>
              <a:buSzPts val="3200"/>
              <a:buNone/>
              <a:defRPr sz="3200" b="0" cap="none">
                <a:solidFill>
                  <a:schemeClr val="dk1"/>
                </a:solidFill>
                <a:latin typeface="Open Sans ExtraBold"/>
                <a:ea typeface="Open Sans ExtraBold"/>
                <a:cs typeface="Open Sans ExtraBold"/>
                <a:sym typeface="Open Sans Extra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8" name="Google Shape;188;g3cc5e54d319_0_181"/>
          <p:cNvSpPr txBox="1">
            <a:spLocks noGrp="1"/>
          </p:cNvSpPr>
          <p:nvPr>
            <p:ph type="body" idx="9"/>
          </p:nvPr>
        </p:nvSpPr>
        <p:spPr>
          <a:xfrm>
            <a:off x="9855220" y="2967957"/>
            <a:ext cx="1832700" cy="2712300"/>
          </a:xfrm>
          <a:prstGeom prst="rect">
            <a:avLst/>
          </a:prstGeom>
          <a:solidFill>
            <a:srgbClr val="BAE18F">
              <a:alpha val="13725"/>
            </a:srgbClr>
          </a:solidFill>
          <a:ln>
            <a:noFill/>
          </a:ln>
        </p:spPr>
        <p:txBody>
          <a:bodyPr spcFirstLastPara="1" wrap="square" lIns="91425" tIns="91425" rIns="91425" bIns="91425" anchor="t" anchorCtr="0">
            <a:noAutofit/>
          </a:bodyPr>
          <a:lstStyle>
            <a:lvl1pPr marL="457200" lvl="0" indent="-228600" algn="l">
              <a:lnSpc>
                <a:spcPct val="100000"/>
              </a:lnSpc>
              <a:spcBef>
                <a:spcPts val="600"/>
              </a:spcBef>
              <a:spcAft>
                <a:spcPts val="0"/>
              </a:spcAft>
              <a:buSzPts val="1600"/>
              <a:buNone/>
              <a:defRPr sz="1600" cap="none">
                <a:solidFill>
                  <a:schemeClr val="dk1"/>
                </a:solidFill>
                <a:latin typeface="Open Sans Light"/>
                <a:ea typeface="Open Sans Light"/>
                <a:cs typeface="Open Sans Light"/>
                <a:sym typeface="Open Sans Light"/>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9" name="Google Shape;189;g3cc5e54d319_0_181"/>
          <p:cNvSpPr txBox="1">
            <a:spLocks noGrp="1"/>
          </p:cNvSpPr>
          <p:nvPr>
            <p:ph type="body" idx="13"/>
          </p:nvPr>
        </p:nvSpPr>
        <p:spPr>
          <a:xfrm>
            <a:off x="4250198" y="2184935"/>
            <a:ext cx="1832700" cy="684300"/>
          </a:xfrm>
          <a:prstGeom prst="rect">
            <a:avLst/>
          </a:prstGeom>
          <a:solidFill>
            <a:srgbClr val="C00000"/>
          </a:solidFill>
          <a:ln>
            <a:noFill/>
          </a:ln>
        </p:spPr>
        <p:txBody>
          <a:bodyPr spcFirstLastPara="1" wrap="square" lIns="91425" tIns="0" rIns="91425" bIns="91425" anchor="b" anchorCtr="0">
            <a:noAutofit/>
          </a:bodyPr>
          <a:lstStyle>
            <a:lvl1pPr marL="457200" lvl="0" indent="-228600" algn="l">
              <a:lnSpc>
                <a:spcPct val="100000"/>
              </a:lnSpc>
              <a:spcBef>
                <a:spcPts val="600"/>
              </a:spcBef>
              <a:spcAft>
                <a:spcPts val="0"/>
              </a:spcAft>
              <a:buSzPts val="3200"/>
              <a:buNone/>
              <a:defRPr sz="3200" b="0" cap="none">
                <a:solidFill>
                  <a:schemeClr val="lt1"/>
                </a:solidFill>
                <a:latin typeface="Open Sans ExtraBold"/>
                <a:ea typeface="Open Sans ExtraBold"/>
                <a:cs typeface="Open Sans ExtraBold"/>
                <a:sym typeface="Open Sans Extra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0" name="Google Shape;190;g3cc5e54d319_0_181"/>
          <p:cNvSpPr txBox="1">
            <a:spLocks noGrp="1"/>
          </p:cNvSpPr>
          <p:nvPr>
            <p:ph type="body" idx="14"/>
          </p:nvPr>
        </p:nvSpPr>
        <p:spPr>
          <a:xfrm>
            <a:off x="4250198" y="2967957"/>
            <a:ext cx="1832700" cy="2712300"/>
          </a:xfrm>
          <a:prstGeom prst="rect">
            <a:avLst/>
          </a:prstGeom>
          <a:solidFill>
            <a:srgbClr val="E9A19F">
              <a:alpha val="13725"/>
            </a:srgbClr>
          </a:solidFill>
          <a:ln>
            <a:noFill/>
          </a:ln>
        </p:spPr>
        <p:txBody>
          <a:bodyPr spcFirstLastPara="1" wrap="square" lIns="91425" tIns="91425" rIns="91425" bIns="91425" anchor="t" anchorCtr="0">
            <a:noAutofit/>
          </a:bodyPr>
          <a:lstStyle>
            <a:lvl1pPr marL="457200" lvl="0" indent="-228600" algn="l">
              <a:lnSpc>
                <a:spcPct val="100000"/>
              </a:lnSpc>
              <a:spcBef>
                <a:spcPts val="600"/>
              </a:spcBef>
              <a:spcAft>
                <a:spcPts val="0"/>
              </a:spcAft>
              <a:buSzPts val="1600"/>
              <a:buNone/>
              <a:defRPr sz="1600" cap="none">
                <a:solidFill>
                  <a:schemeClr val="dk1"/>
                </a:solidFill>
                <a:latin typeface="Open Sans Light"/>
                <a:ea typeface="Open Sans Light"/>
                <a:cs typeface="Open Sans Light"/>
                <a:sym typeface="Open Sans Light"/>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1" name="Google Shape;191;g3cc5e54d319_0_181"/>
          <p:cNvSpPr txBox="1">
            <a:spLocks noGrp="1"/>
          </p:cNvSpPr>
          <p:nvPr>
            <p:ph type="body" idx="15"/>
          </p:nvPr>
        </p:nvSpPr>
        <p:spPr>
          <a:xfrm>
            <a:off x="7985558" y="2184935"/>
            <a:ext cx="1832700" cy="684300"/>
          </a:xfrm>
          <a:prstGeom prst="rect">
            <a:avLst/>
          </a:prstGeom>
          <a:solidFill>
            <a:srgbClr val="9FDFFF"/>
          </a:solidFill>
          <a:ln>
            <a:noFill/>
          </a:ln>
        </p:spPr>
        <p:txBody>
          <a:bodyPr spcFirstLastPara="1" wrap="square" lIns="91425" tIns="0" rIns="91425" bIns="91425" anchor="b" anchorCtr="0">
            <a:noAutofit/>
          </a:bodyPr>
          <a:lstStyle>
            <a:lvl1pPr marL="457200" lvl="0" indent="-228600" algn="l">
              <a:lnSpc>
                <a:spcPct val="100000"/>
              </a:lnSpc>
              <a:spcBef>
                <a:spcPts val="600"/>
              </a:spcBef>
              <a:spcAft>
                <a:spcPts val="0"/>
              </a:spcAft>
              <a:buSzPts val="3200"/>
              <a:buNone/>
              <a:defRPr sz="3200" b="0" cap="none">
                <a:solidFill>
                  <a:schemeClr val="dk1"/>
                </a:solidFill>
                <a:latin typeface="Open Sans ExtraBold"/>
                <a:ea typeface="Open Sans ExtraBold"/>
                <a:cs typeface="Open Sans ExtraBold"/>
                <a:sym typeface="Open Sans Extra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2" name="Google Shape;192;g3cc5e54d319_0_181"/>
          <p:cNvSpPr txBox="1">
            <a:spLocks noGrp="1"/>
          </p:cNvSpPr>
          <p:nvPr>
            <p:ph type="body" idx="16"/>
          </p:nvPr>
        </p:nvSpPr>
        <p:spPr>
          <a:xfrm>
            <a:off x="7985558" y="2967957"/>
            <a:ext cx="1832700" cy="2712300"/>
          </a:xfrm>
          <a:prstGeom prst="rect">
            <a:avLst/>
          </a:prstGeom>
          <a:solidFill>
            <a:srgbClr val="E9F6FC"/>
          </a:solidFill>
          <a:ln>
            <a:noFill/>
          </a:ln>
        </p:spPr>
        <p:txBody>
          <a:bodyPr spcFirstLastPara="1" wrap="square" lIns="91425" tIns="91425" rIns="91425" bIns="91425" anchor="t" anchorCtr="0">
            <a:noAutofit/>
          </a:bodyPr>
          <a:lstStyle>
            <a:lvl1pPr marL="457200" lvl="0" indent="-228600" algn="l">
              <a:lnSpc>
                <a:spcPct val="100000"/>
              </a:lnSpc>
              <a:spcBef>
                <a:spcPts val="600"/>
              </a:spcBef>
              <a:spcAft>
                <a:spcPts val="0"/>
              </a:spcAft>
              <a:buSzPts val="1600"/>
              <a:buNone/>
              <a:defRPr sz="1600" cap="none">
                <a:solidFill>
                  <a:schemeClr val="dk1"/>
                </a:solidFill>
                <a:latin typeface="Open Sans Light"/>
                <a:ea typeface="Open Sans Light"/>
                <a:cs typeface="Open Sans Light"/>
                <a:sym typeface="Open Sans Light"/>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99"/>
        <p:cNvGrpSpPr/>
        <p:nvPr/>
      </p:nvGrpSpPr>
      <p:grpSpPr>
        <a:xfrm>
          <a:off x="0" y="0"/>
          <a:ext cx="0" cy="0"/>
          <a:chOff x="0" y="0"/>
          <a:chExt cx="0" cy="0"/>
        </a:xfrm>
      </p:grpSpPr>
      <p:sp>
        <p:nvSpPr>
          <p:cNvPr id="200" name="Google Shape;200;g3f6ac6a5257_0_506"/>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3200"/>
              <a:buFont typeface="Open Sans SemiBold"/>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g3f6ac6a5257_0_506"/>
          <p:cNvSpPr>
            <a:spLocks noGrp="1"/>
          </p:cNvSpPr>
          <p:nvPr>
            <p:ph type="pic" idx="2"/>
          </p:nvPr>
        </p:nvSpPr>
        <p:spPr>
          <a:xfrm>
            <a:off x="5183188" y="457201"/>
            <a:ext cx="6172200" cy="5403900"/>
          </a:xfrm>
          <a:prstGeom prst="rect">
            <a:avLst/>
          </a:prstGeom>
          <a:noFill/>
          <a:ln>
            <a:noFill/>
          </a:ln>
        </p:spPr>
      </p:sp>
      <p:sp>
        <p:nvSpPr>
          <p:cNvPr id="202" name="Google Shape;202;g3f6ac6a5257_0_50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SzPts val="1600"/>
              <a:buNone/>
              <a:defRPr sz="1600"/>
            </a:lvl1pPr>
            <a:lvl2pPr marL="914400" lvl="1" indent="-228600" algn="l">
              <a:lnSpc>
                <a:spcPct val="100000"/>
              </a:lnSpc>
              <a:spcBef>
                <a:spcPts val="600"/>
              </a:spcBef>
              <a:spcAft>
                <a:spcPts val="0"/>
              </a:spcAft>
              <a:buSzPts val="1400"/>
              <a:buNone/>
              <a:defRPr sz="1400"/>
            </a:lvl2pPr>
            <a:lvl3pPr marL="1371600" lvl="2" indent="-228600" algn="l">
              <a:lnSpc>
                <a:spcPct val="100000"/>
              </a:lnSpc>
              <a:spcBef>
                <a:spcPts val="600"/>
              </a:spcBef>
              <a:spcAft>
                <a:spcPts val="0"/>
              </a:spcAft>
              <a:buSzPts val="1200"/>
              <a:buNone/>
              <a:defRPr sz="1200"/>
            </a:lvl3pPr>
            <a:lvl4pPr marL="1828800" lvl="3" indent="-228600" algn="l">
              <a:lnSpc>
                <a:spcPct val="100000"/>
              </a:lnSpc>
              <a:spcBef>
                <a:spcPts val="600"/>
              </a:spcBef>
              <a:spcAft>
                <a:spcPts val="0"/>
              </a:spcAft>
              <a:buSzPts val="1000"/>
              <a:buNone/>
              <a:defRPr sz="1000"/>
            </a:lvl4pPr>
            <a:lvl5pPr marL="2286000" lvl="4" indent="-228600" algn="l">
              <a:lnSpc>
                <a:spcPct val="100000"/>
              </a:lnSpc>
              <a:spcBef>
                <a:spcPts val="600"/>
              </a:spcBef>
              <a:spcAft>
                <a:spcPts val="0"/>
              </a:spcAft>
              <a:buSzPts val="1000"/>
              <a:buNone/>
              <a:defRPr sz="1000"/>
            </a:lvl5pPr>
            <a:lvl6pPr marL="2743200" lvl="5" indent="-228600" algn="l">
              <a:lnSpc>
                <a:spcPct val="90000"/>
              </a:lnSpc>
              <a:spcBef>
                <a:spcPts val="6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203"/>
        <p:cNvGrpSpPr/>
        <p:nvPr/>
      </p:nvGrpSpPr>
      <p:grpSpPr>
        <a:xfrm>
          <a:off x="0" y="0"/>
          <a:ext cx="0" cy="0"/>
          <a:chOff x="0" y="0"/>
          <a:chExt cx="0" cy="0"/>
        </a:xfrm>
      </p:grpSpPr>
      <p:sp>
        <p:nvSpPr>
          <p:cNvPr id="204" name="Google Shape;204;g3f6ac6a5257_0_535"/>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a:lvl1pPr>
            <a:lvl2pPr marL="914400" lvl="1" indent="-355600" algn="l">
              <a:lnSpc>
                <a:spcPct val="100000"/>
              </a:lnSpc>
              <a:spcBef>
                <a:spcPts val="600"/>
              </a:spcBef>
              <a:spcAft>
                <a:spcPts val="0"/>
              </a:spcAft>
              <a:buSzPts val="20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30200" algn="l">
              <a:lnSpc>
                <a:spcPct val="100000"/>
              </a:lnSpc>
              <a:spcBef>
                <a:spcPts val="600"/>
              </a:spcBef>
              <a:spcAft>
                <a:spcPts val="0"/>
              </a:spcAft>
              <a:buSzPts val="16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05" name="Google Shape;205;g3f6ac6a5257_0_535"/>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a:lvl1pPr>
            <a:lvl2pPr marL="914400" lvl="1" indent="-355600" algn="l">
              <a:lnSpc>
                <a:spcPct val="100000"/>
              </a:lnSpc>
              <a:spcBef>
                <a:spcPts val="600"/>
              </a:spcBef>
              <a:spcAft>
                <a:spcPts val="0"/>
              </a:spcAft>
              <a:buSzPts val="20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30200" algn="l">
              <a:lnSpc>
                <a:spcPct val="100000"/>
              </a:lnSpc>
              <a:spcBef>
                <a:spcPts val="600"/>
              </a:spcBef>
              <a:spcAft>
                <a:spcPts val="0"/>
              </a:spcAft>
              <a:buSzPts val="16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06" name="Google Shape;206;g3f6ac6a5257_0_5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7" name="Google Shape;207;g3f6ac6a5257_0_53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8" name="Google Shape;208;g3f6ac6a5257_0_53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209" name="Google Shape;209;g3f6ac6a5257_0_53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Custom Layout">
  <p:cSld name="Custom Layout">
    <p:bg>
      <p:bgPr>
        <a:blipFill>
          <a:blip r:embed="rId2">
            <a:alphaModFix/>
          </a:blip>
          <a:stretch>
            <a:fillRect/>
          </a:stretch>
        </a:blipFill>
        <a:effectLst/>
      </p:bgPr>
    </p:bg>
    <p:spTree>
      <p:nvGrpSpPr>
        <p:cNvPr id="1" name="Shape 210"/>
        <p:cNvGrpSpPr/>
        <p:nvPr/>
      </p:nvGrpSpPr>
      <p:grpSpPr>
        <a:xfrm>
          <a:off x="0" y="0"/>
          <a:ext cx="0" cy="0"/>
          <a:chOff x="0" y="0"/>
          <a:chExt cx="0" cy="0"/>
        </a:xfrm>
      </p:grpSpPr>
      <p:sp>
        <p:nvSpPr>
          <p:cNvPr id="211" name="Google Shape;211;g3f6ac6a5257_0_458"/>
          <p:cNvSpPr txBox="1">
            <a:spLocks noGrp="1"/>
          </p:cNvSpPr>
          <p:nvPr>
            <p:ph type="title"/>
          </p:nvPr>
        </p:nvSpPr>
        <p:spPr>
          <a:xfrm>
            <a:off x="838200" y="4271749"/>
            <a:ext cx="10692000" cy="9213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2" name="Google Shape;212;g3f6ac6a5257_0_458"/>
          <p:cNvSpPr txBox="1">
            <a:spLocks noGrp="1"/>
          </p:cNvSpPr>
          <p:nvPr>
            <p:ph type="body" idx="1"/>
          </p:nvPr>
        </p:nvSpPr>
        <p:spPr>
          <a:xfrm>
            <a:off x="3581400" y="5331272"/>
            <a:ext cx="7948800" cy="6882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SzPts val="2400"/>
              <a:buNone/>
              <a:defRPr sz="2400">
                <a:solidFill>
                  <a:schemeClr val="dk1"/>
                </a:solidFill>
              </a:defRPr>
            </a:lvl1pPr>
            <a:lvl2pPr marL="914400" lvl="1" indent="-228600" algn="l">
              <a:lnSpc>
                <a:spcPct val="100000"/>
              </a:lnSpc>
              <a:spcBef>
                <a:spcPts val="600"/>
              </a:spcBef>
              <a:spcAft>
                <a:spcPts val="0"/>
              </a:spcAft>
              <a:buSzPts val="2000"/>
              <a:buNone/>
              <a:defRPr sz="2000">
                <a:solidFill>
                  <a:srgbClr val="888B94"/>
                </a:solidFill>
              </a:defRPr>
            </a:lvl2pPr>
            <a:lvl3pPr marL="1371600" lvl="2" indent="-228600" algn="l">
              <a:lnSpc>
                <a:spcPct val="100000"/>
              </a:lnSpc>
              <a:spcBef>
                <a:spcPts val="600"/>
              </a:spcBef>
              <a:spcAft>
                <a:spcPts val="0"/>
              </a:spcAft>
              <a:buSzPts val="1800"/>
              <a:buNone/>
              <a:defRPr sz="1800">
                <a:solidFill>
                  <a:srgbClr val="888B94"/>
                </a:solidFill>
              </a:defRPr>
            </a:lvl3pPr>
            <a:lvl4pPr marL="1828800" lvl="3" indent="-228600" algn="l">
              <a:lnSpc>
                <a:spcPct val="100000"/>
              </a:lnSpc>
              <a:spcBef>
                <a:spcPts val="600"/>
              </a:spcBef>
              <a:spcAft>
                <a:spcPts val="0"/>
              </a:spcAft>
              <a:buSzPts val="1600"/>
              <a:buNone/>
              <a:defRPr sz="1600">
                <a:solidFill>
                  <a:srgbClr val="888B94"/>
                </a:solidFill>
              </a:defRPr>
            </a:lvl4pPr>
            <a:lvl5pPr marL="2286000" lvl="4" indent="-228600" algn="l">
              <a:lnSpc>
                <a:spcPct val="100000"/>
              </a:lnSpc>
              <a:spcBef>
                <a:spcPts val="600"/>
              </a:spcBef>
              <a:spcAft>
                <a:spcPts val="0"/>
              </a:spcAft>
              <a:buSzPts val="1600"/>
              <a:buNone/>
              <a:defRPr sz="1600">
                <a:solidFill>
                  <a:srgbClr val="888B94"/>
                </a:solidFill>
              </a:defRPr>
            </a:lvl5pPr>
            <a:lvl6pPr marL="2743200" lvl="5" indent="-228600" algn="l">
              <a:lnSpc>
                <a:spcPct val="90000"/>
              </a:lnSpc>
              <a:spcBef>
                <a:spcPts val="600"/>
              </a:spcBef>
              <a:spcAft>
                <a:spcPts val="0"/>
              </a:spcAft>
              <a:buClr>
                <a:srgbClr val="888B94"/>
              </a:buClr>
              <a:buSzPts val="1600"/>
              <a:buNone/>
              <a:defRPr sz="1600">
                <a:solidFill>
                  <a:srgbClr val="888B94"/>
                </a:solidFill>
              </a:defRPr>
            </a:lvl6pPr>
            <a:lvl7pPr marL="3200400" lvl="6" indent="-228600" algn="l">
              <a:lnSpc>
                <a:spcPct val="90000"/>
              </a:lnSpc>
              <a:spcBef>
                <a:spcPts val="500"/>
              </a:spcBef>
              <a:spcAft>
                <a:spcPts val="0"/>
              </a:spcAft>
              <a:buClr>
                <a:srgbClr val="888B94"/>
              </a:buClr>
              <a:buSzPts val="1600"/>
              <a:buNone/>
              <a:defRPr sz="1600">
                <a:solidFill>
                  <a:srgbClr val="888B94"/>
                </a:solidFill>
              </a:defRPr>
            </a:lvl7pPr>
            <a:lvl8pPr marL="3657600" lvl="7" indent="-228600" algn="l">
              <a:lnSpc>
                <a:spcPct val="90000"/>
              </a:lnSpc>
              <a:spcBef>
                <a:spcPts val="500"/>
              </a:spcBef>
              <a:spcAft>
                <a:spcPts val="0"/>
              </a:spcAft>
              <a:buClr>
                <a:srgbClr val="888B94"/>
              </a:buClr>
              <a:buSzPts val="1600"/>
              <a:buNone/>
              <a:defRPr sz="1600">
                <a:solidFill>
                  <a:srgbClr val="888B94"/>
                </a:solidFill>
              </a:defRPr>
            </a:lvl8pPr>
            <a:lvl9pPr marL="4114800" lvl="8" indent="-228600" algn="l">
              <a:lnSpc>
                <a:spcPct val="90000"/>
              </a:lnSpc>
              <a:spcBef>
                <a:spcPts val="500"/>
              </a:spcBef>
              <a:spcAft>
                <a:spcPts val="0"/>
              </a:spcAft>
              <a:buClr>
                <a:srgbClr val="888B94"/>
              </a:buClr>
              <a:buSzPts val="1600"/>
              <a:buNone/>
              <a:defRPr sz="1600">
                <a:solidFill>
                  <a:srgbClr val="888B94"/>
                </a:solidFil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213"/>
        <p:cNvGrpSpPr/>
        <p:nvPr/>
      </p:nvGrpSpPr>
      <p:grpSpPr>
        <a:xfrm>
          <a:off x="0" y="0"/>
          <a:ext cx="0" cy="0"/>
          <a:chOff x="0" y="0"/>
          <a:chExt cx="0" cy="0"/>
        </a:xfrm>
      </p:grpSpPr>
      <p:sp>
        <p:nvSpPr>
          <p:cNvPr id="214" name="Google Shape;214;g3f6ac6a5257_0_461"/>
          <p:cNvSpPr txBox="1">
            <a:spLocks noGrp="1"/>
          </p:cNvSpPr>
          <p:nvPr>
            <p:ph type="subTitle" idx="1"/>
          </p:nvPr>
        </p:nvSpPr>
        <p:spPr>
          <a:xfrm>
            <a:off x="2824618" y="4326467"/>
            <a:ext cx="8529300" cy="10377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600"/>
              </a:spcBef>
              <a:spcAft>
                <a:spcPts val="0"/>
              </a:spcAft>
              <a:buSzPts val="2400"/>
              <a:buNone/>
              <a:defRPr sz="2400">
                <a:solidFill>
                  <a:schemeClr val="lt1"/>
                </a:solidFill>
              </a:defRPr>
            </a:lvl1pPr>
            <a:lvl2pPr lvl="1" algn="ctr">
              <a:lnSpc>
                <a:spcPct val="100000"/>
              </a:lnSpc>
              <a:spcBef>
                <a:spcPts val="600"/>
              </a:spcBef>
              <a:spcAft>
                <a:spcPts val="0"/>
              </a:spcAft>
              <a:buSzPts val="2000"/>
              <a:buNone/>
              <a:defRPr sz="2000"/>
            </a:lvl2pPr>
            <a:lvl3pPr lvl="2" algn="ctr">
              <a:lnSpc>
                <a:spcPct val="100000"/>
              </a:lnSpc>
              <a:spcBef>
                <a:spcPts val="600"/>
              </a:spcBef>
              <a:spcAft>
                <a:spcPts val="0"/>
              </a:spcAft>
              <a:buSzPts val="1800"/>
              <a:buNone/>
              <a:defRPr sz="1800"/>
            </a:lvl3pPr>
            <a:lvl4pPr lvl="3" algn="ctr">
              <a:lnSpc>
                <a:spcPct val="100000"/>
              </a:lnSpc>
              <a:spcBef>
                <a:spcPts val="600"/>
              </a:spcBef>
              <a:spcAft>
                <a:spcPts val="0"/>
              </a:spcAft>
              <a:buSzPts val="1600"/>
              <a:buNone/>
              <a:defRPr sz="1600"/>
            </a:lvl4pPr>
            <a:lvl5pPr lvl="4" algn="ctr">
              <a:lnSpc>
                <a:spcPct val="100000"/>
              </a:lnSpc>
              <a:spcBef>
                <a:spcPts val="600"/>
              </a:spcBef>
              <a:spcAft>
                <a:spcPts val="0"/>
              </a:spcAft>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5" name="Google Shape;215;g3f6ac6a5257_0_461"/>
          <p:cNvSpPr txBox="1">
            <a:spLocks noGrp="1"/>
          </p:cNvSpPr>
          <p:nvPr>
            <p:ph type="title"/>
          </p:nvPr>
        </p:nvSpPr>
        <p:spPr>
          <a:xfrm>
            <a:off x="838200" y="1797485"/>
            <a:ext cx="10515600" cy="2529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4400"/>
              <a:buFont typeface="Open Sans SemiBold"/>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blipFill>
          <a:blip r:embed="rId2">
            <a:alphaModFix/>
          </a:blip>
          <a:stretch>
            <a:fillRect/>
          </a:stretch>
        </a:blipFill>
        <a:effectLst/>
      </p:bgPr>
    </p:bg>
    <p:spTree>
      <p:nvGrpSpPr>
        <p:cNvPr id="1" name="Shape 216"/>
        <p:cNvGrpSpPr/>
        <p:nvPr/>
      </p:nvGrpSpPr>
      <p:grpSpPr>
        <a:xfrm>
          <a:off x="0" y="0"/>
          <a:ext cx="0" cy="0"/>
          <a:chOff x="0" y="0"/>
          <a:chExt cx="0" cy="0"/>
        </a:xfrm>
      </p:grpSpPr>
      <p:sp>
        <p:nvSpPr>
          <p:cNvPr id="217" name="Google Shape;217;g3f6ac6a5257_0_464"/>
          <p:cNvSpPr txBox="1">
            <a:spLocks noGrp="1"/>
          </p:cNvSpPr>
          <p:nvPr>
            <p:ph type="title"/>
          </p:nvPr>
        </p:nvSpPr>
        <p:spPr>
          <a:xfrm>
            <a:off x="1893456" y="423334"/>
            <a:ext cx="8340300" cy="2713200"/>
          </a:xfrm>
          <a:prstGeom prst="rect">
            <a:avLst/>
          </a:prstGeom>
          <a:noFill/>
          <a:ln>
            <a:noFill/>
          </a:ln>
        </p:spPr>
        <p:txBody>
          <a:bodyPr spcFirstLastPara="1" wrap="square" lIns="91425" tIns="45700" rIns="457200" bIns="45700" anchor="b" anchorCtr="0">
            <a:normAutofit/>
          </a:bodyPr>
          <a:lstStyle>
            <a:lvl1pPr lvl="0" algn="l">
              <a:lnSpc>
                <a:spcPct val="100000"/>
              </a:lnSpc>
              <a:spcBef>
                <a:spcPts val="0"/>
              </a:spcBef>
              <a:spcAft>
                <a:spcPts val="0"/>
              </a:spcAft>
              <a:buClr>
                <a:schemeClr val="lt1"/>
              </a:buClr>
              <a:buSzPts val="6000"/>
              <a:buFont typeface="Open Sans SemiBold"/>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8" name="Google Shape;218;g3f6ac6a5257_0_464"/>
          <p:cNvSpPr txBox="1">
            <a:spLocks noGrp="1"/>
          </p:cNvSpPr>
          <p:nvPr>
            <p:ph type="body" idx="1"/>
          </p:nvPr>
        </p:nvSpPr>
        <p:spPr>
          <a:xfrm>
            <a:off x="1893456" y="3246268"/>
            <a:ext cx="8340300" cy="1500300"/>
          </a:xfrm>
          <a:prstGeom prst="rect">
            <a:avLst/>
          </a:prstGeom>
          <a:noFill/>
          <a:ln>
            <a:noFill/>
          </a:ln>
        </p:spPr>
        <p:txBody>
          <a:bodyPr spcFirstLastPara="1" wrap="square" lIns="91425" tIns="182875" rIns="457200" bIns="182875" anchor="t" anchorCtr="0">
            <a:normAutofit/>
          </a:bodyPr>
          <a:lstStyle>
            <a:lvl1pPr marL="457200" lvl="0" indent="-228600" algn="l">
              <a:lnSpc>
                <a:spcPct val="100000"/>
              </a:lnSpc>
              <a:spcBef>
                <a:spcPts val="600"/>
              </a:spcBef>
              <a:spcAft>
                <a:spcPts val="0"/>
              </a:spcAft>
              <a:buSzPts val="2400"/>
              <a:buNone/>
              <a:defRPr sz="2400">
                <a:solidFill>
                  <a:schemeClr val="lt1"/>
                </a:solidFill>
              </a:defRPr>
            </a:lvl1pPr>
            <a:lvl2pPr marL="914400" lvl="1" indent="-228600" algn="l">
              <a:lnSpc>
                <a:spcPct val="100000"/>
              </a:lnSpc>
              <a:spcBef>
                <a:spcPts val="600"/>
              </a:spcBef>
              <a:spcAft>
                <a:spcPts val="0"/>
              </a:spcAft>
              <a:buSzPts val="2000"/>
              <a:buNone/>
              <a:defRPr sz="2000">
                <a:solidFill>
                  <a:srgbClr val="888B94"/>
                </a:solidFill>
              </a:defRPr>
            </a:lvl2pPr>
            <a:lvl3pPr marL="1371600" lvl="2" indent="-228600" algn="l">
              <a:lnSpc>
                <a:spcPct val="100000"/>
              </a:lnSpc>
              <a:spcBef>
                <a:spcPts val="600"/>
              </a:spcBef>
              <a:spcAft>
                <a:spcPts val="0"/>
              </a:spcAft>
              <a:buSzPts val="1800"/>
              <a:buNone/>
              <a:defRPr sz="1800">
                <a:solidFill>
                  <a:srgbClr val="888B94"/>
                </a:solidFill>
              </a:defRPr>
            </a:lvl3pPr>
            <a:lvl4pPr marL="1828800" lvl="3" indent="-228600" algn="l">
              <a:lnSpc>
                <a:spcPct val="100000"/>
              </a:lnSpc>
              <a:spcBef>
                <a:spcPts val="600"/>
              </a:spcBef>
              <a:spcAft>
                <a:spcPts val="0"/>
              </a:spcAft>
              <a:buSzPts val="1600"/>
              <a:buNone/>
              <a:defRPr sz="1600">
                <a:solidFill>
                  <a:srgbClr val="888B94"/>
                </a:solidFill>
              </a:defRPr>
            </a:lvl4pPr>
            <a:lvl5pPr marL="2286000" lvl="4" indent="-228600" algn="l">
              <a:lnSpc>
                <a:spcPct val="100000"/>
              </a:lnSpc>
              <a:spcBef>
                <a:spcPts val="600"/>
              </a:spcBef>
              <a:spcAft>
                <a:spcPts val="0"/>
              </a:spcAft>
              <a:buSzPts val="1600"/>
              <a:buNone/>
              <a:defRPr sz="1600">
                <a:solidFill>
                  <a:srgbClr val="888B94"/>
                </a:solidFill>
              </a:defRPr>
            </a:lvl5pPr>
            <a:lvl6pPr marL="2743200" lvl="5" indent="-228600" algn="l">
              <a:lnSpc>
                <a:spcPct val="90000"/>
              </a:lnSpc>
              <a:spcBef>
                <a:spcPts val="600"/>
              </a:spcBef>
              <a:spcAft>
                <a:spcPts val="0"/>
              </a:spcAft>
              <a:buClr>
                <a:srgbClr val="888B94"/>
              </a:buClr>
              <a:buSzPts val="1600"/>
              <a:buNone/>
              <a:defRPr sz="1600">
                <a:solidFill>
                  <a:srgbClr val="888B94"/>
                </a:solidFill>
              </a:defRPr>
            </a:lvl6pPr>
            <a:lvl7pPr marL="3200400" lvl="6" indent="-228600" algn="l">
              <a:lnSpc>
                <a:spcPct val="90000"/>
              </a:lnSpc>
              <a:spcBef>
                <a:spcPts val="500"/>
              </a:spcBef>
              <a:spcAft>
                <a:spcPts val="0"/>
              </a:spcAft>
              <a:buClr>
                <a:srgbClr val="888B94"/>
              </a:buClr>
              <a:buSzPts val="1600"/>
              <a:buNone/>
              <a:defRPr sz="1600">
                <a:solidFill>
                  <a:srgbClr val="888B94"/>
                </a:solidFill>
              </a:defRPr>
            </a:lvl7pPr>
            <a:lvl8pPr marL="3657600" lvl="7" indent="-228600" algn="l">
              <a:lnSpc>
                <a:spcPct val="90000"/>
              </a:lnSpc>
              <a:spcBef>
                <a:spcPts val="500"/>
              </a:spcBef>
              <a:spcAft>
                <a:spcPts val="0"/>
              </a:spcAft>
              <a:buClr>
                <a:srgbClr val="888B94"/>
              </a:buClr>
              <a:buSzPts val="1600"/>
              <a:buNone/>
              <a:defRPr sz="1600">
                <a:solidFill>
                  <a:srgbClr val="888B94"/>
                </a:solidFill>
              </a:defRPr>
            </a:lvl8pPr>
            <a:lvl9pPr marL="4114800" lvl="8" indent="-228600" algn="l">
              <a:lnSpc>
                <a:spcPct val="90000"/>
              </a:lnSpc>
              <a:spcBef>
                <a:spcPts val="500"/>
              </a:spcBef>
              <a:spcAft>
                <a:spcPts val="0"/>
              </a:spcAft>
              <a:buClr>
                <a:srgbClr val="888B94"/>
              </a:buClr>
              <a:buSzPts val="1600"/>
              <a:buNone/>
              <a:defRPr sz="1600">
                <a:solidFill>
                  <a:srgbClr val="888B94"/>
                </a:solidFil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19"/>
        <p:cNvGrpSpPr/>
        <p:nvPr/>
      </p:nvGrpSpPr>
      <p:grpSpPr>
        <a:xfrm>
          <a:off x="0" y="0"/>
          <a:ext cx="0" cy="0"/>
          <a:chOff x="0" y="0"/>
          <a:chExt cx="0" cy="0"/>
        </a:xfrm>
      </p:grpSpPr>
      <p:sp>
        <p:nvSpPr>
          <p:cNvPr id="220" name="Google Shape;220;g3f6ac6a5257_0_46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600"/>
              </a:spcBef>
              <a:spcAft>
                <a:spcPts val="0"/>
              </a:spcAft>
              <a:buClr>
                <a:schemeClr val="accent1"/>
              </a:buClr>
              <a:buSzPts val="2800"/>
              <a:buFont typeface="Noto Sans Symbols"/>
              <a:buChar char="∙"/>
              <a:defRPr/>
            </a:lvl1pPr>
            <a:lvl2pPr marL="914400" lvl="1" indent="-381000" algn="l">
              <a:lnSpc>
                <a:spcPct val="100000"/>
              </a:lnSpc>
              <a:spcBef>
                <a:spcPts val="600"/>
              </a:spcBef>
              <a:spcAft>
                <a:spcPts val="0"/>
              </a:spcAft>
              <a:buSzPts val="24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1" name="Google Shape;221;g3f6ac6a5257_0_467"/>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600"/>
              </a:spcBef>
              <a:spcAft>
                <a:spcPts val="0"/>
              </a:spcAft>
              <a:buSzPts val="2800"/>
              <a:buChar char="∙"/>
              <a:defRPr/>
            </a:lvl1pPr>
            <a:lvl2pPr marL="914400" lvl="1" indent="-381000" algn="l">
              <a:lnSpc>
                <a:spcPct val="100000"/>
              </a:lnSpc>
              <a:spcBef>
                <a:spcPts val="600"/>
              </a:spcBef>
              <a:spcAft>
                <a:spcPts val="0"/>
              </a:spcAft>
              <a:buSzPts val="24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g3f6ac6a5257_0_46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1_Title and Content">
  <p:cSld name="1_Title and Content">
    <p:bg>
      <p:bgPr>
        <a:blipFill>
          <a:blip r:embed="rId2">
            <a:alphaModFix/>
          </a:blip>
          <a:stretch>
            <a:fillRect/>
          </a:stretch>
        </a:blipFill>
        <a:effectLst/>
      </p:bgPr>
    </p:bg>
    <p:spTree>
      <p:nvGrpSpPr>
        <p:cNvPr id="1" name="Shape 223"/>
        <p:cNvGrpSpPr/>
        <p:nvPr/>
      </p:nvGrpSpPr>
      <p:grpSpPr>
        <a:xfrm>
          <a:off x="0" y="0"/>
          <a:ext cx="0" cy="0"/>
          <a:chOff x="0" y="0"/>
          <a:chExt cx="0" cy="0"/>
        </a:xfrm>
      </p:grpSpPr>
      <p:sp>
        <p:nvSpPr>
          <p:cNvPr id="224" name="Google Shape;224;g3f6ac6a5257_0_471"/>
          <p:cNvSpPr txBox="1">
            <a:spLocks noGrp="1"/>
          </p:cNvSpPr>
          <p:nvPr>
            <p:ph type="body" idx="1"/>
          </p:nvPr>
        </p:nvSpPr>
        <p:spPr>
          <a:xfrm>
            <a:off x="838200" y="1644073"/>
            <a:ext cx="10515600" cy="45330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5" name="Google Shape;225;g3f6ac6a5257_0_47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Quote">
  <p:cSld name="Quote">
    <p:bg>
      <p:bgPr>
        <a:blipFill>
          <a:blip r:embed="rId2">
            <a:alphaModFix/>
          </a:blip>
          <a:stretch>
            <a:fillRect/>
          </a:stretch>
        </a:blipFill>
        <a:effectLst/>
      </p:bgPr>
    </p:bg>
    <p:spTree>
      <p:nvGrpSpPr>
        <p:cNvPr id="1" name="Shape 226"/>
        <p:cNvGrpSpPr/>
        <p:nvPr/>
      </p:nvGrpSpPr>
      <p:grpSpPr>
        <a:xfrm>
          <a:off x="0" y="0"/>
          <a:ext cx="0" cy="0"/>
          <a:chOff x="0" y="0"/>
          <a:chExt cx="0" cy="0"/>
        </a:xfrm>
      </p:grpSpPr>
      <p:sp>
        <p:nvSpPr>
          <p:cNvPr id="227" name="Google Shape;227;g3f6ac6a5257_0_474"/>
          <p:cNvSpPr txBox="1">
            <a:spLocks noGrp="1"/>
          </p:cNvSpPr>
          <p:nvPr>
            <p:ph type="body" idx="1"/>
          </p:nvPr>
        </p:nvSpPr>
        <p:spPr>
          <a:xfrm>
            <a:off x="838200" y="1458913"/>
            <a:ext cx="10393500" cy="2817600"/>
          </a:xfrm>
          <a:prstGeom prst="rect">
            <a:avLst/>
          </a:prstGeom>
          <a:noFill/>
          <a:ln>
            <a:noFill/>
          </a:ln>
        </p:spPr>
        <p:txBody>
          <a:bodyPr spcFirstLastPara="1" wrap="square" lIns="1645900" tIns="914400" rIns="1645900" bIns="914400" anchor="t" anchorCtr="0">
            <a:normAutofit/>
          </a:bodyPr>
          <a:lstStyle>
            <a:lvl1pPr marL="457200" lvl="0" indent="-228600" algn="l">
              <a:lnSpc>
                <a:spcPct val="100000"/>
              </a:lnSpc>
              <a:spcBef>
                <a:spcPts val="600"/>
              </a:spcBef>
              <a:spcAft>
                <a:spcPts val="0"/>
              </a:spcAft>
              <a:buSzPts val="3600"/>
              <a:buNone/>
              <a:defRPr sz="3600" i="1"/>
            </a:lvl1pPr>
            <a:lvl2pPr marL="914400" lvl="1" indent="-228600" algn="l">
              <a:lnSpc>
                <a:spcPct val="100000"/>
              </a:lnSpc>
              <a:spcBef>
                <a:spcPts val="600"/>
              </a:spcBef>
              <a:spcAft>
                <a:spcPts val="0"/>
              </a:spcAft>
              <a:buSzPts val="2400"/>
              <a:buNone/>
              <a:defRPr/>
            </a:lvl2pPr>
            <a:lvl3pPr marL="1371600" lvl="2" indent="-228600" algn="l">
              <a:lnSpc>
                <a:spcPct val="100000"/>
              </a:lnSpc>
              <a:spcBef>
                <a:spcPts val="600"/>
              </a:spcBef>
              <a:spcAft>
                <a:spcPts val="0"/>
              </a:spcAft>
              <a:buSzPts val="2000"/>
              <a:buNone/>
              <a:defRPr/>
            </a:lvl3pPr>
            <a:lvl4pPr marL="1828800" lvl="3" indent="-228600" algn="l">
              <a:lnSpc>
                <a:spcPct val="100000"/>
              </a:lnSpc>
              <a:spcBef>
                <a:spcPts val="600"/>
              </a:spcBef>
              <a:spcAft>
                <a:spcPts val="0"/>
              </a:spcAft>
              <a:buSzPts val="1800"/>
              <a:buNone/>
              <a:defRPr/>
            </a:lvl4pPr>
            <a:lvl5pPr marL="2286000" lvl="4" indent="-228600" algn="l">
              <a:lnSpc>
                <a:spcPct val="100000"/>
              </a:lnSpc>
              <a:spcBef>
                <a:spcPts val="600"/>
              </a:spcBef>
              <a:spcAft>
                <a:spcPts val="0"/>
              </a:spcAft>
              <a:buSzPts val="1800"/>
              <a:buNone/>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8" name="Google Shape;228;g3f6ac6a5257_0_474"/>
          <p:cNvSpPr txBox="1">
            <a:spLocks noGrp="1"/>
          </p:cNvSpPr>
          <p:nvPr>
            <p:ph type="body" idx="2"/>
          </p:nvPr>
        </p:nvSpPr>
        <p:spPr>
          <a:xfrm>
            <a:off x="828675" y="4284663"/>
            <a:ext cx="10402800" cy="850800"/>
          </a:xfrm>
          <a:prstGeom prst="rect">
            <a:avLst/>
          </a:prstGeom>
          <a:noFill/>
          <a:ln>
            <a:noFill/>
          </a:ln>
        </p:spPr>
        <p:txBody>
          <a:bodyPr spcFirstLastPara="1" wrap="square" lIns="91425" tIns="45700" rIns="91425" bIns="45700" anchor="b" anchorCtr="0">
            <a:normAutofit/>
          </a:bodyPr>
          <a:lstStyle>
            <a:lvl1pPr marL="457200" lvl="0" indent="-228600" algn="r">
              <a:lnSpc>
                <a:spcPct val="100000"/>
              </a:lnSpc>
              <a:spcBef>
                <a:spcPts val="600"/>
              </a:spcBef>
              <a:spcAft>
                <a:spcPts val="0"/>
              </a:spcAft>
              <a:buSzPts val="1800"/>
              <a:buNone/>
              <a:defRPr sz="1800"/>
            </a:lvl1pPr>
            <a:lvl2pPr marL="914400" lvl="1" indent="-228600" algn="r">
              <a:lnSpc>
                <a:spcPct val="100000"/>
              </a:lnSpc>
              <a:spcBef>
                <a:spcPts val="600"/>
              </a:spcBef>
              <a:spcAft>
                <a:spcPts val="0"/>
              </a:spcAft>
              <a:buSzPts val="2400"/>
              <a:buNone/>
              <a:defRPr/>
            </a:lvl2pPr>
            <a:lvl3pPr marL="1371600" lvl="2" indent="-228600" algn="r">
              <a:lnSpc>
                <a:spcPct val="100000"/>
              </a:lnSpc>
              <a:spcBef>
                <a:spcPts val="600"/>
              </a:spcBef>
              <a:spcAft>
                <a:spcPts val="0"/>
              </a:spcAft>
              <a:buSzPts val="2000"/>
              <a:buNone/>
              <a:defRPr/>
            </a:lvl3pPr>
            <a:lvl4pPr marL="1828800" lvl="3" indent="-228600" algn="r">
              <a:lnSpc>
                <a:spcPct val="100000"/>
              </a:lnSpc>
              <a:spcBef>
                <a:spcPts val="600"/>
              </a:spcBef>
              <a:spcAft>
                <a:spcPts val="0"/>
              </a:spcAft>
              <a:buSzPts val="1800"/>
              <a:buNone/>
              <a:defRPr/>
            </a:lvl4pPr>
            <a:lvl5pPr marL="2286000" lvl="4" indent="-228600" algn="r">
              <a:lnSpc>
                <a:spcPct val="100000"/>
              </a:lnSpc>
              <a:spcBef>
                <a:spcPts val="600"/>
              </a:spcBef>
              <a:spcAft>
                <a:spcPts val="0"/>
              </a:spcAft>
              <a:buSzPts val="1800"/>
              <a:buNone/>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bg>
      <p:bgPr>
        <a:blipFill>
          <a:blip r:embed="rId2">
            <a:alphaModFix/>
          </a:blip>
          <a:stretch>
            <a:fillRect/>
          </a:stretch>
        </a:blipFill>
        <a:effectLst/>
      </p:bgPr>
    </p:bg>
    <p:spTree>
      <p:nvGrpSpPr>
        <p:cNvPr id="1" name="Shape 229"/>
        <p:cNvGrpSpPr/>
        <p:nvPr/>
      </p:nvGrpSpPr>
      <p:grpSpPr>
        <a:xfrm>
          <a:off x="0" y="0"/>
          <a:ext cx="0" cy="0"/>
          <a:chOff x="0" y="0"/>
          <a:chExt cx="0" cy="0"/>
        </a:xfrm>
      </p:grpSpPr>
      <p:sp>
        <p:nvSpPr>
          <p:cNvPr id="230" name="Google Shape;230;g3f6ac6a5257_0_477"/>
          <p:cNvSpPr txBox="1">
            <a:spLocks noGrp="1"/>
          </p:cNvSpPr>
          <p:nvPr>
            <p:ph type="title"/>
          </p:nvPr>
        </p:nvSpPr>
        <p:spPr>
          <a:xfrm>
            <a:off x="839788" y="365126"/>
            <a:ext cx="10515600" cy="11493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g3f6ac6a5257_0_477"/>
          <p:cNvSpPr txBox="1">
            <a:spLocks noGrp="1"/>
          </p:cNvSpPr>
          <p:nvPr>
            <p:ph type="body" idx="1"/>
          </p:nvPr>
        </p:nvSpPr>
        <p:spPr>
          <a:xfrm>
            <a:off x="839788" y="1681162"/>
            <a:ext cx="5157900" cy="9144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2800"/>
              <a:buNone/>
              <a:defRPr sz="2800" b="1">
                <a:latin typeface="Open Sans SemiBold"/>
                <a:ea typeface="Open Sans SemiBold"/>
                <a:cs typeface="Open Sans SemiBold"/>
                <a:sym typeface="Open Sans SemiBold"/>
              </a:defRPr>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32" name="Google Shape;232;g3f6ac6a5257_0_477"/>
          <p:cNvSpPr txBox="1">
            <a:spLocks noGrp="1"/>
          </p:cNvSpPr>
          <p:nvPr>
            <p:ph type="body" idx="2"/>
          </p:nvPr>
        </p:nvSpPr>
        <p:spPr>
          <a:xfrm>
            <a:off x="839788" y="2671761"/>
            <a:ext cx="5157900" cy="29808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55600" algn="l">
              <a:lnSpc>
                <a:spcPct val="100000"/>
              </a:lnSpc>
              <a:spcBef>
                <a:spcPts val="600"/>
              </a:spcBef>
              <a:spcAft>
                <a:spcPts val="0"/>
              </a:spcAft>
              <a:buSzPts val="2000"/>
              <a:buChar char="∙"/>
              <a:defRPr sz="2000"/>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3" name="Google Shape;233;g3f6ac6a5257_0_477"/>
          <p:cNvSpPr txBox="1">
            <a:spLocks noGrp="1"/>
          </p:cNvSpPr>
          <p:nvPr>
            <p:ph type="body" idx="3"/>
          </p:nvPr>
        </p:nvSpPr>
        <p:spPr>
          <a:xfrm>
            <a:off x="6172200" y="1681162"/>
            <a:ext cx="5183100" cy="9144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2800"/>
              <a:buNone/>
              <a:defRPr sz="2800" b="1">
                <a:latin typeface="Open Sans SemiBold"/>
                <a:ea typeface="Open Sans SemiBold"/>
                <a:cs typeface="Open Sans SemiBold"/>
                <a:sym typeface="Open Sans SemiBold"/>
              </a:defRPr>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34" name="Google Shape;234;g3f6ac6a5257_0_477"/>
          <p:cNvSpPr txBox="1">
            <a:spLocks noGrp="1"/>
          </p:cNvSpPr>
          <p:nvPr>
            <p:ph type="body" idx="4"/>
          </p:nvPr>
        </p:nvSpPr>
        <p:spPr>
          <a:xfrm>
            <a:off x="6172200" y="2671761"/>
            <a:ext cx="5183100" cy="29808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55600" algn="l">
              <a:lnSpc>
                <a:spcPct val="100000"/>
              </a:lnSpc>
              <a:spcBef>
                <a:spcPts val="600"/>
              </a:spcBef>
              <a:spcAft>
                <a:spcPts val="0"/>
              </a:spcAft>
              <a:buSzPts val="2000"/>
              <a:buChar char="∙"/>
              <a:defRPr sz="2000"/>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photo">
  <p:cSld name="photo">
    <p:bg>
      <p:bgPr>
        <a:blipFill>
          <a:blip r:embed="rId2">
            <a:alphaModFix/>
          </a:blip>
          <a:stretch>
            <a:fillRect/>
          </a:stretch>
        </a:blipFill>
        <a:effectLst/>
      </p:bgPr>
    </p:bg>
    <p:spTree>
      <p:nvGrpSpPr>
        <p:cNvPr id="1" name="Shape 235"/>
        <p:cNvGrpSpPr/>
        <p:nvPr/>
      </p:nvGrpSpPr>
      <p:grpSpPr>
        <a:xfrm>
          <a:off x="0" y="0"/>
          <a:ext cx="0" cy="0"/>
          <a:chOff x="0" y="0"/>
          <a:chExt cx="0" cy="0"/>
        </a:xfrm>
      </p:grpSpPr>
      <p:sp>
        <p:nvSpPr>
          <p:cNvPr id="236" name="Google Shape;236;g3f6ac6a5257_0_483"/>
          <p:cNvSpPr>
            <a:spLocks noGrp="1"/>
          </p:cNvSpPr>
          <p:nvPr>
            <p:ph type="pic" idx="2"/>
          </p:nvPr>
        </p:nvSpPr>
        <p:spPr>
          <a:xfrm>
            <a:off x="0" y="0"/>
            <a:ext cx="12189000" cy="5116800"/>
          </a:xfrm>
          <a:prstGeom prst="rect">
            <a:avLst/>
          </a:prstGeom>
          <a:noFill/>
          <a:ln>
            <a:noFill/>
          </a:ln>
        </p:spPr>
      </p:sp>
      <p:sp>
        <p:nvSpPr>
          <p:cNvPr id="237" name="Google Shape;237;g3f6ac6a5257_0_483"/>
          <p:cNvSpPr txBox="1">
            <a:spLocks noGrp="1"/>
          </p:cNvSpPr>
          <p:nvPr>
            <p:ph type="title"/>
          </p:nvPr>
        </p:nvSpPr>
        <p:spPr>
          <a:xfrm>
            <a:off x="838200" y="5218545"/>
            <a:ext cx="10420800" cy="1003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lt1"/>
              </a:buClr>
              <a:buSzPts val="3200"/>
              <a:buFont typeface="Open Sans SemiBold"/>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Title only star">
  <p:cSld name="Title only star">
    <p:bg>
      <p:bgPr>
        <a:blipFill>
          <a:blip r:embed="rId2">
            <a:alphaModFix/>
          </a:blip>
          <a:stretch>
            <a:fillRect/>
          </a:stretch>
        </a:blipFill>
        <a:effectLst/>
      </p:bgPr>
    </p:bg>
    <p:spTree>
      <p:nvGrpSpPr>
        <p:cNvPr id="1" name="Shape 238"/>
        <p:cNvGrpSpPr/>
        <p:nvPr/>
      </p:nvGrpSpPr>
      <p:grpSpPr>
        <a:xfrm>
          <a:off x="0" y="0"/>
          <a:ext cx="0" cy="0"/>
          <a:chOff x="0" y="0"/>
          <a:chExt cx="0" cy="0"/>
        </a:xfrm>
      </p:grpSpPr>
      <p:sp>
        <p:nvSpPr>
          <p:cNvPr id="239" name="Google Shape;239;g3f6ac6a5257_0_486"/>
          <p:cNvSpPr txBox="1">
            <a:spLocks noGrp="1"/>
          </p:cNvSpPr>
          <p:nvPr>
            <p:ph type="title"/>
          </p:nvPr>
        </p:nvSpPr>
        <p:spPr>
          <a:xfrm>
            <a:off x="838200" y="2766219"/>
            <a:ext cx="10515600" cy="1325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4400"/>
              <a:buFont typeface="Open Sans SemiBold"/>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Title only logo">
  <p:cSld name="Title only logo">
    <p:bg>
      <p:bgPr>
        <a:blipFill>
          <a:blip r:embed="rId2">
            <a:alphaModFix/>
          </a:blip>
          <a:stretch>
            <a:fillRect/>
          </a:stretch>
        </a:blipFill>
        <a:effectLst/>
      </p:bgPr>
    </p:bg>
    <p:spTree>
      <p:nvGrpSpPr>
        <p:cNvPr id="1" name="Shape 240"/>
        <p:cNvGrpSpPr/>
        <p:nvPr/>
      </p:nvGrpSpPr>
      <p:grpSpPr>
        <a:xfrm>
          <a:off x="0" y="0"/>
          <a:ext cx="0" cy="0"/>
          <a:chOff x="0" y="0"/>
          <a:chExt cx="0" cy="0"/>
        </a:xfrm>
      </p:grpSpPr>
      <p:sp>
        <p:nvSpPr>
          <p:cNvPr id="241" name="Google Shape;241;g3f6ac6a5257_0_48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2" name="Google Shape;242;g3f6ac6a5257_0_48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3" name="Google Shape;243;g3f6ac6a5257_0_48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244" name="Google Shape;244;g3f6ac6a5257_0_488"/>
          <p:cNvSpPr txBox="1">
            <a:spLocks noGrp="1"/>
          </p:cNvSpPr>
          <p:nvPr>
            <p:ph type="title"/>
          </p:nvPr>
        </p:nvSpPr>
        <p:spPr>
          <a:xfrm>
            <a:off x="838200" y="2766219"/>
            <a:ext cx="10515600" cy="1325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4400"/>
              <a:buFont typeface="Open Sans SemiBold"/>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video">
  <p:cSld name="video">
    <p:spTree>
      <p:nvGrpSpPr>
        <p:cNvPr id="1" name="Shape 245"/>
        <p:cNvGrpSpPr/>
        <p:nvPr/>
      </p:nvGrpSpPr>
      <p:grpSpPr>
        <a:xfrm>
          <a:off x="0" y="0"/>
          <a:ext cx="0" cy="0"/>
          <a:chOff x="0" y="0"/>
          <a:chExt cx="0" cy="0"/>
        </a:xfrm>
      </p:grpSpPr>
      <p:sp>
        <p:nvSpPr>
          <p:cNvPr id="246" name="Google Shape;246;g3f6ac6a5257_0_493"/>
          <p:cNvSpPr>
            <a:spLocks noGrp="1"/>
          </p:cNvSpPr>
          <p:nvPr>
            <p:ph type="media" idx="2"/>
          </p:nvPr>
        </p:nvSpPr>
        <p:spPr>
          <a:xfrm>
            <a:off x="1134918" y="803563"/>
            <a:ext cx="9922200" cy="49323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600"/>
              </a:spcBef>
              <a:spcAft>
                <a:spcPts val="0"/>
              </a:spcAft>
              <a:buClr>
                <a:schemeClr val="accent1"/>
              </a:buClr>
              <a:buSzPts val="2800"/>
              <a:buFont typeface="Noto Sans Symbols"/>
              <a:buNone/>
              <a:defRPr sz="2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600"/>
              </a:spcBef>
              <a:spcAft>
                <a:spcPts val="0"/>
              </a:spcAft>
              <a:buClr>
                <a:schemeClr val="accent4"/>
              </a:buClr>
              <a:buSzPts val="2400"/>
              <a:buFont typeface="Noto Sans Symbols"/>
              <a:buChar char="∙"/>
              <a:defRPr sz="24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600"/>
              </a:spcBef>
              <a:spcAft>
                <a:spcPts val="0"/>
              </a:spcAft>
              <a:buClr>
                <a:srgbClr val="7F7F7F"/>
              </a:buClr>
              <a:buSzPts val="2000"/>
              <a:buFont typeface="Noto Sans Symbols"/>
              <a:buChar char="∙"/>
              <a:defRPr sz="20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600"/>
              </a:spcBef>
              <a:spcAft>
                <a:spcPts val="0"/>
              </a:spcAft>
              <a:buClr>
                <a:srgbClr val="892420"/>
              </a:buClr>
              <a:buSzPts val="1800"/>
              <a:buFont typeface="Noto Sans Symbols"/>
              <a:buChar char="∙"/>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600"/>
              </a:spcBef>
              <a:spcAft>
                <a:spcPts val="0"/>
              </a:spcAft>
              <a:buClr>
                <a:schemeClr val="dk2"/>
              </a:buClr>
              <a:buSzPts val="1800"/>
              <a:buFont typeface="Noto Sans Symbols"/>
              <a:buChar char="∙"/>
              <a:defRPr sz="1800" b="0" i="0" u="none" strike="noStrike" cap="none">
                <a:solidFill>
                  <a:schemeClr val="dk1"/>
                </a:solidFill>
                <a:latin typeface="Open Sans Light"/>
                <a:ea typeface="Open Sans Light"/>
                <a:cs typeface="Open Sans Light"/>
                <a:sym typeface="Open Sans Light"/>
              </a:defRPr>
            </a:lvl5pPr>
            <a:lvl6pPr marR="0" lvl="5"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47"/>
        <p:cNvGrpSpPr/>
        <p:nvPr/>
      </p:nvGrpSpPr>
      <p:grpSpPr>
        <a:xfrm>
          <a:off x="0" y="0"/>
          <a:ext cx="0" cy="0"/>
          <a:chOff x="0" y="0"/>
          <a:chExt cx="0" cy="0"/>
        </a:xfrm>
      </p:grpSpPr>
      <p:sp>
        <p:nvSpPr>
          <p:cNvPr id="248" name="Google Shape;248;g3f6ac6a5257_0_495"/>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3200"/>
              <a:buFont typeface="Open Sans SemiBold"/>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 name="Google Shape;249;g3f6ac6a5257_0_495"/>
          <p:cNvSpPr txBox="1">
            <a:spLocks noGrp="1"/>
          </p:cNvSpPr>
          <p:nvPr>
            <p:ph type="body" idx="1"/>
          </p:nvPr>
        </p:nvSpPr>
        <p:spPr>
          <a:xfrm>
            <a:off x="5183188" y="457201"/>
            <a:ext cx="6172200" cy="5403900"/>
          </a:xfrm>
          <a:prstGeom prst="rect">
            <a:avLst/>
          </a:prstGeom>
          <a:noFill/>
          <a:ln>
            <a:noFill/>
          </a:ln>
        </p:spPr>
        <p:txBody>
          <a:bodyPr spcFirstLastPara="1" wrap="square" lIns="91425" tIns="45700" rIns="91425" bIns="45700" anchor="ctr" anchorCtr="0">
            <a:normAutofit/>
          </a:bodyPr>
          <a:lstStyle>
            <a:lvl1pPr marL="457200" lvl="0" indent="-431800" algn="l">
              <a:lnSpc>
                <a:spcPct val="100000"/>
              </a:lnSpc>
              <a:spcBef>
                <a:spcPts val="600"/>
              </a:spcBef>
              <a:spcAft>
                <a:spcPts val="0"/>
              </a:spcAft>
              <a:buSzPts val="3200"/>
              <a:buChar char="∙"/>
              <a:defRPr sz="3200"/>
            </a:lvl1pPr>
            <a:lvl2pPr marL="914400" lvl="1" indent="-406400" algn="l">
              <a:lnSpc>
                <a:spcPct val="100000"/>
              </a:lnSpc>
              <a:spcBef>
                <a:spcPts val="600"/>
              </a:spcBef>
              <a:spcAft>
                <a:spcPts val="0"/>
              </a:spcAft>
              <a:buSzPts val="2800"/>
              <a:buChar char="∙"/>
              <a:defRPr sz="2800"/>
            </a:lvl2pPr>
            <a:lvl3pPr marL="1371600" lvl="2" indent="-381000" algn="l">
              <a:lnSpc>
                <a:spcPct val="100000"/>
              </a:lnSpc>
              <a:spcBef>
                <a:spcPts val="600"/>
              </a:spcBef>
              <a:spcAft>
                <a:spcPts val="0"/>
              </a:spcAft>
              <a:buSzPts val="2400"/>
              <a:buChar char="∙"/>
              <a:defRPr sz="2400"/>
            </a:lvl3pPr>
            <a:lvl4pPr marL="1828800" lvl="3" indent="-355600" algn="l">
              <a:lnSpc>
                <a:spcPct val="100000"/>
              </a:lnSpc>
              <a:spcBef>
                <a:spcPts val="600"/>
              </a:spcBef>
              <a:spcAft>
                <a:spcPts val="0"/>
              </a:spcAft>
              <a:buSzPts val="2000"/>
              <a:buChar char="∙"/>
              <a:defRPr sz="2000"/>
            </a:lvl4pPr>
            <a:lvl5pPr marL="2286000" lvl="4" indent="-355600" algn="l">
              <a:lnSpc>
                <a:spcPct val="100000"/>
              </a:lnSpc>
              <a:spcBef>
                <a:spcPts val="600"/>
              </a:spcBef>
              <a:spcAft>
                <a:spcPts val="0"/>
              </a:spcAft>
              <a:buSzPts val="2000"/>
              <a:buChar char="∙"/>
              <a:defRPr sz="2000"/>
            </a:lvl5pPr>
            <a:lvl6pPr marL="2743200" lvl="5" indent="-355600" algn="l">
              <a:lnSpc>
                <a:spcPct val="90000"/>
              </a:lnSpc>
              <a:spcBef>
                <a:spcPts val="6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50" name="Google Shape;250;g3f6ac6a5257_0_495"/>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SzPts val="1600"/>
              <a:buNone/>
              <a:defRPr sz="1600"/>
            </a:lvl1pPr>
            <a:lvl2pPr marL="914400" lvl="1" indent="-228600" algn="l">
              <a:lnSpc>
                <a:spcPct val="100000"/>
              </a:lnSpc>
              <a:spcBef>
                <a:spcPts val="600"/>
              </a:spcBef>
              <a:spcAft>
                <a:spcPts val="0"/>
              </a:spcAft>
              <a:buSzPts val="1400"/>
              <a:buNone/>
              <a:defRPr sz="1400"/>
            </a:lvl2pPr>
            <a:lvl3pPr marL="1371600" lvl="2" indent="-228600" algn="l">
              <a:lnSpc>
                <a:spcPct val="100000"/>
              </a:lnSpc>
              <a:spcBef>
                <a:spcPts val="600"/>
              </a:spcBef>
              <a:spcAft>
                <a:spcPts val="0"/>
              </a:spcAft>
              <a:buSzPts val="1200"/>
              <a:buNone/>
              <a:defRPr sz="1200"/>
            </a:lvl3pPr>
            <a:lvl4pPr marL="1828800" lvl="3" indent="-228600" algn="l">
              <a:lnSpc>
                <a:spcPct val="100000"/>
              </a:lnSpc>
              <a:spcBef>
                <a:spcPts val="600"/>
              </a:spcBef>
              <a:spcAft>
                <a:spcPts val="0"/>
              </a:spcAft>
              <a:buSzPts val="1000"/>
              <a:buNone/>
              <a:defRPr sz="1000"/>
            </a:lvl4pPr>
            <a:lvl5pPr marL="2286000" lvl="4" indent="-228600" algn="l">
              <a:lnSpc>
                <a:spcPct val="100000"/>
              </a:lnSpc>
              <a:spcBef>
                <a:spcPts val="600"/>
              </a:spcBef>
              <a:spcAft>
                <a:spcPts val="0"/>
              </a:spcAft>
              <a:buSzPts val="1000"/>
              <a:buNone/>
              <a:defRPr sz="1000"/>
            </a:lvl5pPr>
            <a:lvl6pPr marL="2743200" lvl="5" indent="-228600" algn="l">
              <a:lnSpc>
                <a:spcPct val="90000"/>
              </a:lnSpc>
              <a:spcBef>
                <a:spcPts val="6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2 consultant information">
  <p:cSld name="2 consultant information">
    <p:bg>
      <p:bgPr>
        <a:blipFill>
          <a:blip r:embed="rId2">
            <a:alphaModFix/>
          </a:blip>
          <a:stretch>
            <a:fillRect/>
          </a:stretch>
        </a:blipFill>
        <a:effectLst/>
      </p:bgPr>
    </p:bg>
    <p:spTree>
      <p:nvGrpSpPr>
        <p:cNvPr id="1" name="Shape 251"/>
        <p:cNvGrpSpPr/>
        <p:nvPr/>
      </p:nvGrpSpPr>
      <p:grpSpPr>
        <a:xfrm>
          <a:off x="0" y="0"/>
          <a:ext cx="0" cy="0"/>
          <a:chOff x="0" y="0"/>
          <a:chExt cx="0" cy="0"/>
        </a:xfrm>
      </p:grpSpPr>
      <p:sp>
        <p:nvSpPr>
          <p:cNvPr id="252" name="Google Shape;252;g3f6ac6a5257_0_499"/>
          <p:cNvSpPr txBox="1">
            <a:spLocks noGrp="1"/>
          </p:cNvSpPr>
          <p:nvPr>
            <p:ph type="body" idx="1"/>
          </p:nvPr>
        </p:nvSpPr>
        <p:spPr>
          <a:xfrm>
            <a:off x="1244889" y="3168073"/>
            <a:ext cx="4592400" cy="23541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SzPts val="2000"/>
              <a:buNone/>
              <a:defRPr sz="2000" b="0"/>
            </a:lvl1pPr>
            <a:lvl2pPr marL="914400" lvl="1" indent="-228600" algn="l">
              <a:lnSpc>
                <a:spcPct val="100000"/>
              </a:lnSpc>
              <a:spcBef>
                <a:spcPts val="0"/>
              </a:spcBef>
              <a:spcAft>
                <a:spcPts val="0"/>
              </a:spcAft>
              <a:buSzPts val="2000"/>
              <a:buNone/>
              <a:defRPr sz="2000"/>
            </a:lvl2pPr>
            <a:lvl3pPr marL="1371600" lvl="2" indent="-228600" algn="l">
              <a:lnSpc>
                <a:spcPct val="100000"/>
              </a:lnSpc>
              <a:spcBef>
                <a:spcPts val="600"/>
              </a:spcBef>
              <a:spcAft>
                <a:spcPts val="0"/>
              </a:spcAft>
              <a:buSzPts val="2000"/>
              <a:buNone/>
              <a:defRPr/>
            </a:lvl3pPr>
            <a:lvl4pPr marL="1828800" lvl="3" indent="-228600" algn="l">
              <a:lnSpc>
                <a:spcPct val="100000"/>
              </a:lnSpc>
              <a:spcBef>
                <a:spcPts val="600"/>
              </a:spcBef>
              <a:spcAft>
                <a:spcPts val="0"/>
              </a:spcAft>
              <a:buSzPts val="1800"/>
              <a:buNone/>
              <a:defRPr/>
            </a:lvl4pPr>
            <a:lvl5pPr marL="2286000" lvl="4" indent="-228600" algn="l">
              <a:lnSpc>
                <a:spcPct val="100000"/>
              </a:lnSpc>
              <a:spcBef>
                <a:spcPts val="600"/>
              </a:spcBef>
              <a:spcAft>
                <a:spcPts val="0"/>
              </a:spcAft>
              <a:buSzPts val="1800"/>
              <a:buNone/>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3" name="Google Shape;253;g3f6ac6a5257_0_499"/>
          <p:cNvSpPr txBox="1">
            <a:spLocks noGrp="1"/>
          </p:cNvSpPr>
          <p:nvPr>
            <p:ph type="body" idx="2"/>
          </p:nvPr>
        </p:nvSpPr>
        <p:spPr>
          <a:xfrm>
            <a:off x="6338743" y="3168073"/>
            <a:ext cx="4592400" cy="23541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SzPts val="2000"/>
              <a:buNone/>
              <a:defRPr sz="2000" b="0"/>
            </a:lvl1pPr>
            <a:lvl2pPr marL="914400" lvl="1" indent="-228600" algn="l">
              <a:lnSpc>
                <a:spcPct val="100000"/>
              </a:lnSpc>
              <a:spcBef>
                <a:spcPts val="0"/>
              </a:spcBef>
              <a:spcAft>
                <a:spcPts val="0"/>
              </a:spcAft>
              <a:buSzPts val="2000"/>
              <a:buNone/>
              <a:defRPr sz="2000"/>
            </a:lvl2pPr>
            <a:lvl3pPr marL="1371600" lvl="2" indent="-228600" algn="l">
              <a:lnSpc>
                <a:spcPct val="100000"/>
              </a:lnSpc>
              <a:spcBef>
                <a:spcPts val="600"/>
              </a:spcBef>
              <a:spcAft>
                <a:spcPts val="0"/>
              </a:spcAft>
              <a:buSzPts val="2000"/>
              <a:buNone/>
              <a:defRPr/>
            </a:lvl3pPr>
            <a:lvl4pPr marL="1828800" lvl="3" indent="-228600" algn="l">
              <a:lnSpc>
                <a:spcPct val="100000"/>
              </a:lnSpc>
              <a:spcBef>
                <a:spcPts val="600"/>
              </a:spcBef>
              <a:spcAft>
                <a:spcPts val="0"/>
              </a:spcAft>
              <a:buSzPts val="1800"/>
              <a:buNone/>
              <a:defRPr/>
            </a:lvl4pPr>
            <a:lvl5pPr marL="2286000" lvl="4" indent="-228600" algn="l">
              <a:lnSpc>
                <a:spcPct val="100000"/>
              </a:lnSpc>
              <a:spcBef>
                <a:spcPts val="600"/>
              </a:spcBef>
              <a:spcAft>
                <a:spcPts val="0"/>
              </a:spcAft>
              <a:buSzPts val="1800"/>
              <a:buNone/>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4" name="Google Shape;254;g3f6ac6a5257_0_499" descr="The Kansas State Department of Education does not discriminate on the basis of race, color,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
          <p:cNvSpPr txBox="1"/>
          <p:nvPr/>
        </p:nvSpPr>
        <p:spPr>
          <a:xfrm>
            <a:off x="1244889" y="5661891"/>
            <a:ext cx="96864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Open Sans Light"/>
                <a:ea typeface="Open Sans Light"/>
                <a:cs typeface="Open Sans Light"/>
                <a:sym typeface="Open Sans Light"/>
              </a:rPr>
              <a:t>The Kansas State Department of Education does not discriminate on the basis of race, color, religion,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a:t>
            </a:r>
            <a:endParaRPr sz="900" b="0" i="0" u="none" strike="noStrike" cap="none">
              <a:solidFill>
                <a:schemeClr val="dk1"/>
              </a:solidFill>
              <a:latin typeface="Open Sans Light"/>
              <a:ea typeface="Open Sans Light"/>
              <a:cs typeface="Open Sans Light"/>
              <a:sym typeface="Open Sans Light"/>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55"/>
        <p:cNvGrpSpPr/>
        <p:nvPr/>
      </p:nvGrpSpPr>
      <p:grpSpPr>
        <a:xfrm>
          <a:off x="0" y="0"/>
          <a:ext cx="0" cy="0"/>
          <a:chOff x="0" y="0"/>
          <a:chExt cx="0" cy="0"/>
        </a:xfrm>
      </p:grpSpPr>
      <p:sp>
        <p:nvSpPr>
          <p:cNvPr id="256" name="Google Shape;256;g3f6ac6a5257_0_503"/>
          <p:cNvSpPr txBox="1">
            <a:spLocks noGrp="1"/>
          </p:cNvSpPr>
          <p:nvPr>
            <p:ph type="body" idx="1"/>
          </p:nvPr>
        </p:nvSpPr>
        <p:spPr>
          <a:xfrm>
            <a:off x="838200" y="1644073"/>
            <a:ext cx="10515600" cy="45330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7" name="Google Shape;257;g3f6ac6a5257_0_50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Title Slide 1" type="title">
  <p:cSld name="TITLE">
    <p:bg>
      <p:bgPr>
        <a:solidFill>
          <a:schemeClr val="dk1"/>
        </a:solidFill>
        <a:effectLst/>
      </p:bgPr>
    </p:bg>
    <p:spTree>
      <p:nvGrpSpPr>
        <p:cNvPr id="1" name="Shape 258"/>
        <p:cNvGrpSpPr/>
        <p:nvPr/>
      </p:nvGrpSpPr>
      <p:grpSpPr>
        <a:xfrm>
          <a:off x="0" y="0"/>
          <a:ext cx="0" cy="0"/>
          <a:chOff x="0" y="0"/>
          <a:chExt cx="0" cy="0"/>
        </a:xfrm>
      </p:grpSpPr>
      <p:grpSp>
        <p:nvGrpSpPr>
          <p:cNvPr id="259" name="Google Shape;259;g3f6ac6a5257_0_510"/>
          <p:cNvGrpSpPr/>
          <p:nvPr/>
        </p:nvGrpSpPr>
        <p:grpSpPr>
          <a:xfrm>
            <a:off x="5986231" y="-21824"/>
            <a:ext cx="12412466" cy="11819143"/>
            <a:chOff x="7543801" y="1723395"/>
            <a:chExt cx="4630135" cy="4408812"/>
          </a:xfrm>
        </p:grpSpPr>
        <p:sp>
          <p:nvSpPr>
            <p:cNvPr id="260" name="Google Shape;260;g3f6ac6a5257_0_510"/>
            <p:cNvSpPr/>
            <p:nvPr/>
          </p:nvSpPr>
          <p:spPr>
            <a:xfrm>
              <a:off x="7543801" y="3813690"/>
              <a:ext cx="2313339" cy="255883"/>
            </a:xfrm>
            <a:custGeom>
              <a:avLst/>
              <a:gdLst/>
              <a:ahLst/>
              <a:cxnLst/>
              <a:rect l="l" t="t" r="r" b="b"/>
              <a:pathLst>
                <a:path w="2313339" h="255883" extrusionOk="0">
                  <a:moveTo>
                    <a:pt x="0" y="122755"/>
                  </a:moveTo>
                  <a:lnTo>
                    <a:pt x="1941614" y="255884"/>
                  </a:lnTo>
                  <a:lnTo>
                    <a:pt x="2313339" y="117568"/>
                  </a:lnTo>
                  <a:lnTo>
                    <a:pt x="1932970" y="0"/>
                  </a:lnTo>
                  <a:lnTo>
                    <a:pt x="0" y="122755"/>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61" name="Google Shape;261;g3f6ac6a5257_0_510"/>
            <p:cNvSpPr/>
            <p:nvPr/>
          </p:nvSpPr>
          <p:spPr>
            <a:xfrm>
              <a:off x="7991599" y="3931259"/>
              <a:ext cx="1865540" cy="1364138"/>
            </a:xfrm>
            <a:custGeom>
              <a:avLst/>
              <a:gdLst/>
              <a:ahLst/>
              <a:cxnLst/>
              <a:rect l="l" t="t" r="r" b="b"/>
              <a:pathLst>
                <a:path w="1865540" h="1364138" extrusionOk="0">
                  <a:moveTo>
                    <a:pt x="1865540" y="0"/>
                  </a:moveTo>
                  <a:lnTo>
                    <a:pt x="1645963" y="330229"/>
                  </a:lnTo>
                  <a:lnTo>
                    <a:pt x="0" y="1364139"/>
                  </a:lnTo>
                  <a:lnTo>
                    <a:pt x="1488629" y="138316"/>
                  </a:lnTo>
                  <a:lnTo>
                    <a:pt x="1865540" y="0"/>
                  </a:lnTo>
                  <a:close/>
                </a:path>
              </a:pathLst>
            </a:custGeom>
            <a:solidFill>
              <a:srgbClr val="CC333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62" name="Google Shape;262;g3f6ac6a5257_0_510"/>
            <p:cNvSpPr/>
            <p:nvPr/>
          </p:nvSpPr>
          <p:spPr>
            <a:xfrm>
              <a:off x="9151727" y="3932988"/>
              <a:ext cx="724431" cy="2199219"/>
            </a:xfrm>
            <a:custGeom>
              <a:avLst/>
              <a:gdLst/>
              <a:ahLst/>
              <a:cxnLst/>
              <a:rect l="l" t="t" r="r" b="b"/>
              <a:pathLst>
                <a:path w="724431" h="2199219" extrusionOk="0">
                  <a:moveTo>
                    <a:pt x="485836" y="326771"/>
                  </a:moveTo>
                  <a:lnTo>
                    <a:pt x="0" y="2199220"/>
                  </a:lnTo>
                  <a:lnTo>
                    <a:pt x="724431" y="382097"/>
                  </a:lnTo>
                  <a:lnTo>
                    <a:pt x="705413" y="0"/>
                  </a:lnTo>
                  <a:lnTo>
                    <a:pt x="485836" y="326771"/>
                  </a:lnTo>
                  <a:close/>
                </a:path>
              </a:pathLst>
            </a:custGeom>
            <a:solidFill>
              <a:srgbClr val="DE7A7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63" name="Google Shape;263;g3f6ac6a5257_0_510"/>
            <p:cNvSpPr/>
            <p:nvPr/>
          </p:nvSpPr>
          <p:spPr>
            <a:xfrm>
              <a:off x="9857140" y="3929530"/>
              <a:ext cx="726160" cy="2197490"/>
            </a:xfrm>
            <a:custGeom>
              <a:avLst/>
              <a:gdLst/>
              <a:ahLst/>
              <a:cxnLst/>
              <a:rect l="l" t="t" r="r" b="b"/>
              <a:pathLst>
                <a:path w="726160" h="2197490" extrusionOk="0">
                  <a:moveTo>
                    <a:pt x="19018" y="382097"/>
                  </a:moveTo>
                  <a:lnTo>
                    <a:pt x="726160" y="2197491"/>
                  </a:lnTo>
                  <a:lnTo>
                    <a:pt x="250698" y="311210"/>
                  </a:lnTo>
                  <a:lnTo>
                    <a:pt x="0" y="0"/>
                  </a:lnTo>
                  <a:lnTo>
                    <a:pt x="19018" y="382097"/>
                  </a:lnTo>
                  <a:close/>
                </a:path>
              </a:pathLst>
            </a:custGeom>
            <a:solidFill>
              <a:srgbClr val="DB1E3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64" name="Google Shape;264;g3f6ac6a5257_0_510"/>
            <p:cNvSpPr/>
            <p:nvPr/>
          </p:nvSpPr>
          <p:spPr>
            <a:xfrm>
              <a:off x="9857140" y="3931259"/>
              <a:ext cx="1879371" cy="1350307"/>
            </a:xfrm>
            <a:custGeom>
              <a:avLst/>
              <a:gdLst/>
              <a:ahLst/>
              <a:cxnLst/>
              <a:rect l="l" t="t" r="r" b="b"/>
              <a:pathLst>
                <a:path w="1879371" h="1350307" extrusionOk="0">
                  <a:moveTo>
                    <a:pt x="0" y="0"/>
                  </a:moveTo>
                  <a:lnTo>
                    <a:pt x="387285" y="103737"/>
                  </a:lnTo>
                  <a:lnTo>
                    <a:pt x="1879372" y="1350307"/>
                  </a:lnTo>
                  <a:lnTo>
                    <a:pt x="247240" y="306023"/>
                  </a:lnTo>
                  <a:lnTo>
                    <a:pt x="0" y="0"/>
                  </a:lnTo>
                  <a:close/>
                </a:path>
              </a:pathLst>
            </a:custGeom>
            <a:solidFill>
              <a:srgbClr val="E76D7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65" name="Google Shape;265;g3f6ac6a5257_0_510"/>
            <p:cNvSpPr/>
            <p:nvPr/>
          </p:nvSpPr>
          <p:spPr>
            <a:xfrm>
              <a:off x="9853682" y="3787756"/>
              <a:ext cx="2320254" cy="247239"/>
            </a:xfrm>
            <a:custGeom>
              <a:avLst/>
              <a:gdLst/>
              <a:ahLst/>
              <a:cxnLst/>
              <a:rect l="l" t="t" r="r" b="b"/>
              <a:pathLst>
                <a:path w="2320254" h="247239" extrusionOk="0">
                  <a:moveTo>
                    <a:pt x="0" y="141774"/>
                  </a:moveTo>
                  <a:lnTo>
                    <a:pt x="392472" y="247239"/>
                  </a:lnTo>
                  <a:lnTo>
                    <a:pt x="2320255" y="131400"/>
                  </a:lnTo>
                  <a:lnTo>
                    <a:pt x="380370" y="0"/>
                  </a:lnTo>
                  <a:lnTo>
                    <a:pt x="0" y="141774"/>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66" name="Google Shape;266;g3f6ac6a5257_0_510"/>
            <p:cNvSpPr/>
            <p:nvPr/>
          </p:nvSpPr>
          <p:spPr>
            <a:xfrm>
              <a:off x="9855411" y="2560204"/>
              <a:ext cx="1870727" cy="1369325"/>
            </a:xfrm>
            <a:custGeom>
              <a:avLst/>
              <a:gdLst/>
              <a:ahLst/>
              <a:cxnLst/>
              <a:rect l="l" t="t" r="r" b="b"/>
              <a:pathLst>
                <a:path w="1870727" h="1369325" extrusionOk="0">
                  <a:moveTo>
                    <a:pt x="0" y="1369325"/>
                  </a:moveTo>
                  <a:lnTo>
                    <a:pt x="221306" y="1049470"/>
                  </a:lnTo>
                  <a:lnTo>
                    <a:pt x="1870727" y="0"/>
                  </a:lnTo>
                  <a:lnTo>
                    <a:pt x="376912" y="1227552"/>
                  </a:lnTo>
                  <a:lnTo>
                    <a:pt x="0" y="1369325"/>
                  </a:lnTo>
                  <a:close/>
                </a:path>
              </a:pathLst>
            </a:custGeom>
            <a:solidFill>
              <a:srgbClr val="00548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67" name="Google Shape;267;g3f6ac6a5257_0_510"/>
            <p:cNvSpPr/>
            <p:nvPr/>
          </p:nvSpPr>
          <p:spPr>
            <a:xfrm>
              <a:off x="9853539" y="1723395"/>
              <a:ext cx="719244" cy="2204406"/>
            </a:xfrm>
            <a:custGeom>
              <a:avLst/>
              <a:gdLst/>
              <a:ahLst/>
              <a:cxnLst/>
              <a:rect l="l" t="t" r="r" b="b"/>
              <a:pathLst>
                <a:path w="719244" h="2204406" extrusionOk="0">
                  <a:moveTo>
                    <a:pt x="0" y="1813665"/>
                  </a:moveTo>
                  <a:lnTo>
                    <a:pt x="10374" y="2204407"/>
                  </a:lnTo>
                  <a:lnTo>
                    <a:pt x="229951" y="1886280"/>
                  </a:lnTo>
                  <a:lnTo>
                    <a:pt x="719245" y="0"/>
                  </a:lnTo>
                  <a:lnTo>
                    <a:pt x="0" y="1813665"/>
                  </a:lnTo>
                  <a:close/>
                </a:path>
              </a:pathLst>
            </a:custGeom>
            <a:solidFill>
              <a:srgbClr val="7FA9C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68" name="Google Shape;268;g3f6ac6a5257_0_510"/>
            <p:cNvSpPr/>
            <p:nvPr/>
          </p:nvSpPr>
          <p:spPr>
            <a:xfrm>
              <a:off x="9138446" y="1732589"/>
              <a:ext cx="722702" cy="2204406"/>
            </a:xfrm>
            <a:custGeom>
              <a:avLst/>
              <a:gdLst/>
              <a:ahLst/>
              <a:cxnLst/>
              <a:rect l="l" t="t" r="r" b="b"/>
              <a:pathLst>
                <a:path w="722702" h="2204406" extrusionOk="0">
                  <a:moveTo>
                    <a:pt x="484107" y="1894925"/>
                  </a:moveTo>
                  <a:lnTo>
                    <a:pt x="722702" y="2204407"/>
                  </a:lnTo>
                  <a:lnTo>
                    <a:pt x="714058" y="1811936"/>
                  </a:lnTo>
                  <a:lnTo>
                    <a:pt x="0" y="0"/>
                  </a:lnTo>
                  <a:lnTo>
                    <a:pt x="484107" y="1894925"/>
                  </a:lnTo>
                  <a:close/>
                </a:path>
              </a:pathLst>
            </a:custGeom>
            <a:solidFill>
              <a:srgbClr val="00B49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69" name="Google Shape;269;g3f6ac6a5257_0_510"/>
            <p:cNvSpPr/>
            <p:nvPr/>
          </p:nvSpPr>
          <p:spPr>
            <a:xfrm>
              <a:off x="7981226" y="2574036"/>
              <a:ext cx="1875914" cy="1355493"/>
            </a:xfrm>
            <a:custGeom>
              <a:avLst/>
              <a:gdLst/>
              <a:ahLst/>
              <a:cxnLst/>
              <a:rect l="l" t="t" r="r" b="b"/>
              <a:pathLst>
                <a:path w="1875914" h="1355493" extrusionOk="0">
                  <a:moveTo>
                    <a:pt x="1875914" y="1355494"/>
                  </a:moveTo>
                  <a:lnTo>
                    <a:pt x="1492086" y="1237926"/>
                  </a:lnTo>
                  <a:lnTo>
                    <a:pt x="0" y="0"/>
                  </a:lnTo>
                  <a:lnTo>
                    <a:pt x="1639047" y="1049470"/>
                  </a:lnTo>
                  <a:lnTo>
                    <a:pt x="1875914" y="1355494"/>
                  </a:lnTo>
                  <a:close/>
                </a:path>
              </a:pathLst>
            </a:custGeom>
            <a:solidFill>
              <a:srgbClr val="7FDAC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grpSp>
      <p:sp>
        <p:nvSpPr>
          <p:cNvPr id="270" name="Google Shape;270;g3f6ac6a5257_0_510"/>
          <p:cNvSpPr txBox="1">
            <a:spLocks noGrp="1"/>
          </p:cNvSpPr>
          <p:nvPr>
            <p:ph type="ctrTitle"/>
          </p:nvPr>
        </p:nvSpPr>
        <p:spPr>
          <a:xfrm>
            <a:off x="1684260" y="396240"/>
            <a:ext cx="8008500" cy="3460200"/>
          </a:xfrm>
          <a:prstGeom prst="rect">
            <a:avLst/>
          </a:prstGeom>
          <a:noFill/>
          <a:ln>
            <a:noFill/>
          </a:ln>
        </p:spPr>
        <p:txBody>
          <a:bodyPr spcFirstLastPara="1" wrap="square" lIns="91425" tIns="45700" rIns="914400" bIns="45700" anchor="ctr" anchorCtr="0">
            <a:noAutofit/>
          </a:bodyPr>
          <a:lstStyle>
            <a:lvl1pPr lvl="0" algn="l">
              <a:lnSpc>
                <a:spcPct val="100000"/>
              </a:lnSpc>
              <a:spcBef>
                <a:spcPts val="0"/>
              </a:spcBef>
              <a:spcAft>
                <a:spcPts val="0"/>
              </a:spcAft>
              <a:buClr>
                <a:schemeClr val="lt1"/>
              </a:buClr>
              <a:buSzPts val="6600"/>
              <a:buFont typeface="Open Sans SemiBold"/>
              <a:buNone/>
              <a:defRPr sz="6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g3f6ac6a5257_0_510"/>
          <p:cNvSpPr txBox="1">
            <a:spLocks noGrp="1"/>
          </p:cNvSpPr>
          <p:nvPr>
            <p:ph type="subTitle" idx="1"/>
          </p:nvPr>
        </p:nvSpPr>
        <p:spPr>
          <a:xfrm>
            <a:off x="1684260" y="3856521"/>
            <a:ext cx="8008500" cy="1398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1000"/>
              </a:spcBef>
              <a:spcAft>
                <a:spcPts val="0"/>
              </a:spcAft>
              <a:buClr>
                <a:schemeClr val="lt1"/>
              </a:buClr>
              <a:buSzPts val="1800"/>
              <a:buNone/>
              <a:defRPr sz="1800">
                <a:solidFill>
                  <a:schemeClr val="lt1"/>
                </a:solidFill>
              </a:defRPr>
            </a:lvl1pPr>
            <a:lvl2pPr lvl="1" algn="ctr">
              <a:lnSpc>
                <a:spcPct val="120000"/>
              </a:lnSpc>
              <a:spcBef>
                <a:spcPts val="500"/>
              </a:spcBef>
              <a:spcAft>
                <a:spcPts val="0"/>
              </a:spcAft>
              <a:buClr>
                <a:schemeClr val="dk1"/>
              </a:buClr>
              <a:buSzPts val="2000"/>
              <a:buNone/>
              <a:defRPr sz="2000"/>
            </a:lvl2pPr>
            <a:lvl3pPr lvl="2" algn="ctr">
              <a:lnSpc>
                <a:spcPct val="100000"/>
              </a:lnSpc>
              <a:spcBef>
                <a:spcPts val="500"/>
              </a:spcBef>
              <a:spcAft>
                <a:spcPts val="0"/>
              </a:spcAft>
              <a:buSzPts val="1800"/>
              <a:buNone/>
              <a:defRPr sz="1800"/>
            </a:lvl3pPr>
            <a:lvl4pPr lvl="3" algn="ctr">
              <a:lnSpc>
                <a:spcPct val="120000"/>
              </a:lnSpc>
              <a:spcBef>
                <a:spcPts val="500"/>
              </a:spcBef>
              <a:spcAft>
                <a:spcPts val="0"/>
              </a:spcAft>
              <a:buClr>
                <a:schemeClr val="dk1"/>
              </a:buClr>
              <a:buSzPts val="1600"/>
              <a:buFont typeface="Open Sans Light"/>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72" name="Google Shape;272;g3f6ac6a5257_0_510"/>
          <p:cNvSpPr txBox="1">
            <a:spLocks noGrp="1"/>
          </p:cNvSpPr>
          <p:nvPr>
            <p:ph type="dt" idx="10"/>
          </p:nvPr>
        </p:nvSpPr>
        <p:spPr>
          <a:xfrm>
            <a:off x="1077362" y="6356350"/>
            <a:ext cx="22965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273" name="Google Shape;273;g3f6ac6a5257_0_510"/>
          <p:cNvSpPr txBox="1">
            <a:spLocks noGrp="1"/>
          </p:cNvSpPr>
          <p:nvPr>
            <p:ph type="ftr" idx="11"/>
          </p:nvPr>
        </p:nvSpPr>
        <p:spPr>
          <a:xfrm rot="5400000">
            <a:off x="-2958894" y="3275112"/>
            <a:ext cx="6527400" cy="3651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274" name="Google Shape;274;g3f6ac6a5257_0_510"/>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275" name="Google Shape;275;g3f6ac6a5257_0_510"/>
          <p:cNvPicPr preferRelativeResize="0"/>
          <p:nvPr/>
        </p:nvPicPr>
        <p:blipFill rotWithShape="1">
          <a:blip r:embed="rId2">
            <a:alphaModFix/>
          </a:blip>
          <a:srcRect/>
          <a:stretch/>
        </p:blipFill>
        <p:spPr>
          <a:xfrm>
            <a:off x="597516" y="5254451"/>
            <a:ext cx="2016660" cy="1146236"/>
          </a:xfrm>
          <a:prstGeom prst="rect">
            <a:avLst/>
          </a:prstGeom>
          <a:noFill/>
          <a:ln>
            <a:noFill/>
          </a:ln>
        </p:spPr>
      </p:pic>
      <p:sp>
        <p:nvSpPr>
          <p:cNvPr id="276" name="Google Shape;276;g3f6ac6a5257_0_510"/>
          <p:cNvSpPr txBox="1"/>
          <p:nvPr/>
        </p:nvSpPr>
        <p:spPr>
          <a:xfrm>
            <a:off x="496635" y="6451803"/>
            <a:ext cx="39891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900"/>
              <a:buFont typeface="Open Sans"/>
              <a:buNone/>
            </a:pPr>
            <a:r>
              <a:rPr lang="en-US" sz="900" b="0" i="0" u="none" strike="noStrike" cap="none">
                <a:solidFill>
                  <a:schemeClr val="lt1"/>
                </a:solidFill>
                <a:latin typeface="Open Sans"/>
                <a:ea typeface="Open Sans"/>
                <a:cs typeface="Open Sans"/>
                <a:sym typeface="Open Sans"/>
              </a:rPr>
              <a:t>Kansas State Department of Education | www.ksde.gov</a:t>
            </a:r>
            <a:endParaRPr sz="1400" b="0" i="0" u="none" strike="noStrike" cap="none">
              <a:solidFill>
                <a:srgbClr val="000000"/>
              </a:solidFill>
              <a:latin typeface="Arial"/>
              <a:ea typeface="Arial"/>
              <a:cs typeface="Arial"/>
              <a:sym typeface="Arial"/>
            </a:endParaRPr>
          </a:p>
        </p:txBody>
      </p:sp>
      <p:sp>
        <p:nvSpPr>
          <p:cNvPr id="277" name="Google Shape;277;g3f6ac6a5257_0_510"/>
          <p:cNvSpPr txBox="1"/>
          <p:nvPr/>
        </p:nvSpPr>
        <p:spPr>
          <a:xfrm>
            <a:off x="4521329" y="6262233"/>
            <a:ext cx="5427600" cy="6465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800"/>
              <a:buFont typeface="Open Sans Light"/>
              <a:buNone/>
            </a:pPr>
            <a:r>
              <a:rPr lang="en-US" sz="1800" b="0" i="1" u="none" strike="noStrike" cap="none">
                <a:solidFill>
                  <a:schemeClr val="lt1"/>
                </a:solidFill>
                <a:latin typeface="Open Sans Light"/>
                <a:ea typeface="Open Sans Light"/>
                <a:cs typeface="Open Sans Light"/>
                <a:sym typeface="Open Sans Light"/>
              </a:rPr>
              <a:t>Kansas leads the world in the success of each student.</a:t>
            </a:r>
            <a:endParaRPr sz="1100" b="0" i="0" u="none" strike="noStrike" cap="none">
              <a:solidFill>
                <a:schemeClr val="lt1"/>
              </a:solidFill>
              <a:latin typeface="Open Sans"/>
              <a:ea typeface="Open Sans"/>
              <a:cs typeface="Open Sans"/>
              <a:sym typeface="Open San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Title only star 1">
  <p:cSld name="1_Title only star">
    <p:spTree>
      <p:nvGrpSpPr>
        <p:cNvPr id="1" name="Shape 278"/>
        <p:cNvGrpSpPr/>
        <p:nvPr/>
      </p:nvGrpSpPr>
      <p:grpSpPr>
        <a:xfrm>
          <a:off x="0" y="0"/>
          <a:ext cx="0" cy="0"/>
          <a:chOff x="0" y="0"/>
          <a:chExt cx="0" cy="0"/>
        </a:xfrm>
      </p:grpSpPr>
      <p:sp>
        <p:nvSpPr>
          <p:cNvPr id="279" name="Google Shape;279;g3f6ac6a5257_0_53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888B94"/>
              </a:buClr>
              <a:buSzPts val="1400"/>
              <a:buFont typeface="Open Sans Light"/>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9pPr>
          </a:lstStyle>
          <a:p>
            <a:endParaRPr/>
          </a:p>
        </p:txBody>
      </p:sp>
      <p:sp>
        <p:nvSpPr>
          <p:cNvPr id="280" name="Google Shape;280;g3f6ac6a5257_0_53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888B94"/>
              </a:buClr>
              <a:buSzPts val="1400"/>
              <a:buFont typeface="Open Sans Light"/>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9pPr>
          </a:lstStyle>
          <a:p>
            <a:endParaRPr/>
          </a:p>
        </p:txBody>
      </p:sp>
      <p:sp>
        <p:nvSpPr>
          <p:cNvPr id="281" name="Google Shape;281;g3f6ac6a5257_0_53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282" name="Google Shape;282;g3f6ac6a5257_0_530"/>
          <p:cNvSpPr txBox="1">
            <a:spLocks noGrp="1"/>
          </p:cNvSpPr>
          <p:nvPr>
            <p:ph type="title"/>
          </p:nvPr>
        </p:nvSpPr>
        <p:spPr>
          <a:xfrm>
            <a:off x="1450665" y="1310185"/>
            <a:ext cx="9212700" cy="278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Open Sans SemiBold"/>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Content White">
  <p:cSld name="Title and Content White">
    <p:spTree>
      <p:nvGrpSpPr>
        <p:cNvPr id="1" name="Shape 302"/>
        <p:cNvGrpSpPr/>
        <p:nvPr/>
      </p:nvGrpSpPr>
      <p:grpSpPr>
        <a:xfrm>
          <a:off x="0" y="0"/>
          <a:ext cx="0" cy="0"/>
          <a:chOff x="0" y="0"/>
          <a:chExt cx="0" cy="0"/>
        </a:xfrm>
      </p:grpSpPr>
      <p:sp>
        <p:nvSpPr>
          <p:cNvPr id="303" name="Google Shape;303;g3f6ac6a5257_0_644"/>
          <p:cNvSpPr txBox="1">
            <a:spLocks noGrp="1"/>
          </p:cNvSpPr>
          <p:nvPr>
            <p:ph type="body" idx="1"/>
          </p:nvPr>
        </p:nvSpPr>
        <p:spPr>
          <a:xfrm>
            <a:off x="838200" y="1787857"/>
            <a:ext cx="10515600" cy="43890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4" name="Google Shape;304;g3f6ac6a5257_0_64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05"/>
        <p:cNvGrpSpPr/>
        <p:nvPr/>
      </p:nvGrpSpPr>
      <p:grpSpPr>
        <a:xfrm>
          <a:off x="0" y="0"/>
          <a:ext cx="0" cy="0"/>
          <a:chOff x="0" y="0"/>
          <a:chExt cx="0" cy="0"/>
        </a:xfrm>
      </p:grpSpPr>
      <p:sp>
        <p:nvSpPr>
          <p:cNvPr id="306" name="Google Shape;306;g3f6ac6a5257_0_581"/>
          <p:cNvSpPr txBox="1">
            <a:spLocks noGrp="1"/>
          </p:cNvSpPr>
          <p:nvPr>
            <p:ph type="title"/>
          </p:nvPr>
        </p:nvSpPr>
        <p:spPr>
          <a:xfrm>
            <a:off x="1084727" y="720433"/>
            <a:ext cx="3687300" cy="15873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3200"/>
              <a:buFont typeface="Open Sans SemiBold"/>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7" name="Google Shape;307;g3f6ac6a5257_0_581"/>
          <p:cNvSpPr>
            <a:spLocks noGrp="1"/>
          </p:cNvSpPr>
          <p:nvPr>
            <p:ph type="pic" idx="2"/>
          </p:nvPr>
        </p:nvSpPr>
        <p:spPr>
          <a:xfrm>
            <a:off x="5183188" y="987425"/>
            <a:ext cx="5827800" cy="4873500"/>
          </a:xfrm>
          <a:prstGeom prst="rect">
            <a:avLst/>
          </a:prstGeom>
          <a:noFill/>
          <a:ln>
            <a:noFill/>
          </a:ln>
        </p:spPr>
      </p:sp>
      <p:sp>
        <p:nvSpPr>
          <p:cNvPr id="308" name="Google Shape;308;g3f6ac6a5257_0_581"/>
          <p:cNvSpPr txBox="1">
            <a:spLocks noGrp="1"/>
          </p:cNvSpPr>
          <p:nvPr>
            <p:ph type="body" idx="1"/>
          </p:nvPr>
        </p:nvSpPr>
        <p:spPr>
          <a:xfrm>
            <a:off x="1084727" y="2449286"/>
            <a:ext cx="3687300" cy="34197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00000"/>
              </a:lnSpc>
              <a:spcBef>
                <a:spcPts val="500"/>
              </a:spcBef>
              <a:spcAft>
                <a:spcPts val="0"/>
              </a:spcAft>
              <a:buSzPts val="1200"/>
              <a:buNone/>
              <a:defRPr sz="1200"/>
            </a:lvl3pPr>
            <a:lvl4pPr marL="1828800" lvl="3" indent="-228600" algn="l">
              <a:lnSpc>
                <a:spcPct val="120000"/>
              </a:lnSpc>
              <a:spcBef>
                <a:spcPts val="500"/>
              </a:spcBef>
              <a:spcAft>
                <a:spcPts val="0"/>
              </a:spcAft>
              <a:buClr>
                <a:schemeClr val="dk1"/>
              </a:buClr>
              <a:buSzPts val="1000"/>
              <a:buFont typeface="Open Sans Light"/>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09" name="Google Shape;309;g3f6ac6a5257_0_581"/>
          <p:cNvSpPr txBox="1">
            <a:spLocks noGrp="1"/>
          </p:cNvSpPr>
          <p:nvPr>
            <p:ph type="dt" idx="10"/>
          </p:nvPr>
        </p:nvSpPr>
        <p:spPr>
          <a:xfrm>
            <a:off x="1077362" y="6356350"/>
            <a:ext cx="22965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310" name="Google Shape;310;g3f6ac6a5257_0_581"/>
          <p:cNvSpPr txBox="1">
            <a:spLocks noGrp="1"/>
          </p:cNvSpPr>
          <p:nvPr>
            <p:ph type="ftr" idx="11"/>
          </p:nvPr>
        </p:nvSpPr>
        <p:spPr>
          <a:xfrm rot="5400000">
            <a:off x="-2958894" y="3275112"/>
            <a:ext cx="652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311" name="Google Shape;311;g3f6ac6a5257_0_581"/>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Title only star 1">
  <p:cSld name="Title only star">
    <p:bg>
      <p:bgPr>
        <a:blipFill>
          <a:blip r:embed="rId2">
            <a:alphaModFix/>
          </a:blip>
          <a:stretch>
            <a:fillRect/>
          </a:stretch>
        </a:blipFill>
        <a:effectLst/>
      </p:bgPr>
    </p:bg>
    <p:spTree>
      <p:nvGrpSpPr>
        <p:cNvPr id="1" name="Shape 312"/>
        <p:cNvGrpSpPr/>
        <p:nvPr/>
      </p:nvGrpSpPr>
      <p:grpSpPr>
        <a:xfrm>
          <a:off x="0" y="0"/>
          <a:ext cx="0" cy="0"/>
          <a:chOff x="0" y="0"/>
          <a:chExt cx="0" cy="0"/>
        </a:xfrm>
      </p:grpSpPr>
      <p:sp>
        <p:nvSpPr>
          <p:cNvPr id="313" name="Google Shape;313;g3f6ac6a5257_0_619"/>
          <p:cNvSpPr txBox="1">
            <a:spLocks noGrp="1"/>
          </p:cNvSpPr>
          <p:nvPr>
            <p:ph type="title"/>
          </p:nvPr>
        </p:nvSpPr>
        <p:spPr>
          <a:xfrm>
            <a:off x="2688198" y="1281179"/>
            <a:ext cx="6448800" cy="23145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4400"/>
              <a:buFont typeface="Open Sans SemiBold"/>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matchingName="Title only star">
  <p:cSld name="1_Title only star">
    <p:spTree>
      <p:nvGrpSpPr>
        <p:cNvPr id="1" name="Shape 314"/>
        <p:cNvGrpSpPr/>
        <p:nvPr/>
      </p:nvGrpSpPr>
      <p:grpSpPr>
        <a:xfrm>
          <a:off x="0" y="0"/>
          <a:ext cx="0" cy="0"/>
          <a:chOff x="0" y="0"/>
          <a:chExt cx="0" cy="0"/>
        </a:xfrm>
      </p:grpSpPr>
      <p:sp>
        <p:nvSpPr>
          <p:cNvPr id="315" name="Google Shape;315;g3f6ac6a5257_0_59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888B94"/>
              </a:buClr>
              <a:buSzPts val="1400"/>
              <a:buFont typeface="Open Sans Ligh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9pPr>
          </a:lstStyle>
          <a:p>
            <a:endParaRPr/>
          </a:p>
        </p:txBody>
      </p:sp>
      <p:sp>
        <p:nvSpPr>
          <p:cNvPr id="316" name="Google Shape;316;g3f6ac6a5257_0_59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888B94"/>
              </a:buClr>
              <a:buSzPts val="1400"/>
              <a:buFont typeface="Open Sans Ligh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Open Sans Light"/>
              <a:buNone/>
              <a:defRPr sz="1400" b="0" i="0" u="none" strike="noStrike" cap="none">
                <a:solidFill>
                  <a:srgbClr val="000000"/>
                </a:solidFill>
                <a:latin typeface="Arial"/>
                <a:ea typeface="Arial"/>
                <a:cs typeface="Arial"/>
                <a:sym typeface="Arial"/>
              </a:defRPr>
            </a:lvl9pPr>
          </a:lstStyle>
          <a:p>
            <a:endParaRPr/>
          </a:p>
        </p:txBody>
      </p:sp>
      <p:sp>
        <p:nvSpPr>
          <p:cNvPr id="317" name="Google Shape;317;g3f6ac6a5257_0_59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318" name="Google Shape;318;g3f6ac6a5257_0_591"/>
          <p:cNvSpPr txBox="1">
            <a:spLocks noGrp="1"/>
          </p:cNvSpPr>
          <p:nvPr>
            <p:ph type="title"/>
          </p:nvPr>
        </p:nvSpPr>
        <p:spPr>
          <a:xfrm>
            <a:off x="1450665" y="1310185"/>
            <a:ext cx="9212700" cy="278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Open Sans SemiBold"/>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dk1"/>
        </a:solidFill>
        <a:effectLst/>
      </p:bgPr>
    </p:bg>
    <p:spTree>
      <p:nvGrpSpPr>
        <p:cNvPr id="1" name="Shape 319"/>
        <p:cNvGrpSpPr/>
        <p:nvPr/>
      </p:nvGrpSpPr>
      <p:grpSpPr>
        <a:xfrm>
          <a:off x="0" y="0"/>
          <a:ext cx="0" cy="0"/>
          <a:chOff x="0" y="0"/>
          <a:chExt cx="0" cy="0"/>
        </a:xfrm>
      </p:grpSpPr>
      <p:grpSp>
        <p:nvGrpSpPr>
          <p:cNvPr id="320" name="Google Shape;320;g3f6ac6a5257_0_561"/>
          <p:cNvGrpSpPr/>
          <p:nvPr/>
        </p:nvGrpSpPr>
        <p:grpSpPr>
          <a:xfrm>
            <a:off x="5986231" y="-21824"/>
            <a:ext cx="12412466" cy="11819143"/>
            <a:chOff x="7543801" y="1723395"/>
            <a:chExt cx="4630135" cy="4408812"/>
          </a:xfrm>
        </p:grpSpPr>
        <p:sp>
          <p:nvSpPr>
            <p:cNvPr id="321" name="Google Shape;321;g3f6ac6a5257_0_561"/>
            <p:cNvSpPr/>
            <p:nvPr/>
          </p:nvSpPr>
          <p:spPr>
            <a:xfrm>
              <a:off x="7543801" y="3813690"/>
              <a:ext cx="2313339" cy="255883"/>
            </a:xfrm>
            <a:custGeom>
              <a:avLst/>
              <a:gdLst/>
              <a:ahLst/>
              <a:cxnLst/>
              <a:rect l="l" t="t" r="r" b="b"/>
              <a:pathLst>
                <a:path w="2313339" h="255883" extrusionOk="0">
                  <a:moveTo>
                    <a:pt x="0" y="122755"/>
                  </a:moveTo>
                  <a:lnTo>
                    <a:pt x="1941614" y="255884"/>
                  </a:lnTo>
                  <a:lnTo>
                    <a:pt x="2313339" y="117568"/>
                  </a:lnTo>
                  <a:lnTo>
                    <a:pt x="1932970" y="0"/>
                  </a:lnTo>
                  <a:lnTo>
                    <a:pt x="0" y="122755"/>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322" name="Google Shape;322;g3f6ac6a5257_0_561"/>
            <p:cNvSpPr/>
            <p:nvPr/>
          </p:nvSpPr>
          <p:spPr>
            <a:xfrm>
              <a:off x="7991599" y="3931259"/>
              <a:ext cx="1865540" cy="1364138"/>
            </a:xfrm>
            <a:custGeom>
              <a:avLst/>
              <a:gdLst/>
              <a:ahLst/>
              <a:cxnLst/>
              <a:rect l="l" t="t" r="r" b="b"/>
              <a:pathLst>
                <a:path w="1865540" h="1364138" extrusionOk="0">
                  <a:moveTo>
                    <a:pt x="1865540" y="0"/>
                  </a:moveTo>
                  <a:lnTo>
                    <a:pt x="1645963" y="330229"/>
                  </a:lnTo>
                  <a:lnTo>
                    <a:pt x="0" y="1364139"/>
                  </a:lnTo>
                  <a:lnTo>
                    <a:pt x="1488629" y="138316"/>
                  </a:lnTo>
                  <a:lnTo>
                    <a:pt x="1865540" y="0"/>
                  </a:lnTo>
                  <a:close/>
                </a:path>
              </a:pathLst>
            </a:custGeom>
            <a:solidFill>
              <a:srgbClr val="CC333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323" name="Google Shape;323;g3f6ac6a5257_0_561"/>
            <p:cNvSpPr/>
            <p:nvPr/>
          </p:nvSpPr>
          <p:spPr>
            <a:xfrm>
              <a:off x="9151727" y="3932988"/>
              <a:ext cx="724431" cy="2199219"/>
            </a:xfrm>
            <a:custGeom>
              <a:avLst/>
              <a:gdLst/>
              <a:ahLst/>
              <a:cxnLst/>
              <a:rect l="l" t="t" r="r" b="b"/>
              <a:pathLst>
                <a:path w="724431" h="2199219" extrusionOk="0">
                  <a:moveTo>
                    <a:pt x="485836" y="326771"/>
                  </a:moveTo>
                  <a:lnTo>
                    <a:pt x="0" y="2199220"/>
                  </a:lnTo>
                  <a:lnTo>
                    <a:pt x="724431" y="382097"/>
                  </a:lnTo>
                  <a:lnTo>
                    <a:pt x="705413" y="0"/>
                  </a:lnTo>
                  <a:lnTo>
                    <a:pt x="485836" y="326771"/>
                  </a:lnTo>
                  <a:close/>
                </a:path>
              </a:pathLst>
            </a:custGeom>
            <a:solidFill>
              <a:srgbClr val="DE7A7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324" name="Google Shape;324;g3f6ac6a5257_0_561"/>
            <p:cNvSpPr/>
            <p:nvPr/>
          </p:nvSpPr>
          <p:spPr>
            <a:xfrm>
              <a:off x="9857140" y="3929530"/>
              <a:ext cx="726160" cy="2197490"/>
            </a:xfrm>
            <a:custGeom>
              <a:avLst/>
              <a:gdLst/>
              <a:ahLst/>
              <a:cxnLst/>
              <a:rect l="l" t="t" r="r" b="b"/>
              <a:pathLst>
                <a:path w="726160" h="2197490" extrusionOk="0">
                  <a:moveTo>
                    <a:pt x="19018" y="382097"/>
                  </a:moveTo>
                  <a:lnTo>
                    <a:pt x="726160" y="2197491"/>
                  </a:lnTo>
                  <a:lnTo>
                    <a:pt x="250698" y="311210"/>
                  </a:lnTo>
                  <a:lnTo>
                    <a:pt x="0" y="0"/>
                  </a:lnTo>
                  <a:lnTo>
                    <a:pt x="19018" y="382097"/>
                  </a:lnTo>
                  <a:close/>
                </a:path>
              </a:pathLst>
            </a:custGeom>
            <a:solidFill>
              <a:srgbClr val="DB1E3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325" name="Google Shape;325;g3f6ac6a5257_0_561"/>
            <p:cNvSpPr/>
            <p:nvPr/>
          </p:nvSpPr>
          <p:spPr>
            <a:xfrm>
              <a:off x="9857140" y="3931259"/>
              <a:ext cx="1879371" cy="1350307"/>
            </a:xfrm>
            <a:custGeom>
              <a:avLst/>
              <a:gdLst/>
              <a:ahLst/>
              <a:cxnLst/>
              <a:rect l="l" t="t" r="r" b="b"/>
              <a:pathLst>
                <a:path w="1879371" h="1350307" extrusionOk="0">
                  <a:moveTo>
                    <a:pt x="0" y="0"/>
                  </a:moveTo>
                  <a:lnTo>
                    <a:pt x="387285" y="103737"/>
                  </a:lnTo>
                  <a:lnTo>
                    <a:pt x="1879372" y="1350307"/>
                  </a:lnTo>
                  <a:lnTo>
                    <a:pt x="247240" y="306023"/>
                  </a:lnTo>
                  <a:lnTo>
                    <a:pt x="0" y="0"/>
                  </a:lnTo>
                  <a:close/>
                </a:path>
              </a:pathLst>
            </a:custGeom>
            <a:solidFill>
              <a:srgbClr val="E76D7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326" name="Google Shape;326;g3f6ac6a5257_0_561"/>
            <p:cNvSpPr/>
            <p:nvPr/>
          </p:nvSpPr>
          <p:spPr>
            <a:xfrm>
              <a:off x="9853682" y="3787756"/>
              <a:ext cx="2320254" cy="247239"/>
            </a:xfrm>
            <a:custGeom>
              <a:avLst/>
              <a:gdLst/>
              <a:ahLst/>
              <a:cxnLst/>
              <a:rect l="l" t="t" r="r" b="b"/>
              <a:pathLst>
                <a:path w="2320254" h="247239" extrusionOk="0">
                  <a:moveTo>
                    <a:pt x="0" y="141774"/>
                  </a:moveTo>
                  <a:lnTo>
                    <a:pt x="392472" y="247239"/>
                  </a:lnTo>
                  <a:lnTo>
                    <a:pt x="2320255" y="131400"/>
                  </a:lnTo>
                  <a:lnTo>
                    <a:pt x="380370" y="0"/>
                  </a:lnTo>
                  <a:lnTo>
                    <a:pt x="0" y="141774"/>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327" name="Google Shape;327;g3f6ac6a5257_0_561"/>
            <p:cNvSpPr/>
            <p:nvPr/>
          </p:nvSpPr>
          <p:spPr>
            <a:xfrm>
              <a:off x="9855411" y="2560204"/>
              <a:ext cx="1870727" cy="1369325"/>
            </a:xfrm>
            <a:custGeom>
              <a:avLst/>
              <a:gdLst/>
              <a:ahLst/>
              <a:cxnLst/>
              <a:rect l="l" t="t" r="r" b="b"/>
              <a:pathLst>
                <a:path w="1870727" h="1369325" extrusionOk="0">
                  <a:moveTo>
                    <a:pt x="0" y="1369325"/>
                  </a:moveTo>
                  <a:lnTo>
                    <a:pt x="221306" y="1049470"/>
                  </a:lnTo>
                  <a:lnTo>
                    <a:pt x="1870727" y="0"/>
                  </a:lnTo>
                  <a:lnTo>
                    <a:pt x="376912" y="1227552"/>
                  </a:lnTo>
                  <a:lnTo>
                    <a:pt x="0" y="1369325"/>
                  </a:lnTo>
                  <a:close/>
                </a:path>
              </a:pathLst>
            </a:custGeom>
            <a:solidFill>
              <a:srgbClr val="00548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328" name="Google Shape;328;g3f6ac6a5257_0_561"/>
            <p:cNvSpPr/>
            <p:nvPr/>
          </p:nvSpPr>
          <p:spPr>
            <a:xfrm>
              <a:off x="9853539" y="1723395"/>
              <a:ext cx="719244" cy="2204406"/>
            </a:xfrm>
            <a:custGeom>
              <a:avLst/>
              <a:gdLst/>
              <a:ahLst/>
              <a:cxnLst/>
              <a:rect l="l" t="t" r="r" b="b"/>
              <a:pathLst>
                <a:path w="719244" h="2204406" extrusionOk="0">
                  <a:moveTo>
                    <a:pt x="0" y="1813665"/>
                  </a:moveTo>
                  <a:lnTo>
                    <a:pt x="10374" y="2204407"/>
                  </a:lnTo>
                  <a:lnTo>
                    <a:pt x="229951" y="1886280"/>
                  </a:lnTo>
                  <a:lnTo>
                    <a:pt x="719245" y="0"/>
                  </a:lnTo>
                  <a:lnTo>
                    <a:pt x="0" y="1813665"/>
                  </a:lnTo>
                  <a:close/>
                </a:path>
              </a:pathLst>
            </a:custGeom>
            <a:solidFill>
              <a:srgbClr val="7FA9C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329" name="Google Shape;329;g3f6ac6a5257_0_561"/>
            <p:cNvSpPr/>
            <p:nvPr/>
          </p:nvSpPr>
          <p:spPr>
            <a:xfrm>
              <a:off x="9138446" y="1732589"/>
              <a:ext cx="722702" cy="2204406"/>
            </a:xfrm>
            <a:custGeom>
              <a:avLst/>
              <a:gdLst/>
              <a:ahLst/>
              <a:cxnLst/>
              <a:rect l="l" t="t" r="r" b="b"/>
              <a:pathLst>
                <a:path w="722702" h="2204406" extrusionOk="0">
                  <a:moveTo>
                    <a:pt x="484107" y="1894925"/>
                  </a:moveTo>
                  <a:lnTo>
                    <a:pt x="722702" y="2204407"/>
                  </a:lnTo>
                  <a:lnTo>
                    <a:pt x="714058" y="1811936"/>
                  </a:lnTo>
                  <a:lnTo>
                    <a:pt x="0" y="0"/>
                  </a:lnTo>
                  <a:lnTo>
                    <a:pt x="484107" y="1894925"/>
                  </a:lnTo>
                  <a:close/>
                </a:path>
              </a:pathLst>
            </a:custGeom>
            <a:solidFill>
              <a:srgbClr val="00B49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330" name="Google Shape;330;g3f6ac6a5257_0_561"/>
            <p:cNvSpPr/>
            <p:nvPr/>
          </p:nvSpPr>
          <p:spPr>
            <a:xfrm>
              <a:off x="7981226" y="2574036"/>
              <a:ext cx="1875914" cy="1355493"/>
            </a:xfrm>
            <a:custGeom>
              <a:avLst/>
              <a:gdLst/>
              <a:ahLst/>
              <a:cxnLst/>
              <a:rect l="l" t="t" r="r" b="b"/>
              <a:pathLst>
                <a:path w="1875914" h="1355493" extrusionOk="0">
                  <a:moveTo>
                    <a:pt x="1875914" y="1355494"/>
                  </a:moveTo>
                  <a:lnTo>
                    <a:pt x="1492086" y="1237926"/>
                  </a:lnTo>
                  <a:lnTo>
                    <a:pt x="0" y="0"/>
                  </a:lnTo>
                  <a:lnTo>
                    <a:pt x="1639047" y="1049470"/>
                  </a:lnTo>
                  <a:lnTo>
                    <a:pt x="1875914" y="1355494"/>
                  </a:lnTo>
                  <a:close/>
                </a:path>
              </a:pathLst>
            </a:custGeom>
            <a:solidFill>
              <a:srgbClr val="7FDAC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grpSp>
      <p:sp>
        <p:nvSpPr>
          <p:cNvPr id="331" name="Google Shape;331;g3f6ac6a5257_0_561"/>
          <p:cNvSpPr txBox="1">
            <a:spLocks noGrp="1"/>
          </p:cNvSpPr>
          <p:nvPr>
            <p:ph type="ctrTitle"/>
          </p:nvPr>
        </p:nvSpPr>
        <p:spPr>
          <a:xfrm>
            <a:off x="1684260" y="396240"/>
            <a:ext cx="8008500" cy="3460200"/>
          </a:xfrm>
          <a:prstGeom prst="rect">
            <a:avLst/>
          </a:prstGeom>
          <a:noFill/>
          <a:ln>
            <a:noFill/>
          </a:ln>
        </p:spPr>
        <p:txBody>
          <a:bodyPr spcFirstLastPara="1" wrap="square" lIns="91425" tIns="45700" rIns="914400" bIns="45700" anchor="ctr" anchorCtr="0">
            <a:noAutofit/>
          </a:bodyPr>
          <a:lstStyle>
            <a:lvl1pPr lvl="0" algn="l">
              <a:lnSpc>
                <a:spcPct val="100000"/>
              </a:lnSpc>
              <a:spcBef>
                <a:spcPts val="0"/>
              </a:spcBef>
              <a:spcAft>
                <a:spcPts val="0"/>
              </a:spcAft>
              <a:buClr>
                <a:schemeClr val="lt1"/>
              </a:buClr>
              <a:buSzPts val="6600"/>
              <a:buFont typeface="Open Sans SemiBold"/>
              <a:buNone/>
              <a:defRPr sz="6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2" name="Google Shape;332;g3f6ac6a5257_0_561"/>
          <p:cNvSpPr txBox="1">
            <a:spLocks noGrp="1"/>
          </p:cNvSpPr>
          <p:nvPr>
            <p:ph type="subTitle" idx="1"/>
          </p:nvPr>
        </p:nvSpPr>
        <p:spPr>
          <a:xfrm>
            <a:off x="1684260" y="3856521"/>
            <a:ext cx="8008500" cy="1398000"/>
          </a:xfrm>
          <a:prstGeom prst="rect">
            <a:avLst/>
          </a:prstGeom>
          <a:noFill/>
          <a:ln>
            <a:noFill/>
          </a:ln>
        </p:spPr>
        <p:txBody>
          <a:bodyPr spcFirstLastPara="1" wrap="square" lIns="91425" tIns="45700" rIns="91425" bIns="45700" anchor="t" anchorCtr="0">
            <a:noAutofit/>
          </a:bodyPr>
          <a:lstStyle>
            <a:lvl1pPr lvl="0" algn="l">
              <a:lnSpc>
                <a:spcPct val="100000"/>
              </a:lnSpc>
              <a:spcBef>
                <a:spcPts val="1000"/>
              </a:spcBef>
              <a:spcAft>
                <a:spcPts val="0"/>
              </a:spcAft>
              <a:buClr>
                <a:schemeClr val="lt1"/>
              </a:buClr>
              <a:buSzPts val="1800"/>
              <a:buNone/>
              <a:defRPr sz="1800">
                <a:solidFill>
                  <a:schemeClr val="lt1"/>
                </a:solidFill>
              </a:defRPr>
            </a:lvl1pPr>
            <a:lvl2pPr lvl="1" algn="ctr">
              <a:lnSpc>
                <a:spcPct val="120000"/>
              </a:lnSpc>
              <a:spcBef>
                <a:spcPts val="500"/>
              </a:spcBef>
              <a:spcAft>
                <a:spcPts val="0"/>
              </a:spcAft>
              <a:buClr>
                <a:schemeClr val="dk1"/>
              </a:buClr>
              <a:buSzPts val="2000"/>
              <a:buNone/>
              <a:defRPr sz="2000"/>
            </a:lvl2pPr>
            <a:lvl3pPr lvl="2" algn="ctr">
              <a:lnSpc>
                <a:spcPct val="100000"/>
              </a:lnSpc>
              <a:spcBef>
                <a:spcPts val="500"/>
              </a:spcBef>
              <a:spcAft>
                <a:spcPts val="0"/>
              </a:spcAft>
              <a:buSzPts val="1800"/>
              <a:buNone/>
              <a:defRPr sz="1800"/>
            </a:lvl3pPr>
            <a:lvl4pPr lvl="3" algn="ctr">
              <a:lnSpc>
                <a:spcPct val="120000"/>
              </a:lnSpc>
              <a:spcBef>
                <a:spcPts val="500"/>
              </a:spcBef>
              <a:spcAft>
                <a:spcPts val="0"/>
              </a:spcAft>
              <a:buClr>
                <a:schemeClr val="dk1"/>
              </a:buClr>
              <a:buSzPts val="1600"/>
              <a:buFont typeface="Open Sans Light"/>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33" name="Google Shape;333;g3f6ac6a5257_0_561"/>
          <p:cNvSpPr txBox="1">
            <a:spLocks noGrp="1"/>
          </p:cNvSpPr>
          <p:nvPr>
            <p:ph type="dt" idx="10"/>
          </p:nvPr>
        </p:nvSpPr>
        <p:spPr>
          <a:xfrm>
            <a:off x="1077362" y="6356350"/>
            <a:ext cx="22965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334" name="Google Shape;334;g3f6ac6a5257_0_561"/>
          <p:cNvSpPr txBox="1">
            <a:spLocks noGrp="1"/>
          </p:cNvSpPr>
          <p:nvPr>
            <p:ph type="ftr" idx="11"/>
          </p:nvPr>
        </p:nvSpPr>
        <p:spPr>
          <a:xfrm rot="5400000">
            <a:off x="-2958894" y="3275112"/>
            <a:ext cx="652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335" name="Google Shape;335;g3f6ac6a5257_0_561"/>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pic>
        <p:nvPicPr>
          <p:cNvPr id="336" name="Google Shape;336;g3f6ac6a5257_0_561"/>
          <p:cNvPicPr preferRelativeResize="0"/>
          <p:nvPr/>
        </p:nvPicPr>
        <p:blipFill rotWithShape="1">
          <a:blip r:embed="rId2">
            <a:alphaModFix/>
          </a:blip>
          <a:srcRect/>
          <a:stretch/>
        </p:blipFill>
        <p:spPr>
          <a:xfrm>
            <a:off x="597516" y="5254451"/>
            <a:ext cx="2016660" cy="1146236"/>
          </a:xfrm>
          <a:prstGeom prst="rect">
            <a:avLst/>
          </a:prstGeom>
          <a:noFill/>
          <a:ln>
            <a:noFill/>
          </a:ln>
        </p:spPr>
      </p:pic>
      <p:sp>
        <p:nvSpPr>
          <p:cNvPr id="337" name="Google Shape;337;g3f6ac6a5257_0_561"/>
          <p:cNvSpPr txBox="1"/>
          <p:nvPr/>
        </p:nvSpPr>
        <p:spPr>
          <a:xfrm>
            <a:off x="496635" y="6451803"/>
            <a:ext cx="39891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900"/>
              <a:buFont typeface="Open Sans"/>
              <a:buNone/>
            </a:pPr>
            <a:r>
              <a:rPr lang="en-US" sz="900" b="0" i="0" u="none" strike="noStrike" cap="none">
                <a:solidFill>
                  <a:schemeClr val="lt1"/>
                </a:solidFill>
                <a:latin typeface="Open Sans"/>
                <a:ea typeface="Open Sans"/>
                <a:cs typeface="Open Sans"/>
                <a:sym typeface="Open Sans"/>
              </a:rPr>
              <a:t>Kansas State Department of Education | www.ksde.gov</a:t>
            </a:r>
            <a:endParaRPr sz="1400" b="0" i="0" u="none" strike="noStrike" cap="none">
              <a:solidFill>
                <a:srgbClr val="000000"/>
              </a:solidFill>
              <a:latin typeface="Arial"/>
              <a:ea typeface="Arial"/>
              <a:cs typeface="Arial"/>
              <a:sym typeface="Arial"/>
            </a:endParaRPr>
          </a:p>
        </p:txBody>
      </p:sp>
      <p:sp>
        <p:nvSpPr>
          <p:cNvPr id="338" name="Google Shape;338;g3f6ac6a5257_0_561"/>
          <p:cNvSpPr txBox="1"/>
          <p:nvPr/>
        </p:nvSpPr>
        <p:spPr>
          <a:xfrm>
            <a:off x="4521329" y="6262233"/>
            <a:ext cx="5427600" cy="6465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lt1"/>
              </a:buClr>
              <a:buSzPts val="1800"/>
              <a:buFont typeface="Open Sans Light"/>
              <a:buNone/>
            </a:pPr>
            <a:r>
              <a:rPr lang="en-US" sz="1800" b="0" i="1" u="none" strike="noStrike" cap="none">
                <a:solidFill>
                  <a:schemeClr val="lt1"/>
                </a:solidFill>
                <a:latin typeface="Open Sans Light"/>
                <a:ea typeface="Open Sans Light"/>
                <a:cs typeface="Open Sans Light"/>
                <a:sym typeface="Open Sans Light"/>
              </a:rPr>
              <a:t>Kansas leads the world in the success of each student.</a:t>
            </a:r>
            <a:endParaRPr sz="1100" b="0" i="0" u="none" strike="noStrike" cap="none">
              <a:solidFill>
                <a:schemeClr val="lt1"/>
              </a:solidFill>
              <a:latin typeface="Open Sans"/>
              <a:ea typeface="Open Sans"/>
              <a:cs typeface="Open Sans"/>
              <a:sym typeface="Open Sans"/>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339"/>
        <p:cNvGrpSpPr/>
        <p:nvPr/>
      </p:nvGrpSpPr>
      <p:grpSpPr>
        <a:xfrm>
          <a:off x="0" y="0"/>
          <a:ext cx="0" cy="0"/>
          <a:chOff x="0" y="0"/>
          <a:chExt cx="0" cy="0"/>
        </a:xfrm>
      </p:grpSpPr>
      <p:sp>
        <p:nvSpPr>
          <p:cNvPr id="340" name="Google Shape;340;g3f6ac6a5257_0_588"/>
          <p:cNvSpPr txBox="1">
            <a:spLocks noGrp="1"/>
          </p:cNvSpPr>
          <p:nvPr>
            <p:ph type="body" idx="1"/>
          </p:nvPr>
        </p:nvSpPr>
        <p:spPr>
          <a:xfrm>
            <a:off x="838200" y="1644073"/>
            <a:ext cx="10515600" cy="45330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1" name="Google Shape;341;g3f6ac6a5257_0_58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1_Title and Content">
  <p:cSld name="1_Title and Content">
    <p:spTree>
      <p:nvGrpSpPr>
        <p:cNvPr id="1" name="Shape 342"/>
        <p:cNvGrpSpPr/>
        <p:nvPr/>
      </p:nvGrpSpPr>
      <p:grpSpPr>
        <a:xfrm>
          <a:off x="0" y="0"/>
          <a:ext cx="0" cy="0"/>
          <a:chOff x="0" y="0"/>
          <a:chExt cx="0" cy="0"/>
        </a:xfrm>
      </p:grpSpPr>
      <p:pic>
        <p:nvPicPr>
          <p:cNvPr id="343" name="Google Shape;343;g3f6ac6a5257_0_596"/>
          <p:cNvPicPr preferRelativeResize="0"/>
          <p:nvPr/>
        </p:nvPicPr>
        <p:blipFill rotWithShape="1">
          <a:blip r:embed="rId2">
            <a:alphaModFix/>
          </a:blip>
          <a:srcRect/>
          <a:stretch/>
        </p:blipFill>
        <p:spPr>
          <a:xfrm>
            <a:off x="1186" y="2380"/>
            <a:ext cx="12189627" cy="6853238"/>
          </a:xfrm>
          <a:prstGeom prst="rect">
            <a:avLst/>
          </a:prstGeom>
          <a:noFill/>
          <a:ln>
            <a:noFill/>
          </a:ln>
        </p:spPr>
      </p:pic>
      <p:sp>
        <p:nvSpPr>
          <p:cNvPr id="344" name="Google Shape;344;g3f6ac6a5257_0_596"/>
          <p:cNvSpPr txBox="1">
            <a:spLocks noGrp="1"/>
          </p:cNvSpPr>
          <p:nvPr>
            <p:ph type="body" idx="1"/>
          </p:nvPr>
        </p:nvSpPr>
        <p:spPr>
          <a:xfrm>
            <a:off x="838200" y="1644073"/>
            <a:ext cx="10515600" cy="45330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5" name="Google Shape;345;g3f6ac6a5257_0_59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46"/>
        <p:cNvGrpSpPr/>
        <p:nvPr/>
      </p:nvGrpSpPr>
      <p:grpSpPr>
        <a:xfrm>
          <a:off x="0" y="0"/>
          <a:ext cx="0" cy="0"/>
          <a:chOff x="0" y="0"/>
          <a:chExt cx="0" cy="0"/>
        </a:xfrm>
      </p:grpSpPr>
      <p:sp>
        <p:nvSpPr>
          <p:cNvPr id="347" name="Google Shape;347;g3f6ac6a5257_0_600"/>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a:lvl1pPr>
            <a:lvl2pPr marL="914400" lvl="1" indent="-355600" algn="l">
              <a:lnSpc>
                <a:spcPct val="100000"/>
              </a:lnSpc>
              <a:spcBef>
                <a:spcPts val="600"/>
              </a:spcBef>
              <a:spcAft>
                <a:spcPts val="0"/>
              </a:spcAft>
              <a:buSzPts val="20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30200" algn="l">
              <a:lnSpc>
                <a:spcPct val="100000"/>
              </a:lnSpc>
              <a:spcBef>
                <a:spcPts val="600"/>
              </a:spcBef>
              <a:spcAft>
                <a:spcPts val="0"/>
              </a:spcAft>
              <a:buSzPts val="16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48" name="Google Shape;348;g3f6ac6a5257_0_600"/>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a:lvl1pPr>
            <a:lvl2pPr marL="914400" lvl="1" indent="-355600" algn="l">
              <a:lnSpc>
                <a:spcPct val="100000"/>
              </a:lnSpc>
              <a:spcBef>
                <a:spcPts val="600"/>
              </a:spcBef>
              <a:spcAft>
                <a:spcPts val="0"/>
              </a:spcAft>
              <a:buSzPts val="20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30200" algn="l">
              <a:lnSpc>
                <a:spcPct val="100000"/>
              </a:lnSpc>
              <a:spcBef>
                <a:spcPts val="600"/>
              </a:spcBef>
              <a:spcAft>
                <a:spcPts val="0"/>
              </a:spcAft>
              <a:buSzPts val="16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349" name="Google Shape;349;g3f6ac6a5257_0_60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0" name="Google Shape;350;g3f6ac6a5257_0_60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1" name="Google Shape;351;g3f6ac6a5257_0_60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352" name="Google Shape;352;g3f6ac6a5257_0_60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matchingName="Title Slide 1">
  <p:cSld name="Title Slide">
    <p:bg>
      <p:bgPr>
        <a:blipFill>
          <a:blip r:embed="rId2">
            <a:alphaModFix/>
          </a:blip>
          <a:stretch>
            <a:fillRect/>
          </a:stretch>
        </a:blipFill>
        <a:effectLst/>
      </p:bgPr>
    </p:bg>
    <p:spTree>
      <p:nvGrpSpPr>
        <p:cNvPr id="1" name="Shape 353"/>
        <p:cNvGrpSpPr/>
        <p:nvPr/>
      </p:nvGrpSpPr>
      <p:grpSpPr>
        <a:xfrm>
          <a:off x="0" y="0"/>
          <a:ext cx="0" cy="0"/>
          <a:chOff x="0" y="0"/>
          <a:chExt cx="0" cy="0"/>
        </a:xfrm>
      </p:grpSpPr>
      <p:sp>
        <p:nvSpPr>
          <p:cNvPr id="354" name="Google Shape;354;g3f6ac6a5257_0_607"/>
          <p:cNvSpPr txBox="1">
            <a:spLocks noGrp="1"/>
          </p:cNvSpPr>
          <p:nvPr>
            <p:ph type="subTitle" idx="1"/>
          </p:nvPr>
        </p:nvSpPr>
        <p:spPr>
          <a:xfrm>
            <a:off x="1938803" y="3528945"/>
            <a:ext cx="6810900" cy="1037700"/>
          </a:xfrm>
          <a:prstGeom prst="rect">
            <a:avLst/>
          </a:prstGeom>
          <a:noFill/>
          <a:ln>
            <a:noFill/>
          </a:ln>
        </p:spPr>
        <p:txBody>
          <a:bodyPr spcFirstLastPara="1" wrap="square" lIns="91425" tIns="45700" rIns="91425" bIns="45700" anchor="t" anchorCtr="0">
            <a:noAutofit/>
          </a:bodyPr>
          <a:lstStyle>
            <a:lvl1pPr lvl="0" algn="l">
              <a:lnSpc>
                <a:spcPct val="100000"/>
              </a:lnSpc>
              <a:spcBef>
                <a:spcPts val="600"/>
              </a:spcBef>
              <a:spcAft>
                <a:spcPts val="0"/>
              </a:spcAft>
              <a:buSzPts val="3600"/>
              <a:buNone/>
              <a:defRPr sz="3600">
                <a:solidFill>
                  <a:schemeClr val="dk1"/>
                </a:solidFill>
                <a:latin typeface="Open Sans"/>
                <a:ea typeface="Open Sans"/>
                <a:cs typeface="Open Sans"/>
                <a:sym typeface="Open Sans"/>
              </a:defRPr>
            </a:lvl1pPr>
            <a:lvl2pPr lvl="1" algn="ctr">
              <a:lnSpc>
                <a:spcPct val="100000"/>
              </a:lnSpc>
              <a:spcBef>
                <a:spcPts val="600"/>
              </a:spcBef>
              <a:spcAft>
                <a:spcPts val="0"/>
              </a:spcAft>
              <a:buSzPts val="2000"/>
              <a:buNone/>
              <a:defRPr sz="2000"/>
            </a:lvl2pPr>
            <a:lvl3pPr lvl="2" algn="ctr">
              <a:lnSpc>
                <a:spcPct val="100000"/>
              </a:lnSpc>
              <a:spcBef>
                <a:spcPts val="600"/>
              </a:spcBef>
              <a:spcAft>
                <a:spcPts val="0"/>
              </a:spcAft>
              <a:buSzPts val="1800"/>
              <a:buNone/>
              <a:defRPr sz="1800"/>
            </a:lvl3pPr>
            <a:lvl4pPr lvl="3" algn="ctr">
              <a:lnSpc>
                <a:spcPct val="100000"/>
              </a:lnSpc>
              <a:spcBef>
                <a:spcPts val="600"/>
              </a:spcBef>
              <a:spcAft>
                <a:spcPts val="0"/>
              </a:spcAft>
              <a:buSzPts val="1600"/>
              <a:buNone/>
              <a:defRPr sz="1600"/>
            </a:lvl4pPr>
            <a:lvl5pPr lvl="4" algn="ctr">
              <a:lnSpc>
                <a:spcPct val="100000"/>
              </a:lnSpc>
              <a:spcBef>
                <a:spcPts val="600"/>
              </a:spcBef>
              <a:spcAft>
                <a:spcPts val="0"/>
              </a:spcAft>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55" name="Google Shape;355;g3f6ac6a5257_0_607"/>
          <p:cNvSpPr txBox="1">
            <a:spLocks noGrp="1"/>
          </p:cNvSpPr>
          <p:nvPr>
            <p:ph type="title"/>
          </p:nvPr>
        </p:nvSpPr>
        <p:spPr>
          <a:xfrm>
            <a:off x="1938803" y="360357"/>
            <a:ext cx="6810900" cy="27285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6000"/>
              <a:buFont typeface="Open Sans SemiBold"/>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56"/>
        <p:cNvGrpSpPr/>
        <p:nvPr/>
      </p:nvGrpSpPr>
      <p:grpSpPr>
        <a:xfrm>
          <a:off x="0" y="0"/>
          <a:ext cx="0" cy="0"/>
          <a:chOff x="0" y="0"/>
          <a:chExt cx="0" cy="0"/>
        </a:xfrm>
      </p:grpSpPr>
      <p:sp>
        <p:nvSpPr>
          <p:cNvPr id="357" name="Google Shape;357;g3f6ac6a5257_0_610"/>
          <p:cNvSpPr txBox="1">
            <a:spLocks noGrp="1"/>
          </p:cNvSpPr>
          <p:nvPr>
            <p:ph type="title"/>
          </p:nvPr>
        </p:nvSpPr>
        <p:spPr>
          <a:xfrm>
            <a:off x="1077362" y="720434"/>
            <a:ext cx="9950100" cy="8373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4000"/>
              <a:buFont typeface="Open Sans SemiBold"/>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8" name="Google Shape;358;g3f6ac6a5257_0_610"/>
          <p:cNvSpPr txBox="1">
            <a:spLocks noGrp="1"/>
          </p:cNvSpPr>
          <p:nvPr>
            <p:ph type="body" idx="1"/>
          </p:nvPr>
        </p:nvSpPr>
        <p:spPr>
          <a:xfrm>
            <a:off x="1077362" y="1712194"/>
            <a:ext cx="9950100" cy="42285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9" name="Google Shape;359;g3f6ac6a5257_0_610"/>
          <p:cNvSpPr txBox="1">
            <a:spLocks noGrp="1"/>
          </p:cNvSpPr>
          <p:nvPr>
            <p:ph type="dt" idx="10"/>
          </p:nvPr>
        </p:nvSpPr>
        <p:spPr>
          <a:xfrm>
            <a:off x="1077362" y="6356350"/>
            <a:ext cx="22965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360" name="Google Shape;360;g3f6ac6a5257_0_610"/>
          <p:cNvSpPr txBox="1">
            <a:spLocks noGrp="1"/>
          </p:cNvSpPr>
          <p:nvPr>
            <p:ph type="ftr" idx="11"/>
          </p:nvPr>
        </p:nvSpPr>
        <p:spPr>
          <a:xfrm rot="5400000">
            <a:off x="-2958894" y="3275112"/>
            <a:ext cx="652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361" name="Google Shape;361;g3f6ac6a5257_0_610"/>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matchingName="Section Header 1" type="secHead">
  <p:cSld name="SECTION_HEADER">
    <p:bg>
      <p:bgPr>
        <a:blipFill>
          <a:blip r:embed="rId2">
            <a:alphaModFix/>
          </a:blip>
          <a:stretch>
            <a:fillRect/>
          </a:stretch>
        </a:blipFill>
        <a:effectLst/>
      </p:bgPr>
    </p:bg>
    <p:spTree>
      <p:nvGrpSpPr>
        <p:cNvPr id="1" name="Shape 362"/>
        <p:cNvGrpSpPr/>
        <p:nvPr/>
      </p:nvGrpSpPr>
      <p:grpSpPr>
        <a:xfrm>
          <a:off x="0" y="0"/>
          <a:ext cx="0" cy="0"/>
          <a:chOff x="0" y="0"/>
          <a:chExt cx="0" cy="0"/>
        </a:xfrm>
      </p:grpSpPr>
      <p:sp>
        <p:nvSpPr>
          <p:cNvPr id="363" name="Google Shape;363;g3f6ac6a5257_0_616"/>
          <p:cNvSpPr txBox="1">
            <a:spLocks noGrp="1"/>
          </p:cNvSpPr>
          <p:nvPr>
            <p:ph type="title"/>
          </p:nvPr>
        </p:nvSpPr>
        <p:spPr>
          <a:xfrm>
            <a:off x="2543820" y="423334"/>
            <a:ext cx="7690200" cy="2713200"/>
          </a:xfrm>
          <a:prstGeom prst="rect">
            <a:avLst/>
          </a:prstGeom>
          <a:noFill/>
          <a:ln>
            <a:noFill/>
          </a:ln>
        </p:spPr>
        <p:txBody>
          <a:bodyPr spcFirstLastPara="1" wrap="square" lIns="91425" tIns="45700" rIns="457200" bIns="45700" anchor="b" anchorCtr="0">
            <a:noAutofit/>
          </a:bodyPr>
          <a:lstStyle>
            <a:lvl1pPr lvl="0" algn="l">
              <a:lnSpc>
                <a:spcPct val="100000"/>
              </a:lnSpc>
              <a:spcBef>
                <a:spcPts val="0"/>
              </a:spcBef>
              <a:spcAft>
                <a:spcPts val="0"/>
              </a:spcAft>
              <a:buClr>
                <a:schemeClr val="lt1"/>
              </a:buClr>
              <a:buSzPts val="4400"/>
              <a:buFont typeface="Open Sans SemiBold"/>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4" name="Google Shape;364;g3f6ac6a5257_0_616"/>
          <p:cNvSpPr txBox="1">
            <a:spLocks noGrp="1"/>
          </p:cNvSpPr>
          <p:nvPr>
            <p:ph type="body" idx="1"/>
          </p:nvPr>
        </p:nvSpPr>
        <p:spPr>
          <a:xfrm>
            <a:off x="2543818" y="3246268"/>
            <a:ext cx="7690200" cy="1500300"/>
          </a:xfrm>
          <a:prstGeom prst="rect">
            <a:avLst/>
          </a:prstGeom>
          <a:noFill/>
          <a:ln>
            <a:noFill/>
          </a:ln>
        </p:spPr>
        <p:txBody>
          <a:bodyPr spcFirstLastPara="1" wrap="square" lIns="91425" tIns="182875" rIns="457200" bIns="182875" anchor="t" anchorCtr="0">
            <a:noAutofit/>
          </a:bodyPr>
          <a:lstStyle>
            <a:lvl1pPr marL="457200" lvl="0" indent="-228600" algn="l">
              <a:lnSpc>
                <a:spcPct val="100000"/>
              </a:lnSpc>
              <a:spcBef>
                <a:spcPts val="600"/>
              </a:spcBef>
              <a:spcAft>
                <a:spcPts val="0"/>
              </a:spcAft>
              <a:buSzPts val="2400"/>
              <a:buNone/>
              <a:defRPr sz="2400">
                <a:solidFill>
                  <a:schemeClr val="lt1"/>
                </a:solidFill>
              </a:defRPr>
            </a:lvl1pPr>
            <a:lvl2pPr marL="914400" lvl="1" indent="-228600" algn="l">
              <a:lnSpc>
                <a:spcPct val="100000"/>
              </a:lnSpc>
              <a:spcBef>
                <a:spcPts val="600"/>
              </a:spcBef>
              <a:spcAft>
                <a:spcPts val="0"/>
              </a:spcAft>
              <a:buSzPts val="2000"/>
              <a:buNone/>
              <a:defRPr sz="2000">
                <a:solidFill>
                  <a:srgbClr val="888B94"/>
                </a:solidFill>
              </a:defRPr>
            </a:lvl2pPr>
            <a:lvl3pPr marL="1371600" lvl="2" indent="-228600" algn="l">
              <a:lnSpc>
                <a:spcPct val="100000"/>
              </a:lnSpc>
              <a:spcBef>
                <a:spcPts val="600"/>
              </a:spcBef>
              <a:spcAft>
                <a:spcPts val="0"/>
              </a:spcAft>
              <a:buSzPts val="1800"/>
              <a:buNone/>
              <a:defRPr sz="1800">
                <a:solidFill>
                  <a:srgbClr val="888B94"/>
                </a:solidFill>
              </a:defRPr>
            </a:lvl3pPr>
            <a:lvl4pPr marL="1828800" lvl="3" indent="-228600" algn="l">
              <a:lnSpc>
                <a:spcPct val="100000"/>
              </a:lnSpc>
              <a:spcBef>
                <a:spcPts val="600"/>
              </a:spcBef>
              <a:spcAft>
                <a:spcPts val="0"/>
              </a:spcAft>
              <a:buSzPts val="1600"/>
              <a:buNone/>
              <a:defRPr sz="1600">
                <a:solidFill>
                  <a:srgbClr val="888B94"/>
                </a:solidFill>
              </a:defRPr>
            </a:lvl4pPr>
            <a:lvl5pPr marL="2286000" lvl="4" indent="-228600" algn="l">
              <a:lnSpc>
                <a:spcPct val="100000"/>
              </a:lnSpc>
              <a:spcBef>
                <a:spcPts val="600"/>
              </a:spcBef>
              <a:spcAft>
                <a:spcPts val="0"/>
              </a:spcAft>
              <a:buSzPts val="1600"/>
              <a:buNone/>
              <a:defRPr sz="1600">
                <a:solidFill>
                  <a:srgbClr val="888B94"/>
                </a:solidFill>
              </a:defRPr>
            </a:lvl5pPr>
            <a:lvl6pPr marL="2743200" lvl="5" indent="-228600" algn="l">
              <a:lnSpc>
                <a:spcPct val="90000"/>
              </a:lnSpc>
              <a:spcBef>
                <a:spcPts val="600"/>
              </a:spcBef>
              <a:spcAft>
                <a:spcPts val="0"/>
              </a:spcAft>
              <a:buClr>
                <a:srgbClr val="888B94"/>
              </a:buClr>
              <a:buSzPts val="1600"/>
              <a:buNone/>
              <a:defRPr sz="1600">
                <a:solidFill>
                  <a:srgbClr val="888B94"/>
                </a:solidFill>
              </a:defRPr>
            </a:lvl6pPr>
            <a:lvl7pPr marL="3200400" lvl="6" indent="-228600" algn="l">
              <a:lnSpc>
                <a:spcPct val="90000"/>
              </a:lnSpc>
              <a:spcBef>
                <a:spcPts val="500"/>
              </a:spcBef>
              <a:spcAft>
                <a:spcPts val="0"/>
              </a:spcAft>
              <a:buClr>
                <a:srgbClr val="888B94"/>
              </a:buClr>
              <a:buSzPts val="1600"/>
              <a:buNone/>
              <a:defRPr sz="1600">
                <a:solidFill>
                  <a:srgbClr val="888B94"/>
                </a:solidFill>
              </a:defRPr>
            </a:lvl7pPr>
            <a:lvl8pPr marL="3657600" lvl="7" indent="-228600" algn="l">
              <a:lnSpc>
                <a:spcPct val="90000"/>
              </a:lnSpc>
              <a:spcBef>
                <a:spcPts val="500"/>
              </a:spcBef>
              <a:spcAft>
                <a:spcPts val="0"/>
              </a:spcAft>
              <a:buClr>
                <a:srgbClr val="888B94"/>
              </a:buClr>
              <a:buSzPts val="1600"/>
              <a:buNone/>
              <a:defRPr sz="1600">
                <a:solidFill>
                  <a:srgbClr val="888B94"/>
                </a:solidFill>
              </a:defRPr>
            </a:lvl8pPr>
            <a:lvl9pPr marL="4114800" lvl="8" indent="-228600" algn="l">
              <a:lnSpc>
                <a:spcPct val="90000"/>
              </a:lnSpc>
              <a:spcBef>
                <a:spcPts val="500"/>
              </a:spcBef>
              <a:spcAft>
                <a:spcPts val="0"/>
              </a:spcAft>
              <a:buClr>
                <a:srgbClr val="888B94"/>
              </a:buClr>
              <a:buSzPts val="1600"/>
              <a:buNone/>
              <a:defRPr sz="1600">
                <a:solidFill>
                  <a:srgbClr val="888B94"/>
                </a:solidFil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65"/>
        <p:cNvGrpSpPr/>
        <p:nvPr/>
      </p:nvGrpSpPr>
      <p:grpSpPr>
        <a:xfrm>
          <a:off x="0" y="0"/>
          <a:ext cx="0" cy="0"/>
          <a:chOff x="0" y="0"/>
          <a:chExt cx="0" cy="0"/>
        </a:xfrm>
      </p:grpSpPr>
      <p:sp>
        <p:nvSpPr>
          <p:cNvPr id="366" name="Google Shape;366;g3f6ac6a5257_0_621"/>
          <p:cNvSpPr txBox="1">
            <a:spLocks noGrp="1"/>
          </p:cNvSpPr>
          <p:nvPr>
            <p:ph type="title"/>
          </p:nvPr>
        </p:nvSpPr>
        <p:spPr>
          <a:xfrm>
            <a:off x="1084727" y="457200"/>
            <a:ext cx="3687300" cy="1600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3200"/>
              <a:buFont typeface="Open Sans SemiBold"/>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7" name="Google Shape;367;g3f6ac6a5257_0_621"/>
          <p:cNvSpPr txBox="1">
            <a:spLocks noGrp="1"/>
          </p:cNvSpPr>
          <p:nvPr>
            <p:ph type="body" idx="1"/>
          </p:nvPr>
        </p:nvSpPr>
        <p:spPr>
          <a:xfrm>
            <a:off x="5183188" y="987425"/>
            <a:ext cx="5844300" cy="48735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dk1"/>
              </a:buClr>
              <a:buSzPts val="2400"/>
              <a:buChar char="•"/>
              <a:defRPr sz="2400"/>
            </a:lvl1pPr>
            <a:lvl2pPr marL="914400" lvl="1" indent="-355600" algn="l">
              <a:lnSpc>
                <a:spcPct val="120000"/>
              </a:lnSpc>
              <a:spcBef>
                <a:spcPts val="500"/>
              </a:spcBef>
              <a:spcAft>
                <a:spcPts val="0"/>
              </a:spcAft>
              <a:buClr>
                <a:schemeClr val="dk1"/>
              </a:buClr>
              <a:buSzPts val="2000"/>
              <a:buChar char="•"/>
              <a:defRPr sz="2000"/>
            </a:lvl2pPr>
            <a:lvl3pPr marL="1371600" lvl="2" indent="-342900" algn="l">
              <a:lnSpc>
                <a:spcPct val="100000"/>
              </a:lnSpc>
              <a:spcBef>
                <a:spcPts val="500"/>
              </a:spcBef>
              <a:spcAft>
                <a:spcPts val="0"/>
              </a:spcAft>
              <a:buSzPts val="1800"/>
              <a:buChar char="•"/>
              <a:defRPr sz="1800"/>
            </a:lvl3pPr>
            <a:lvl4pPr marL="1828800" lvl="3" indent="-228600" algn="l">
              <a:lnSpc>
                <a:spcPct val="120000"/>
              </a:lnSpc>
              <a:spcBef>
                <a:spcPts val="500"/>
              </a:spcBef>
              <a:spcAft>
                <a:spcPts val="0"/>
              </a:spcAft>
              <a:buClr>
                <a:schemeClr val="dk1"/>
              </a:buClr>
              <a:buSzPts val="1600"/>
              <a:buFont typeface="Open Sans Light"/>
              <a:buNone/>
              <a:defRPr sz="1600"/>
            </a:lvl4pPr>
            <a:lvl5pPr marL="2286000" lvl="4" indent="-330200" algn="l">
              <a:lnSpc>
                <a:spcPct val="120000"/>
              </a:lnSpc>
              <a:spcBef>
                <a:spcPts val="500"/>
              </a:spcBef>
              <a:spcAft>
                <a:spcPts val="0"/>
              </a:spcAft>
              <a:buClr>
                <a:schemeClr val="dk1"/>
              </a:buClr>
              <a:buSzPts val="1600"/>
              <a:buChar char="•"/>
              <a:defRPr sz="16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68" name="Google Shape;368;g3f6ac6a5257_0_621"/>
          <p:cNvSpPr txBox="1">
            <a:spLocks noGrp="1"/>
          </p:cNvSpPr>
          <p:nvPr>
            <p:ph type="body" idx="2"/>
          </p:nvPr>
        </p:nvSpPr>
        <p:spPr>
          <a:xfrm>
            <a:off x="1084727" y="2253343"/>
            <a:ext cx="3687300" cy="36156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00000"/>
              </a:lnSpc>
              <a:spcBef>
                <a:spcPts val="500"/>
              </a:spcBef>
              <a:spcAft>
                <a:spcPts val="0"/>
              </a:spcAft>
              <a:buSzPts val="1200"/>
              <a:buNone/>
              <a:defRPr sz="1200"/>
            </a:lvl3pPr>
            <a:lvl4pPr marL="1828800" lvl="3" indent="-228600" algn="l">
              <a:lnSpc>
                <a:spcPct val="120000"/>
              </a:lnSpc>
              <a:spcBef>
                <a:spcPts val="500"/>
              </a:spcBef>
              <a:spcAft>
                <a:spcPts val="0"/>
              </a:spcAft>
              <a:buClr>
                <a:schemeClr val="dk1"/>
              </a:buClr>
              <a:buSzPts val="1000"/>
              <a:buFont typeface="Open Sans Light"/>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69" name="Google Shape;369;g3f6ac6a5257_0_621"/>
          <p:cNvSpPr txBox="1">
            <a:spLocks noGrp="1"/>
          </p:cNvSpPr>
          <p:nvPr>
            <p:ph type="dt" idx="10"/>
          </p:nvPr>
        </p:nvSpPr>
        <p:spPr>
          <a:xfrm>
            <a:off x="1077362" y="6356350"/>
            <a:ext cx="22965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370" name="Google Shape;370;g3f6ac6a5257_0_621"/>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1"/>
        <p:cNvGrpSpPr/>
        <p:nvPr/>
      </p:nvGrpSpPr>
      <p:grpSpPr>
        <a:xfrm>
          <a:off x="0" y="0"/>
          <a:ext cx="0" cy="0"/>
          <a:chOff x="0" y="0"/>
          <a:chExt cx="0" cy="0"/>
        </a:xfrm>
      </p:grpSpPr>
      <p:sp>
        <p:nvSpPr>
          <p:cNvPr id="372" name="Google Shape;372;g3f6ac6a5257_0_627"/>
          <p:cNvSpPr txBox="1">
            <a:spLocks noGrp="1"/>
          </p:cNvSpPr>
          <p:nvPr>
            <p:ph type="title"/>
          </p:nvPr>
        </p:nvSpPr>
        <p:spPr>
          <a:xfrm>
            <a:off x="1077362" y="720434"/>
            <a:ext cx="9950100" cy="8373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3" name="Google Shape;373;g3f6ac6a5257_0_627"/>
          <p:cNvSpPr txBox="1">
            <a:spLocks noGrp="1"/>
          </p:cNvSpPr>
          <p:nvPr>
            <p:ph type="body" idx="1"/>
          </p:nvPr>
        </p:nvSpPr>
        <p:spPr>
          <a:xfrm>
            <a:off x="1077362" y="2227809"/>
            <a:ext cx="4942500" cy="39492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4" name="Google Shape;374;g3f6ac6a5257_0_627"/>
          <p:cNvSpPr txBox="1">
            <a:spLocks noGrp="1"/>
          </p:cNvSpPr>
          <p:nvPr>
            <p:ph type="body" idx="2"/>
          </p:nvPr>
        </p:nvSpPr>
        <p:spPr>
          <a:xfrm>
            <a:off x="6172200" y="2227809"/>
            <a:ext cx="4855200" cy="39492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5" name="Google Shape;375;g3f6ac6a5257_0_627"/>
          <p:cNvSpPr txBox="1">
            <a:spLocks noGrp="1"/>
          </p:cNvSpPr>
          <p:nvPr>
            <p:ph type="dt" idx="10"/>
          </p:nvPr>
        </p:nvSpPr>
        <p:spPr>
          <a:xfrm>
            <a:off x="1077362" y="6356350"/>
            <a:ext cx="22965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376" name="Google Shape;376;g3f6ac6a5257_0_627"/>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2 consultant information">
  <p:cSld name="2 consultant information">
    <p:spTree>
      <p:nvGrpSpPr>
        <p:cNvPr id="1" name="Shape 377"/>
        <p:cNvGrpSpPr/>
        <p:nvPr/>
      </p:nvGrpSpPr>
      <p:grpSpPr>
        <a:xfrm>
          <a:off x="0" y="0"/>
          <a:ext cx="0" cy="0"/>
          <a:chOff x="0" y="0"/>
          <a:chExt cx="0" cy="0"/>
        </a:xfrm>
      </p:grpSpPr>
      <p:pic>
        <p:nvPicPr>
          <p:cNvPr id="378" name="Google Shape;378;g3f6ac6a5257_0_633" descr="Kansans Can contact page&#10;Kansas State Department of Education&#10;www.ksde.org&#10;#KansansCan&#10;Kansas leads the world in the success of each student."/>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79" name="Google Shape;379;g3f6ac6a5257_0_633"/>
          <p:cNvSpPr txBox="1">
            <a:spLocks noGrp="1"/>
          </p:cNvSpPr>
          <p:nvPr>
            <p:ph type="body" idx="1"/>
          </p:nvPr>
        </p:nvSpPr>
        <p:spPr>
          <a:xfrm>
            <a:off x="1244889" y="3168073"/>
            <a:ext cx="4592400" cy="23541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600"/>
              </a:spcBef>
              <a:spcAft>
                <a:spcPts val="0"/>
              </a:spcAft>
              <a:buSzPts val="2000"/>
              <a:buNone/>
              <a:defRPr sz="2000" b="0"/>
            </a:lvl1pPr>
            <a:lvl2pPr marL="914400" lvl="1" indent="-228600" algn="l">
              <a:lnSpc>
                <a:spcPct val="100000"/>
              </a:lnSpc>
              <a:spcBef>
                <a:spcPts val="600"/>
              </a:spcBef>
              <a:spcAft>
                <a:spcPts val="0"/>
              </a:spcAft>
              <a:buSzPts val="2000"/>
              <a:buNone/>
              <a:defRPr sz="2000"/>
            </a:lvl2pPr>
            <a:lvl3pPr marL="1371600" lvl="2" indent="-228600" algn="l">
              <a:lnSpc>
                <a:spcPct val="100000"/>
              </a:lnSpc>
              <a:spcBef>
                <a:spcPts val="600"/>
              </a:spcBef>
              <a:spcAft>
                <a:spcPts val="0"/>
              </a:spcAft>
              <a:buSzPts val="2000"/>
              <a:buNone/>
              <a:defRPr/>
            </a:lvl3pPr>
            <a:lvl4pPr marL="1828800" lvl="3" indent="-228600" algn="l">
              <a:lnSpc>
                <a:spcPct val="100000"/>
              </a:lnSpc>
              <a:spcBef>
                <a:spcPts val="600"/>
              </a:spcBef>
              <a:spcAft>
                <a:spcPts val="0"/>
              </a:spcAft>
              <a:buSzPts val="1800"/>
              <a:buNone/>
              <a:defRPr/>
            </a:lvl4pPr>
            <a:lvl5pPr marL="2286000" lvl="4" indent="-228600" algn="l">
              <a:lnSpc>
                <a:spcPct val="100000"/>
              </a:lnSpc>
              <a:spcBef>
                <a:spcPts val="600"/>
              </a:spcBef>
              <a:spcAft>
                <a:spcPts val="0"/>
              </a:spcAft>
              <a:buSzPts val="1600"/>
              <a:buNone/>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0" name="Google Shape;380;g3f6ac6a5257_0_633"/>
          <p:cNvSpPr txBox="1">
            <a:spLocks noGrp="1"/>
          </p:cNvSpPr>
          <p:nvPr>
            <p:ph type="body" idx="2"/>
          </p:nvPr>
        </p:nvSpPr>
        <p:spPr>
          <a:xfrm>
            <a:off x="6338743" y="3168073"/>
            <a:ext cx="4592400" cy="23541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600"/>
              </a:spcBef>
              <a:spcAft>
                <a:spcPts val="0"/>
              </a:spcAft>
              <a:buSzPts val="2000"/>
              <a:buNone/>
              <a:defRPr sz="2000" b="0"/>
            </a:lvl1pPr>
            <a:lvl2pPr marL="914400" lvl="1" indent="-228600" algn="l">
              <a:lnSpc>
                <a:spcPct val="100000"/>
              </a:lnSpc>
              <a:spcBef>
                <a:spcPts val="600"/>
              </a:spcBef>
              <a:spcAft>
                <a:spcPts val="0"/>
              </a:spcAft>
              <a:buSzPts val="2000"/>
              <a:buNone/>
              <a:defRPr sz="2000"/>
            </a:lvl2pPr>
            <a:lvl3pPr marL="1371600" lvl="2" indent="-228600" algn="l">
              <a:lnSpc>
                <a:spcPct val="100000"/>
              </a:lnSpc>
              <a:spcBef>
                <a:spcPts val="600"/>
              </a:spcBef>
              <a:spcAft>
                <a:spcPts val="0"/>
              </a:spcAft>
              <a:buSzPts val="2000"/>
              <a:buNone/>
              <a:defRPr/>
            </a:lvl3pPr>
            <a:lvl4pPr marL="1828800" lvl="3" indent="-228600" algn="l">
              <a:lnSpc>
                <a:spcPct val="100000"/>
              </a:lnSpc>
              <a:spcBef>
                <a:spcPts val="600"/>
              </a:spcBef>
              <a:spcAft>
                <a:spcPts val="0"/>
              </a:spcAft>
              <a:buSzPts val="1800"/>
              <a:buNone/>
              <a:defRPr/>
            </a:lvl4pPr>
            <a:lvl5pPr marL="2286000" lvl="4" indent="-228600" algn="l">
              <a:lnSpc>
                <a:spcPct val="100000"/>
              </a:lnSpc>
              <a:spcBef>
                <a:spcPts val="600"/>
              </a:spcBef>
              <a:spcAft>
                <a:spcPts val="0"/>
              </a:spcAft>
              <a:buSzPts val="1600"/>
              <a:buNone/>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1" name="Google Shape;381;g3f6ac6a5257_0_633" descr="The Kansas State Department of Education does not discriminate on the basis of race, color,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
          <p:cNvSpPr txBox="1"/>
          <p:nvPr/>
        </p:nvSpPr>
        <p:spPr>
          <a:xfrm>
            <a:off x="1244889" y="5661891"/>
            <a:ext cx="96864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Open Sans Light"/>
                <a:ea typeface="Open Sans Light"/>
                <a:cs typeface="Open Sans Light"/>
                <a:sym typeface="Open Sans Light"/>
              </a:rPr>
              <a:t>The Kansas State Department of Education does not discriminate on the basis of race, color,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a:t>
            </a:r>
            <a:endParaRPr sz="1400" b="0" i="0" u="none" strike="noStrike" cap="none">
              <a:solidFill>
                <a:srgbClr val="000000"/>
              </a:solidFill>
              <a:latin typeface="Arial"/>
              <a:ea typeface="Arial"/>
              <a:cs typeface="Arial"/>
              <a:sym typeface="Arial"/>
            </a:endParaRPr>
          </a:p>
        </p:txBody>
      </p:sp>
      <p:pic>
        <p:nvPicPr>
          <p:cNvPr id="382" name="Google Shape;382;g3f6ac6a5257_0_63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83" name="Google Shape;383;g3f6ac6a5257_0_633" descr="The Kansas State Department of Education does not discriminate on the basis of race, color,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
          <p:cNvSpPr txBox="1"/>
          <p:nvPr/>
        </p:nvSpPr>
        <p:spPr>
          <a:xfrm>
            <a:off x="1244889" y="5661891"/>
            <a:ext cx="96864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Open Sans Light"/>
                <a:ea typeface="Open Sans Light"/>
                <a:cs typeface="Open Sans Light"/>
                <a:sym typeface="Open Sans Light"/>
              </a:rPr>
              <a:t>The Kansas State Department of Education does not discriminate on the basis of race, color, religion,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lank 1">
  <p:cSld name="Blank">
    <p:spTree>
      <p:nvGrpSpPr>
        <p:cNvPr id="1" name="Shape 384"/>
        <p:cNvGrpSpPr/>
        <p:nvPr/>
      </p:nvGrpSpPr>
      <p:grpSpPr>
        <a:xfrm>
          <a:off x="0" y="0"/>
          <a:ext cx="0" cy="0"/>
          <a:chOff x="0" y="0"/>
          <a:chExt cx="0" cy="0"/>
        </a:xfrm>
      </p:grpSpPr>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5"/>
        <p:cNvGrpSpPr/>
        <p:nvPr/>
      </p:nvGrpSpPr>
      <p:grpSpPr>
        <a:xfrm>
          <a:off x="0" y="0"/>
          <a:ext cx="0" cy="0"/>
          <a:chOff x="0" y="0"/>
          <a:chExt cx="0" cy="0"/>
        </a:xfrm>
      </p:grpSpPr>
      <p:sp>
        <p:nvSpPr>
          <p:cNvPr id="386" name="Google Shape;386;g3f6ac6a5257_0_641"/>
          <p:cNvSpPr txBox="1">
            <a:spLocks noGrp="1"/>
          </p:cNvSpPr>
          <p:nvPr>
            <p:ph type="dt" idx="10"/>
          </p:nvPr>
        </p:nvSpPr>
        <p:spPr>
          <a:xfrm>
            <a:off x="1077362" y="6356350"/>
            <a:ext cx="22965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387" name="Google Shape;387;g3f6ac6a5257_0_641"/>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matchingName="3 comparison Black">
  <p:cSld name="3 comparison Black">
    <p:bg>
      <p:bgPr>
        <a:blipFill>
          <a:blip r:embed="rId2">
            <a:alphaModFix/>
          </a:blip>
          <a:stretch>
            <a:fillRect/>
          </a:stretch>
        </a:blipFill>
        <a:effectLst/>
      </p:bgPr>
    </p:bg>
    <p:spTree>
      <p:nvGrpSpPr>
        <p:cNvPr id="1" name="Shape 388"/>
        <p:cNvGrpSpPr/>
        <p:nvPr/>
      </p:nvGrpSpPr>
      <p:grpSpPr>
        <a:xfrm>
          <a:off x="0" y="0"/>
          <a:ext cx="0" cy="0"/>
          <a:chOff x="0" y="0"/>
          <a:chExt cx="0" cy="0"/>
        </a:xfrm>
      </p:grpSpPr>
      <p:sp>
        <p:nvSpPr>
          <p:cNvPr id="389" name="Google Shape;389;g3f6ac6a5257_0_647"/>
          <p:cNvSpPr txBox="1">
            <a:spLocks noGrp="1"/>
          </p:cNvSpPr>
          <p:nvPr>
            <p:ph type="title"/>
          </p:nvPr>
        </p:nvSpPr>
        <p:spPr>
          <a:xfrm>
            <a:off x="839788" y="365126"/>
            <a:ext cx="10515600" cy="11493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0" name="Google Shape;390;g3f6ac6a5257_0_647"/>
          <p:cNvSpPr txBox="1">
            <a:spLocks noGrp="1"/>
          </p:cNvSpPr>
          <p:nvPr>
            <p:ph type="body" idx="1"/>
          </p:nvPr>
        </p:nvSpPr>
        <p:spPr>
          <a:xfrm>
            <a:off x="839789" y="1604818"/>
            <a:ext cx="3291900" cy="914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600"/>
              </a:spcBef>
              <a:spcAft>
                <a:spcPts val="0"/>
              </a:spcAft>
              <a:buSzPts val="2800"/>
              <a:buNone/>
              <a:defRPr sz="2800" b="1">
                <a:latin typeface="Open Sans SemiBold"/>
                <a:ea typeface="Open Sans SemiBold"/>
                <a:cs typeface="Open Sans SemiBold"/>
                <a:sym typeface="Open Sans SemiBold"/>
              </a:defRPr>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1" name="Google Shape;391;g3f6ac6a5257_0_647"/>
          <p:cNvSpPr txBox="1">
            <a:spLocks noGrp="1"/>
          </p:cNvSpPr>
          <p:nvPr>
            <p:ph type="body" idx="2"/>
          </p:nvPr>
        </p:nvSpPr>
        <p:spPr>
          <a:xfrm>
            <a:off x="839789" y="2671761"/>
            <a:ext cx="3291900" cy="29808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sz="2400"/>
            </a:lvl1pPr>
            <a:lvl2pPr marL="914400" lvl="1" indent="-355600" algn="l">
              <a:lnSpc>
                <a:spcPct val="100000"/>
              </a:lnSpc>
              <a:spcBef>
                <a:spcPts val="600"/>
              </a:spcBef>
              <a:spcAft>
                <a:spcPts val="0"/>
              </a:spcAft>
              <a:buSzPts val="2000"/>
              <a:buChar char="∙"/>
              <a:defRPr sz="2000"/>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2" name="Google Shape;392;g3f6ac6a5257_0_647"/>
          <p:cNvSpPr txBox="1">
            <a:spLocks noGrp="1"/>
          </p:cNvSpPr>
          <p:nvPr>
            <p:ph type="body" idx="3"/>
          </p:nvPr>
        </p:nvSpPr>
        <p:spPr>
          <a:xfrm>
            <a:off x="4363212" y="1604818"/>
            <a:ext cx="3291900" cy="914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600"/>
              </a:spcBef>
              <a:spcAft>
                <a:spcPts val="0"/>
              </a:spcAft>
              <a:buSzPts val="2800"/>
              <a:buNone/>
              <a:defRPr sz="2800" b="1">
                <a:latin typeface="Open Sans SemiBold"/>
                <a:ea typeface="Open Sans SemiBold"/>
                <a:cs typeface="Open Sans SemiBold"/>
                <a:sym typeface="Open Sans SemiBold"/>
              </a:defRPr>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3" name="Google Shape;393;g3f6ac6a5257_0_647"/>
          <p:cNvSpPr txBox="1">
            <a:spLocks noGrp="1"/>
          </p:cNvSpPr>
          <p:nvPr>
            <p:ph type="body" idx="4"/>
          </p:nvPr>
        </p:nvSpPr>
        <p:spPr>
          <a:xfrm>
            <a:off x="4363212" y="2671761"/>
            <a:ext cx="3291900" cy="29808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sz="2400"/>
            </a:lvl1pPr>
            <a:lvl2pPr marL="914400" lvl="1" indent="-355600" algn="l">
              <a:lnSpc>
                <a:spcPct val="100000"/>
              </a:lnSpc>
              <a:spcBef>
                <a:spcPts val="600"/>
              </a:spcBef>
              <a:spcAft>
                <a:spcPts val="0"/>
              </a:spcAft>
              <a:buSzPts val="2000"/>
              <a:buChar char="∙"/>
              <a:defRPr sz="2000"/>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4" name="Google Shape;394;g3f6ac6a5257_0_647"/>
          <p:cNvSpPr txBox="1">
            <a:spLocks noGrp="1"/>
          </p:cNvSpPr>
          <p:nvPr>
            <p:ph type="body" idx="5"/>
          </p:nvPr>
        </p:nvSpPr>
        <p:spPr>
          <a:xfrm>
            <a:off x="7886635" y="1604818"/>
            <a:ext cx="3291900" cy="9144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600"/>
              </a:spcBef>
              <a:spcAft>
                <a:spcPts val="0"/>
              </a:spcAft>
              <a:buSzPts val="2800"/>
              <a:buNone/>
              <a:defRPr sz="2800" b="1">
                <a:latin typeface="Open Sans SemiBold"/>
                <a:ea typeface="Open Sans SemiBold"/>
                <a:cs typeface="Open Sans SemiBold"/>
                <a:sym typeface="Open Sans SemiBold"/>
              </a:defRPr>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5" name="Google Shape;395;g3f6ac6a5257_0_647"/>
          <p:cNvSpPr txBox="1">
            <a:spLocks noGrp="1"/>
          </p:cNvSpPr>
          <p:nvPr>
            <p:ph type="body" idx="6"/>
          </p:nvPr>
        </p:nvSpPr>
        <p:spPr>
          <a:xfrm>
            <a:off x="7886635" y="2595417"/>
            <a:ext cx="3291900" cy="29808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sz="2400"/>
            </a:lvl1pPr>
            <a:lvl2pPr marL="914400" lvl="1" indent="-355600" algn="l">
              <a:lnSpc>
                <a:spcPct val="100000"/>
              </a:lnSpc>
              <a:spcBef>
                <a:spcPts val="600"/>
              </a:spcBef>
              <a:spcAft>
                <a:spcPts val="0"/>
              </a:spcAft>
              <a:buSzPts val="2000"/>
              <a:buChar char="∙"/>
              <a:defRPr sz="2000"/>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Two Content White">
  <p:cSld name="Two Content White">
    <p:bg>
      <p:bgPr>
        <a:blipFill>
          <a:blip r:embed="rId2">
            <a:alphaModFix/>
          </a:blip>
          <a:stretch>
            <a:fillRect/>
          </a:stretch>
        </a:blipFill>
        <a:effectLst/>
      </p:bgPr>
    </p:bg>
    <p:spTree>
      <p:nvGrpSpPr>
        <p:cNvPr id="1" name="Shape 396"/>
        <p:cNvGrpSpPr/>
        <p:nvPr/>
      </p:nvGrpSpPr>
      <p:grpSpPr>
        <a:xfrm>
          <a:off x="0" y="0"/>
          <a:ext cx="0" cy="0"/>
          <a:chOff x="0" y="0"/>
          <a:chExt cx="0" cy="0"/>
        </a:xfrm>
      </p:grpSpPr>
      <p:sp>
        <p:nvSpPr>
          <p:cNvPr id="397" name="Google Shape;397;g3f6ac6a5257_0_655"/>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600"/>
              </a:spcBef>
              <a:spcAft>
                <a:spcPts val="0"/>
              </a:spcAft>
              <a:buClr>
                <a:schemeClr val="accent1"/>
              </a:buClr>
              <a:buSzPts val="2800"/>
              <a:buFont typeface="Noto Sans Symbols"/>
              <a:buChar char="∙"/>
              <a:defRPr/>
            </a:lvl1pPr>
            <a:lvl2pPr marL="914400" lvl="1" indent="-381000" algn="l">
              <a:lnSpc>
                <a:spcPct val="100000"/>
              </a:lnSpc>
              <a:spcBef>
                <a:spcPts val="600"/>
              </a:spcBef>
              <a:spcAft>
                <a:spcPts val="0"/>
              </a:spcAft>
              <a:buSzPts val="24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8" name="Google Shape;398;g3f6ac6a5257_0_655"/>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600"/>
              </a:spcBef>
              <a:spcAft>
                <a:spcPts val="0"/>
              </a:spcAft>
              <a:buSzPts val="2800"/>
              <a:buChar char="∙"/>
              <a:defRPr/>
            </a:lvl1pPr>
            <a:lvl2pPr marL="914400" lvl="1" indent="-381000" algn="l">
              <a:lnSpc>
                <a:spcPct val="100000"/>
              </a:lnSpc>
              <a:spcBef>
                <a:spcPts val="600"/>
              </a:spcBef>
              <a:spcAft>
                <a:spcPts val="0"/>
              </a:spcAft>
              <a:buSzPts val="24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9" name="Google Shape;399;g3f6ac6a5257_0_65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1_Section Header">
  <p:cSld name="1_Section Header">
    <p:bg>
      <p:bgPr>
        <a:solidFill>
          <a:schemeClr val="dk1"/>
        </a:solidFill>
        <a:effectLst/>
      </p:bgPr>
    </p:bg>
    <p:spTree>
      <p:nvGrpSpPr>
        <p:cNvPr id="1" name="Shape 400"/>
        <p:cNvGrpSpPr/>
        <p:nvPr/>
      </p:nvGrpSpPr>
      <p:grpSpPr>
        <a:xfrm>
          <a:off x="0" y="0"/>
          <a:ext cx="0" cy="0"/>
          <a:chOff x="0" y="0"/>
          <a:chExt cx="0" cy="0"/>
        </a:xfrm>
      </p:grpSpPr>
      <p:grpSp>
        <p:nvGrpSpPr>
          <p:cNvPr id="401" name="Google Shape;401;g3f6ac6a5257_0_659"/>
          <p:cNvGrpSpPr/>
          <p:nvPr/>
        </p:nvGrpSpPr>
        <p:grpSpPr>
          <a:xfrm>
            <a:off x="5986231" y="-21824"/>
            <a:ext cx="12412466" cy="11819143"/>
            <a:chOff x="7543801" y="1723395"/>
            <a:chExt cx="4630135" cy="4408812"/>
          </a:xfrm>
        </p:grpSpPr>
        <p:sp>
          <p:nvSpPr>
            <p:cNvPr id="402" name="Google Shape;402;g3f6ac6a5257_0_659"/>
            <p:cNvSpPr/>
            <p:nvPr/>
          </p:nvSpPr>
          <p:spPr>
            <a:xfrm>
              <a:off x="7543801" y="3813690"/>
              <a:ext cx="2313339" cy="255883"/>
            </a:xfrm>
            <a:custGeom>
              <a:avLst/>
              <a:gdLst/>
              <a:ahLst/>
              <a:cxnLst/>
              <a:rect l="l" t="t" r="r" b="b"/>
              <a:pathLst>
                <a:path w="2313339" h="255883" extrusionOk="0">
                  <a:moveTo>
                    <a:pt x="0" y="122755"/>
                  </a:moveTo>
                  <a:lnTo>
                    <a:pt x="1941614" y="255884"/>
                  </a:lnTo>
                  <a:lnTo>
                    <a:pt x="2313339" y="117568"/>
                  </a:lnTo>
                  <a:lnTo>
                    <a:pt x="1932970" y="0"/>
                  </a:lnTo>
                  <a:lnTo>
                    <a:pt x="0" y="122755"/>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403" name="Google Shape;403;g3f6ac6a5257_0_659"/>
            <p:cNvSpPr/>
            <p:nvPr/>
          </p:nvSpPr>
          <p:spPr>
            <a:xfrm>
              <a:off x="7991599" y="3931259"/>
              <a:ext cx="1865540" cy="1364138"/>
            </a:xfrm>
            <a:custGeom>
              <a:avLst/>
              <a:gdLst/>
              <a:ahLst/>
              <a:cxnLst/>
              <a:rect l="l" t="t" r="r" b="b"/>
              <a:pathLst>
                <a:path w="1865540" h="1364138" extrusionOk="0">
                  <a:moveTo>
                    <a:pt x="1865540" y="0"/>
                  </a:moveTo>
                  <a:lnTo>
                    <a:pt x="1645963" y="330229"/>
                  </a:lnTo>
                  <a:lnTo>
                    <a:pt x="0" y="1364139"/>
                  </a:lnTo>
                  <a:lnTo>
                    <a:pt x="1488629" y="138316"/>
                  </a:lnTo>
                  <a:lnTo>
                    <a:pt x="1865540" y="0"/>
                  </a:lnTo>
                  <a:close/>
                </a:path>
              </a:pathLst>
            </a:custGeom>
            <a:solidFill>
              <a:srgbClr val="CC333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404" name="Google Shape;404;g3f6ac6a5257_0_659"/>
            <p:cNvSpPr/>
            <p:nvPr/>
          </p:nvSpPr>
          <p:spPr>
            <a:xfrm>
              <a:off x="9151727" y="3932988"/>
              <a:ext cx="724431" cy="2199219"/>
            </a:xfrm>
            <a:custGeom>
              <a:avLst/>
              <a:gdLst/>
              <a:ahLst/>
              <a:cxnLst/>
              <a:rect l="l" t="t" r="r" b="b"/>
              <a:pathLst>
                <a:path w="724431" h="2199219" extrusionOk="0">
                  <a:moveTo>
                    <a:pt x="485836" y="326771"/>
                  </a:moveTo>
                  <a:lnTo>
                    <a:pt x="0" y="2199220"/>
                  </a:lnTo>
                  <a:lnTo>
                    <a:pt x="724431" y="382097"/>
                  </a:lnTo>
                  <a:lnTo>
                    <a:pt x="705413" y="0"/>
                  </a:lnTo>
                  <a:lnTo>
                    <a:pt x="485836" y="326771"/>
                  </a:lnTo>
                  <a:close/>
                </a:path>
              </a:pathLst>
            </a:custGeom>
            <a:solidFill>
              <a:srgbClr val="DE7A7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405" name="Google Shape;405;g3f6ac6a5257_0_659"/>
            <p:cNvSpPr/>
            <p:nvPr/>
          </p:nvSpPr>
          <p:spPr>
            <a:xfrm>
              <a:off x="9857140" y="3929530"/>
              <a:ext cx="726160" cy="2197490"/>
            </a:xfrm>
            <a:custGeom>
              <a:avLst/>
              <a:gdLst/>
              <a:ahLst/>
              <a:cxnLst/>
              <a:rect l="l" t="t" r="r" b="b"/>
              <a:pathLst>
                <a:path w="726160" h="2197490" extrusionOk="0">
                  <a:moveTo>
                    <a:pt x="19018" y="382097"/>
                  </a:moveTo>
                  <a:lnTo>
                    <a:pt x="726160" y="2197491"/>
                  </a:lnTo>
                  <a:lnTo>
                    <a:pt x="250698" y="311210"/>
                  </a:lnTo>
                  <a:lnTo>
                    <a:pt x="0" y="0"/>
                  </a:lnTo>
                  <a:lnTo>
                    <a:pt x="19018" y="382097"/>
                  </a:lnTo>
                  <a:close/>
                </a:path>
              </a:pathLst>
            </a:custGeom>
            <a:solidFill>
              <a:srgbClr val="DB1E3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406" name="Google Shape;406;g3f6ac6a5257_0_659"/>
            <p:cNvSpPr/>
            <p:nvPr/>
          </p:nvSpPr>
          <p:spPr>
            <a:xfrm>
              <a:off x="9857140" y="3931259"/>
              <a:ext cx="1879371" cy="1350307"/>
            </a:xfrm>
            <a:custGeom>
              <a:avLst/>
              <a:gdLst/>
              <a:ahLst/>
              <a:cxnLst/>
              <a:rect l="l" t="t" r="r" b="b"/>
              <a:pathLst>
                <a:path w="1879371" h="1350307" extrusionOk="0">
                  <a:moveTo>
                    <a:pt x="0" y="0"/>
                  </a:moveTo>
                  <a:lnTo>
                    <a:pt x="387285" y="103737"/>
                  </a:lnTo>
                  <a:lnTo>
                    <a:pt x="1879372" y="1350307"/>
                  </a:lnTo>
                  <a:lnTo>
                    <a:pt x="247240" y="306023"/>
                  </a:lnTo>
                  <a:lnTo>
                    <a:pt x="0" y="0"/>
                  </a:lnTo>
                  <a:close/>
                </a:path>
              </a:pathLst>
            </a:custGeom>
            <a:solidFill>
              <a:srgbClr val="E76D7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407" name="Google Shape;407;g3f6ac6a5257_0_659"/>
            <p:cNvSpPr/>
            <p:nvPr/>
          </p:nvSpPr>
          <p:spPr>
            <a:xfrm>
              <a:off x="9853682" y="3787756"/>
              <a:ext cx="2320254" cy="247239"/>
            </a:xfrm>
            <a:custGeom>
              <a:avLst/>
              <a:gdLst/>
              <a:ahLst/>
              <a:cxnLst/>
              <a:rect l="l" t="t" r="r" b="b"/>
              <a:pathLst>
                <a:path w="2320254" h="247239" extrusionOk="0">
                  <a:moveTo>
                    <a:pt x="0" y="141774"/>
                  </a:moveTo>
                  <a:lnTo>
                    <a:pt x="392472" y="247239"/>
                  </a:lnTo>
                  <a:lnTo>
                    <a:pt x="2320255" y="131400"/>
                  </a:lnTo>
                  <a:lnTo>
                    <a:pt x="380370" y="0"/>
                  </a:lnTo>
                  <a:lnTo>
                    <a:pt x="0" y="141774"/>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408" name="Google Shape;408;g3f6ac6a5257_0_659"/>
            <p:cNvSpPr/>
            <p:nvPr/>
          </p:nvSpPr>
          <p:spPr>
            <a:xfrm>
              <a:off x="9855411" y="2560204"/>
              <a:ext cx="1870727" cy="1369325"/>
            </a:xfrm>
            <a:custGeom>
              <a:avLst/>
              <a:gdLst/>
              <a:ahLst/>
              <a:cxnLst/>
              <a:rect l="l" t="t" r="r" b="b"/>
              <a:pathLst>
                <a:path w="1870727" h="1369325" extrusionOk="0">
                  <a:moveTo>
                    <a:pt x="0" y="1369325"/>
                  </a:moveTo>
                  <a:lnTo>
                    <a:pt x="221306" y="1049470"/>
                  </a:lnTo>
                  <a:lnTo>
                    <a:pt x="1870727" y="0"/>
                  </a:lnTo>
                  <a:lnTo>
                    <a:pt x="376912" y="1227552"/>
                  </a:lnTo>
                  <a:lnTo>
                    <a:pt x="0" y="1369325"/>
                  </a:lnTo>
                  <a:close/>
                </a:path>
              </a:pathLst>
            </a:custGeom>
            <a:solidFill>
              <a:srgbClr val="00548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409" name="Google Shape;409;g3f6ac6a5257_0_659"/>
            <p:cNvSpPr/>
            <p:nvPr/>
          </p:nvSpPr>
          <p:spPr>
            <a:xfrm>
              <a:off x="9853539" y="1723395"/>
              <a:ext cx="719244" cy="2204406"/>
            </a:xfrm>
            <a:custGeom>
              <a:avLst/>
              <a:gdLst/>
              <a:ahLst/>
              <a:cxnLst/>
              <a:rect l="l" t="t" r="r" b="b"/>
              <a:pathLst>
                <a:path w="719244" h="2204406" extrusionOk="0">
                  <a:moveTo>
                    <a:pt x="0" y="1813665"/>
                  </a:moveTo>
                  <a:lnTo>
                    <a:pt x="10374" y="2204407"/>
                  </a:lnTo>
                  <a:lnTo>
                    <a:pt x="229951" y="1886280"/>
                  </a:lnTo>
                  <a:lnTo>
                    <a:pt x="719245" y="0"/>
                  </a:lnTo>
                  <a:lnTo>
                    <a:pt x="0" y="1813665"/>
                  </a:lnTo>
                  <a:close/>
                </a:path>
              </a:pathLst>
            </a:custGeom>
            <a:solidFill>
              <a:srgbClr val="7FA9C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410" name="Google Shape;410;g3f6ac6a5257_0_659"/>
            <p:cNvSpPr/>
            <p:nvPr/>
          </p:nvSpPr>
          <p:spPr>
            <a:xfrm>
              <a:off x="9138446" y="1732589"/>
              <a:ext cx="722702" cy="2204406"/>
            </a:xfrm>
            <a:custGeom>
              <a:avLst/>
              <a:gdLst/>
              <a:ahLst/>
              <a:cxnLst/>
              <a:rect l="l" t="t" r="r" b="b"/>
              <a:pathLst>
                <a:path w="722702" h="2204406" extrusionOk="0">
                  <a:moveTo>
                    <a:pt x="484107" y="1894925"/>
                  </a:moveTo>
                  <a:lnTo>
                    <a:pt x="722702" y="2204407"/>
                  </a:lnTo>
                  <a:lnTo>
                    <a:pt x="714058" y="1811936"/>
                  </a:lnTo>
                  <a:lnTo>
                    <a:pt x="0" y="0"/>
                  </a:lnTo>
                  <a:lnTo>
                    <a:pt x="484107" y="1894925"/>
                  </a:lnTo>
                  <a:close/>
                </a:path>
              </a:pathLst>
            </a:custGeom>
            <a:solidFill>
              <a:srgbClr val="00B49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411" name="Google Shape;411;g3f6ac6a5257_0_659"/>
            <p:cNvSpPr/>
            <p:nvPr/>
          </p:nvSpPr>
          <p:spPr>
            <a:xfrm>
              <a:off x="7981226" y="2574036"/>
              <a:ext cx="1875914" cy="1355493"/>
            </a:xfrm>
            <a:custGeom>
              <a:avLst/>
              <a:gdLst/>
              <a:ahLst/>
              <a:cxnLst/>
              <a:rect l="l" t="t" r="r" b="b"/>
              <a:pathLst>
                <a:path w="1875914" h="1355493" extrusionOk="0">
                  <a:moveTo>
                    <a:pt x="1875914" y="1355494"/>
                  </a:moveTo>
                  <a:lnTo>
                    <a:pt x="1492086" y="1237926"/>
                  </a:lnTo>
                  <a:lnTo>
                    <a:pt x="0" y="0"/>
                  </a:lnTo>
                  <a:lnTo>
                    <a:pt x="1639047" y="1049470"/>
                  </a:lnTo>
                  <a:lnTo>
                    <a:pt x="1875914" y="1355494"/>
                  </a:lnTo>
                  <a:close/>
                </a:path>
              </a:pathLst>
            </a:custGeom>
            <a:solidFill>
              <a:srgbClr val="7FDAC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grpSp>
      <p:sp>
        <p:nvSpPr>
          <p:cNvPr id="412" name="Google Shape;412;g3f6ac6a5257_0_659"/>
          <p:cNvSpPr>
            <a:spLocks noGrp="1"/>
          </p:cNvSpPr>
          <p:nvPr>
            <p:ph type="pic" idx="2"/>
          </p:nvPr>
        </p:nvSpPr>
        <p:spPr>
          <a:xfrm>
            <a:off x="785810" y="784997"/>
            <a:ext cx="1672800" cy="1938000"/>
          </a:xfrm>
          <a:prstGeom prst="rect">
            <a:avLst/>
          </a:prstGeom>
          <a:noFill/>
          <a:ln>
            <a:noFill/>
          </a:ln>
        </p:spPr>
      </p:sp>
      <p:sp>
        <p:nvSpPr>
          <p:cNvPr id="413" name="Google Shape;413;g3f6ac6a5257_0_659"/>
          <p:cNvSpPr txBox="1">
            <a:spLocks noGrp="1"/>
          </p:cNvSpPr>
          <p:nvPr>
            <p:ph type="title"/>
          </p:nvPr>
        </p:nvSpPr>
        <p:spPr>
          <a:xfrm>
            <a:off x="2844801" y="884238"/>
            <a:ext cx="5608200" cy="38760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lt1"/>
              </a:buClr>
              <a:buSzPts val="5400"/>
              <a:buFont typeface="Open Sans SemiBold"/>
              <a:buNone/>
              <a:defRPr sz="5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4" name="Google Shape;414;g3f6ac6a5257_0_659"/>
          <p:cNvSpPr txBox="1">
            <a:spLocks noGrp="1"/>
          </p:cNvSpPr>
          <p:nvPr>
            <p:ph type="body" idx="1"/>
          </p:nvPr>
        </p:nvSpPr>
        <p:spPr>
          <a:xfrm>
            <a:off x="785810" y="2822249"/>
            <a:ext cx="1672800" cy="19380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lt1"/>
              </a:buClr>
              <a:buSzPts val="1800"/>
              <a:buNone/>
              <a:defRPr sz="1800">
                <a:solidFill>
                  <a:schemeClr val="lt1"/>
                </a:solidFill>
              </a:defRPr>
            </a:lvl1pPr>
            <a:lvl2pPr marL="914400" lvl="1" indent="-228600" algn="l">
              <a:lnSpc>
                <a:spcPct val="120000"/>
              </a:lnSpc>
              <a:spcBef>
                <a:spcPts val="500"/>
              </a:spcBef>
              <a:spcAft>
                <a:spcPts val="0"/>
              </a:spcAft>
              <a:buClr>
                <a:srgbClr val="888B94"/>
              </a:buClr>
              <a:buSzPts val="2000"/>
              <a:buNone/>
              <a:defRPr sz="2000">
                <a:solidFill>
                  <a:srgbClr val="888B94"/>
                </a:solidFill>
              </a:defRPr>
            </a:lvl2pPr>
            <a:lvl3pPr marL="1371600" lvl="2" indent="-228600" algn="l">
              <a:lnSpc>
                <a:spcPct val="100000"/>
              </a:lnSpc>
              <a:spcBef>
                <a:spcPts val="500"/>
              </a:spcBef>
              <a:spcAft>
                <a:spcPts val="0"/>
              </a:spcAft>
              <a:buSzPts val="1800"/>
              <a:buNone/>
              <a:defRPr sz="1800">
                <a:solidFill>
                  <a:srgbClr val="888B94"/>
                </a:solidFill>
              </a:defRPr>
            </a:lvl3pPr>
            <a:lvl4pPr marL="1828800" lvl="3" indent="-228600" algn="l">
              <a:lnSpc>
                <a:spcPct val="120000"/>
              </a:lnSpc>
              <a:spcBef>
                <a:spcPts val="500"/>
              </a:spcBef>
              <a:spcAft>
                <a:spcPts val="0"/>
              </a:spcAft>
              <a:buClr>
                <a:srgbClr val="888B94"/>
              </a:buClr>
              <a:buSzPts val="1600"/>
              <a:buFont typeface="Open Sans Light"/>
              <a:buNone/>
              <a:defRPr sz="1600">
                <a:solidFill>
                  <a:srgbClr val="888B94"/>
                </a:solidFill>
              </a:defRPr>
            </a:lvl4pPr>
            <a:lvl5pPr marL="2286000" lvl="4" indent="-228600" algn="l">
              <a:lnSpc>
                <a:spcPct val="120000"/>
              </a:lnSpc>
              <a:spcBef>
                <a:spcPts val="500"/>
              </a:spcBef>
              <a:spcAft>
                <a:spcPts val="0"/>
              </a:spcAft>
              <a:buClr>
                <a:srgbClr val="888B94"/>
              </a:buClr>
              <a:buSzPts val="1600"/>
              <a:buNone/>
              <a:defRPr sz="1600">
                <a:solidFill>
                  <a:srgbClr val="888B94"/>
                </a:solidFill>
              </a:defRPr>
            </a:lvl5pPr>
            <a:lvl6pPr marL="2743200" lvl="5" indent="-228600" algn="l">
              <a:lnSpc>
                <a:spcPct val="90000"/>
              </a:lnSpc>
              <a:spcBef>
                <a:spcPts val="500"/>
              </a:spcBef>
              <a:spcAft>
                <a:spcPts val="0"/>
              </a:spcAft>
              <a:buClr>
                <a:srgbClr val="888B94"/>
              </a:buClr>
              <a:buSzPts val="1600"/>
              <a:buNone/>
              <a:defRPr sz="1600">
                <a:solidFill>
                  <a:srgbClr val="888B94"/>
                </a:solidFill>
              </a:defRPr>
            </a:lvl6pPr>
            <a:lvl7pPr marL="3200400" lvl="6" indent="-228600" algn="l">
              <a:lnSpc>
                <a:spcPct val="90000"/>
              </a:lnSpc>
              <a:spcBef>
                <a:spcPts val="500"/>
              </a:spcBef>
              <a:spcAft>
                <a:spcPts val="0"/>
              </a:spcAft>
              <a:buClr>
                <a:srgbClr val="888B94"/>
              </a:buClr>
              <a:buSzPts val="1600"/>
              <a:buNone/>
              <a:defRPr sz="1600">
                <a:solidFill>
                  <a:srgbClr val="888B94"/>
                </a:solidFill>
              </a:defRPr>
            </a:lvl7pPr>
            <a:lvl8pPr marL="3657600" lvl="7" indent="-228600" algn="l">
              <a:lnSpc>
                <a:spcPct val="90000"/>
              </a:lnSpc>
              <a:spcBef>
                <a:spcPts val="500"/>
              </a:spcBef>
              <a:spcAft>
                <a:spcPts val="0"/>
              </a:spcAft>
              <a:buClr>
                <a:srgbClr val="888B94"/>
              </a:buClr>
              <a:buSzPts val="1600"/>
              <a:buNone/>
              <a:defRPr sz="1600">
                <a:solidFill>
                  <a:srgbClr val="888B94"/>
                </a:solidFill>
              </a:defRPr>
            </a:lvl8pPr>
            <a:lvl9pPr marL="4114800" lvl="8" indent="-228600" algn="l">
              <a:lnSpc>
                <a:spcPct val="90000"/>
              </a:lnSpc>
              <a:spcBef>
                <a:spcPts val="500"/>
              </a:spcBef>
              <a:spcAft>
                <a:spcPts val="0"/>
              </a:spcAft>
              <a:buClr>
                <a:srgbClr val="888B94"/>
              </a:buClr>
              <a:buSzPts val="1600"/>
              <a:buNone/>
              <a:defRPr sz="1600">
                <a:solidFill>
                  <a:srgbClr val="888B94"/>
                </a:solidFill>
              </a:defRPr>
            </a:lvl9pPr>
          </a:lstStyle>
          <a:p>
            <a:endParaRPr/>
          </a:p>
        </p:txBody>
      </p:sp>
      <p:sp>
        <p:nvSpPr>
          <p:cNvPr id="415" name="Google Shape;415;g3f6ac6a5257_0_659"/>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416" name="Google Shape;416;g3f6ac6a5257_0_659"/>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417" name="Google Shape;417;g3f6ac6a5257_0_659"/>
          <p:cNvSpPr/>
          <p:nvPr/>
        </p:nvSpPr>
        <p:spPr>
          <a:xfrm rot="5400000">
            <a:off x="-2493916" y="3381562"/>
            <a:ext cx="6044700" cy="399600"/>
          </a:xfrm>
          <a:prstGeom prst="rect">
            <a:avLst/>
          </a:prstGeom>
          <a:solidFill>
            <a:srgbClr val="7FA9C3"/>
          </a:solidFill>
          <a:ln>
            <a:noFill/>
          </a:ln>
        </p:spPr>
        <p:txBody>
          <a:bodyPr spcFirstLastPara="1" wrap="square" lIns="91425" tIns="2743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418"/>
        <p:cNvGrpSpPr/>
        <p:nvPr/>
      </p:nvGrpSpPr>
      <p:grpSpPr>
        <a:xfrm>
          <a:off x="0" y="0"/>
          <a:ext cx="0" cy="0"/>
          <a:chOff x="0" y="0"/>
          <a:chExt cx="0" cy="0"/>
        </a:xfrm>
      </p:grpSpPr>
      <p:sp>
        <p:nvSpPr>
          <p:cNvPr id="419" name="Google Shape;419;g3f6ac6a5257_0_677"/>
          <p:cNvSpPr>
            <a:spLocks noGrp="1"/>
          </p:cNvSpPr>
          <p:nvPr>
            <p:ph type="pic" idx="2"/>
          </p:nvPr>
        </p:nvSpPr>
        <p:spPr>
          <a:xfrm>
            <a:off x="785810" y="784997"/>
            <a:ext cx="1672800" cy="1938000"/>
          </a:xfrm>
          <a:prstGeom prst="rect">
            <a:avLst/>
          </a:prstGeom>
          <a:noFill/>
          <a:ln>
            <a:noFill/>
          </a:ln>
        </p:spPr>
      </p:sp>
      <p:sp>
        <p:nvSpPr>
          <p:cNvPr id="420" name="Google Shape;420;g3f6ac6a5257_0_677"/>
          <p:cNvSpPr txBox="1">
            <a:spLocks noGrp="1"/>
          </p:cNvSpPr>
          <p:nvPr>
            <p:ph type="title"/>
          </p:nvPr>
        </p:nvSpPr>
        <p:spPr>
          <a:xfrm>
            <a:off x="2844801" y="884238"/>
            <a:ext cx="5608200" cy="38760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5400"/>
              <a:buFont typeface="Open Sans SemiBold"/>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1" name="Google Shape;421;g3f6ac6a5257_0_677"/>
          <p:cNvSpPr txBox="1">
            <a:spLocks noGrp="1"/>
          </p:cNvSpPr>
          <p:nvPr>
            <p:ph type="body" idx="1"/>
          </p:nvPr>
        </p:nvSpPr>
        <p:spPr>
          <a:xfrm>
            <a:off x="785810" y="2822249"/>
            <a:ext cx="1672800" cy="19380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rgbClr val="888B94"/>
              </a:buClr>
              <a:buSzPts val="2400"/>
              <a:buNone/>
              <a:defRPr sz="2400">
                <a:solidFill>
                  <a:srgbClr val="888B94"/>
                </a:solidFill>
              </a:defRPr>
            </a:lvl1pPr>
            <a:lvl2pPr marL="914400" lvl="1" indent="-228600" algn="l">
              <a:lnSpc>
                <a:spcPct val="120000"/>
              </a:lnSpc>
              <a:spcBef>
                <a:spcPts val="500"/>
              </a:spcBef>
              <a:spcAft>
                <a:spcPts val="0"/>
              </a:spcAft>
              <a:buClr>
                <a:srgbClr val="888B94"/>
              </a:buClr>
              <a:buSzPts val="2000"/>
              <a:buNone/>
              <a:defRPr sz="2000">
                <a:solidFill>
                  <a:srgbClr val="888B94"/>
                </a:solidFill>
              </a:defRPr>
            </a:lvl2pPr>
            <a:lvl3pPr marL="1371600" lvl="2" indent="-228600" algn="l">
              <a:lnSpc>
                <a:spcPct val="100000"/>
              </a:lnSpc>
              <a:spcBef>
                <a:spcPts val="500"/>
              </a:spcBef>
              <a:spcAft>
                <a:spcPts val="0"/>
              </a:spcAft>
              <a:buSzPts val="1800"/>
              <a:buNone/>
              <a:defRPr sz="1800">
                <a:solidFill>
                  <a:srgbClr val="888B94"/>
                </a:solidFill>
              </a:defRPr>
            </a:lvl3pPr>
            <a:lvl4pPr marL="1828800" lvl="3" indent="-228600" algn="l">
              <a:lnSpc>
                <a:spcPct val="120000"/>
              </a:lnSpc>
              <a:spcBef>
                <a:spcPts val="500"/>
              </a:spcBef>
              <a:spcAft>
                <a:spcPts val="0"/>
              </a:spcAft>
              <a:buClr>
                <a:srgbClr val="888B94"/>
              </a:buClr>
              <a:buSzPts val="1600"/>
              <a:buFont typeface="Open Sans Light"/>
              <a:buNone/>
              <a:defRPr sz="1600">
                <a:solidFill>
                  <a:srgbClr val="888B94"/>
                </a:solidFill>
              </a:defRPr>
            </a:lvl4pPr>
            <a:lvl5pPr marL="2286000" lvl="4" indent="-228600" algn="l">
              <a:lnSpc>
                <a:spcPct val="120000"/>
              </a:lnSpc>
              <a:spcBef>
                <a:spcPts val="500"/>
              </a:spcBef>
              <a:spcAft>
                <a:spcPts val="0"/>
              </a:spcAft>
              <a:buClr>
                <a:srgbClr val="888B94"/>
              </a:buClr>
              <a:buSzPts val="1600"/>
              <a:buNone/>
              <a:defRPr sz="1600">
                <a:solidFill>
                  <a:srgbClr val="888B94"/>
                </a:solidFill>
              </a:defRPr>
            </a:lvl5pPr>
            <a:lvl6pPr marL="2743200" lvl="5" indent="-228600" algn="l">
              <a:lnSpc>
                <a:spcPct val="90000"/>
              </a:lnSpc>
              <a:spcBef>
                <a:spcPts val="500"/>
              </a:spcBef>
              <a:spcAft>
                <a:spcPts val="0"/>
              </a:spcAft>
              <a:buClr>
                <a:srgbClr val="888B94"/>
              </a:buClr>
              <a:buSzPts val="1600"/>
              <a:buNone/>
              <a:defRPr sz="1600">
                <a:solidFill>
                  <a:srgbClr val="888B94"/>
                </a:solidFill>
              </a:defRPr>
            </a:lvl6pPr>
            <a:lvl7pPr marL="3200400" lvl="6" indent="-228600" algn="l">
              <a:lnSpc>
                <a:spcPct val="90000"/>
              </a:lnSpc>
              <a:spcBef>
                <a:spcPts val="500"/>
              </a:spcBef>
              <a:spcAft>
                <a:spcPts val="0"/>
              </a:spcAft>
              <a:buClr>
                <a:srgbClr val="888B94"/>
              </a:buClr>
              <a:buSzPts val="1600"/>
              <a:buNone/>
              <a:defRPr sz="1600">
                <a:solidFill>
                  <a:srgbClr val="888B94"/>
                </a:solidFill>
              </a:defRPr>
            </a:lvl7pPr>
            <a:lvl8pPr marL="3657600" lvl="7" indent="-228600" algn="l">
              <a:lnSpc>
                <a:spcPct val="90000"/>
              </a:lnSpc>
              <a:spcBef>
                <a:spcPts val="500"/>
              </a:spcBef>
              <a:spcAft>
                <a:spcPts val="0"/>
              </a:spcAft>
              <a:buClr>
                <a:srgbClr val="888B94"/>
              </a:buClr>
              <a:buSzPts val="1600"/>
              <a:buNone/>
              <a:defRPr sz="1600">
                <a:solidFill>
                  <a:srgbClr val="888B94"/>
                </a:solidFill>
              </a:defRPr>
            </a:lvl8pPr>
            <a:lvl9pPr marL="4114800" lvl="8" indent="-228600" algn="l">
              <a:lnSpc>
                <a:spcPct val="90000"/>
              </a:lnSpc>
              <a:spcBef>
                <a:spcPts val="500"/>
              </a:spcBef>
              <a:spcAft>
                <a:spcPts val="0"/>
              </a:spcAft>
              <a:buClr>
                <a:srgbClr val="888B94"/>
              </a:buClr>
              <a:buSzPts val="1600"/>
              <a:buNone/>
              <a:defRPr sz="1600">
                <a:solidFill>
                  <a:srgbClr val="888B94"/>
                </a:solidFill>
              </a:defRPr>
            </a:lvl9pPr>
          </a:lstStyle>
          <a:p>
            <a:endParaRPr/>
          </a:p>
        </p:txBody>
      </p:sp>
      <p:sp>
        <p:nvSpPr>
          <p:cNvPr id="422" name="Google Shape;422;g3f6ac6a5257_0_677"/>
          <p:cNvSpPr txBox="1">
            <a:spLocks noGrp="1"/>
          </p:cNvSpPr>
          <p:nvPr>
            <p:ph type="dt" idx="10"/>
          </p:nvPr>
        </p:nvSpPr>
        <p:spPr>
          <a:xfrm>
            <a:off x="1077362" y="6356350"/>
            <a:ext cx="22965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423" name="Google Shape;423;g3f6ac6a5257_0_677"/>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4"/>
        <p:cNvGrpSpPr/>
        <p:nvPr/>
      </p:nvGrpSpPr>
      <p:grpSpPr>
        <a:xfrm>
          <a:off x="0" y="0"/>
          <a:ext cx="0" cy="0"/>
          <a:chOff x="0" y="0"/>
          <a:chExt cx="0" cy="0"/>
        </a:xfrm>
      </p:grpSpPr>
      <p:sp>
        <p:nvSpPr>
          <p:cNvPr id="425" name="Google Shape;425;g3f6ac6a5257_0_683"/>
          <p:cNvSpPr txBox="1">
            <a:spLocks noGrp="1"/>
          </p:cNvSpPr>
          <p:nvPr>
            <p:ph type="title"/>
          </p:nvPr>
        </p:nvSpPr>
        <p:spPr>
          <a:xfrm>
            <a:off x="1084726" y="365125"/>
            <a:ext cx="9942600" cy="1325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6" name="Google Shape;426;g3f6ac6a5257_0_683"/>
          <p:cNvSpPr txBox="1">
            <a:spLocks noGrp="1"/>
          </p:cNvSpPr>
          <p:nvPr>
            <p:ph type="body" idx="1"/>
          </p:nvPr>
        </p:nvSpPr>
        <p:spPr>
          <a:xfrm>
            <a:off x="1084725" y="1681163"/>
            <a:ext cx="4912800" cy="8238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00000"/>
              </a:lnSpc>
              <a:spcBef>
                <a:spcPts val="500"/>
              </a:spcBef>
              <a:spcAft>
                <a:spcPts val="0"/>
              </a:spcAft>
              <a:buSzPts val="1800"/>
              <a:buNone/>
              <a:defRPr sz="1800" b="1"/>
            </a:lvl3pPr>
            <a:lvl4pPr marL="1828800" lvl="3" indent="-228600" algn="l">
              <a:lnSpc>
                <a:spcPct val="120000"/>
              </a:lnSpc>
              <a:spcBef>
                <a:spcPts val="500"/>
              </a:spcBef>
              <a:spcAft>
                <a:spcPts val="0"/>
              </a:spcAft>
              <a:buClr>
                <a:schemeClr val="dk1"/>
              </a:buClr>
              <a:buSzPts val="1600"/>
              <a:buFont typeface="Open Sans Light"/>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7" name="Google Shape;427;g3f6ac6a5257_0_683"/>
          <p:cNvSpPr txBox="1">
            <a:spLocks noGrp="1"/>
          </p:cNvSpPr>
          <p:nvPr>
            <p:ph type="body" idx="2"/>
          </p:nvPr>
        </p:nvSpPr>
        <p:spPr>
          <a:xfrm>
            <a:off x="1084726" y="2505075"/>
            <a:ext cx="4912800" cy="36846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8" name="Google Shape;428;g3f6ac6a5257_0_683"/>
          <p:cNvSpPr txBox="1">
            <a:spLocks noGrp="1"/>
          </p:cNvSpPr>
          <p:nvPr>
            <p:ph type="body" idx="3"/>
          </p:nvPr>
        </p:nvSpPr>
        <p:spPr>
          <a:xfrm>
            <a:off x="6172200" y="1681163"/>
            <a:ext cx="4855200" cy="8238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00000"/>
              </a:lnSpc>
              <a:spcBef>
                <a:spcPts val="500"/>
              </a:spcBef>
              <a:spcAft>
                <a:spcPts val="0"/>
              </a:spcAft>
              <a:buSzPts val="1800"/>
              <a:buNone/>
              <a:defRPr sz="1800" b="1"/>
            </a:lvl3pPr>
            <a:lvl4pPr marL="1828800" lvl="3" indent="-228600" algn="l">
              <a:lnSpc>
                <a:spcPct val="120000"/>
              </a:lnSpc>
              <a:spcBef>
                <a:spcPts val="500"/>
              </a:spcBef>
              <a:spcAft>
                <a:spcPts val="0"/>
              </a:spcAft>
              <a:buClr>
                <a:schemeClr val="dk1"/>
              </a:buClr>
              <a:buSzPts val="1600"/>
              <a:buFont typeface="Open Sans Light"/>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9" name="Google Shape;429;g3f6ac6a5257_0_683"/>
          <p:cNvSpPr txBox="1">
            <a:spLocks noGrp="1"/>
          </p:cNvSpPr>
          <p:nvPr>
            <p:ph type="body" idx="4"/>
          </p:nvPr>
        </p:nvSpPr>
        <p:spPr>
          <a:xfrm>
            <a:off x="6172200" y="2505075"/>
            <a:ext cx="4855200" cy="36846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0" name="Google Shape;430;g3f6ac6a5257_0_683"/>
          <p:cNvSpPr txBox="1">
            <a:spLocks noGrp="1"/>
          </p:cNvSpPr>
          <p:nvPr>
            <p:ph type="dt" idx="10"/>
          </p:nvPr>
        </p:nvSpPr>
        <p:spPr>
          <a:xfrm>
            <a:off x="1077362" y="6356350"/>
            <a:ext cx="22965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431" name="Google Shape;431;g3f6ac6a5257_0_683"/>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2"/>
        <p:cNvGrpSpPr/>
        <p:nvPr/>
      </p:nvGrpSpPr>
      <p:grpSpPr>
        <a:xfrm>
          <a:off x="0" y="0"/>
          <a:ext cx="0" cy="0"/>
          <a:chOff x="0" y="0"/>
          <a:chExt cx="0" cy="0"/>
        </a:xfrm>
      </p:grpSpPr>
      <p:sp>
        <p:nvSpPr>
          <p:cNvPr id="433" name="Google Shape;433;g3f6ac6a5257_0_691"/>
          <p:cNvSpPr txBox="1">
            <a:spLocks noGrp="1"/>
          </p:cNvSpPr>
          <p:nvPr>
            <p:ph type="title"/>
          </p:nvPr>
        </p:nvSpPr>
        <p:spPr>
          <a:xfrm>
            <a:off x="1077362" y="720434"/>
            <a:ext cx="9950100" cy="8373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4" name="Google Shape;434;g3f6ac6a5257_0_691"/>
          <p:cNvSpPr txBox="1">
            <a:spLocks noGrp="1"/>
          </p:cNvSpPr>
          <p:nvPr>
            <p:ph type="dt" idx="10"/>
          </p:nvPr>
        </p:nvSpPr>
        <p:spPr>
          <a:xfrm>
            <a:off x="1077362" y="6356350"/>
            <a:ext cx="22965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435" name="Google Shape;435;g3f6ac6a5257_0_691"/>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36"/>
        <p:cNvGrpSpPr/>
        <p:nvPr/>
      </p:nvGrpSpPr>
      <p:grpSpPr>
        <a:xfrm>
          <a:off x="0" y="0"/>
          <a:ext cx="0" cy="0"/>
          <a:chOff x="0" y="0"/>
          <a:chExt cx="0" cy="0"/>
        </a:xfrm>
      </p:grpSpPr>
      <p:sp>
        <p:nvSpPr>
          <p:cNvPr id="437" name="Google Shape;437;g3f6ac6a5257_0_695"/>
          <p:cNvSpPr txBox="1">
            <a:spLocks noGrp="1"/>
          </p:cNvSpPr>
          <p:nvPr>
            <p:ph type="title"/>
          </p:nvPr>
        </p:nvSpPr>
        <p:spPr>
          <a:xfrm>
            <a:off x="1077362" y="720434"/>
            <a:ext cx="9950100" cy="8373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8" name="Google Shape;438;g3f6ac6a5257_0_695"/>
          <p:cNvSpPr txBox="1">
            <a:spLocks noGrp="1"/>
          </p:cNvSpPr>
          <p:nvPr>
            <p:ph type="body" idx="1"/>
          </p:nvPr>
        </p:nvSpPr>
        <p:spPr>
          <a:xfrm rot="5400000">
            <a:off x="3938165" y="-1148607"/>
            <a:ext cx="4228500" cy="99501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9" name="Google Shape;439;g3f6ac6a5257_0_695"/>
          <p:cNvSpPr txBox="1">
            <a:spLocks noGrp="1"/>
          </p:cNvSpPr>
          <p:nvPr>
            <p:ph type="dt" idx="10"/>
          </p:nvPr>
        </p:nvSpPr>
        <p:spPr>
          <a:xfrm>
            <a:off x="1077362" y="6356350"/>
            <a:ext cx="22965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440" name="Google Shape;440;g3f6ac6a5257_0_695"/>
          <p:cNvSpPr txBox="1">
            <a:spLocks noGrp="1"/>
          </p:cNvSpPr>
          <p:nvPr>
            <p:ph type="ftr" idx="11"/>
          </p:nvPr>
        </p:nvSpPr>
        <p:spPr>
          <a:xfrm rot="5400000">
            <a:off x="-2958894" y="3275112"/>
            <a:ext cx="652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441" name="Google Shape;441;g3f6ac6a5257_0_695"/>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42"/>
        <p:cNvGrpSpPr/>
        <p:nvPr/>
      </p:nvGrpSpPr>
      <p:grpSpPr>
        <a:xfrm>
          <a:off x="0" y="0"/>
          <a:ext cx="0" cy="0"/>
          <a:chOff x="0" y="0"/>
          <a:chExt cx="0" cy="0"/>
        </a:xfrm>
      </p:grpSpPr>
      <p:sp>
        <p:nvSpPr>
          <p:cNvPr id="443" name="Google Shape;443;g3f6ac6a5257_0_701"/>
          <p:cNvSpPr txBox="1">
            <a:spLocks noGrp="1"/>
          </p:cNvSpPr>
          <p:nvPr>
            <p:ph type="title"/>
          </p:nvPr>
        </p:nvSpPr>
        <p:spPr>
          <a:xfrm rot="5400000">
            <a:off x="7682549" y="2217963"/>
            <a:ext cx="5061900" cy="22806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4" name="Google Shape;444;g3f6ac6a5257_0_701"/>
          <p:cNvSpPr txBox="1">
            <a:spLocks noGrp="1"/>
          </p:cNvSpPr>
          <p:nvPr>
            <p:ph type="body" idx="1"/>
          </p:nvPr>
        </p:nvSpPr>
        <p:spPr>
          <a:xfrm rot="5400000">
            <a:off x="2364901" y="-699386"/>
            <a:ext cx="5061900" cy="81153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00000"/>
              </a:lnSpc>
              <a:spcBef>
                <a:spcPts val="500"/>
              </a:spcBef>
              <a:spcAft>
                <a:spcPts val="0"/>
              </a:spcAft>
              <a:buSzPts val="1800"/>
              <a:buChar char="•"/>
              <a:defRPr/>
            </a:lvl3pPr>
            <a:lvl4pPr marL="1828800" lvl="3" indent="-228600" algn="l">
              <a:lnSpc>
                <a:spcPct val="120000"/>
              </a:lnSpc>
              <a:spcBef>
                <a:spcPts val="500"/>
              </a:spcBef>
              <a:spcAft>
                <a:spcPts val="0"/>
              </a:spcAft>
              <a:buClr>
                <a:schemeClr val="dk1"/>
              </a:buClr>
              <a:buSzPts val="1800"/>
              <a:buNone/>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5" name="Google Shape;445;g3f6ac6a5257_0_701"/>
          <p:cNvSpPr txBox="1">
            <a:spLocks noGrp="1"/>
          </p:cNvSpPr>
          <p:nvPr>
            <p:ph type="dt" idx="10"/>
          </p:nvPr>
        </p:nvSpPr>
        <p:spPr>
          <a:xfrm>
            <a:off x="1077362" y="6356350"/>
            <a:ext cx="22965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446" name="Google Shape;446;g3f6ac6a5257_0_701"/>
          <p:cNvSpPr txBox="1">
            <a:spLocks noGrp="1"/>
          </p:cNvSpPr>
          <p:nvPr>
            <p:ph type="ftr" idx="11"/>
          </p:nvPr>
        </p:nvSpPr>
        <p:spPr>
          <a:xfrm rot="5400000">
            <a:off x="-2958894" y="3275112"/>
            <a:ext cx="652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447" name="Google Shape;447;g3f6ac6a5257_0_701"/>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matchingName="2_Two Content starburst top">
  <p:cSld name="2_Two Content starburst top">
    <p:bg>
      <p:bgPr>
        <a:blipFill>
          <a:blip r:embed="rId2">
            <a:alphaModFix/>
          </a:blip>
          <a:stretch>
            <a:fillRect/>
          </a:stretch>
        </a:blipFill>
        <a:effectLst/>
      </p:bgPr>
    </p:bg>
    <p:spTree>
      <p:nvGrpSpPr>
        <p:cNvPr id="1" name="Shape 448"/>
        <p:cNvGrpSpPr/>
        <p:nvPr/>
      </p:nvGrpSpPr>
      <p:grpSpPr>
        <a:xfrm>
          <a:off x="0" y="0"/>
          <a:ext cx="0" cy="0"/>
          <a:chOff x="0" y="0"/>
          <a:chExt cx="0" cy="0"/>
        </a:xfrm>
      </p:grpSpPr>
      <p:sp>
        <p:nvSpPr>
          <p:cNvPr id="449" name="Google Shape;449;g3f6ac6a5257_0_707"/>
          <p:cNvSpPr txBox="1">
            <a:spLocks noGrp="1"/>
          </p:cNvSpPr>
          <p:nvPr>
            <p:ph type="body" idx="1"/>
          </p:nvPr>
        </p:nvSpPr>
        <p:spPr>
          <a:xfrm>
            <a:off x="838200" y="1800447"/>
            <a:ext cx="5181600" cy="43764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0" name="Google Shape;450;g3f6ac6a5257_0_707"/>
          <p:cNvSpPr txBox="1">
            <a:spLocks noGrp="1"/>
          </p:cNvSpPr>
          <p:nvPr>
            <p:ph type="body" idx="2"/>
          </p:nvPr>
        </p:nvSpPr>
        <p:spPr>
          <a:xfrm>
            <a:off x="6172200" y="1800447"/>
            <a:ext cx="5181600" cy="43764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1" name="Google Shape;451;g3f6ac6a5257_0_707"/>
          <p:cNvSpPr txBox="1">
            <a:spLocks noGrp="1"/>
          </p:cNvSpPr>
          <p:nvPr>
            <p:ph type="title"/>
          </p:nvPr>
        </p:nvSpPr>
        <p:spPr>
          <a:xfrm>
            <a:off x="838200" y="365125"/>
            <a:ext cx="10515600" cy="1073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matchingName="Roles and Responsibilities">
  <p:cSld name="Roles and Responsibilities">
    <p:bg>
      <p:bgPr>
        <a:blipFill>
          <a:blip r:embed="rId2">
            <a:alphaModFix/>
          </a:blip>
          <a:stretch>
            <a:fillRect/>
          </a:stretch>
        </a:blipFill>
        <a:effectLst/>
      </p:bgPr>
    </p:bg>
    <p:spTree>
      <p:nvGrpSpPr>
        <p:cNvPr id="1" name="Shape 452"/>
        <p:cNvGrpSpPr/>
        <p:nvPr/>
      </p:nvGrpSpPr>
      <p:grpSpPr>
        <a:xfrm>
          <a:off x="0" y="0"/>
          <a:ext cx="0" cy="0"/>
          <a:chOff x="0" y="0"/>
          <a:chExt cx="0" cy="0"/>
        </a:xfrm>
      </p:grpSpPr>
      <p:sp>
        <p:nvSpPr>
          <p:cNvPr id="453" name="Google Shape;453;g3f6ac6a5257_0_711"/>
          <p:cNvSpPr txBox="1">
            <a:spLocks noGrp="1"/>
          </p:cNvSpPr>
          <p:nvPr>
            <p:ph type="title"/>
          </p:nvPr>
        </p:nvSpPr>
        <p:spPr>
          <a:xfrm>
            <a:off x="618743" y="454136"/>
            <a:ext cx="10733100" cy="6843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4400"/>
              <a:buFont typeface="Open Sans SemiBold"/>
              <a:buNone/>
              <a:defRPr sz="4400" b="1">
                <a:solidFill>
                  <a:schemeClr val="dk1"/>
                </a:solidFill>
                <a:latin typeface="Open Sans SemiBold"/>
                <a:ea typeface="Open Sans SemiBold"/>
                <a:cs typeface="Open Sans SemiBold"/>
                <a:sym typeface="Open Sans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4" name="Google Shape;454;g3f6ac6a5257_0_711"/>
          <p:cNvSpPr txBox="1">
            <a:spLocks noGrp="1"/>
          </p:cNvSpPr>
          <p:nvPr>
            <p:ph type="body" idx="1"/>
          </p:nvPr>
        </p:nvSpPr>
        <p:spPr>
          <a:xfrm>
            <a:off x="618745" y="1225580"/>
            <a:ext cx="10733100" cy="5112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600"/>
              </a:spcBef>
              <a:spcAft>
                <a:spcPts val="0"/>
              </a:spcAft>
              <a:buSzPts val="2800"/>
              <a:buNone/>
              <a:defRPr sz="2800">
                <a:solidFill>
                  <a:schemeClr val="dk1"/>
                </a:solidFill>
                <a:latin typeface="Open Sans"/>
                <a:ea typeface="Open Sans"/>
                <a:cs typeface="Open Sans"/>
                <a:sym typeface="Open Sans"/>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5" name="Google Shape;455;g3f6ac6a5257_0_711"/>
          <p:cNvSpPr txBox="1">
            <a:spLocks noGrp="1"/>
          </p:cNvSpPr>
          <p:nvPr>
            <p:ph type="body" idx="2"/>
          </p:nvPr>
        </p:nvSpPr>
        <p:spPr>
          <a:xfrm>
            <a:off x="619125" y="1821711"/>
            <a:ext cx="10733100" cy="42537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matchingName="3_Timeline Light">
  <p:cSld name="3_Timeline Light">
    <p:bg>
      <p:bgPr>
        <a:blipFill>
          <a:blip r:embed="rId2">
            <a:alphaModFix/>
          </a:blip>
          <a:stretch>
            <a:fillRect/>
          </a:stretch>
        </a:blipFill>
        <a:effectLst/>
      </p:bgPr>
    </p:bg>
    <p:spTree>
      <p:nvGrpSpPr>
        <p:cNvPr id="1" name="Shape 456"/>
        <p:cNvGrpSpPr/>
        <p:nvPr/>
      </p:nvGrpSpPr>
      <p:grpSpPr>
        <a:xfrm>
          <a:off x="0" y="0"/>
          <a:ext cx="0" cy="0"/>
          <a:chOff x="0" y="0"/>
          <a:chExt cx="0" cy="0"/>
        </a:xfrm>
      </p:grpSpPr>
      <p:sp>
        <p:nvSpPr>
          <p:cNvPr id="457" name="Google Shape;457;g3f6ac6a5257_0_715"/>
          <p:cNvSpPr txBox="1">
            <a:spLocks noGrp="1"/>
          </p:cNvSpPr>
          <p:nvPr>
            <p:ph type="title"/>
          </p:nvPr>
        </p:nvSpPr>
        <p:spPr>
          <a:xfrm>
            <a:off x="618744" y="439960"/>
            <a:ext cx="9064800" cy="6843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4800"/>
              <a:buFont typeface="Open Sans SemiBold"/>
              <a:buNone/>
              <a:defRPr sz="4800">
                <a:solidFill>
                  <a:schemeClr val="dk1"/>
                </a:solidFill>
                <a:latin typeface="Open Sans SemiBold"/>
                <a:ea typeface="Open Sans SemiBold"/>
                <a:cs typeface="Open Sans SemiBold"/>
                <a:sym typeface="Open Sans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8" name="Google Shape;458;g3f6ac6a5257_0_715"/>
          <p:cNvSpPr txBox="1">
            <a:spLocks noGrp="1"/>
          </p:cNvSpPr>
          <p:nvPr>
            <p:ph type="body" idx="1"/>
          </p:nvPr>
        </p:nvSpPr>
        <p:spPr>
          <a:xfrm>
            <a:off x="618745" y="1161788"/>
            <a:ext cx="9064800" cy="5112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600"/>
              </a:spcBef>
              <a:spcAft>
                <a:spcPts val="0"/>
              </a:spcAft>
              <a:buSzPts val="2800"/>
              <a:buNone/>
              <a:defRPr sz="2800">
                <a:solidFill>
                  <a:schemeClr val="dk1"/>
                </a:solidFill>
                <a:latin typeface="Open Sans SemiBold"/>
                <a:ea typeface="Open Sans SemiBold"/>
                <a:cs typeface="Open Sans SemiBold"/>
                <a:sym typeface="Open Sans Semi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9" name="Google Shape;459;g3f6ac6a5257_0_715"/>
          <p:cNvSpPr txBox="1">
            <a:spLocks noGrp="1"/>
          </p:cNvSpPr>
          <p:nvPr>
            <p:ph type="body" idx="2"/>
          </p:nvPr>
        </p:nvSpPr>
        <p:spPr>
          <a:xfrm>
            <a:off x="514838" y="2184935"/>
            <a:ext cx="1828800" cy="684300"/>
          </a:xfrm>
          <a:prstGeom prst="rect">
            <a:avLst/>
          </a:prstGeom>
          <a:solidFill>
            <a:srgbClr val="FFBA3F"/>
          </a:solidFill>
          <a:ln>
            <a:noFill/>
          </a:ln>
        </p:spPr>
        <p:txBody>
          <a:bodyPr spcFirstLastPara="1" wrap="square" lIns="91425" tIns="0" rIns="91425" bIns="91425" anchor="b" anchorCtr="0">
            <a:noAutofit/>
          </a:bodyPr>
          <a:lstStyle>
            <a:lvl1pPr marL="457200" lvl="0" indent="-228600" algn="l">
              <a:lnSpc>
                <a:spcPct val="100000"/>
              </a:lnSpc>
              <a:spcBef>
                <a:spcPts val="600"/>
              </a:spcBef>
              <a:spcAft>
                <a:spcPts val="0"/>
              </a:spcAft>
              <a:buSzPts val="3200"/>
              <a:buNone/>
              <a:defRPr sz="3200" b="1" cap="none">
                <a:solidFill>
                  <a:schemeClr val="dk1"/>
                </a:solidFill>
                <a:latin typeface="Open Sans ExtraBold"/>
                <a:ea typeface="Open Sans ExtraBold"/>
                <a:cs typeface="Open Sans ExtraBold"/>
                <a:sym typeface="Open Sans Extra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0" name="Google Shape;460;g3f6ac6a5257_0_715"/>
          <p:cNvSpPr txBox="1">
            <a:spLocks noGrp="1"/>
          </p:cNvSpPr>
          <p:nvPr>
            <p:ph type="body" idx="3"/>
          </p:nvPr>
        </p:nvSpPr>
        <p:spPr>
          <a:xfrm>
            <a:off x="514838" y="2967957"/>
            <a:ext cx="1828800" cy="2712300"/>
          </a:xfrm>
          <a:prstGeom prst="rect">
            <a:avLst/>
          </a:prstGeom>
          <a:solidFill>
            <a:srgbClr val="FEDA99">
              <a:alpha val="13725"/>
            </a:srgbClr>
          </a:solidFill>
          <a:ln>
            <a:noFill/>
          </a:ln>
        </p:spPr>
        <p:txBody>
          <a:bodyPr spcFirstLastPara="1" wrap="square" lIns="91425" tIns="91425" rIns="91425" bIns="91425" anchor="t" anchorCtr="0">
            <a:noAutofit/>
          </a:bodyPr>
          <a:lstStyle>
            <a:lvl1pPr marL="457200" lvl="0" indent="-228600" algn="l">
              <a:lnSpc>
                <a:spcPct val="100000"/>
              </a:lnSpc>
              <a:spcBef>
                <a:spcPts val="600"/>
              </a:spcBef>
              <a:spcAft>
                <a:spcPts val="0"/>
              </a:spcAft>
              <a:buSzPts val="1600"/>
              <a:buNone/>
              <a:defRPr sz="1600" cap="none">
                <a:solidFill>
                  <a:schemeClr val="dk1"/>
                </a:solidFill>
                <a:latin typeface="Open Sans Light"/>
                <a:ea typeface="Open Sans Light"/>
                <a:cs typeface="Open Sans Light"/>
                <a:sym typeface="Open Sans Light"/>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1" name="Google Shape;461;g3f6ac6a5257_0_715"/>
          <p:cNvSpPr txBox="1">
            <a:spLocks noGrp="1"/>
          </p:cNvSpPr>
          <p:nvPr>
            <p:ph type="body" idx="4"/>
          </p:nvPr>
        </p:nvSpPr>
        <p:spPr>
          <a:xfrm>
            <a:off x="2380536" y="2184935"/>
            <a:ext cx="1832700" cy="684300"/>
          </a:xfrm>
          <a:prstGeom prst="rect">
            <a:avLst/>
          </a:prstGeom>
          <a:solidFill>
            <a:srgbClr val="F5B88B"/>
          </a:solidFill>
          <a:ln>
            <a:noFill/>
          </a:ln>
        </p:spPr>
        <p:txBody>
          <a:bodyPr spcFirstLastPara="1" wrap="square" lIns="91425" tIns="0" rIns="91425" bIns="91425" anchor="b" anchorCtr="0">
            <a:noAutofit/>
          </a:bodyPr>
          <a:lstStyle>
            <a:lvl1pPr marL="457200" lvl="0" indent="-228600" algn="l">
              <a:lnSpc>
                <a:spcPct val="100000"/>
              </a:lnSpc>
              <a:spcBef>
                <a:spcPts val="600"/>
              </a:spcBef>
              <a:spcAft>
                <a:spcPts val="0"/>
              </a:spcAft>
              <a:buSzPts val="3200"/>
              <a:buNone/>
              <a:defRPr sz="3200" b="1" cap="none">
                <a:solidFill>
                  <a:schemeClr val="dk1"/>
                </a:solidFill>
                <a:latin typeface="Open Sans ExtraBold"/>
                <a:ea typeface="Open Sans ExtraBold"/>
                <a:cs typeface="Open Sans ExtraBold"/>
                <a:sym typeface="Open Sans Extra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2" name="Google Shape;462;g3f6ac6a5257_0_715"/>
          <p:cNvSpPr txBox="1">
            <a:spLocks noGrp="1"/>
          </p:cNvSpPr>
          <p:nvPr>
            <p:ph type="body" idx="5"/>
          </p:nvPr>
        </p:nvSpPr>
        <p:spPr>
          <a:xfrm>
            <a:off x="2380536" y="2967957"/>
            <a:ext cx="1832700" cy="2712300"/>
          </a:xfrm>
          <a:prstGeom prst="rect">
            <a:avLst/>
          </a:prstGeom>
          <a:solidFill>
            <a:srgbClr val="F6C098">
              <a:alpha val="13725"/>
            </a:srgbClr>
          </a:solidFill>
          <a:ln>
            <a:noFill/>
          </a:ln>
        </p:spPr>
        <p:txBody>
          <a:bodyPr spcFirstLastPara="1" wrap="square" lIns="91425" tIns="91425" rIns="91425" bIns="91425" anchor="t" anchorCtr="0">
            <a:noAutofit/>
          </a:bodyPr>
          <a:lstStyle>
            <a:lvl1pPr marL="457200" lvl="0" indent="-228600" algn="l">
              <a:lnSpc>
                <a:spcPct val="100000"/>
              </a:lnSpc>
              <a:spcBef>
                <a:spcPts val="600"/>
              </a:spcBef>
              <a:spcAft>
                <a:spcPts val="0"/>
              </a:spcAft>
              <a:buSzPts val="1600"/>
              <a:buNone/>
              <a:defRPr sz="1600" cap="none">
                <a:solidFill>
                  <a:schemeClr val="dk1"/>
                </a:solidFill>
                <a:latin typeface="Open Sans Light"/>
                <a:ea typeface="Open Sans Light"/>
                <a:cs typeface="Open Sans Light"/>
                <a:sym typeface="Open Sans Light"/>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3" name="Google Shape;463;g3f6ac6a5257_0_715"/>
          <p:cNvSpPr txBox="1">
            <a:spLocks noGrp="1"/>
          </p:cNvSpPr>
          <p:nvPr>
            <p:ph type="body" idx="6"/>
          </p:nvPr>
        </p:nvSpPr>
        <p:spPr>
          <a:xfrm>
            <a:off x="6119860" y="2184935"/>
            <a:ext cx="1828800" cy="684300"/>
          </a:xfrm>
          <a:prstGeom prst="rect">
            <a:avLst/>
          </a:prstGeom>
          <a:solidFill>
            <a:srgbClr val="3E5475"/>
          </a:solidFill>
          <a:ln>
            <a:noFill/>
          </a:ln>
        </p:spPr>
        <p:txBody>
          <a:bodyPr spcFirstLastPara="1" wrap="square" lIns="91425" tIns="0" rIns="91425" bIns="91425" anchor="b" anchorCtr="0">
            <a:noAutofit/>
          </a:bodyPr>
          <a:lstStyle>
            <a:lvl1pPr marL="457200" lvl="0" indent="-228600" algn="l">
              <a:lnSpc>
                <a:spcPct val="100000"/>
              </a:lnSpc>
              <a:spcBef>
                <a:spcPts val="600"/>
              </a:spcBef>
              <a:spcAft>
                <a:spcPts val="0"/>
              </a:spcAft>
              <a:buSzPts val="3200"/>
              <a:buNone/>
              <a:defRPr sz="3200" b="1" cap="none">
                <a:solidFill>
                  <a:schemeClr val="lt1"/>
                </a:solidFill>
                <a:latin typeface="Open Sans ExtraBold"/>
                <a:ea typeface="Open Sans ExtraBold"/>
                <a:cs typeface="Open Sans ExtraBold"/>
                <a:sym typeface="Open Sans Extra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4" name="Google Shape;464;g3f6ac6a5257_0_715"/>
          <p:cNvSpPr txBox="1">
            <a:spLocks noGrp="1"/>
          </p:cNvSpPr>
          <p:nvPr>
            <p:ph type="body" idx="7"/>
          </p:nvPr>
        </p:nvSpPr>
        <p:spPr>
          <a:xfrm>
            <a:off x="6119860" y="2967957"/>
            <a:ext cx="1828800" cy="2712300"/>
          </a:xfrm>
          <a:prstGeom prst="rect">
            <a:avLst/>
          </a:prstGeom>
          <a:solidFill>
            <a:srgbClr val="8AA5C2">
              <a:alpha val="13725"/>
            </a:srgbClr>
          </a:solidFill>
          <a:ln>
            <a:noFill/>
          </a:ln>
        </p:spPr>
        <p:txBody>
          <a:bodyPr spcFirstLastPara="1" wrap="square" lIns="91425" tIns="91425" rIns="91425" bIns="91425" anchor="t" anchorCtr="0">
            <a:noAutofit/>
          </a:bodyPr>
          <a:lstStyle>
            <a:lvl1pPr marL="457200" lvl="0" indent="-228600" algn="l">
              <a:lnSpc>
                <a:spcPct val="100000"/>
              </a:lnSpc>
              <a:spcBef>
                <a:spcPts val="600"/>
              </a:spcBef>
              <a:spcAft>
                <a:spcPts val="0"/>
              </a:spcAft>
              <a:buSzPts val="1600"/>
              <a:buNone/>
              <a:defRPr sz="1600" cap="none">
                <a:solidFill>
                  <a:schemeClr val="dk1"/>
                </a:solidFill>
                <a:latin typeface="Open Sans Light"/>
                <a:ea typeface="Open Sans Light"/>
                <a:cs typeface="Open Sans Light"/>
                <a:sym typeface="Open Sans Light"/>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5" name="Google Shape;465;g3f6ac6a5257_0_715"/>
          <p:cNvSpPr txBox="1">
            <a:spLocks noGrp="1"/>
          </p:cNvSpPr>
          <p:nvPr>
            <p:ph type="body" idx="8"/>
          </p:nvPr>
        </p:nvSpPr>
        <p:spPr>
          <a:xfrm>
            <a:off x="9855220" y="2184935"/>
            <a:ext cx="1832700" cy="684300"/>
          </a:xfrm>
          <a:prstGeom prst="rect">
            <a:avLst/>
          </a:prstGeom>
          <a:solidFill>
            <a:srgbClr val="BAE18F"/>
          </a:solidFill>
          <a:ln>
            <a:noFill/>
          </a:ln>
        </p:spPr>
        <p:txBody>
          <a:bodyPr spcFirstLastPara="1" wrap="square" lIns="91425" tIns="0" rIns="91425" bIns="91425" anchor="b" anchorCtr="0">
            <a:noAutofit/>
          </a:bodyPr>
          <a:lstStyle>
            <a:lvl1pPr marL="457200" lvl="0" indent="-228600" algn="l">
              <a:lnSpc>
                <a:spcPct val="100000"/>
              </a:lnSpc>
              <a:spcBef>
                <a:spcPts val="600"/>
              </a:spcBef>
              <a:spcAft>
                <a:spcPts val="0"/>
              </a:spcAft>
              <a:buSzPts val="3200"/>
              <a:buNone/>
              <a:defRPr sz="3200" b="1" cap="none">
                <a:solidFill>
                  <a:schemeClr val="dk1"/>
                </a:solidFill>
                <a:latin typeface="Open Sans ExtraBold"/>
                <a:ea typeface="Open Sans ExtraBold"/>
                <a:cs typeface="Open Sans ExtraBold"/>
                <a:sym typeface="Open Sans Extra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6" name="Google Shape;466;g3f6ac6a5257_0_715"/>
          <p:cNvSpPr txBox="1">
            <a:spLocks noGrp="1"/>
          </p:cNvSpPr>
          <p:nvPr>
            <p:ph type="body" idx="9"/>
          </p:nvPr>
        </p:nvSpPr>
        <p:spPr>
          <a:xfrm>
            <a:off x="9855220" y="2967957"/>
            <a:ext cx="1832700" cy="2712300"/>
          </a:xfrm>
          <a:prstGeom prst="rect">
            <a:avLst/>
          </a:prstGeom>
          <a:solidFill>
            <a:srgbClr val="BAE18F">
              <a:alpha val="13725"/>
            </a:srgbClr>
          </a:solidFill>
          <a:ln>
            <a:noFill/>
          </a:ln>
        </p:spPr>
        <p:txBody>
          <a:bodyPr spcFirstLastPara="1" wrap="square" lIns="91425" tIns="91425" rIns="91425" bIns="91425" anchor="t" anchorCtr="0">
            <a:noAutofit/>
          </a:bodyPr>
          <a:lstStyle>
            <a:lvl1pPr marL="457200" lvl="0" indent="-228600" algn="l">
              <a:lnSpc>
                <a:spcPct val="100000"/>
              </a:lnSpc>
              <a:spcBef>
                <a:spcPts val="600"/>
              </a:spcBef>
              <a:spcAft>
                <a:spcPts val="0"/>
              </a:spcAft>
              <a:buSzPts val="1600"/>
              <a:buNone/>
              <a:defRPr sz="1600" cap="none">
                <a:solidFill>
                  <a:schemeClr val="dk1"/>
                </a:solidFill>
                <a:latin typeface="Open Sans Light"/>
                <a:ea typeface="Open Sans Light"/>
                <a:cs typeface="Open Sans Light"/>
                <a:sym typeface="Open Sans Light"/>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7" name="Google Shape;467;g3f6ac6a5257_0_715"/>
          <p:cNvSpPr txBox="1">
            <a:spLocks noGrp="1"/>
          </p:cNvSpPr>
          <p:nvPr>
            <p:ph type="body" idx="13"/>
          </p:nvPr>
        </p:nvSpPr>
        <p:spPr>
          <a:xfrm>
            <a:off x="4250198" y="2184935"/>
            <a:ext cx="1832700" cy="684300"/>
          </a:xfrm>
          <a:prstGeom prst="rect">
            <a:avLst/>
          </a:prstGeom>
          <a:solidFill>
            <a:srgbClr val="C00000"/>
          </a:solidFill>
          <a:ln>
            <a:noFill/>
          </a:ln>
        </p:spPr>
        <p:txBody>
          <a:bodyPr spcFirstLastPara="1" wrap="square" lIns="91425" tIns="0" rIns="91425" bIns="91425" anchor="b" anchorCtr="0">
            <a:noAutofit/>
          </a:bodyPr>
          <a:lstStyle>
            <a:lvl1pPr marL="457200" lvl="0" indent="-228600" algn="l">
              <a:lnSpc>
                <a:spcPct val="100000"/>
              </a:lnSpc>
              <a:spcBef>
                <a:spcPts val="600"/>
              </a:spcBef>
              <a:spcAft>
                <a:spcPts val="0"/>
              </a:spcAft>
              <a:buSzPts val="3200"/>
              <a:buNone/>
              <a:defRPr sz="3200" b="1" cap="none">
                <a:solidFill>
                  <a:schemeClr val="lt1"/>
                </a:solidFill>
                <a:latin typeface="Open Sans ExtraBold"/>
                <a:ea typeface="Open Sans ExtraBold"/>
                <a:cs typeface="Open Sans ExtraBold"/>
                <a:sym typeface="Open Sans Extra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8" name="Google Shape;468;g3f6ac6a5257_0_715"/>
          <p:cNvSpPr txBox="1">
            <a:spLocks noGrp="1"/>
          </p:cNvSpPr>
          <p:nvPr>
            <p:ph type="body" idx="14"/>
          </p:nvPr>
        </p:nvSpPr>
        <p:spPr>
          <a:xfrm>
            <a:off x="4250198" y="2967957"/>
            <a:ext cx="1832700" cy="2712300"/>
          </a:xfrm>
          <a:prstGeom prst="rect">
            <a:avLst/>
          </a:prstGeom>
          <a:solidFill>
            <a:srgbClr val="E9A19F">
              <a:alpha val="13725"/>
            </a:srgbClr>
          </a:solidFill>
          <a:ln>
            <a:noFill/>
          </a:ln>
        </p:spPr>
        <p:txBody>
          <a:bodyPr spcFirstLastPara="1" wrap="square" lIns="91425" tIns="91425" rIns="91425" bIns="91425" anchor="t" anchorCtr="0">
            <a:noAutofit/>
          </a:bodyPr>
          <a:lstStyle>
            <a:lvl1pPr marL="457200" lvl="0" indent="-228600" algn="l">
              <a:lnSpc>
                <a:spcPct val="100000"/>
              </a:lnSpc>
              <a:spcBef>
                <a:spcPts val="600"/>
              </a:spcBef>
              <a:spcAft>
                <a:spcPts val="0"/>
              </a:spcAft>
              <a:buSzPts val="1600"/>
              <a:buNone/>
              <a:defRPr sz="1600" cap="none">
                <a:solidFill>
                  <a:schemeClr val="dk1"/>
                </a:solidFill>
                <a:latin typeface="Open Sans Light"/>
                <a:ea typeface="Open Sans Light"/>
                <a:cs typeface="Open Sans Light"/>
                <a:sym typeface="Open Sans Light"/>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9" name="Google Shape;469;g3f6ac6a5257_0_715"/>
          <p:cNvSpPr txBox="1">
            <a:spLocks noGrp="1"/>
          </p:cNvSpPr>
          <p:nvPr>
            <p:ph type="body" idx="15"/>
          </p:nvPr>
        </p:nvSpPr>
        <p:spPr>
          <a:xfrm>
            <a:off x="7985558" y="2184935"/>
            <a:ext cx="1832700" cy="684300"/>
          </a:xfrm>
          <a:prstGeom prst="rect">
            <a:avLst/>
          </a:prstGeom>
          <a:solidFill>
            <a:srgbClr val="9FDFFF"/>
          </a:solidFill>
          <a:ln>
            <a:noFill/>
          </a:ln>
        </p:spPr>
        <p:txBody>
          <a:bodyPr spcFirstLastPara="1" wrap="square" lIns="91425" tIns="0" rIns="91425" bIns="91425" anchor="b" anchorCtr="0">
            <a:noAutofit/>
          </a:bodyPr>
          <a:lstStyle>
            <a:lvl1pPr marL="457200" lvl="0" indent="-228600" algn="l">
              <a:lnSpc>
                <a:spcPct val="100000"/>
              </a:lnSpc>
              <a:spcBef>
                <a:spcPts val="600"/>
              </a:spcBef>
              <a:spcAft>
                <a:spcPts val="0"/>
              </a:spcAft>
              <a:buSzPts val="3200"/>
              <a:buNone/>
              <a:defRPr sz="3200" b="1" cap="none">
                <a:solidFill>
                  <a:schemeClr val="dk1"/>
                </a:solidFill>
                <a:latin typeface="Open Sans ExtraBold"/>
                <a:ea typeface="Open Sans ExtraBold"/>
                <a:cs typeface="Open Sans ExtraBold"/>
                <a:sym typeface="Open Sans ExtraBold"/>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0" name="Google Shape;470;g3f6ac6a5257_0_715"/>
          <p:cNvSpPr txBox="1">
            <a:spLocks noGrp="1"/>
          </p:cNvSpPr>
          <p:nvPr>
            <p:ph type="body" idx="16"/>
          </p:nvPr>
        </p:nvSpPr>
        <p:spPr>
          <a:xfrm>
            <a:off x="7985558" y="2967957"/>
            <a:ext cx="1832700" cy="2712300"/>
          </a:xfrm>
          <a:prstGeom prst="rect">
            <a:avLst/>
          </a:prstGeom>
          <a:solidFill>
            <a:srgbClr val="E9F6FC"/>
          </a:solidFill>
          <a:ln>
            <a:noFill/>
          </a:ln>
        </p:spPr>
        <p:txBody>
          <a:bodyPr spcFirstLastPara="1" wrap="square" lIns="91425" tIns="91425" rIns="91425" bIns="91425" anchor="t" anchorCtr="0">
            <a:noAutofit/>
          </a:bodyPr>
          <a:lstStyle>
            <a:lvl1pPr marL="457200" lvl="0" indent="-228600" algn="l">
              <a:lnSpc>
                <a:spcPct val="100000"/>
              </a:lnSpc>
              <a:spcBef>
                <a:spcPts val="600"/>
              </a:spcBef>
              <a:spcAft>
                <a:spcPts val="0"/>
              </a:spcAft>
              <a:buSzPts val="1600"/>
              <a:buNone/>
              <a:defRPr sz="1600" cap="none">
                <a:solidFill>
                  <a:schemeClr val="dk1"/>
                </a:solidFill>
                <a:latin typeface="Open Sans Light"/>
                <a:ea typeface="Open Sans Light"/>
                <a:cs typeface="Open Sans Light"/>
                <a:sym typeface="Open Sans Light"/>
              </a:defRPr>
            </a:lvl1pPr>
            <a:lvl2pPr marL="914400" lvl="1" indent="-228600" algn="l">
              <a:lnSpc>
                <a:spcPct val="100000"/>
              </a:lnSpc>
              <a:spcBef>
                <a:spcPts val="600"/>
              </a:spcBef>
              <a:spcAft>
                <a:spcPts val="0"/>
              </a:spcAft>
              <a:buSzPts val="1800"/>
              <a:buNone/>
              <a:defRPr sz="1800">
                <a:solidFill>
                  <a:schemeClr val="lt1"/>
                </a:solidFill>
              </a:defRPr>
            </a:lvl2pPr>
            <a:lvl3pPr marL="1371600" lvl="2" indent="-228600" algn="l">
              <a:lnSpc>
                <a:spcPct val="100000"/>
              </a:lnSpc>
              <a:spcBef>
                <a:spcPts val="600"/>
              </a:spcBef>
              <a:spcAft>
                <a:spcPts val="0"/>
              </a:spcAft>
              <a:buSzPts val="1800"/>
              <a:buNone/>
              <a:defRPr sz="1800">
                <a:solidFill>
                  <a:schemeClr val="lt1"/>
                </a:solidFill>
              </a:defRPr>
            </a:lvl3pPr>
            <a:lvl4pPr marL="1828800" lvl="3" indent="-228600" algn="l">
              <a:lnSpc>
                <a:spcPct val="100000"/>
              </a:lnSpc>
              <a:spcBef>
                <a:spcPts val="600"/>
              </a:spcBef>
              <a:spcAft>
                <a:spcPts val="0"/>
              </a:spcAft>
              <a:buSzPts val="1800"/>
              <a:buNone/>
              <a:defRPr sz="1800">
                <a:solidFill>
                  <a:schemeClr val="lt1"/>
                </a:solidFill>
              </a:defRPr>
            </a:lvl4pPr>
            <a:lvl5pPr marL="2286000" lvl="4" indent="-228600" algn="l">
              <a:lnSpc>
                <a:spcPct val="100000"/>
              </a:lnSpc>
              <a:spcBef>
                <a:spcPts val="600"/>
              </a:spcBef>
              <a:spcAft>
                <a:spcPts val="0"/>
              </a:spcAft>
              <a:buSzPts val="1800"/>
              <a:buNone/>
              <a:defRPr sz="1800">
                <a:solidFill>
                  <a:schemeClr val="lt1"/>
                </a:solidFill>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matchingName="Title only star">
  <p:cSld name="Title only star">
    <p:spTree>
      <p:nvGrpSpPr>
        <p:cNvPr id="1" name="Shape 478"/>
        <p:cNvGrpSpPr/>
        <p:nvPr/>
      </p:nvGrpSpPr>
      <p:grpSpPr>
        <a:xfrm>
          <a:off x="0" y="0"/>
          <a:ext cx="0" cy="0"/>
          <a:chOff x="0" y="0"/>
          <a:chExt cx="0" cy="0"/>
        </a:xfrm>
      </p:grpSpPr>
      <p:pic>
        <p:nvPicPr>
          <p:cNvPr id="479" name="Google Shape;479;h529d1ecdd65e9109_0_118"/>
          <p:cNvPicPr preferRelativeResize="0"/>
          <p:nvPr/>
        </p:nvPicPr>
        <p:blipFill rotWithShape="1">
          <a:blip r:embed="rId2">
            <a:alphaModFix/>
          </a:blip>
          <a:srcRect/>
          <a:stretch/>
        </p:blipFill>
        <p:spPr>
          <a:xfrm>
            <a:off x="0" y="1714"/>
            <a:ext cx="12191998" cy="6854572"/>
          </a:xfrm>
          <a:prstGeom prst="rect">
            <a:avLst/>
          </a:prstGeom>
          <a:noFill/>
          <a:ln>
            <a:noFill/>
          </a:ln>
        </p:spPr>
      </p:pic>
      <p:sp>
        <p:nvSpPr>
          <p:cNvPr id="480" name="Google Shape;480;h529d1ecdd65e9109_0_118"/>
          <p:cNvSpPr txBox="1">
            <a:spLocks noGrp="1"/>
          </p:cNvSpPr>
          <p:nvPr>
            <p:ph type="title"/>
          </p:nvPr>
        </p:nvSpPr>
        <p:spPr>
          <a:xfrm>
            <a:off x="838200" y="2766219"/>
            <a:ext cx="10515600" cy="1325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4400"/>
              <a:buFont typeface="Open Sans SemiBold"/>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_video">
  <p:cSld name="1_video">
    <p:spTree>
      <p:nvGrpSpPr>
        <p:cNvPr id="1" name="Shape 481"/>
        <p:cNvGrpSpPr/>
        <p:nvPr/>
      </p:nvGrpSpPr>
      <p:grpSpPr>
        <a:xfrm>
          <a:off x="0" y="0"/>
          <a:ext cx="0" cy="0"/>
          <a:chOff x="0" y="0"/>
          <a:chExt cx="0" cy="0"/>
        </a:xfrm>
      </p:grpSpPr>
      <p:sp>
        <p:nvSpPr>
          <p:cNvPr id="482" name="Google Shape;482;h529d1ecdd65e9109_0_121"/>
          <p:cNvSpPr>
            <a:spLocks noGrp="1"/>
          </p:cNvSpPr>
          <p:nvPr>
            <p:ph type="media" idx="2"/>
          </p:nvPr>
        </p:nvSpPr>
        <p:spPr>
          <a:xfrm>
            <a:off x="1134919" y="803563"/>
            <a:ext cx="9922200" cy="49323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600"/>
              </a:spcBef>
              <a:spcAft>
                <a:spcPts val="0"/>
              </a:spcAft>
              <a:buClr>
                <a:schemeClr val="accent1"/>
              </a:buClr>
              <a:buSzPts val="2800"/>
              <a:buFont typeface="Noto Sans Symbols"/>
              <a:buNone/>
              <a:defRPr sz="2800" b="0" i="0" u="none" strike="noStrike" cap="none">
                <a:solidFill>
                  <a:schemeClr val="dk1"/>
                </a:solidFill>
                <a:latin typeface="Open Sans Light"/>
                <a:ea typeface="Open Sans Light"/>
                <a:cs typeface="Open Sans Light"/>
                <a:sym typeface="Open Sans Light"/>
              </a:defRPr>
            </a:lvl1pPr>
            <a:lvl2pPr marR="0" lvl="1" algn="l">
              <a:lnSpc>
                <a:spcPct val="100000"/>
              </a:lnSpc>
              <a:spcBef>
                <a:spcPts val="600"/>
              </a:spcBef>
              <a:spcAft>
                <a:spcPts val="0"/>
              </a:spcAft>
              <a:buClr>
                <a:schemeClr val="accent4"/>
              </a:buClr>
              <a:buSzPts val="2400"/>
              <a:buFont typeface="Noto Sans Symbols"/>
              <a:buChar char="∙"/>
              <a:defRPr sz="2400" b="0" i="0" u="none" strike="noStrike" cap="none">
                <a:solidFill>
                  <a:schemeClr val="dk1"/>
                </a:solidFill>
                <a:latin typeface="Open Sans Light"/>
                <a:ea typeface="Open Sans Light"/>
                <a:cs typeface="Open Sans Light"/>
                <a:sym typeface="Open Sans Light"/>
              </a:defRPr>
            </a:lvl2pPr>
            <a:lvl3pPr marR="0" lvl="2" algn="l">
              <a:lnSpc>
                <a:spcPct val="100000"/>
              </a:lnSpc>
              <a:spcBef>
                <a:spcPts val="600"/>
              </a:spcBef>
              <a:spcAft>
                <a:spcPts val="0"/>
              </a:spcAft>
              <a:buClr>
                <a:srgbClr val="7F7F7F"/>
              </a:buClr>
              <a:buSzPts val="2000"/>
              <a:buFont typeface="Noto Sans Symbols"/>
              <a:buChar char="∙"/>
              <a:defRPr sz="2000" b="0" i="0" u="none" strike="noStrike" cap="none">
                <a:solidFill>
                  <a:schemeClr val="dk1"/>
                </a:solidFill>
                <a:latin typeface="Open Sans Light"/>
                <a:ea typeface="Open Sans Light"/>
                <a:cs typeface="Open Sans Light"/>
                <a:sym typeface="Open Sans Light"/>
              </a:defRPr>
            </a:lvl3pPr>
            <a:lvl4pPr marR="0" lvl="3" algn="l">
              <a:lnSpc>
                <a:spcPct val="100000"/>
              </a:lnSpc>
              <a:spcBef>
                <a:spcPts val="600"/>
              </a:spcBef>
              <a:spcAft>
                <a:spcPts val="0"/>
              </a:spcAft>
              <a:buClr>
                <a:srgbClr val="892420"/>
              </a:buClr>
              <a:buSzPts val="1800"/>
              <a:buFont typeface="Noto Sans Symbols"/>
              <a:buChar char="∙"/>
              <a:defRPr sz="1800" b="0" i="0" u="none" strike="noStrike" cap="none">
                <a:solidFill>
                  <a:schemeClr val="dk1"/>
                </a:solidFill>
                <a:latin typeface="Open Sans Light"/>
                <a:ea typeface="Open Sans Light"/>
                <a:cs typeface="Open Sans Light"/>
                <a:sym typeface="Open Sans Light"/>
              </a:defRPr>
            </a:lvl4pPr>
            <a:lvl5pPr marR="0" lvl="4" algn="l">
              <a:lnSpc>
                <a:spcPct val="100000"/>
              </a:lnSpc>
              <a:spcBef>
                <a:spcPts val="600"/>
              </a:spcBef>
              <a:spcAft>
                <a:spcPts val="0"/>
              </a:spcAft>
              <a:buClr>
                <a:schemeClr val="dk2"/>
              </a:buClr>
              <a:buSzPts val="1800"/>
              <a:buFont typeface="Noto Sans Symbols"/>
              <a:buChar char="∙"/>
              <a:defRPr sz="1800" b="0" i="0" u="none" strike="noStrike" cap="none">
                <a:solidFill>
                  <a:schemeClr val="dk1"/>
                </a:solidFill>
                <a:latin typeface="Open Sans Light"/>
                <a:ea typeface="Open Sans Light"/>
                <a:cs typeface="Open Sans Light"/>
                <a:sym typeface="Open Sans Light"/>
              </a:defRPr>
            </a:lvl5pPr>
            <a:lvl6pPr marR="0" lvl="5" algn="l">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R="0" lvl="6"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R="0" lvl="7"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R="0" lvl="8"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483" name="Google Shape;483;h529d1ecdd65e9109_0_1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4" name="Google Shape;484;h529d1ecdd65e9109_0_1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5" name="Google Shape;485;h529d1ecdd65e9109_0_1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86"/>
        <p:cNvGrpSpPr/>
        <p:nvPr/>
      </p:nvGrpSpPr>
      <p:grpSpPr>
        <a:xfrm>
          <a:off x="0" y="0"/>
          <a:ext cx="0" cy="0"/>
          <a:chOff x="0" y="0"/>
          <a:chExt cx="0" cy="0"/>
        </a:xfrm>
      </p:grpSpPr>
      <p:sp>
        <p:nvSpPr>
          <p:cNvPr id="487" name="Google Shape;487;h529d1ecdd65e9109_0_126"/>
          <p:cNvSpPr txBox="1">
            <a:spLocks noGrp="1"/>
          </p:cNvSpPr>
          <p:nvPr>
            <p:ph type="body" idx="1"/>
          </p:nvPr>
        </p:nvSpPr>
        <p:spPr>
          <a:xfrm>
            <a:off x="838200" y="1644073"/>
            <a:ext cx="10515600" cy="45330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8" name="Google Shape;488;h529d1ecdd65e9109_0_12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Custom Layout">
  <p:cSld name="Custom Layout">
    <p:spTree>
      <p:nvGrpSpPr>
        <p:cNvPr id="1" name="Shape 489"/>
        <p:cNvGrpSpPr/>
        <p:nvPr/>
      </p:nvGrpSpPr>
      <p:grpSpPr>
        <a:xfrm>
          <a:off x="0" y="0"/>
          <a:ext cx="0" cy="0"/>
          <a:chOff x="0" y="0"/>
          <a:chExt cx="0" cy="0"/>
        </a:xfrm>
      </p:grpSpPr>
      <p:pic>
        <p:nvPicPr>
          <p:cNvPr id="490" name="Google Shape;490;h529d1ecdd65e9109_0_129"/>
          <p:cNvPicPr preferRelativeResize="0"/>
          <p:nvPr/>
        </p:nvPicPr>
        <p:blipFill rotWithShape="1">
          <a:blip r:embed="rId2">
            <a:alphaModFix/>
          </a:blip>
          <a:srcRect/>
          <a:stretch/>
        </p:blipFill>
        <p:spPr>
          <a:xfrm>
            <a:off x="0" y="1714"/>
            <a:ext cx="12191998" cy="6854572"/>
          </a:xfrm>
          <a:prstGeom prst="rect">
            <a:avLst/>
          </a:prstGeom>
          <a:noFill/>
          <a:ln>
            <a:noFill/>
          </a:ln>
        </p:spPr>
      </p:pic>
      <p:sp>
        <p:nvSpPr>
          <p:cNvPr id="491" name="Google Shape;491;h529d1ecdd65e9109_0_129"/>
          <p:cNvSpPr txBox="1">
            <a:spLocks noGrp="1"/>
          </p:cNvSpPr>
          <p:nvPr>
            <p:ph type="title"/>
          </p:nvPr>
        </p:nvSpPr>
        <p:spPr>
          <a:xfrm>
            <a:off x="838200" y="2336104"/>
            <a:ext cx="10692000" cy="24426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2" name="Google Shape;492;h529d1ecdd65e9109_0_129"/>
          <p:cNvSpPr txBox="1">
            <a:spLocks noGrp="1"/>
          </p:cNvSpPr>
          <p:nvPr>
            <p:ph type="body" idx="1"/>
          </p:nvPr>
        </p:nvSpPr>
        <p:spPr>
          <a:xfrm>
            <a:off x="3581400" y="5331272"/>
            <a:ext cx="7948800" cy="6882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SzPts val="2400"/>
              <a:buNone/>
              <a:defRPr sz="2400">
                <a:solidFill>
                  <a:schemeClr val="dk1"/>
                </a:solidFill>
              </a:defRPr>
            </a:lvl1pPr>
            <a:lvl2pPr marL="914400" lvl="1" indent="-228600" algn="l">
              <a:lnSpc>
                <a:spcPct val="100000"/>
              </a:lnSpc>
              <a:spcBef>
                <a:spcPts val="600"/>
              </a:spcBef>
              <a:spcAft>
                <a:spcPts val="0"/>
              </a:spcAft>
              <a:buSzPts val="2000"/>
              <a:buNone/>
              <a:defRPr sz="2000">
                <a:solidFill>
                  <a:srgbClr val="888B94"/>
                </a:solidFill>
              </a:defRPr>
            </a:lvl2pPr>
            <a:lvl3pPr marL="1371600" lvl="2" indent="-228600" algn="l">
              <a:lnSpc>
                <a:spcPct val="100000"/>
              </a:lnSpc>
              <a:spcBef>
                <a:spcPts val="600"/>
              </a:spcBef>
              <a:spcAft>
                <a:spcPts val="0"/>
              </a:spcAft>
              <a:buSzPts val="1800"/>
              <a:buNone/>
              <a:defRPr sz="1800">
                <a:solidFill>
                  <a:srgbClr val="888B94"/>
                </a:solidFill>
              </a:defRPr>
            </a:lvl3pPr>
            <a:lvl4pPr marL="1828800" lvl="3" indent="-228600" algn="l">
              <a:lnSpc>
                <a:spcPct val="100000"/>
              </a:lnSpc>
              <a:spcBef>
                <a:spcPts val="600"/>
              </a:spcBef>
              <a:spcAft>
                <a:spcPts val="0"/>
              </a:spcAft>
              <a:buSzPts val="1600"/>
              <a:buNone/>
              <a:defRPr sz="1600">
                <a:solidFill>
                  <a:srgbClr val="888B94"/>
                </a:solidFill>
              </a:defRPr>
            </a:lvl4pPr>
            <a:lvl5pPr marL="2286000" lvl="4" indent="-228600" algn="l">
              <a:lnSpc>
                <a:spcPct val="100000"/>
              </a:lnSpc>
              <a:spcBef>
                <a:spcPts val="600"/>
              </a:spcBef>
              <a:spcAft>
                <a:spcPts val="0"/>
              </a:spcAft>
              <a:buSzPts val="1600"/>
              <a:buNone/>
              <a:defRPr sz="1600">
                <a:solidFill>
                  <a:srgbClr val="888B94"/>
                </a:solidFill>
              </a:defRPr>
            </a:lvl5pPr>
            <a:lvl6pPr marL="2743200" lvl="5" indent="-228600" algn="l">
              <a:lnSpc>
                <a:spcPct val="90000"/>
              </a:lnSpc>
              <a:spcBef>
                <a:spcPts val="600"/>
              </a:spcBef>
              <a:spcAft>
                <a:spcPts val="0"/>
              </a:spcAft>
              <a:buClr>
                <a:srgbClr val="888B94"/>
              </a:buClr>
              <a:buSzPts val="1600"/>
              <a:buNone/>
              <a:defRPr sz="1600">
                <a:solidFill>
                  <a:srgbClr val="888B94"/>
                </a:solidFill>
              </a:defRPr>
            </a:lvl6pPr>
            <a:lvl7pPr marL="3200400" lvl="6" indent="-228600" algn="l">
              <a:lnSpc>
                <a:spcPct val="90000"/>
              </a:lnSpc>
              <a:spcBef>
                <a:spcPts val="500"/>
              </a:spcBef>
              <a:spcAft>
                <a:spcPts val="0"/>
              </a:spcAft>
              <a:buClr>
                <a:srgbClr val="888B94"/>
              </a:buClr>
              <a:buSzPts val="1600"/>
              <a:buNone/>
              <a:defRPr sz="1600">
                <a:solidFill>
                  <a:srgbClr val="888B94"/>
                </a:solidFill>
              </a:defRPr>
            </a:lvl7pPr>
            <a:lvl8pPr marL="3657600" lvl="7" indent="-228600" algn="l">
              <a:lnSpc>
                <a:spcPct val="90000"/>
              </a:lnSpc>
              <a:spcBef>
                <a:spcPts val="500"/>
              </a:spcBef>
              <a:spcAft>
                <a:spcPts val="0"/>
              </a:spcAft>
              <a:buClr>
                <a:srgbClr val="888B94"/>
              </a:buClr>
              <a:buSzPts val="1600"/>
              <a:buNone/>
              <a:defRPr sz="1600">
                <a:solidFill>
                  <a:srgbClr val="888B94"/>
                </a:solidFill>
              </a:defRPr>
            </a:lvl8pPr>
            <a:lvl9pPr marL="4114800" lvl="8" indent="-228600" algn="l">
              <a:lnSpc>
                <a:spcPct val="90000"/>
              </a:lnSpc>
              <a:spcBef>
                <a:spcPts val="500"/>
              </a:spcBef>
              <a:spcAft>
                <a:spcPts val="0"/>
              </a:spcAft>
              <a:buClr>
                <a:srgbClr val="888B94"/>
              </a:buClr>
              <a:buSzPts val="1600"/>
              <a:buNone/>
              <a:defRPr sz="1600">
                <a:solidFill>
                  <a:srgbClr val="888B94"/>
                </a:solidFill>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2 consultant information">
  <p:cSld name="2 consultant information">
    <p:spTree>
      <p:nvGrpSpPr>
        <p:cNvPr id="1" name="Shape 493"/>
        <p:cNvGrpSpPr/>
        <p:nvPr/>
      </p:nvGrpSpPr>
      <p:grpSpPr>
        <a:xfrm>
          <a:off x="0" y="0"/>
          <a:ext cx="0" cy="0"/>
          <a:chOff x="0" y="0"/>
          <a:chExt cx="0" cy="0"/>
        </a:xfrm>
      </p:grpSpPr>
      <p:pic>
        <p:nvPicPr>
          <p:cNvPr id="494" name="Google Shape;494;h529d1ecdd65e9109_0_133" descr="Kansans Can contact page&#10;Kansas State Department of Education&#10;www.ksde.org&#10;#KansansCan&#10;Kansas leads the world in the success of each student."/>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95" name="Google Shape;495;h529d1ecdd65e9109_0_133"/>
          <p:cNvSpPr txBox="1">
            <a:spLocks noGrp="1"/>
          </p:cNvSpPr>
          <p:nvPr>
            <p:ph type="body" idx="1"/>
          </p:nvPr>
        </p:nvSpPr>
        <p:spPr>
          <a:xfrm>
            <a:off x="1244889" y="3168073"/>
            <a:ext cx="4592400" cy="23541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600"/>
              </a:spcBef>
              <a:spcAft>
                <a:spcPts val="0"/>
              </a:spcAft>
              <a:buSzPts val="2000"/>
              <a:buNone/>
              <a:defRPr sz="2000" b="0"/>
            </a:lvl1pPr>
            <a:lvl2pPr marL="914400" lvl="1" indent="-228600" algn="l">
              <a:lnSpc>
                <a:spcPct val="100000"/>
              </a:lnSpc>
              <a:spcBef>
                <a:spcPts val="600"/>
              </a:spcBef>
              <a:spcAft>
                <a:spcPts val="0"/>
              </a:spcAft>
              <a:buSzPts val="2000"/>
              <a:buNone/>
              <a:defRPr sz="2000"/>
            </a:lvl2pPr>
            <a:lvl3pPr marL="1371600" lvl="2" indent="-228600" algn="l">
              <a:lnSpc>
                <a:spcPct val="100000"/>
              </a:lnSpc>
              <a:spcBef>
                <a:spcPts val="600"/>
              </a:spcBef>
              <a:spcAft>
                <a:spcPts val="0"/>
              </a:spcAft>
              <a:buSzPts val="2000"/>
              <a:buNone/>
              <a:defRPr/>
            </a:lvl3pPr>
            <a:lvl4pPr marL="1828800" lvl="3" indent="-228600" algn="l">
              <a:lnSpc>
                <a:spcPct val="100000"/>
              </a:lnSpc>
              <a:spcBef>
                <a:spcPts val="600"/>
              </a:spcBef>
              <a:spcAft>
                <a:spcPts val="0"/>
              </a:spcAft>
              <a:buSzPts val="1800"/>
              <a:buNone/>
              <a:defRPr/>
            </a:lvl4pPr>
            <a:lvl5pPr marL="2286000" lvl="4" indent="-228600" algn="l">
              <a:lnSpc>
                <a:spcPct val="100000"/>
              </a:lnSpc>
              <a:spcBef>
                <a:spcPts val="600"/>
              </a:spcBef>
              <a:spcAft>
                <a:spcPts val="0"/>
              </a:spcAft>
              <a:buSzPts val="1600"/>
              <a:buNone/>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6" name="Google Shape;496;h529d1ecdd65e9109_0_133"/>
          <p:cNvSpPr txBox="1">
            <a:spLocks noGrp="1"/>
          </p:cNvSpPr>
          <p:nvPr>
            <p:ph type="body" idx="2"/>
          </p:nvPr>
        </p:nvSpPr>
        <p:spPr>
          <a:xfrm>
            <a:off x="6338743" y="3168073"/>
            <a:ext cx="4592400" cy="23541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600"/>
              </a:spcBef>
              <a:spcAft>
                <a:spcPts val="0"/>
              </a:spcAft>
              <a:buSzPts val="2000"/>
              <a:buNone/>
              <a:defRPr sz="2000" b="0"/>
            </a:lvl1pPr>
            <a:lvl2pPr marL="914400" lvl="1" indent="-228600" algn="l">
              <a:lnSpc>
                <a:spcPct val="100000"/>
              </a:lnSpc>
              <a:spcBef>
                <a:spcPts val="600"/>
              </a:spcBef>
              <a:spcAft>
                <a:spcPts val="0"/>
              </a:spcAft>
              <a:buSzPts val="2000"/>
              <a:buNone/>
              <a:defRPr sz="2000"/>
            </a:lvl2pPr>
            <a:lvl3pPr marL="1371600" lvl="2" indent="-228600" algn="l">
              <a:lnSpc>
                <a:spcPct val="100000"/>
              </a:lnSpc>
              <a:spcBef>
                <a:spcPts val="600"/>
              </a:spcBef>
              <a:spcAft>
                <a:spcPts val="0"/>
              </a:spcAft>
              <a:buSzPts val="2000"/>
              <a:buNone/>
              <a:defRPr/>
            </a:lvl3pPr>
            <a:lvl4pPr marL="1828800" lvl="3" indent="-228600" algn="l">
              <a:lnSpc>
                <a:spcPct val="100000"/>
              </a:lnSpc>
              <a:spcBef>
                <a:spcPts val="600"/>
              </a:spcBef>
              <a:spcAft>
                <a:spcPts val="0"/>
              </a:spcAft>
              <a:buSzPts val="1800"/>
              <a:buNone/>
              <a:defRPr/>
            </a:lvl4pPr>
            <a:lvl5pPr marL="2286000" lvl="4" indent="-228600" algn="l">
              <a:lnSpc>
                <a:spcPct val="100000"/>
              </a:lnSpc>
              <a:spcBef>
                <a:spcPts val="600"/>
              </a:spcBef>
              <a:spcAft>
                <a:spcPts val="0"/>
              </a:spcAft>
              <a:buSzPts val="1600"/>
              <a:buNone/>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7" name="Google Shape;497;h529d1ecdd65e9109_0_133" descr="The Kansas State Department of Education does not discriminate on the basis of race, color,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
          <p:cNvSpPr txBox="1"/>
          <p:nvPr/>
        </p:nvSpPr>
        <p:spPr>
          <a:xfrm>
            <a:off x="1244889" y="5661891"/>
            <a:ext cx="96864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Open Sans Light"/>
                <a:ea typeface="Open Sans Light"/>
                <a:cs typeface="Open Sans Light"/>
                <a:sym typeface="Open Sans Light"/>
              </a:rPr>
              <a:t>The Kansas State Department of Education does not discriminate on the basis of race, color,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a:t>
            </a:r>
            <a:endParaRPr sz="1400" b="0" i="0" u="none" strike="noStrike" cap="none">
              <a:solidFill>
                <a:srgbClr val="000000"/>
              </a:solidFill>
              <a:latin typeface="Arial"/>
              <a:ea typeface="Arial"/>
              <a:cs typeface="Arial"/>
              <a:sym typeface="Arial"/>
            </a:endParaRPr>
          </a:p>
        </p:txBody>
      </p:sp>
      <p:pic>
        <p:nvPicPr>
          <p:cNvPr id="498" name="Google Shape;498;h529d1ecdd65e9109_0_13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99" name="Google Shape;499;h529d1ecdd65e9109_0_133" descr="The Kansas State Department of Education does not discriminate on the basis of race, color,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
          <p:cNvSpPr txBox="1"/>
          <p:nvPr/>
        </p:nvSpPr>
        <p:spPr>
          <a:xfrm>
            <a:off x="1244889" y="5661891"/>
            <a:ext cx="96864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Open Sans Light"/>
                <a:ea typeface="Open Sans Light"/>
                <a:cs typeface="Open Sans Light"/>
                <a:sym typeface="Open Sans Light"/>
              </a:rPr>
              <a:t>The Kansas State Department of Education does not discriminate on the basis of race, color, religion, national origin, sex, disability or age in its programs and activities and provides equal access to the Boy Scouts and other designated youth groups. The following person has been designated to handle inquiries regarding the nondiscrimination policies: KSDE General Counsel, Office of General Counsel, KSDE, Landon State Office Building, 900 S.W. Jackson, Suite 102, Topeka, KS 66612, (785) 296-3201.</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matchingName="Title only star 1">
  <p:cSld name="1_Title only star">
    <p:spTree>
      <p:nvGrpSpPr>
        <p:cNvPr id="1" name="Shape 500"/>
        <p:cNvGrpSpPr/>
        <p:nvPr/>
      </p:nvGrpSpPr>
      <p:grpSpPr>
        <a:xfrm>
          <a:off x="0" y="0"/>
          <a:ext cx="0" cy="0"/>
          <a:chOff x="0" y="0"/>
          <a:chExt cx="0" cy="0"/>
        </a:xfrm>
      </p:grpSpPr>
      <p:sp>
        <p:nvSpPr>
          <p:cNvPr id="501" name="Google Shape;501;h529d1ecdd65e9109_0_14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B94"/>
              </a:buClr>
              <a:buSzPts val="1400"/>
              <a:buFont typeface="Open Sans Light"/>
              <a:buNone/>
              <a:defRPr/>
            </a:lvl1pPr>
            <a:lvl2pPr lvl="1" algn="l">
              <a:lnSpc>
                <a:spcPct val="100000"/>
              </a:lnSpc>
              <a:spcBef>
                <a:spcPts val="0"/>
              </a:spcBef>
              <a:spcAft>
                <a:spcPts val="0"/>
              </a:spcAft>
              <a:buClr>
                <a:schemeClr val="dk1"/>
              </a:buClr>
              <a:buSzPts val="1400"/>
              <a:buFont typeface="Open Sans Light"/>
              <a:buNone/>
              <a:defRPr/>
            </a:lvl2pPr>
            <a:lvl3pPr lvl="2" algn="l">
              <a:lnSpc>
                <a:spcPct val="100000"/>
              </a:lnSpc>
              <a:spcBef>
                <a:spcPts val="0"/>
              </a:spcBef>
              <a:spcAft>
                <a:spcPts val="0"/>
              </a:spcAft>
              <a:buClr>
                <a:schemeClr val="dk1"/>
              </a:buClr>
              <a:buSzPts val="1400"/>
              <a:buFont typeface="Open Sans Light"/>
              <a:buNone/>
              <a:defRPr/>
            </a:lvl3pPr>
            <a:lvl4pPr lvl="3" algn="l">
              <a:lnSpc>
                <a:spcPct val="100000"/>
              </a:lnSpc>
              <a:spcBef>
                <a:spcPts val="0"/>
              </a:spcBef>
              <a:spcAft>
                <a:spcPts val="0"/>
              </a:spcAft>
              <a:buClr>
                <a:schemeClr val="dk1"/>
              </a:buClr>
              <a:buSzPts val="1400"/>
              <a:buFont typeface="Open Sans Light"/>
              <a:buNone/>
              <a:defRPr/>
            </a:lvl4pPr>
            <a:lvl5pPr lvl="4" algn="l">
              <a:lnSpc>
                <a:spcPct val="100000"/>
              </a:lnSpc>
              <a:spcBef>
                <a:spcPts val="0"/>
              </a:spcBef>
              <a:spcAft>
                <a:spcPts val="0"/>
              </a:spcAft>
              <a:buClr>
                <a:schemeClr val="dk1"/>
              </a:buClr>
              <a:buSzPts val="1400"/>
              <a:buFont typeface="Open Sans Light"/>
              <a:buNone/>
              <a:defRPr/>
            </a:lvl5pPr>
            <a:lvl6pPr lvl="5" algn="l">
              <a:lnSpc>
                <a:spcPct val="100000"/>
              </a:lnSpc>
              <a:spcBef>
                <a:spcPts val="0"/>
              </a:spcBef>
              <a:spcAft>
                <a:spcPts val="0"/>
              </a:spcAft>
              <a:buClr>
                <a:schemeClr val="dk1"/>
              </a:buClr>
              <a:buSzPts val="1400"/>
              <a:buFont typeface="Open Sans Light"/>
              <a:buNone/>
              <a:defRPr/>
            </a:lvl6pPr>
            <a:lvl7pPr lvl="6" algn="l">
              <a:lnSpc>
                <a:spcPct val="100000"/>
              </a:lnSpc>
              <a:spcBef>
                <a:spcPts val="0"/>
              </a:spcBef>
              <a:spcAft>
                <a:spcPts val="0"/>
              </a:spcAft>
              <a:buClr>
                <a:schemeClr val="dk1"/>
              </a:buClr>
              <a:buSzPts val="1400"/>
              <a:buFont typeface="Open Sans Light"/>
              <a:buNone/>
              <a:defRPr/>
            </a:lvl7pPr>
            <a:lvl8pPr lvl="7" algn="l">
              <a:lnSpc>
                <a:spcPct val="100000"/>
              </a:lnSpc>
              <a:spcBef>
                <a:spcPts val="0"/>
              </a:spcBef>
              <a:spcAft>
                <a:spcPts val="0"/>
              </a:spcAft>
              <a:buClr>
                <a:schemeClr val="dk1"/>
              </a:buClr>
              <a:buSzPts val="1400"/>
              <a:buFont typeface="Open Sans Light"/>
              <a:buNone/>
              <a:defRPr/>
            </a:lvl8pPr>
            <a:lvl9pPr lvl="8" algn="l">
              <a:lnSpc>
                <a:spcPct val="100000"/>
              </a:lnSpc>
              <a:spcBef>
                <a:spcPts val="0"/>
              </a:spcBef>
              <a:spcAft>
                <a:spcPts val="0"/>
              </a:spcAft>
              <a:buClr>
                <a:schemeClr val="dk1"/>
              </a:buClr>
              <a:buSzPts val="1400"/>
              <a:buFont typeface="Open Sans Light"/>
              <a:buNone/>
              <a:defRPr/>
            </a:lvl9pPr>
          </a:lstStyle>
          <a:p>
            <a:endParaRPr/>
          </a:p>
        </p:txBody>
      </p:sp>
      <p:sp>
        <p:nvSpPr>
          <p:cNvPr id="502" name="Google Shape;502;h529d1ecdd65e9109_0_14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B94"/>
              </a:buClr>
              <a:buSzPts val="1400"/>
              <a:buFont typeface="Open Sans Light"/>
              <a:buNone/>
              <a:defRPr/>
            </a:lvl1pPr>
            <a:lvl2pPr lvl="1" algn="l">
              <a:lnSpc>
                <a:spcPct val="100000"/>
              </a:lnSpc>
              <a:spcBef>
                <a:spcPts val="0"/>
              </a:spcBef>
              <a:spcAft>
                <a:spcPts val="0"/>
              </a:spcAft>
              <a:buClr>
                <a:schemeClr val="dk1"/>
              </a:buClr>
              <a:buSzPts val="1400"/>
              <a:buFont typeface="Open Sans Light"/>
              <a:buNone/>
              <a:defRPr/>
            </a:lvl2pPr>
            <a:lvl3pPr lvl="2" algn="l">
              <a:lnSpc>
                <a:spcPct val="100000"/>
              </a:lnSpc>
              <a:spcBef>
                <a:spcPts val="0"/>
              </a:spcBef>
              <a:spcAft>
                <a:spcPts val="0"/>
              </a:spcAft>
              <a:buClr>
                <a:schemeClr val="dk1"/>
              </a:buClr>
              <a:buSzPts val="1400"/>
              <a:buFont typeface="Open Sans Light"/>
              <a:buNone/>
              <a:defRPr/>
            </a:lvl3pPr>
            <a:lvl4pPr lvl="3" algn="l">
              <a:lnSpc>
                <a:spcPct val="100000"/>
              </a:lnSpc>
              <a:spcBef>
                <a:spcPts val="0"/>
              </a:spcBef>
              <a:spcAft>
                <a:spcPts val="0"/>
              </a:spcAft>
              <a:buClr>
                <a:schemeClr val="dk1"/>
              </a:buClr>
              <a:buSzPts val="1400"/>
              <a:buFont typeface="Open Sans Light"/>
              <a:buNone/>
              <a:defRPr/>
            </a:lvl4pPr>
            <a:lvl5pPr lvl="4" algn="l">
              <a:lnSpc>
                <a:spcPct val="100000"/>
              </a:lnSpc>
              <a:spcBef>
                <a:spcPts val="0"/>
              </a:spcBef>
              <a:spcAft>
                <a:spcPts val="0"/>
              </a:spcAft>
              <a:buClr>
                <a:schemeClr val="dk1"/>
              </a:buClr>
              <a:buSzPts val="1400"/>
              <a:buFont typeface="Open Sans Light"/>
              <a:buNone/>
              <a:defRPr/>
            </a:lvl5pPr>
            <a:lvl6pPr lvl="5" algn="l">
              <a:lnSpc>
                <a:spcPct val="100000"/>
              </a:lnSpc>
              <a:spcBef>
                <a:spcPts val="0"/>
              </a:spcBef>
              <a:spcAft>
                <a:spcPts val="0"/>
              </a:spcAft>
              <a:buClr>
                <a:schemeClr val="dk1"/>
              </a:buClr>
              <a:buSzPts val="1400"/>
              <a:buFont typeface="Open Sans Light"/>
              <a:buNone/>
              <a:defRPr/>
            </a:lvl6pPr>
            <a:lvl7pPr lvl="6" algn="l">
              <a:lnSpc>
                <a:spcPct val="100000"/>
              </a:lnSpc>
              <a:spcBef>
                <a:spcPts val="0"/>
              </a:spcBef>
              <a:spcAft>
                <a:spcPts val="0"/>
              </a:spcAft>
              <a:buClr>
                <a:schemeClr val="dk1"/>
              </a:buClr>
              <a:buSzPts val="1400"/>
              <a:buFont typeface="Open Sans Light"/>
              <a:buNone/>
              <a:defRPr/>
            </a:lvl7pPr>
            <a:lvl8pPr lvl="7" algn="l">
              <a:lnSpc>
                <a:spcPct val="100000"/>
              </a:lnSpc>
              <a:spcBef>
                <a:spcPts val="0"/>
              </a:spcBef>
              <a:spcAft>
                <a:spcPts val="0"/>
              </a:spcAft>
              <a:buClr>
                <a:schemeClr val="dk1"/>
              </a:buClr>
              <a:buSzPts val="1400"/>
              <a:buFont typeface="Open Sans Light"/>
              <a:buNone/>
              <a:defRPr/>
            </a:lvl8pPr>
            <a:lvl9pPr lvl="8" algn="l">
              <a:lnSpc>
                <a:spcPct val="100000"/>
              </a:lnSpc>
              <a:spcBef>
                <a:spcPts val="0"/>
              </a:spcBef>
              <a:spcAft>
                <a:spcPts val="0"/>
              </a:spcAft>
              <a:buClr>
                <a:schemeClr val="dk1"/>
              </a:buClr>
              <a:buSzPts val="1400"/>
              <a:buFont typeface="Open Sans Light"/>
              <a:buNone/>
              <a:defRPr/>
            </a:lvl9pPr>
          </a:lstStyle>
          <a:p>
            <a:endParaRPr/>
          </a:p>
        </p:txBody>
      </p:sp>
      <p:sp>
        <p:nvSpPr>
          <p:cNvPr id="503" name="Google Shape;503;h529d1ecdd65e9109_0_14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504" name="Google Shape;504;h529d1ecdd65e9109_0_140"/>
          <p:cNvSpPr txBox="1">
            <a:spLocks noGrp="1"/>
          </p:cNvSpPr>
          <p:nvPr>
            <p:ph type="title"/>
          </p:nvPr>
        </p:nvSpPr>
        <p:spPr>
          <a:xfrm>
            <a:off x="1450665" y="1310185"/>
            <a:ext cx="9212700" cy="278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Open Sans SemiBold"/>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5"/>
        <p:cNvGrpSpPr/>
        <p:nvPr/>
      </p:nvGrpSpPr>
      <p:grpSpPr>
        <a:xfrm>
          <a:off x="0" y="0"/>
          <a:ext cx="0" cy="0"/>
          <a:chOff x="0" y="0"/>
          <a:chExt cx="0" cy="0"/>
        </a:xfrm>
      </p:grpSpPr>
      <p:sp>
        <p:nvSpPr>
          <p:cNvPr id="506" name="Google Shape;506;h529d1ecdd65e9109_0_145"/>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88B94"/>
              </a:buClr>
              <a:buSzPts val="1400"/>
              <a:buFont typeface="Open Sans Light"/>
              <a:buNone/>
              <a:defRPr/>
            </a:lvl1pPr>
            <a:lvl2pPr lvl="1" algn="l">
              <a:lnSpc>
                <a:spcPct val="100000"/>
              </a:lnSpc>
              <a:spcBef>
                <a:spcPts val="0"/>
              </a:spcBef>
              <a:spcAft>
                <a:spcPts val="0"/>
              </a:spcAft>
              <a:buClr>
                <a:schemeClr val="dk1"/>
              </a:buClr>
              <a:buSzPts val="1400"/>
              <a:buFont typeface="Open Sans Light"/>
              <a:buNone/>
              <a:defRPr/>
            </a:lvl2pPr>
            <a:lvl3pPr lvl="2" algn="l">
              <a:lnSpc>
                <a:spcPct val="100000"/>
              </a:lnSpc>
              <a:spcBef>
                <a:spcPts val="0"/>
              </a:spcBef>
              <a:spcAft>
                <a:spcPts val="0"/>
              </a:spcAft>
              <a:buClr>
                <a:schemeClr val="dk1"/>
              </a:buClr>
              <a:buSzPts val="1400"/>
              <a:buFont typeface="Open Sans Light"/>
              <a:buNone/>
              <a:defRPr/>
            </a:lvl3pPr>
            <a:lvl4pPr lvl="3" algn="l">
              <a:lnSpc>
                <a:spcPct val="100000"/>
              </a:lnSpc>
              <a:spcBef>
                <a:spcPts val="0"/>
              </a:spcBef>
              <a:spcAft>
                <a:spcPts val="0"/>
              </a:spcAft>
              <a:buClr>
                <a:schemeClr val="dk1"/>
              </a:buClr>
              <a:buSzPts val="1400"/>
              <a:buFont typeface="Open Sans Light"/>
              <a:buNone/>
              <a:defRPr/>
            </a:lvl4pPr>
            <a:lvl5pPr lvl="4" algn="l">
              <a:lnSpc>
                <a:spcPct val="100000"/>
              </a:lnSpc>
              <a:spcBef>
                <a:spcPts val="0"/>
              </a:spcBef>
              <a:spcAft>
                <a:spcPts val="0"/>
              </a:spcAft>
              <a:buClr>
                <a:schemeClr val="dk1"/>
              </a:buClr>
              <a:buSzPts val="1400"/>
              <a:buFont typeface="Open Sans Light"/>
              <a:buNone/>
              <a:defRPr/>
            </a:lvl5pPr>
            <a:lvl6pPr lvl="5" algn="l">
              <a:lnSpc>
                <a:spcPct val="100000"/>
              </a:lnSpc>
              <a:spcBef>
                <a:spcPts val="0"/>
              </a:spcBef>
              <a:spcAft>
                <a:spcPts val="0"/>
              </a:spcAft>
              <a:buClr>
                <a:schemeClr val="dk1"/>
              </a:buClr>
              <a:buSzPts val="1400"/>
              <a:buFont typeface="Open Sans Light"/>
              <a:buNone/>
              <a:defRPr/>
            </a:lvl6pPr>
            <a:lvl7pPr lvl="6" algn="l">
              <a:lnSpc>
                <a:spcPct val="100000"/>
              </a:lnSpc>
              <a:spcBef>
                <a:spcPts val="0"/>
              </a:spcBef>
              <a:spcAft>
                <a:spcPts val="0"/>
              </a:spcAft>
              <a:buClr>
                <a:schemeClr val="dk1"/>
              </a:buClr>
              <a:buSzPts val="1400"/>
              <a:buFont typeface="Open Sans Light"/>
              <a:buNone/>
              <a:defRPr/>
            </a:lvl7pPr>
            <a:lvl8pPr lvl="7" algn="l">
              <a:lnSpc>
                <a:spcPct val="100000"/>
              </a:lnSpc>
              <a:spcBef>
                <a:spcPts val="0"/>
              </a:spcBef>
              <a:spcAft>
                <a:spcPts val="0"/>
              </a:spcAft>
              <a:buClr>
                <a:schemeClr val="dk1"/>
              </a:buClr>
              <a:buSzPts val="1400"/>
              <a:buFont typeface="Open Sans Light"/>
              <a:buNone/>
              <a:defRPr/>
            </a:lvl8pPr>
            <a:lvl9pPr lvl="8" algn="l">
              <a:lnSpc>
                <a:spcPct val="100000"/>
              </a:lnSpc>
              <a:spcBef>
                <a:spcPts val="0"/>
              </a:spcBef>
              <a:spcAft>
                <a:spcPts val="0"/>
              </a:spcAft>
              <a:buClr>
                <a:schemeClr val="dk1"/>
              </a:buClr>
              <a:buSzPts val="1400"/>
              <a:buFont typeface="Open Sans Light"/>
              <a:buNone/>
              <a:defRPr/>
            </a:lvl9pPr>
          </a:lstStyle>
          <a:p>
            <a:endParaRPr/>
          </a:p>
        </p:txBody>
      </p:sp>
      <p:sp>
        <p:nvSpPr>
          <p:cNvPr id="507" name="Google Shape;507;h529d1ecdd65e9109_0_145"/>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888B94"/>
              </a:buClr>
              <a:buSzPts val="1400"/>
              <a:buFont typeface="Open Sans Light"/>
              <a:buNone/>
              <a:defRPr/>
            </a:lvl1pPr>
            <a:lvl2pPr lvl="1" algn="l">
              <a:lnSpc>
                <a:spcPct val="100000"/>
              </a:lnSpc>
              <a:spcBef>
                <a:spcPts val="0"/>
              </a:spcBef>
              <a:spcAft>
                <a:spcPts val="0"/>
              </a:spcAft>
              <a:buClr>
                <a:schemeClr val="dk1"/>
              </a:buClr>
              <a:buSzPts val="1400"/>
              <a:buFont typeface="Open Sans Light"/>
              <a:buNone/>
              <a:defRPr/>
            </a:lvl2pPr>
            <a:lvl3pPr lvl="2" algn="l">
              <a:lnSpc>
                <a:spcPct val="100000"/>
              </a:lnSpc>
              <a:spcBef>
                <a:spcPts val="0"/>
              </a:spcBef>
              <a:spcAft>
                <a:spcPts val="0"/>
              </a:spcAft>
              <a:buClr>
                <a:schemeClr val="dk1"/>
              </a:buClr>
              <a:buSzPts val="1400"/>
              <a:buFont typeface="Open Sans Light"/>
              <a:buNone/>
              <a:defRPr/>
            </a:lvl3pPr>
            <a:lvl4pPr lvl="3" algn="l">
              <a:lnSpc>
                <a:spcPct val="100000"/>
              </a:lnSpc>
              <a:spcBef>
                <a:spcPts val="0"/>
              </a:spcBef>
              <a:spcAft>
                <a:spcPts val="0"/>
              </a:spcAft>
              <a:buClr>
                <a:schemeClr val="dk1"/>
              </a:buClr>
              <a:buSzPts val="1400"/>
              <a:buFont typeface="Open Sans Light"/>
              <a:buNone/>
              <a:defRPr/>
            </a:lvl4pPr>
            <a:lvl5pPr lvl="4" algn="l">
              <a:lnSpc>
                <a:spcPct val="100000"/>
              </a:lnSpc>
              <a:spcBef>
                <a:spcPts val="0"/>
              </a:spcBef>
              <a:spcAft>
                <a:spcPts val="0"/>
              </a:spcAft>
              <a:buClr>
                <a:schemeClr val="dk1"/>
              </a:buClr>
              <a:buSzPts val="1400"/>
              <a:buFont typeface="Open Sans Light"/>
              <a:buNone/>
              <a:defRPr/>
            </a:lvl5pPr>
            <a:lvl6pPr lvl="5" algn="l">
              <a:lnSpc>
                <a:spcPct val="100000"/>
              </a:lnSpc>
              <a:spcBef>
                <a:spcPts val="0"/>
              </a:spcBef>
              <a:spcAft>
                <a:spcPts val="0"/>
              </a:spcAft>
              <a:buClr>
                <a:schemeClr val="dk1"/>
              </a:buClr>
              <a:buSzPts val="1400"/>
              <a:buFont typeface="Open Sans Light"/>
              <a:buNone/>
              <a:defRPr/>
            </a:lvl6pPr>
            <a:lvl7pPr lvl="6" algn="l">
              <a:lnSpc>
                <a:spcPct val="100000"/>
              </a:lnSpc>
              <a:spcBef>
                <a:spcPts val="0"/>
              </a:spcBef>
              <a:spcAft>
                <a:spcPts val="0"/>
              </a:spcAft>
              <a:buClr>
                <a:schemeClr val="dk1"/>
              </a:buClr>
              <a:buSzPts val="1400"/>
              <a:buFont typeface="Open Sans Light"/>
              <a:buNone/>
              <a:defRPr/>
            </a:lvl7pPr>
            <a:lvl8pPr lvl="7" algn="l">
              <a:lnSpc>
                <a:spcPct val="100000"/>
              </a:lnSpc>
              <a:spcBef>
                <a:spcPts val="0"/>
              </a:spcBef>
              <a:spcAft>
                <a:spcPts val="0"/>
              </a:spcAft>
              <a:buClr>
                <a:schemeClr val="dk1"/>
              </a:buClr>
              <a:buSzPts val="1400"/>
              <a:buFont typeface="Open Sans Light"/>
              <a:buNone/>
              <a:defRPr/>
            </a:lvl8pPr>
            <a:lvl9pPr lvl="8" algn="l">
              <a:lnSpc>
                <a:spcPct val="100000"/>
              </a:lnSpc>
              <a:spcBef>
                <a:spcPts val="0"/>
              </a:spcBef>
              <a:spcAft>
                <a:spcPts val="0"/>
              </a:spcAft>
              <a:buClr>
                <a:schemeClr val="dk1"/>
              </a:buClr>
              <a:buSzPts val="1400"/>
              <a:buFont typeface="Open Sans Light"/>
              <a:buNone/>
              <a:defRPr/>
            </a:lvl9pPr>
          </a:lstStyle>
          <a:p>
            <a:endParaRPr/>
          </a:p>
        </p:txBody>
      </p:sp>
      <p:sp>
        <p:nvSpPr>
          <p:cNvPr id="508" name="Google Shape;508;h529d1ecdd65e9109_0_14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B94"/>
              </a:buClr>
              <a:buSzPts val="1200"/>
              <a:buFont typeface="Open Sans Light"/>
              <a:buNone/>
              <a:defRPr sz="1200" b="0" i="0" u="none" strike="noStrike" cap="none">
                <a:solidFill>
                  <a:srgbClr val="888B94"/>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888B94"/>
              </a:buClr>
              <a:buSzPts val="1200"/>
              <a:buFont typeface="Open Sans Light"/>
              <a:buNone/>
              <a:defRPr sz="1200" b="0" i="0" u="none" strike="noStrike" cap="none">
                <a:solidFill>
                  <a:srgbClr val="888B94"/>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888B94"/>
              </a:buClr>
              <a:buSzPts val="1200"/>
              <a:buFont typeface="Open Sans Light"/>
              <a:buNone/>
              <a:defRPr sz="1200" b="0" i="0" u="none" strike="noStrike" cap="none">
                <a:solidFill>
                  <a:srgbClr val="888B94"/>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888B94"/>
              </a:buClr>
              <a:buSzPts val="1200"/>
              <a:buFont typeface="Open Sans Light"/>
              <a:buNone/>
              <a:defRPr sz="1200" b="0" i="0" u="none" strike="noStrike" cap="none">
                <a:solidFill>
                  <a:srgbClr val="888B94"/>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888B94"/>
              </a:buClr>
              <a:buSzPts val="1200"/>
              <a:buFont typeface="Open Sans Light"/>
              <a:buNone/>
              <a:defRPr sz="1200" b="0" i="0" u="none" strike="noStrike" cap="none">
                <a:solidFill>
                  <a:srgbClr val="888B94"/>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888B94"/>
              </a:buClr>
              <a:buSzPts val="1200"/>
              <a:buFont typeface="Open Sans Light"/>
              <a:buNone/>
              <a:defRPr sz="1200" b="0" i="0" u="none" strike="noStrike" cap="none">
                <a:solidFill>
                  <a:srgbClr val="888B94"/>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888B94"/>
              </a:buClr>
              <a:buSzPts val="1200"/>
              <a:buFont typeface="Open Sans Light"/>
              <a:buNone/>
              <a:defRPr sz="1200" b="0" i="0" u="none" strike="noStrike" cap="none">
                <a:solidFill>
                  <a:srgbClr val="888B94"/>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888B94"/>
              </a:buClr>
              <a:buSzPts val="1200"/>
              <a:buFont typeface="Open Sans Light"/>
              <a:buNone/>
              <a:defRPr sz="1200" b="0" i="0" u="none" strike="noStrike" cap="none">
                <a:solidFill>
                  <a:srgbClr val="888B94"/>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888B94"/>
              </a:buClr>
              <a:buSzPts val="1200"/>
              <a:buFont typeface="Open Sans Light"/>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09"/>
        <p:cNvGrpSpPr/>
        <p:nvPr/>
      </p:nvGrpSpPr>
      <p:grpSpPr>
        <a:xfrm>
          <a:off x="0" y="0"/>
          <a:ext cx="0" cy="0"/>
          <a:chOff x="0" y="0"/>
          <a:chExt cx="0" cy="0"/>
        </a:xfrm>
      </p:grpSpPr>
      <p:sp>
        <p:nvSpPr>
          <p:cNvPr id="510" name="Google Shape;510;h529d1ecdd65e9109_0_14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3200"/>
              <a:buFont typeface="Open Sans SemiBold"/>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1" name="Google Shape;511;h529d1ecdd65e9109_0_149"/>
          <p:cNvSpPr txBox="1">
            <a:spLocks noGrp="1"/>
          </p:cNvSpPr>
          <p:nvPr>
            <p:ph type="body" idx="1"/>
          </p:nvPr>
        </p:nvSpPr>
        <p:spPr>
          <a:xfrm>
            <a:off x="5183188" y="457201"/>
            <a:ext cx="6172200" cy="5403900"/>
          </a:xfrm>
          <a:prstGeom prst="rect">
            <a:avLst/>
          </a:prstGeom>
          <a:noFill/>
          <a:ln>
            <a:noFill/>
          </a:ln>
        </p:spPr>
        <p:txBody>
          <a:bodyPr spcFirstLastPara="1" wrap="square" lIns="91425" tIns="45700" rIns="91425" bIns="45700" anchor="ctr" anchorCtr="0">
            <a:normAutofit/>
          </a:bodyPr>
          <a:lstStyle>
            <a:lvl1pPr marL="457200" lvl="0" indent="-431800" algn="l">
              <a:lnSpc>
                <a:spcPct val="100000"/>
              </a:lnSpc>
              <a:spcBef>
                <a:spcPts val="600"/>
              </a:spcBef>
              <a:spcAft>
                <a:spcPts val="0"/>
              </a:spcAft>
              <a:buSzPts val="3200"/>
              <a:buChar char="∙"/>
              <a:defRPr sz="3200"/>
            </a:lvl1pPr>
            <a:lvl2pPr marL="914400" lvl="1" indent="-406400" algn="l">
              <a:lnSpc>
                <a:spcPct val="100000"/>
              </a:lnSpc>
              <a:spcBef>
                <a:spcPts val="600"/>
              </a:spcBef>
              <a:spcAft>
                <a:spcPts val="0"/>
              </a:spcAft>
              <a:buSzPts val="2800"/>
              <a:buChar char="∙"/>
              <a:defRPr sz="2800"/>
            </a:lvl2pPr>
            <a:lvl3pPr marL="1371600" lvl="2" indent="-381000" algn="l">
              <a:lnSpc>
                <a:spcPct val="100000"/>
              </a:lnSpc>
              <a:spcBef>
                <a:spcPts val="600"/>
              </a:spcBef>
              <a:spcAft>
                <a:spcPts val="0"/>
              </a:spcAft>
              <a:buSzPts val="2400"/>
              <a:buChar char="∙"/>
              <a:defRPr sz="2400"/>
            </a:lvl3pPr>
            <a:lvl4pPr marL="1828800" lvl="3" indent="-355600" algn="l">
              <a:lnSpc>
                <a:spcPct val="100000"/>
              </a:lnSpc>
              <a:spcBef>
                <a:spcPts val="600"/>
              </a:spcBef>
              <a:spcAft>
                <a:spcPts val="0"/>
              </a:spcAft>
              <a:buSzPts val="2000"/>
              <a:buChar char="∙"/>
              <a:defRPr sz="2000"/>
            </a:lvl4pPr>
            <a:lvl5pPr marL="2286000" lvl="4" indent="-355600" algn="l">
              <a:lnSpc>
                <a:spcPct val="100000"/>
              </a:lnSpc>
              <a:spcBef>
                <a:spcPts val="600"/>
              </a:spcBef>
              <a:spcAft>
                <a:spcPts val="0"/>
              </a:spcAft>
              <a:buSzPts val="2000"/>
              <a:buChar char="∙"/>
              <a:defRPr sz="2000"/>
            </a:lvl5pPr>
            <a:lvl6pPr marL="2743200" lvl="5" indent="-355600" algn="l">
              <a:lnSpc>
                <a:spcPct val="90000"/>
              </a:lnSpc>
              <a:spcBef>
                <a:spcPts val="6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12" name="Google Shape;512;h529d1ecdd65e9109_0_14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SzPts val="1600"/>
              <a:buNone/>
              <a:defRPr sz="1600"/>
            </a:lvl1pPr>
            <a:lvl2pPr marL="914400" lvl="1" indent="-228600" algn="l">
              <a:lnSpc>
                <a:spcPct val="100000"/>
              </a:lnSpc>
              <a:spcBef>
                <a:spcPts val="600"/>
              </a:spcBef>
              <a:spcAft>
                <a:spcPts val="0"/>
              </a:spcAft>
              <a:buSzPts val="1400"/>
              <a:buNone/>
              <a:defRPr sz="1400"/>
            </a:lvl2pPr>
            <a:lvl3pPr marL="1371600" lvl="2" indent="-228600" algn="l">
              <a:lnSpc>
                <a:spcPct val="100000"/>
              </a:lnSpc>
              <a:spcBef>
                <a:spcPts val="600"/>
              </a:spcBef>
              <a:spcAft>
                <a:spcPts val="0"/>
              </a:spcAft>
              <a:buSzPts val="1200"/>
              <a:buNone/>
              <a:defRPr sz="1200"/>
            </a:lvl3pPr>
            <a:lvl4pPr marL="1828800" lvl="3" indent="-228600" algn="l">
              <a:lnSpc>
                <a:spcPct val="100000"/>
              </a:lnSpc>
              <a:spcBef>
                <a:spcPts val="600"/>
              </a:spcBef>
              <a:spcAft>
                <a:spcPts val="0"/>
              </a:spcAft>
              <a:buSzPts val="1000"/>
              <a:buNone/>
              <a:defRPr sz="1000"/>
            </a:lvl4pPr>
            <a:lvl5pPr marL="2286000" lvl="4" indent="-228600" algn="l">
              <a:lnSpc>
                <a:spcPct val="100000"/>
              </a:lnSpc>
              <a:spcBef>
                <a:spcPts val="600"/>
              </a:spcBef>
              <a:spcAft>
                <a:spcPts val="0"/>
              </a:spcAft>
              <a:buSzPts val="1000"/>
              <a:buNone/>
              <a:defRPr sz="1000"/>
            </a:lvl5pPr>
            <a:lvl6pPr marL="2743200" lvl="5" indent="-228600" algn="l">
              <a:lnSpc>
                <a:spcPct val="90000"/>
              </a:lnSpc>
              <a:spcBef>
                <a:spcPts val="6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513"/>
        <p:cNvGrpSpPr/>
        <p:nvPr/>
      </p:nvGrpSpPr>
      <p:grpSpPr>
        <a:xfrm>
          <a:off x="0" y="0"/>
          <a:ext cx="0" cy="0"/>
          <a:chOff x="0" y="0"/>
          <a:chExt cx="0" cy="0"/>
        </a:xfrm>
      </p:grpSpPr>
      <p:pic>
        <p:nvPicPr>
          <p:cNvPr id="514" name="Google Shape;514;h529d1ecdd65e9109_0_153"/>
          <p:cNvPicPr preferRelativeResize="0"/>
          <p:nvPr/>
        </p:nvPicPr>
        <p:blipFill rotWithShape="1">
          <a:blip r:embed="rId2">
            <a:alphaModFix/>
          </a:blip>
          <a:srcRect/>
          <a:stretch/>
        </p:blipFill>
        <p:spPr>
          <a:xfrm>
            <a:off x="1185" y="666"/>
            <a:ext cx="12189630" cy="6856667"/>
          </a:xfrm>
          <a:prstGeom prst="rect">
            <a:avLst/>
          </a:prstGeom>
          <a:noFill/>
          <a:ln>
            <a:noFill/>
          </a:ln>
        </p:spPr>
      </p:pic>
      <p:sp>
        <p:nvSpPr>
          <p:cNvPr id="515" name="Google Shape;515;h529d1ecdd65e9109_0_153"/>
          <p:cNvSpPr txBox="1">
            <a:spLocks noGrp="1"/>
          </p:cNvSpPr>
          <p:nvPr>
            <p:ph type="subTitle" idx="1"/>
          </p:nvPr>
        </p:nvSpPr>
        <p:spPr>
          <a:xfrm>
            <a:off x="2824618" y="4326467"/>
            <a:ext cx="8529300" cy="10377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600"/>
              </a:spcBef>
              <a:spcAft>
                <a:spcPts val="0"/>
              </a:spcAft>
              <a:buSzPts val="2400"/>
              <a:buNone/>
              <a:defRPr sz="2400">
                <a:solidFill>
                  <a:schemeClr val="dk1"/>
                </a:solidFill>
              </a:defRPr>
            </a:lvl1pPr>
            <a:lvl2pPr lvl="1" algn="ctr">
              <a:lnSpc>
                <a:spcPct val="100000"/>
              </a:lnSpc>
              <a:spcBef>
                <a:spcPts val="600"/>
              </a:spcBef>
              <a:spcAft>
                <a:spcPts val="0"/>
              </a:spcAft>
              <a:buSzPts val="2000"/>
              <a:buNone/>
              <a:defRPr sz="2000"/>
            </a:lvl2pPr>
            <a:lvl3pPr lvl="2" algn="ctr">
              <a:lnSpc>
                <a:spcPct val="100000"/>
              </a:lnSpc>
              <a:spcBef>
                <a:spcPts val="600"/>
              </a:spcBef>
              <a:spcAft>
                <a:spcPts val="0"/>
              </a:spcAft>
              <a:buSzPts val="1800"/>
              <a:buNone/>
              <a:defRPr sz="1800"/>
            </a:lvl3pPr>
            <a:lvl4pPr lvl="3" algn="ctr">
              <a:lnSpc>
                <a:spcPct val="100000"/>
              </a:lnSpc>
              <a:spcBef>
                <a:spcPts val="600"/>
              </a:spcBef>
              <a:spcAft>
                <a:spcPts val="0"/>
              </a:spcAft>
              <a:buSzPts val="1600"/>
              <a:buNone/>
              <a:defRPr sz="1600"/>
            </a:lvl4pPr>
            <a:lvl5pPr lvl="4" algn="ctr">
              <a:lnSpc>
                <a:spcPct val="100000"/>
              </a:lnSpc>
              <a:spcBef>
                <a:spcPts val="600"/>
              </a:spcBef>
              <a:spcAft>
                <a:spcPts val="0"/>
              </a:spcAft>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16" name="Google Shape;516;h529d1ecdd65e9109_0_153"/>
          <p:cNvSpPr txBox="1">
            <a:spLocks noGrp="1"/>
          </p:cNvSpPr>
          <p:nvPr>
            <p:ph type="title"/>
          </p:nvPr>
        </p:nvSpPr>
        <p:spPr>
          <a:xfrm>
            <a:off x="838200" y="1797485"/>
            <a:ext cx="10515600" cy="2529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1_Title and Content">
  <p:cSld name="1_Title and Content">
    <p:spTree>
      <p:nvGrpSpPr>
        <p:cNvPr id="1" name="Shape 517"/>
        <p:cNvGrpSpPr/>
        <p:nvPr/>
      </p:nvGrpSpPr>
      <p:grpSpPr>
        <a:xfrm>
          <a:off x="0" y="0"/>
          <a:ext cx="0" cy="0"/>
          <a:chOff x="0" y="0"/>
          <a:chExt cx="0" cy="0"/>
        </a:xfrm>
      </p:grpSpPr>
      <p:pic>
        <p:nvPicPr>
          <p:cNvPr id="518" name="Google Shape;518;h529d1ecdd65e9109_0_157"/>
          <p:cNvPicPr preferRelativeResize="0"/>
          <p:nvPr/>
        </p:nvPicPr>
        <p:blipFill rotWithShape="1">
          <a:blip r:embed="rId2">
            <a:alphaModFix/>
          </a:blip>
          <a:srcRect/>
          <a:stretch/>
        </p:blipFill>
        <p:spPr>
          <a:xfrm>
            <a:off x="1186" y="2380"/>
            <a:ext cx="12189627" cy="6853238"/>
          </a:xfrm>
          <a:prstGeom prst="rect">
            <a:avLst/>
          </a:prstGeom>
          <a:noFill/>
          <a:ln>
            <a:noFill/>
          </a:ln>
        </p:spPr>
      </p:pic>
      <p:sp>
        <p:nvSpPr>
          <p:cNvPr id="519" name="Google Shape;519;h529d1ecdd65e9109_0_157"/>
          <p:cNvSpPr txBox="1">
            <a:spLocks noGrp="1"/>
          </p:cNvSpPr>
          <p:nvPr>
            <p:ph type="body" idx="1"/>
          </p:nvPr>
        </p:nvSpPr>
        <p:spPr>
          <a:xfrm>
            <a:off x="838200" y="1644073"/>
            <a:ext cx="10515600" cy="45330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42900" algn="l">
              <a:lnSpc>
                <a:spcPct val="100000"/>
              </a:lnSpc>
              <a:spcBef>
                <a:spcPts val="600"/>
              </a:spcBef>
              <a:spcAft>
                <a:spcPts val="0"/>
              </a:spcAft>
              <a:buSzPts val="180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0" name="Google Shape;520;h529d1ecdd65e9109_0_15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21"/>
        <p:cNvGrpSpPr/>
        <p:nvPr/>
      </p:nvGrpSpPr>
      <p:grpSpPr>
        <a:xfrm>
          <a:off x="0" y="0"/>
          <a:ext cx="0" cy="0"/>
          <a:chOff x="0" y="0"/>
          <a:chExt cx="0" cy="0"/>
        </a:xfrm>
      </p:grpSpPr>
      <p:sp>
        <p:nvSpPr>
          <p:cNvPr id="522" name="Google Shape;522;h529d1ecdd65e9109_0_16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3200"/>
              <a:buFont typeface="Open Sans SemiBold"/>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3" name="Google Shape;523;h529d1ecdd65e9109_0_161"/>
          <p:cNvSpPr>
            <a:spLocks noGrp="1"/>
          </p:cNvSpPr>
          <p:nvPr>
            <p:ph type="pic" idx="2"/>
          </p:nvPr>
        </p:nvSpPr>
        <p:spPr>
          <a:xfrm>
            <a:off x="5183188" y="457201"/>
            <a:ext cx="6172200" cy="5403900"/>
          </a:xfrm>
          <a:prstGeom prst="rect">
            <a:avLst/>
          </a:prstGeom>
          <a:noFill/>
          <a:ln>
            <a:noFill/>
          </a:ln>
        </p:spPr>
      </p:sp>
      <p:sp>
        <p:nvSpPr>
          <p:cNvPr id="524" name="Google Shape;524;h529d1ecdd65e9109_0_16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SzPts val="1600"/>
              <a:buNone/>
              <a:defRPr sz="1600"/>
            </a:lvl1pPr>
            <a:lvl2pPr marL="914400" lvl="1" indent="-228600" algn="l">
              <a:lnSpc>
                <a:spcPct val="100000"/>
              </a:lnSpc>
              <a:spcBef>
                <a:spcPts val="600"/>
              </a:spcBef>
              <a:spcAft>
                <a:spcPts val="0"/>
              </a:spcAft>
              <a:buSzPts val="1400"/>
              <a:buNone/>
              <a:defRPr sz="1400"/>
            </a:lvl2pPr>
            <a:lvl3pPr marL="1371600" lvl="2" indent="-228600" algn="l">
              <a:lnSpc>
                <a:spcPct val="100000"/>
              </a:lnSpc>
              <a:spcBef>
                <a:spcPts val="600"/>
              </a:spcBef>
              <a:spcAft>
                <a:spcPts val="0"/>
              </a:spcAft>
              <a:buSzPts val="1200"/>
              <a:buNone/>
              <a:defRPr sz="1200"/>
            </a:lvl3pPr>
            <a:lvl4pPr marL="1828800" lvl="3" indent="-228600" algn="l">
              <a:lnSpc>
                <a:spcPct val="100000"/>
              </a:lnSpc>
              <a:spcBef>
                <a:spcPts val="600"/>
              </a:spcBef>
              <a:spcAft>
                <a:spcPts val="0"/>
              </a:spcAft>
              <a:buSzPts val="1000"/>
              <a:buNone/>
              <a:defRPr sz="1000"/>
            </a:lvl4pPr>
            <a:lvl5pPr marL="2286000" lvl="4" indent="-228600" algn="l">
              <a:lnSpc>
                <a:spcPct val="100000"/>
              </a:lnSpc>
              <a:spcBef>
                <a:spcPts val="600"/>
              </a:spcBef>
              <a:spcAft>
                <a:spcPts val="0"/>
              </a:spcAft>
              <a:buSzPts val="1000"/>
              <a:buNone/>
              <a:defRPr sz="1000"/>
            </a:lvl5pPr>
            <a:lvl6pPr marL="2743200" lvl="5" indent="-228600" algn="l">
              <a:lnSpc>
                <a:spcPct val="90000"/>
              </a:lnSpc>
              <a:spcBef>
                <a:spcPts val="6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video">
  <p:cSld name="video">
    <p:spTree>
      <p:nvGrpSpPr>
        <p:cNvPr id="1" name="Shape 525"/>
        <p:cNvGrpSpPr/>
        <p:nvPr/>
      </p:nvGrpSpPr>
      <p:grpSpPr>
        <a:xfrm>
          <a:off x="0" y="0"/>
          <a:ext cx="0" cy="0"/>
          <a:chOff x="0" y="0"/>
          <a:chExt cx="0" cy="0"/>
        </a:xfrm>
      </p:grpSpPr>
      <p:sp>
        <p:nvSpPr>
          <p:cNvPr id="526" name="Google Shape;526;h529d1ecdd65e9109_0_165"/>
          <p:cNvSpPr>
            <a:spLocks noGrp="1"/>
          </p:cNvSpPr>
          <p:nvPr>
            <p:ph type="media" idx="2"/>
          </p:nvPr>
        </p:nvSpPr>
        <p:spPr>
          <a:xfrm>
            <a:off x="1134918" y="803563"/>
            <a:ext cx="9922200" cy="49323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600"/>
              </a:spcBef>
              <a:spcAft>
                <a:spcPts val="0"/>
              </a:spcAft>
              <a:buClr>
                <a:schemeClr val="accent1"/>
              </a:buClr>
              <a:buSzPts val="2800"/>
              <a:buFont typeface="Noto Sans Symbols"/>
              <a:buNone/>
              <a:defRPr sz="2800" b="0" i="0" u="none" strike="noStrike" cap="none">
                <a:solidFill>
                  <a:schemeClr val="dk1"/>
                </a:solidFill>
                <a:latin typeface="Open Sans Light"/>
                <a:ea typeface="Open Sans Light"/>
                <a:cs typeface="Open Sans Light"/>
                <a:sym typeface="Open Sans Light"/>
              </a:defRPr>
            </a:lvl1pPr>
            <a:lvl2pPr marR="0" lvl="1" algn="l">
              <a:lnSpc>
                <a:spcPct val="100000"/>
              </a:lnSpc>
              <a:spcBef>
                <a:spcPts val="600"/>
              </a:spcBef>
              <a:spcAft>
                <a:spcPts val="0"/>
              </a:spcAft>
              <a:buClr>
                <a:schemeClr val="accent4"/>
              </a:buClr>
              <a:buSzPts val="2400"/>
              <a:buFont typeface="Noto Sans Symbols"/>
              <a:buChar char="∙"/>
              <a:defRPr sz="2400" b="0" i="0" u="none" strike="noStrike" cap="none">
                <a:solidFill>
                  <a:schemeClr val="dk1"/>
                </a:solidFill>
                <a:latin typeface="Open Sans Light"/>
                <a:ea typeface="Open Sans Light"/>
                <a:cs typeface="Open Sans Light"/>
                <a:sym typeface="Open Sans Light"/>
              </a:defRPr>
            </a:lvl2pPr>
            <a:lvl3pPr marR="0" lvl="2" algn="l">
              <a:lnSpc>
                <a:spcPct val="100000"/>
              </a:lnSpc>
              <a:spcBef>
                <a:spcPts val="600"/>
              </a:spcBef>
              <a:spcAft>
                <a:spcPts val="0"/>
              </a:spcAft>
              <a:buClr>
                <a:srgbClr val="7F7F7F"/>
              </a:buClr>
              <a:buSzPts val="2000"/>
              <a:buFont typeface="Noto Sans Symbols"/>
              <a:buChar char="∙"/>
              <a:defRPr sz="2000" b="0" i="0" u="none" strike="noStrike" cap="none">
                <a:solidFill>
                  <a:schemeClr val="dk1"/>
                </a:solidFill>
                <a:latin typeface="Open Sans Light"/>
                <a:ea typeface="Open Sans Light"/>
                <a:cs typeface="Open Sans Light"/>
                <a:sym typeface="Open Sans Light"/>
              </a:defRPr>
            </a:lvl3pPr>
            <a:lvl4pPr marR="0" lvl="3" algn="l">
              <a:lnSpc>
                <a:spcPct val="100000"/>
              </a:lnSpc>
              <a:spcBef>
                <a:spcPts val="600"/>
              </a:spcBef>
              <a:spcAft>
                <a:spcPts val="0"/>
              </a:spcAft>
              <a:buClr>
                <a:srgbClr val="892420"/>
              </a:buClr>
              <a:buSzPts val="1800"/>
              <a:buFont typeface="Noto Sans Symbols"/>
              <a:buChar char="∙"/>
              <a:defRPr sz="1800" b="0" i="0" u="none" strike="noStrike" cap="none">
                <a:solidFill>
                  <a:schemeClr val="dk1"/>
                </a:solidFill>
                <a:latin typeface="Open Sans Light"/>
                <a:ea typeface="Open Sans Light"/>
                <a:cs typeface="Open Sans Light"/>
                <a:sym typeface="Open Sans Light"/>
              </a:defRPr>
            </a:lvl4pPr>
            <a:lvl5pPr marR="0" lvl="4" algn="l">
              <a:lnSpc>
                <a:spcPct val="100000"/>
              </a:lnSpc>
              <a:spcBef>
                <a:spcPts val="600"/>
              </a:spcBef>
              <a:spcAft>
                <a:spcPts val="0"/>
              </a:spcAft>
              <a:buClr>
                <a:schemeClr val="dk2"/>
              </a:buClr>
              <a:buSzPts val="1800"/>
              <a:buFont typeface="Noto Sans Symbols"/>
              <a:buChar char="∙"/>
              <a:defRPr sz="1800" b="0" i="0" u="none" strike="noStrike" cap="none">
                <a:solidFill>
                  <a:schemeClr val="dk1"/>
                </a:solidFill>
                <a:latin typeface="Open Sans Light"/>
                <a:ea typeface="Open Sans Light"/>
                <a:cs typeface="Open Sans Light"/>
                <a:sym typeface="Open Sans Light"/>
              </a:defRPr>
            </a:lvl5pPr>
            <a:lvl6pPr marR="0" lvl="5" algn="l">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R="0" lvl="6"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R="0" lvl="7"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R="0" lvl="8"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meline Light">
  <p:cSld name="Timeline Light">
    <p:bg>
      <p:bgPr>
        <a:solidFill>
          <a:schemeClr val="lt1"/>
        </a:solidFill>
        <a:effectLst/>
      </p:bgPr>
    </p:bg>
    <p:spTree>
      <p:nvGrpSpPr>
        <p:cNvPr id="1" name="Shape 527"/>
        <p:cNvGrpSpPr/>
        <p:nvPr/>
      </p:nvGrpSpPr>
      <p:grpSpPr>
        <a:xfrm>
          <a:off x="0" y="0"/>
          <a:ext cx="0" cy="0"/>
          <a:chOff x="0" y="0"/>
          <a:chExt cx="0" cy="0"/>
        </a:xfrm>
      </p:grpSpPr>
      <p:cxnSp>
        <p:nvCxnSpPr>
          <p:cNvPr id="528" name="Google Shape;528;h529d1ecdd65e9109_0_167"/>
          <p:cNvCxnSpPr/>
          <p:nvPr/>
        </p:nvCxnSpPr>
        <p:spPr>
          <a:xfrm>
            <a:off x="6352370" y="2729213"/>
            <a:ext cx="2761200" cy="0"/>
          </a:xfrm>
          <a:prstGeom prst="straightConnector1">
            <a:avLst/>
          </a:prstGeom>
          <a:noFill/>
          <a:ln w="85725" cap="rnd" cmpd="sng">
            <a:solidFill>
              <a:schemeClr val="accent4"/>
            </a:solidFill>
            <a:prstDash val="dot"/>
            <a:round/>
            <a:headEnd type="none" w="sm" len="sm"/>
            <a:tailEnd type="triangle" w="med" len="med"/>
          </a:ln>
        </p:spPr>
      </p:cxnSp>
      <p:cxnSp>
        <p:nvCxnSpPr>
          <p:cNvPr id="529" name="Google Shape;529;h529d1ecdd65e9109_0_167"/>
          <p:cNvCxnSpPr/>
          <p:nvPr/>
        </p:nvCxnSpPr>
        <p:spPr>
          <a:xfrm>
            <a:off x="3483861" y="2714193"/>
            <a:ext cx="2761200" cy="0"/>
          </a:xfrm>
          <a:prstGeom prst="straightConnector1">
            <a:avLst/>
          </a:prstGeom>
          <a:noFill/>
          <a:ln w="85725" cap="rnd" cmpd="sng">
            <a:solidFill>
              <a:srgbClr val="92D050"/>
            </a:solidFill>
            <a:prstDash val="dot"/>
            <a:round/>
            <a:headEnd type="none" w="sm" len="sm"/>
            <a:tailEnd type="triangle" w="med" len="med"/>
          </a:ln>
        </p:spPr>
      </p:cxnSp>
      <p:sp>
        <p:nvSpPr>
          <p:cNvPr id="530" name="Google Shape;530;h529d1ecdd65e9109_0_167"/>
          <p:cNvSpPr txBox="1">
            <a:spLocks noGrp="1"/>
          </p:cNvSpPr>
          <p:nvPr>
            <p:ph type="title"/>
          </p:nvPr>
        </p:nvSpPr>
        <p:spPr>
          <a:xfrm>
            <a:off x="618744" y="439960"/>
            <a:ext cx="9064800" cy="6843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SzPts val="4400"/>
              <a:buNone/>
              <a:defRPr sz="48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1" name="Google Shape;531;h529d1ecdd65e9109_0_167"/>
          <p:cNvSpPr txBox="1">
            <a:spLocks noGrp="1"/>
          </p:cNvSpPr>
          <p:nvPr>
            <p:ph type="body" idx="1"/>
          </p:nvPr>
        </p:nvSpPr>
        <p:spPr>
          <a:xfrm>
            <a:off x="618745" y="1161788"/>
            <a:ext cx="9064800" cy="511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1000"/>
              </a:spcBef>
              <a:spcAft>
                <a:spcPts val="0"/>
              </a:spcAft>
              <a:buSzPts val="2800"/>
              <a:buNone/>
              <a:defRPr sz="2800" b="1">
                <a:solidFill>
                  <a:schemeClr val="dk1"/>
                </a:solidFill>
                <a:latin typeface="Open Sans SemiBold"/>
                <a:ea typeface="Open Sans SemiBold"/>
                <a:cs typeface="Open Sans SemiBold"/>
                <a:sym typeface="Open Sans SemiBold"/>
              </a:defRPr>
            </a:lvl1pPr>
            <a:lvl2pPr marL="914400" lvl="1" indent="-228600" algn="l">
              <a:lnSpc>
                <a:spcPct val="90000"/>
              </a:lnSpc>
              <a:spcBef>
                <a:spcPts val="500"/>
              </a:spcBef>
              <a:spcAft>
                <a:spcPts val="0"/>
              </a:spcAft>
              <a:buSzPts val="2400"/>
              <a:buNone/>
              <a:defRPr sz="1800">
                <a:solidFill>
                  <a:schemeClr val="lt1"/>
                </a:solidFill>
              </a:defRPr>
            </a:lvl2pPr>
            <a:lvl3pPr marL="1371600" lvl="2" indent="-228600" algn="l">
              <a:lnSpc>
                <a:spcPct val="90000"/>
              </a:lnSpc>
              <a:spcBef>
                <a:spcPts val="500"/>
              </a:spcBef>
              <a:spcAft>
                <a:spcPts val="0"/>
              </a:spcAft>
              <a:buSzPts val="2000"/>
              <a:buNone/>
              <a:defRPr sz="1800">
                <a:solidFill>
                  <a:schemeClr val="lt1"/>
                </a:solidFill>
              </a:defRPr>
            </a:lvl3pPr>
            <a:lvl4pPr marL="1828800" lvl="3" indent="-228600" algn="l">
              <a:lnSpc>
                <a:spcPct val="90000"/>
              </a:lnSpc>
              <a:spcBef>
                <a:spcPts val="500"/>
              </a:spcBef>
              <a:spcAft>
                <a:spcPts val="0"/>
              </a:spcAft>
              <a:buSzPts val="1800"/>
              <a:buNone/>
              <a:defRPr sz="1800">
                <a:solidFill>
                  <a:schemeClr val="lt1"/>
                </a:solidFill>
              </a:defRPr>
            </a:lvl4pPr>
            <a:lvl5pPr marL="2286000" lvl="4" indent="-228600" algn="l">
              <a:lnSpc>
                <a:spcPct val="90000"/>
              </a:lnSpc>
              <a:spcBef>
                <a:spcPts val="500"/>
              </a:spcBef>
              <a:spcAft>
                <a:spcPts val="0"/>
              </a:spcAft>
              <a:buSzPts val="1800"/>
              <a:buNone/>
              <a:defRPr sz="1800">
                <a:solidFill>
                  <a:schemeClr val="lt1"/>
                </a:solidFil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32" name="Google Shape;532;h529d1ecdd65e9109_0_167"/>
          <p:cNvSpPr txBox="1">
            <a:spLocks noGrp="1"/>
          </p:cNvSpPr>
          <p:nvPr>
            <p:ph type="body" idx="2"/>
          </p:nvPr>
        </p:nvSpPr>
        <p:spPr>
          <a:xfrm>
            <a:off x="618744" y="1921703"/>
            <a:ext cx="2322600" cy="6843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1000"/>
              </a:spcBef>
              <a:spcAft>
                <a:spcPts val="0"/>
              </a:spcAft>
              <a:buSzPts val="2800"/>
              <a:buNone/>
              <a:defRPr sz="2000" b="0" cap="none">
                <a:solidFill>
                  <a:schemeClr val="dk1"/>
                </a:solidFill>
                <a:latin typeface="Open Sans"/>
                <a:ea typeface="Open Sans"/>
                <a:cs typeface="Open Sans"/>
                <a:sym typeface="Open Sans"/>
              </a:defRPr>
            </a:lvl1pPr>
            <a:lvl2pPr marL="914400" lvl="1" indent="-228600" algn="l">
              <a:lnSpc>
                <a:spcPct val="90000"/>
              </a:lnSpc>
              <a:spcBef>
                <a:spcPts val="500"/>
              </a:spcBef>
              <a:spcAft>
                <a:spcPts val="0"/>
              </a:spcAft>
              <a:buSzPts val="2400"/>
              <a:buNone/>
              <a:defRPr sz="1800">
                <a:solidFill>
                  <a:schemeClr val="lt1"/>
                </a:solidFill>
              </a:defRPr>
            </a:lvl2pPr>
            <a:lvl3pPr marL="1371600" lvl="2" indent="-228600" algn="l">
              <a:lnSpc>
                <a:spcPct val="90000"/>
              </a:lnSpc>
              <a:spcBef>
                <a:spcPts val="500"/>
              </a:spcBef>
              <a:spcAft>
                <a:spcPts val="0"/>
              </a:spcAft>
              <a:buSzPts val="2000"/>
              <a:buNone/>
              <a:defRPr sz="1800">
                <a:solidFill>
                  <a:schemeClr val="lt1"/>
                </a:solidFill>
              </a:defRPr>
            </a:lvl3pPr>
            <a:lvl4pPr marL="1828800" lvl="3" indent="-228600" algn="l">
              <a:lnSpc>
                <a:spcPct val="90000"/>
              </a:lnSpc>
              <a:spcBef>
                <a:spcPts val="500"/>
              </a:spcBef>
              <a:spcAft>
                <a:spcPts val="0"/>
              </a:spcAft>
              <a:buSzPts val="1800"/>
              <a:buNone/>
              <a:defRPr sz="1800">
                <a:solidFill>
                  <a:schemeClr val="lt1"/>
                </a:solidFill>
              </a:defRPr>
            </a:lvl4pPr>
            <a:lvl5pPr marL="2286000" lvl="4" indent="-228600" algn="l">
              <a:lnSpc>
                <a:spcPct val="90000"/>
              </a:lnSpc>
              <a:spcBef>
                <a:spcPts val="500"/>
              </a:spcBef>
              <a:spcAft>
                <a:spcPts val="0"/>
              </a:spcAft>
              <a:buSzPts val="1800"/>
              <a:buNone/>
              <a:defRPr sz="1800">
                <a:solidFill>
                  <a:schemeClr val="lt1"/>
                </a:solidFil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33" name="Google Shape;533;h529d1ecdd65e9109_0_167"/>
          <p:cNvSpPr txBox="1">
            <a:spLocks noGrp="1"/>
          </p:cNvSpPr>
          <p:nvPr>
            <p:ph type="body" idx="3"/>
          </p:nvPr>
        </p:nvSpPr>
        <p:spPr>
          <a:xfrm>
            <a:off x="618744" y="2912541"/>
            <a:ext cx="2322600" cy="2282400"/>
          </a:xfrm>
          <a:prstGeom prst="rect">
            <a:avLst/>
          </a:prstGeom>
          <a:solidFill>
            <a:srgbClr val="EF8D44">
              <a:alpha val="12940"/>
            </a:srgbClr>
          </a:solidFill>
          <a:ln>
            <a:noFill/>
          </a:ln>
        </p:spPr>
        <p:txBody>
          <a:bodyPr spcFirstLastPara="1" wrap="square" lIns="91425" tIns="91425" rIns="91425" bIns="0" anchor="t" anchorCtr="0">
            <a:noAutofit/>
          </a:bodyPr>
          <a:lstStyle>
            <a:lvl1pPr marL="457200" lvl="0" indent="-228600" algn="l">
              <a:lnSpc>
                <a:spcPct val="90000"/>
              </a:lnSpc>
              <a:spcBef>
                <a:spcPts val="1000"/>
              </a:spcBef>
              <a:spcAft>
                <a:spcPts val="0"/>
              </a:spcAft>
              <a:buSzPts val="2800"/>
              <a:buNone/>
              <a:defRPr sz="1600" cap="none">
                <a:solidFill>
                  <a:schemeClr val="dk1"/>
                </a:solidFill>
                <a:latin typeface="Arial"/>
                <a:ea typeface="Arial"/>
                <a:cs typeface="Arial"/>
                <a:sym typeface="Arial"/>
              </a:defRPr>
            </a:lvl1pPr>
            <a:lvl2pPr marL="914400" lvl="1" indent="-228600" algn="l">
              <a:lnSpc>
                <a:spcPct val="90000"/>
              </a:lnSpc>
              <a:spcBef>
                <a:spcPts val="500"/>
              </a:spcBef>
              <a:spcAft>
                <a:spcPts val="0"/>
              </a:spcAft>
              <a:buSzPts val="2400"/>
              <a:buNone/>
              <a:defRPr sz="1800">
                <a:solidFill>
                  <a:schemeClr val="lt1"/>
                </a:solidFill>
              </a:defRPr>
            </a:lvl2pPr>
            <a:lvl3pPr marL="1371600" lvl="2" indent="-228600" algn="l">
              <a:lnSpc>
                <a:spcPct val="90000"/>
              </a:lnSpc>
              <a:spcBef>
                <a:spcPts val="500"/>
              </a:spcBef>
              <a:spcAft>
                <a:spcPts val="0"/>
              </a:spcAft>
              <a:buSzPts val="2000"/>
              <a:buNone/>
              <a:defRPr sz="1800">
                <a:solidFill>
                  <a:schemeClr val="lt1"/>
                </a:solidFill>
              </a:defRPr>
            </a:lvl3pPr>
            <a:lvl4pPr marL="1828800" lvl="3" indent="-228600" algn="l">
              <a:lnSpc>
                <a:spcPct val="90000"/>
              </a:lnSpc>
              <a:spcBef>
                <a:spcPts val="500"/>
              </a:spcBef>
              <a:spcAft>
                <a:spcPts val="0"/>
              </a:spcAft>
              <a:buSzPts val="1800"/>
              <a:buNone/>
              <a:defRPr sz="1800">
                <a:solidFill>
                  <a:schemeClr val="lt1"/>
                </a:solidFill>
              </a:defRPr>
            </a:lvl4pPr>
            <a:lvl5pPr marL="2286000" lvl="4" indent="-228600" algn="l">
              <a:lnSpc>
                <a:spcPct val="90000"/>
              </a:lnSpc>
              <a:spcBef>
                <a:spcPts val="500"/>
              </a:spcBef>
              <a:spcAft>
                <a:spcPts val="0"/>
              </a:spcAft>
              <a:buSzPts val="1800"/>
              <a:buNone/>
              <a:defRPr sz="1800">
                <a:solidFill>
                  <a:schemeClr val="lt1"/>
                </a:solidFil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34" name="Google Shape;534;h529d1ecdd65e9109_0_167"/>
          <p:cNvSpPr txBox="1">
            <a:spLocks noGrp="1"/>
          </p:cNvSpPr>
          <p:nvPr>
            <p:ph type="body" idx="4"/>
          </p:nvPr>
        </p:nvSpPr>
        <p:spPr>
          <a:xfrm>
            <a:off x="3479866" y="1921703"/>
            <a:ext cx="2322900" cy="6843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1000"/>
              </a:spcBef>
              <a:spcAft>
                <a:spcPts val="0"/>
              </a:spcAft>
              <a:buSzPts val="2800"/>
              <a:buNone/>
              <a:defRPr sz="2000" b="0" cap="none">
                <a:solidFill>
                  <a:schemeClr val="dk1"/>
                </a:solidFill>
                <a:latin typeface="Open Sans"/>
                <a:ea typeface="Open Sans"/>
                <a:cs typeface="Open Sans"/>
                <a:sym typeface="Open Sans"/>
              </a:defRPr>
            </a:lvl1pPr>
            <a:lvl2pPr marL="914400" lvl="1" indent="-228600" algn="l">
              <a:lnSpc>
                <a:spcPct val="90000"/>
              </a:lnSpc>
              <a:spcBef>
                <a:spcPts val="500"/>
              </a:spcBef>
              <a:spcAft>
                <a:spcPts val="0"/>
              </a:spcAft>
              <a:buSzPts val="2400"/>
              <a:buNone/>
              <a:defRPr sz="1800">
                <a:solidFill>
                  <a:schemeClr val="lt1"/>
                </a:solidFill>
              </a:defRPr>
            </a:lvl2pPr>
            <a:lvl3pPr marL="1371600" lvl="2" indent="-228600" algn="l">
              <a:lnSpc>
                <a:spcPct val="90000"/>
              </a:lnSpc>
              <a:spcBef>
                <a:spcPts val="500"/>
              </a:spcBef>
              <a:spcAft>
                <a:spcPts val="0"/>
              </a:spcAft>
              <a:buSzPts val="2000"/>
              <a:buNone/>
              <a:defRPr sz="1800">
                <a:solidFill>
                  <a:schemeClr val="lt1"/>
                </a:solidFill>
              </a:defRPr>
            </a:lvl3pPr>
            <a:lvl4pPr marL="1828800" lvl="3" indent="-228600" algn="l">
              <a:lnSpc>
                <a:spcPct val="90000"/>
              </a:lnSpc>
              <a:spcBef>
                <a:spcPts val="500"/>
              </a:spcBef>
              <a:spcAft>
                <a:spcPts val="0"/>
              </a:spcAft>
              <a:buSzPts val="1800"/>
              <a:buNone/>
              <a:defRPr sz="1800">
                <a:solidFill>
                  <a:schemeClr val="lt1"/>
                </a:solidFill>
              </a:defRPr>
            </a:lvl4pPr>
            <a:lvl5pPr marL="2286000" lvl="4" indent="-228600" algn="l">
              <a:lnSpc>
                <a:spcPct val="90000"/>
              </a:lnSpc>
              <a:spcBef>
                <a:spcPts val="500"/>
              </a:spcBef>
              <a:spcAft>
                <a:spcPts val="0"/>
              </a:spcAft>
              <a:buSzPts val="1800"/>
              <a:buNone/>
              <a:defRPr sz="1800">
                <a:solidFill>
                  <a:schemeClr val="lt1"/>
                </a:solidFil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35" name="Google Shape;535;h529d1ecdd65e9109_0_167"/>
          <p:cNvSpPr txBox="1">
            <a:spLocks noGrp="1"/>
          </p:cNvSpPr>
          <p:nvPr>
            <p:ph type="body" idx="5"/>
          </p:nvPr>
        </p:nvSpPr>
        <p:spPr>
          <a:xfrm>
            <a:off x="3479866" y="2912541"/>
            <a:ext cx="2322900" cy="2282400"/>
          </a:xfrm>
          <a:prstGeom prst="rect">
            <a:avLst/>
          </a:prstGeom>
          <a:solidFill>
            <a:srgbClr val="92D050">
              <a:alpha val="12940"/>
            </a:srgbClr>
          </a:solidFill>
          <a:ln>
            <a:noFill/>
          </a:ln>
        </p:spPr>
        <p:txBody>
          <a:bodyPr spcFirstLastPara="1" wrap="square" lIns="91425" tIns="91425" rIns="91425" bIns="0" anchor="t" anchorCtr="0">
            <a:noAutofit/>
          </a:bodyPr>
          <a:lstStyle>
            <a:lvl1pPr marL="457200" lvl="0" indent="-228600" algn="l">
              <a:lnSpc>
                <a:spcPct val="90000"/>
              </a:lnSpc>
              <a:spcBef>
                <a:spcPts val="1000"/>
              </a:spcBef>
              <a:spcAft>
                <a:spcPts val="0"/>
              </a:spcAft>
              <a:buSzPts val="2800"/>
              <a:buNone/>
              <a:defRPr sz="1600" cap="none">
                <a:solidFill>
                  <a:schemeClr val="dk1"/>
                </a:solidFill>
                <a:latin typeface="Arial"/>
                <a:ea typeface="Arial"/>
                <a:cs typeface="Arial"/>
                <a:sym typeface="Arial"/>
              </a:defRPr>
            </a:lvl1pPr>
            <a:lvl2pPr marL="914400" lvl="1" indent="-228600" algn="l">
              <a:lnSpc>
                <a:spcPct val="90000"/>
              </a:lnSpc>
              <a:spcBef>
                <a:spcPts val="500"/>
              </a:spcBef>
              <a:spcAft>
                <a:spcPts val="0"/>
              </a:spcAft>
              <a:buSzPts val="2400"/>
              <a:buNone/>
              <a:defRPr sz="1800">
                <a:solidFill>
                  <a:schemeClr val="lt1"/>
                </a:solidFill>
              </a:defRPr>
            </a:lvl2pPr>
            <a:lvl3pPr marL="1371600" lvl="2" indent="-228600" algn="l">
              <a:lnSpc>
                <a:spcPct val="90000"/>
              </a:lnSpc>
              <a:spcBef>
                <a:spcPts val="500"/>
              </a:spcBef>
              <a:spcAft>
                <a:spcPts val="0"/>
              </a:spcAft>
              <a:buSzPts val="2000"/>
              <a:buNone/>
              <a:defRPr sz="1800">
                <a:solidFill>
                  <a:schemeClr val="lt1"/>
                </a:solidFill>
              </a:defRPr>
            </a:lvl3pPr>
            <a:lvl4pPr marL="1828800" lvl="3" indent="-228600" algn="l">
              <a:lnSpc>
                <a:spcPct val="90000"/>
              </a:lnSpc>
              <a:spcBef>
                <a:spcPts val="500"/>
              </a:spcBef>
              <a:spcAft>
                <a:spcPts val="0"/>
              </a:spcAft>
              <a:buSzPts val="1800"/>
              <a:buNone/>
              <a:defRPr sz="1800">
                <a:solidFill>
                  <a:schemeClr val="lt1"/>
                </a:solidFill>
              </a:defRPr>
            </a:lvl4pPr>
            <a:lvl5pPr marL="2286000" lvl="4" indent="-228600" algn="l">
              <a:lnSpc>
                <a:spcPct val="90000"/>
              </a:lnSpc>
              <a:spcBef>
                <a:spcPts val="500"/>
              </a:spcBef>
              <a:spcAft>
                <a:spcPts val="0"/>
              </a:spcAft>
              <a:buSzPts val="1800"/>
              <a:buNone/>
              <a:defRPr sz="1800">
                <a:solidFill>
                  <a:schemeClr val="lt1"/>
                </a:solidFil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36" name="Google Shape;536;h529d1ecdd65e9109_0_167"/>
          <p:cNvSpPr txBox="1">
            <a:spLocks noGrp="1"/>
          </p:cNvSpPr>
          <p:nvPr>
            <p:ph type="body" idx="6"/>
          </p:nvPr>
        </p:nvSpPr>
        <p:spPr>
          <a:xfrm>
            <a:off x="6240173" y="1921703"/>
            <a:ext cx="2322900" cy="6843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1000"/>
              </a:spcBef>
              <a:spcAft>
                <a:spcPts val="0"/>
              </a:spcAft>
              <a:buSzPts val="2800"/>
              <a:buNone/>
              <a:defRPr sz="2000" b="0" cap="none">
                <a:solidFill>
                  <a:schemeClr val="dk1"/>
                </a:solidFill>
                <a:latin typeface="Open Sans"/>
                <a:ea typeface="Open Sans"/>
                <a:cs typeface="Open Sans"/>
                <a:sym typeface="Open Sans"/>
              </a:defRPr>
            </a:lvl1pPr>
            <a:lvl2pPr marL="914400" lvl="1" indent="-228600" algn="l">
              <a:lnSpc>
                <a:spcPct val="90000"/>
              </a:lnSpc>
              <a:spcBef>
                <a:spcPts val="500"/>
              </a:spcBef>
              <a:spcAft>
                <a:spcPts val="0"/>
              </a:spcAft>
              <a:buSzPts val="2400"/>
              <a:buNone/>
              <a:defRPr sz="1800">
                <a:solidFill>
                  <a:schemeClr val="lt1"/>
                </a:solidFill>
              </a:defRPr>
            </a:lvl2pPr>
            <a:lvl3pPr marL="1371600" lvl="2" indent="-228600" algn="l">
              <a:lnSpc>
                <a:spcPct val="90000"/>
              </a:lnSpc>
              <a:spcBef>
                <a:spcPts val="500"/>
              </a:spcBef>
              <a:spcAft>
                <a:spcPts val="0"/>
              </a:spcAft>
              <a:buSzPts val="2000"/>
              <a:buNone/>
              <a:defRPr sz="1800">
                <a:solidFill>
                  <a:schemeClr val="lt1"/>
                </a:solidFill>
              </a:defRPr>
            </a:lvl3pPr>
            <a:lvl4pPr marL="1828800" lvl="3" indent="-228600" algn="l">
              <a:lnSpc>
                <a:spcPct val="90000"/>
              </a:lnSpc>
              <a:spcBef>
                <a:spcPts val="500"/>
              </a:spcBef>
              <a:spcAft>
                <a:spcPts val="0"/>
              </a:spcAft>
              <a:buSzPts val="1800"/>
              <a:buNone/>
              <a:defRPr sz="1800">
                <a:solidFill>
                  <a:schemeClr val="lt1"/>
                </a:solidFill>
              </a:defRPr>
            </a:lvl4pPr>
            <a:lvl5pPr marL="2286000" lvl="4" indent="-228600" algn="l">
              <a:lnSpc>
                <a:spcPct val="90000"/>
              </a:lnSpc>
              <a:spcBef>
                <a:spcPts val="500"/>
              </a:spcBef>
              <a:spcAft>
                <a:spcPts val="0"/>
              </a:spcAft>
              <a:buSzPts val="1800"/>
              <a:buNone/>
              <a:defRPr sz="1800">
                <a:solidFill>
                  <a:schemeClr val="lt1"/>
                </a:solidFil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37" name="Google Shape;537;h529d1ecdd65e9109_0_167"/>
          <p:cNvSpPr txBox="1">
            <a:spLocks noGrp="1"/>
          </p:cNvSpPr>
          <p:nvPr>
            <p:ph type="body" idx="7"/>
          </p:nvPr>
        </p:nvSpPr>
        <p:spPr>
          <a:xfrm>
            <a:off x="6240173" y="2912541"/>
            <a:ext cx="2322900" cy="2282400"/>
          </a:xfrm>
          <a:prstGeom prst="rect">
            <a:avLst/>
          </a:prstGeom>
          <a:solidFill>
            <a:schemeClr val="accent4">
              <a:alpha val="12940"/>
            </a:schemeClr>
          </a:solidFill>
          <a:ln>
            <a:noFill/>
          </a:ln>
        </p:spPr>
        <p:txBody>
          <a:bodyPr spcFirstLastPara="1" wrap="square" lIns="91425" tIns="91425" rIns="91425" bIns="0" anchor="t" anchorCtr="0">
            <a:noAutofit/>
          </a:bodyPr>
          <a:lstStyle>
            <a:lvl1pPr marL="457200" lvl="0" indent="-228600" algn="l">
              <a:lnSpc>
                <a:spcPct val="90000"/>
              </a:lnSpc>
              <a:spcBef>
                <a:spcPts val="1000"/>
              </a:spcBef>
              <a:spcAft>
                <a:spcPts val="0"/>
              </a:spcAft>
              <a:buSzPts val="2800"/>
              <a:buNone/>
              <a:defRPr sz="1600" cap="none">
                <a:solidFill>
                  <a:schemeClr val="dk1"/>
                </a:solidFill>
                <a:latin typeface="Arial"/>
                <a:ea typeface="Arial"/>
                <a:cs typeface="Arial"/>
                <a:sym typeface="Arial"/>
              </a:defRPr>
            </a:lvl1pPr>
            <a:lvl2pPr marL="914400" lvl="1" indent="-228600" algn="l">
              <a:lnSpc>
                <a:spcPct val="90000"/>
              </a:lnSpc>
              <a:spcBef>
                <a:spcPts val="500"/>
              </a:spcBef>
              <a:spcAft>
                <a:spcPts val="0"/>
              </a:spcAft>
              <a:buSzPts val="2400"/>
              <a:buNone/>
              <a:defRPr sz="1800">
                <a:solidFill>
                  <a:schemeClr val="lt1"/>
                </a:solidFill>
              </a:defRPr>
            </a:lvl2pPr>
            <a:lvl3pPr marL="1371600" lvl="2" indent="-228600" algn="l">
              <a:lnSpc>
                <a:spcPct val="90000"/>
              </a:lnSpc>
              <a:spcBef>
                <a:spcPts val="500"/>
              </a:spcBef>
              <a:spcAft>
                <a:spcPts val="0"/>
              </a:spcAft>
              <a:buSzPts val="2000"/>
              <a:buNone/>
              <a:defRPr sz="1800">
                <a:solidFill>
                  <a:schemeClr val="lt1"/>
                </a:solidFill>
              </a:defRPr>
            </a:lvl3pPr>
            <a:lvl4pPr marL="1828800" lvl="3" indent="-228600" algn="l">
              <a:lnSpc>
                <a:spcPct val="90000"/>
              </a:lnSpc>
              <a:spcBef>
                <a:spcPts val="500"/>
              </a:spcBef>
              <a:spcAft>
                <a:spcPts val="0"/>
              </a:spcAft>
              <a:buSzPts val="1800"/>
              <a:buNone/>
              <a:defRPr sz="1800">
                <a:solidFill>
                  <a:schemeClr val="lt1"/>
                </a:solidFill>
              </a:defRPr>
            </a:lvl4pPr>
            <a:lvl5pPr marL="2286000" lvl="4" indent="-228600" algn="l">
              <a:lnSpc>
                <a:spcPct val="90000"/>
              </a:lnSpc>
              <a:spcBef>
                <a:spcPts val="500"/>
              </a:spcBef>
              <a:spcAft>
                <a:spcPts val="0"/>
              </a:spcAft>
              <a:buSzPts val="1800"/>
              <a:buNone/>
              <a:defRPr sz="1800">
                <a:solidFill>
                  <a:schemeClr val="lt1"/>
                </a:solidFil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38" name="Google Shape;538;h529d1ecdd65e9109_0_167"/>
          <p:cNvSpPr txBox="1">
            <a:spLocks noGrp="1"/>
          </p:cNvSpPr>
          <p:nvPr>
            <p:ph type="body" idx="8"/>
          </p:nvPr>
        </p:nvSpPr>
        <p:spPr>
          <a:xfrm>
            <a:off x="9286992" y="1921703"/>
            <a:ext cx="2322600" cy="6843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1000"/>
              </a:spcBef>
              <a:spcAft>
                <a:spcPts val="0"/>
              </a:spcAft>
              <a:buSzPts val="2800"/>
              <a:buNone/>
              <a:defRPr sz="2000" b="0" cap="none">
                <a:solidFill>
                  <a:schemeClr val="dk1"/>
                </a:solidFill>
                <a:latin typeface="Open Sans"/>
                <a:ea typeface="Open Sans"/>
                <a:cs typeface="Open Sans"/>
                <a:sym typeface="Open Sans"/>
              </a:defRPr>
            </a:lvl1pPr>
            <a:lvl2pPr marL="914400" lvl="1" indent="-228600" algn="l">
              <a:lnSpc>
                <a:spcPct val="90000"/>
              </a:lnSpc>
              <a:spcBef>
                <a:spcPts val="500"/>
              </a:spcBef>
              <a:spcAft>
                <a:spcPts val="0"/>
              </a:spcAft>
              <a:buSzPts val="2400"/>
              <a:buNone/>
              <a:defRPr sz="1800">
                <a:solidFill>
                  <a:schemeClr val="lt1"/>
                </a:solidFill>
              </a:defRPr>
            </a:lvl2pPr>
            <a:lvl3pPr marL="1371600" lvl="2" indent="-228600" algn="l">
              <a:lnSpc>
                <a:spcPct val="90000"/>
              </a:lnSpc>
              <a:spcBef>
                <a:spcPts val="500"/>
              </a:spcBef>
              <a:spcAft>
                <a:spcPts val="0"/>
              </a:spcAft>
              <a:buSzPts val="2000"/>
              <a:buNone/>
              <a:defRPr sz="1800">
                <a:solidFill>
                  <a:schemeClr val="lt1"/>
                </a:solidFill>
              </a:defRPr>
            </a:lvl3pPr>
            <a:lvl4pPr marL="1828800" lvl="3" indent="-228600" algn="l">
              <a:lnSpc>
                <a:spcPct val="90000"/>
              </a:lnSpc>
              <a:spcBef>
                <a:spcPts val="500"/>
              </a:spcBef>
              <a:spcAft>
                <a:spcPts val="0"/>
              </a:spcAft>
              <a:buSzPts val="1800"/>
              <a:buNone/>
              <a:defRPr sz="1800">
                <a:solidFill>
                  <a:schemeClr val="lt1"/>
                </a:solidFill>
              </a:defRPr>
            </a:lvl4pPr>
            <a:lvl5pPr marL="2286000" lvl="4" indent="-228600" algn="l">
              <a:lnSpc>
                <a:spcPct val="90000"/>
              </a:lnSpc>
              <a:spcBef>
                <a:spcPts val="500"/>
              </a:spcBef>
              <a:spcAft>
                <a:spcPts val="0"/>
              </a:spcAft>
              <a:buSzPts val="1800"/>
              <a:buNone/>
              <a:defRPr sz="1800">
                <a:solidFill>
                  <a:schemeClr val="lt1"/>
                </a:solidFil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39" name="Google Shape;539;h529d1ecdd65e9109_0_167"/>
          <p:cNvSpPr txBox="1">
            <a:spLocks noGrp="1"/>
          </p:cNvSpPr>
          <p:nvPr>
            <p:ph type="body" idx="9"/>
          </p:nvPr>
        </p:nvSpPr>
        <p:spPr>
          <a:xfrm>
            <a:off x="9286992" y="2912541"/>
            <a:ext cx="2322600" cy="2282400"/>
          </a:xfrm>
          <a:prstGeom prst="rect">
            <a:avLst/>
          </a:prstGeom>
          <a:solidFill>
            <a:srgbClr val="6DC4EB">
              <a:alpha val="12940"/>
            </a:srgbClr>
          </a:solidFill>
          <a:ln>
            <a:noFill/>
          </a:ln>
        </p:spPr>
        <p:txBody>
          <a:bodyPr spcFirstLastPara="1" wrap="square" lIns="91425" tIns="91425" rIns="91425" bIns="0" anchor="t" anchorCtr="0">
            <a:noAutofit/>
          </a:bodyPr>
          <a:lstStyle>
            <a:lvl1pPr marL="457200" lvl="0" indent="-228600" algn="l">
              <a:lnSpc>
                <a:spcPct val="90000"/>
              </a:lnSpc>
              <a:spcBef>
                <a:spcPts val="1000"/>
              </a:spcBef>
              <a:spcAft>
                <a:spcPts val="0"/>
              </a:spcAft>
              <a:buSzPts val="2800"/>
              <a:buNone/>
              <a:defRPr sz="1600" cap="none">
                <a:solidFill>
                  <a:schemeClr val="dk1"/>
                </a:solidFill>
                <a:latin typeface="Arial"/>
                <a:ea typeface="Arial"/>
                <a:cs typeface="Arial"/>
                <a:sym typeface="Arial"/>
              </a:defRPr>
            </a:lvl1pPr>
            <a:lvl2pPr marL="914400" lvl="1" indent="-228600" algn="l">
              <a:lnSpc>
                <a:spcPct val="90000"/>
              </a:lnSpc>
              <a:spcBef>
                <a:spcPts val="500"/>
              </a:spcBef>
              <a:spcAft>
                <a:spcPts val="0"/>
              </a:spcAft>
              <a:buSzPts val="2400"/>
              <a:buNone/>
              <a:defRPr sz="1800">
                <a:solidFill>
                  <a:schemeClr val="lt1"/>
                </a:solidFill>
              </a:defRPr>
            </a:lvl2pPr>
            <a:lvl3pPr marL="1371600" lvl="2" indent="-228600" algn="l">
              <a:lnSpc>
                <a:spcPct val="90000"/>
              </a:lnSpc>
              <a:spcBef>
                <a:spcPts val="500"/>
              </a:spcBef>
              <a:spcAft>
                <a:spcPts val="0"/>
              </a:spcAft>
              <a:buSzPts val="2000"/>
              <a:buNone/>
              <a:defRPr sz="1800">
                <a:solidFill>
                  <a:schemeClr val="lt1"/>
                </a:solidFill>
              </a:defRPr>
            </a:lvl3pPr>
            <a:lvl4pPr marL="1828800" lvl="3" indent="-228600" algn="l">
              <a:lnSpc>
                <a:spcPct val="90000"/>
              </a:lnSpc>
              <a:spcBef>
                <a:spcPts val="500"/>
              </a:spcBef>
              <a:spcAft>
                <a:spcPts val="0"/>
              </a:spcAft>
              <a:buSzPts val="1800"/>
              <a:buNone/>
              <a:defRPr sz="1800">
                <a:solidFill>
                  <a:schemeClr val="lt1"/>
                </a:solidFill>
              </a:defRPr>
            </a:lvl4pPr>
            <a:lvl5pPr marL="2286000" lvl="4" indent="-228600" algn="l">
              <a:lnSpc>
                <a:spcPct val="90000"/>
              </a:lnSpc>
              <a:spcBef>
                <a:spcPts val="500"/>
              </a:spcBef>
              <a:spcAft>
                <a:spcPts val="0"/>
              </a:spcAft>
              <a:buSzPts val="1800"/>
              <a:buNone/>
              <a:defRPr sz="1800">
                <a:solidFill>
                  <a:schemeClr val="lt1"/>
                </a:solidFil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cxnSp>
        <p:nvCxnSpPr>
          <p:cNvPr id="540" name="Google Shape;540;h529d1ecdd65e9109_0_167"/>
          <p:cNvCxnSpPr/>
          <p:nvPr/>
        </p:nvCxnSpPr>
        <p:spPr>
          <a:xfrm>
            <a:off x="618744" y="2714193"/>
            <a:ext cx="2761200" cy="0"/>
          </a:xfrm>
          <a:prstGeom prst="straightConnector1">
            <a:avLst/>
          </a:prstGeom>
          <a:noFill/>
          <a:ln w="85725" cap="rnd" cmpd="sng">
            <a:solidFill>
              <a:srgbClr val="EF8D44"/>
            </a:solidFill>
            <a:prstDash val="dot"/>
            <a:round/>
            <a:headEnd type="none" w="sm" len="sm"/>
            <a:tailEnd type="triangle" w="med" len="med"/>
          </a:ln>
        </p:spPr>
      </p:cxnSp>
      <p:sp>
        <p:nvSpPr>
          <p:cNvPr id="541" name="Google Shape;541;h529d1ecdd65e9109_0_167"/>
          <p:cNvSpPr/>
          <p:nvPr/>
        </p:nvSpPr>
        <p:spPr>
          <a:xfrm>
            <a:off x="203199" y="2695346"/>
            <a:ext cx="11609494" cy="2973929"/>
          </a:xfrm>
          <a:custGeom>
            <a:avLst/>
            <a:gdLst/>
            <a:ahLst/>
            <a:cxnLst/>
            <a:rect l="l" t="t" r="r" b="b"/>
            <a:pathLst>
              <a:path w="11609494" h="2973929" extrusionOk="0">
                <a:moveTo>
                  <a:pt x="9015308" y="33865"/>
                </a:moveTo>
                <a:lnTo>
                  <a:pt x="11602722" y="41079"/>
                </a:lnTo>
                <a:cubicBezTo>
                  <a:pt x="11604979" y="1018696"/>
                  <a:pt x="11607237" y="1996312"/>
                  <a:pt x="11609494" y="2973929"/>
                </a:cubicBezTo>
                <a:lnTo>
                  <a:pt x="88054" y="2933290"/>
                </a:lnTo>
                <a:cubicBezTo>
                  <a:pt x="-27092" y="2246780"/>
                  <a:pt x="6773" y="970990"/>
                  <a:pt x="0" y="0"/>
                </a:cubicBezTo>
                <a:lnTo>
                  <a:pt x="477520" y="16933"/>
                </a:lnTo>
              </a:path>
            </a:pathLst>
          </a:custGeom>
          <a:noFill/>
          <a:ln w="85725" cap="rnd" cmpd="sng">
            <a:solidFill>
              <a:srgbClr val="6DC4EB"/>
            </a:solidFill>
            <a:prstDash val="dot"/>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matchingName="Title only logo">
  <p:cSld name="Title only logo">
    <p:spTree>
      <p:nvGrpSpPr>
        <p:cNvPr id="1" name="Shape 542"/>
        <p:cNvGrpSpPr/>
        <p:nvPr/>
      </p:nvGrpSpPr>
      <p:grpSpPr>
        <a:xfrm>
          <a:off x="0" y="0"/>
          <a:ext cx="0" cy="0"/>
          <a:chOff x="0" y="0"/>
          <a:chExt cx="0" cy="0"/>
        </a:xfrm>
      </p:grpSpPr>
      <p:pic>
        <p:nvPicPr>
          <p:cNvPr id="543" name="Google Shape;543;h529d1ecdd65e9109_0_182"/>
          <p:cNvPicPr preferRelativeResize="0"/>
          <p:nvPr/>
        </p:nvPicPr>
        <p:blipFill rotWithShape="1">
          <a:blip r:embed="rId2">
            <a:alphaModFix/>
          </a:blip>
          <a:srcRect/>
          <a:stretch/>
        </p:blipFill>
        <p:spPr>
          <a:xfrm>
            <a:off x="3047" y="1714"/>
            <a:ext cx="12185905" cy="6854572"/>
          </a:xfrm>
          <a:prstGeom prst="rect">
            <a:avLst/>
          </a:prstGeom>
          <a:noFill/>
          <a:ln>
            <a:noFill/>
          </a:ln>
        </p:spPr>
      </p:pic>
      <p:sp>
        <p:nvSpPr>
          <p:cNvPr id="544" name="Google Shape;544;h529d1ecdd65e9109_0_18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5" name="Google Shape;545;h529d1ecdd65e9109_0_18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6" name="Google Shape;546;h529d1ecdd65e9109_0_18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547" name="Google Shape;547;h529d1ecdd65e9109_0_182"/>
          <p:cNvSpPr txBox="1">
            <a:spLocks noGrp="1"/>
          </p:cNvSpPr>
          <p:nvPr>
            <p:ph type="title"/>
          </p:nvPr>
        </p:nvSpPr>
        <p:spPr>
          <a:xfrm>
            <a:off x="838200" y="2766219"/>
            <a:ext cx="10515600" cy="13257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4400"/>
              <a:buFont typeface="Open Sans SemiBold"/>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548"/>
        <p:cNvGrpSpPr/>
        <p:nvPr/>
      </p:nvGrpSpPr>
      <p:grpSpPr>
        <a:xfrm>
          <a:off x="0" y="0"/>
          <a:ext cx="0" cy="0"/>
          <a:chOff x="0" y="0"/>
          <a:chExt cx="0" cy="0"/>
        </a:xfrm>
      </p:grpSpPr>
      <p:pic>
        <p:nvPicPr>
          <p:cNvPr id="549" name="Google Shape;549;h529d1ecdd65e9109_0_188"/>
          <p:cNvPicPr preferRelativeResize="0"/>
          <p:nvPr/>
        </p:nvPicPr>
        <p:blipFill rotWithShape="1">
          <a:blip r:embed="rId2">
            <a:alphaModFix/>
          </a:blip>
          <a:srcRect/>
          <a:stretch/>
        </p:blipFill>
        <p:spPr>
          <a:xfrm>
            <a:off x="1188" y="668"/>
            <a:ext cx="12189625" cy="6856664"/>
          </a:xfrm>
          <a:prstGeom prst="rect">
            <a:avLst/>
          </a:prstGeom>
          <a:noFill/>
          <a:ln>
            <a:noFill/>
          </a:ln>
        </p:spPr>
      </p:pic>
      <p:sp>
        <p:nvSpPr>
          <p:cNvPr id="550" name="Google Shape;550;h529d1ecdd65e9109_0_188"/>
          <p:cNvSpPr txBox="1">
            <a:spLocks noGrp="1"/>
          </p:cNvSpPr>
          <p:nvPr>
            <p:ph type="title"/>
          </p:nvPr>
        </p:nvSpPr>
        <p:spPr>
          <a:xfrm>
            <a:off x="1893456" y="423334"/>
            <a:ext cx="8340300" cy="2713200"/>
          </a:xfrm>
          <a:prstGeom prst="rect">
            <a:avLst/>
          </a:prstGeom>
          <a:noFill/>
          <a:ln>
            <a:noFill/>
          </a:ln>
        </p:spPr>
        <p:txBody>
          <a:bodyPr spcFirstLastPara="1" wrap="square" lIns="91425" tIns="45700" rIns="457200" bIns="45700" anchor="b" anchorCtr="0">
            <a:normAutofit/>
          </a:bodyPr>
          <a:lstStyle>
            <a:lvl1pPr lvl="0" algn="l">
              <a:lnSpc>
                <a:spcPct val="100000"/>
              </a:lnSpc>
              <a:spcBef>
                <a:spcPts val="0"/>
              </a:spcBef>
              <a:spcAft>
                <a:spcPts val="0"/>
              </a:spcAft>
              <a:buClr>
                <a:schemeClr val="dk1"/>
              </a:buClr>
              <a:buSzPts val="6000"/>
              <a:buFont typeface="Open Sans SemiBold"/>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1" name="Google Shape;551;h529d1ecdd65e9109_0_188"/>
          <p:cNvSpPr txBox="1">
            <a:spLocks noGrp="1"/>
          </p:cNvSpPr>
          <p:nvPr>
            <p:ph type="body" idx="1"/>
          </p:nvPr>
        </p:nvSpPr>
        <p:spPr>
          <a:xfrm>
            <a:off x="1893456" y="3246268"/>
            <a:ext cx="8340300" cy="1500300"/>
          </a:xfrm>
          <a:prstGeom prst="rect">
            <a:avLst/>
          </a:prstGeom>
          <a:noFill/>
          <a:ln>
            <a:noFill/>
          </a:ln>
        </p:spPr>
        <p:txBody>
          <a:bodyPr spcFirstLastPara="1" wrap="square" lIns="91425" tIns="182875" rIns="457200" bIns="182875" anchor="t" anchorCtr="0">
            <a:normAutofit/>
          </a:bodyPr>
          <a:lstStyle>
            <a:lvl1pPr marL="457200" lvl="0" indent="-228600" algn="l">
              <a:lnSpc>
                <a:spcPct val="100000"/>
              </a:lnSpc>
              <a:spcBef>
                <a:spcPts val="600"/>
              </a:spcBef>
              <a:spcAft>
                <a:spcPts val="0"/>
              </a:spcAft>
              <a:buSzPts val="2400"/>
              <a:buNone/>
              <a:defRPr sz="2400">
                <a:solidFill>
                  <a:schemeClr val="dk1"/>
                </a:solidFill>
              </a:defRPr>
            </a:lvl1pPr>
            <a:lvl2pPr marL="914400" lvl="1" indent="-228600" algn="l">
              <a:lnSpc>
                <a:spcPct val="100000"/>
              </a:lnSpc>
              <a:spcBef>
                <a:spcPts val="600"/>
              </a:spcBef>
              <a:spcAft>
                <a:spcPts val="0"/>
              </a:spcAft>
              <a:buSzPts val="2000"/>
              <a:buNone/>
              <a:defRPr sz="2000">
                <a:solidFill>
                  <a:srgbClr val="888B94"/>
                </a:solidFill>
              </a:defRPr>
            </a:lvl2pPr>
            <a:lvl3pPr marL="1371600" lvl="2" indent="-228600" algn="l">
              <a:lnSpc>
                <a:spcPct val="100000"/>
              </a:lnSpc>
              <a:spcBef>
                <a:spcPts val="600"/>
              </a:spcBef>
              <a:spcAft>
                <a:spcPts val="0"/>
              </a:spcAft>
              <a:buSzPts val="1800"/>
              <a:buNone/>
              <a:defRPr sz="1800">
                <a:solidFill>
                  <a:srgbClr val="888B94"/>
                </a:solidFill>
              </a:defRPr>
            </a:lvl3pPr>
            <a:lvl4pPr marL="1828800" lvl="3" indent="-228600" algn="l">
              <a:lnSpc>
                <a:spcPct val="100000"/>
              </a:lnSpc>
              <a:spcBef>
                <a:spcPts val="600"/>
              </a:spcBef>
              <a:spcAft>
                <a:spcPts val="0"/>
              </a:spcAft>
              <a:buSzPts val="1600"/>
              <a:buNone/>
              <a:defRPr sz="1600">
                <a:solidFill>
                  <a:srgbClr val="888B94"/>
                </a:solidFill>
              </a:defRPr>
            </a:lvl4pPr>
            <a:lvl5pPr marL="2286000" lvl="4" indent="-228600" algn="l">
              <a:lnSpc>
                <a:spcPct val="100000"/>
              </a:lnSpc>
              <a:spcBef>
                <a:spcPts val="600"/>
              </a:spcBef>
              <a:spcAft>
                <a:spcPts val="0"/>
              </a:spcAft>
              <a:buSzPts val="1600"/>
              <a:buNone/>
              <a:defRPr sz="1600">
                <a:solidFill>
                  <a:srgbClr val="888B94"/>
                </a:solidFill>
              </a:defRPr>
            </a:lvl5pPr>
            <a:lvl6pPr marL="2743200" lvl="5" indent="-228600" algn="l">
              <a:lnSpc>
                <a:spcPct val="90000"/>
              </a:lnSpc>
              <a:spcBef>
                <a:spcPts val="600"/>
              </a:spcBef>
              <a:spcAft>
                <a:spcPts val="0"/>
              </a:spcAft>
              <a:buClr>
                <a:srgbClr val="888B94"/>
              </a:buClr>
              <a:buSzPts val="1600"/>
              <a:buNone/>
              <a:defRPr sz="1600">
                <a:solidFill>
                  <a:srgbClr val="888B94"/>
                </a:solidFill>
              </a:defRPr>
            </a:lvl6pPr>
            <a:lvl7pPr marL="3200400" lvl="6" indent="-228600" algn="l">
              <a:lnSpc>
                <a:spcPct val="90000"/>
              </a:lnSpc>
              <a:spcBef>
                <a:spcPts val="500"/>
              </a:spcBef>
              <a:spcAft>
                <a:spcPts val="0"/>
              </a:spcAft>
              <a:buClr>
                <a:srgbClr val="888B94"/>
              </a:buClr>
              <a:buSzPts val="1600"/>
              <a:buNone/>
              <a:defRPr sz="1600">
                <a:solidFill>
                  <a:srgbClr val="888B94"/>
                </a:solidFill>
              </a:defRPr>
            </a:lvl7pPr>
            <a:lvl8pPr marL="3657600" lvl="7" indent="-228600" algn="l">
              <a:lnSpc>
                <a:spcPct val="90000"/>
              </a:lnSpc>
              <a:spcBef>
                <a:spcPts val="500"/>
              </a:spcBef>
              <a:spcAft>
                <a:spcPts val="0"/>
              </a:spcAft>
              <a:buClr>
                <a:srgbClr val="888B94"/>
              </a:buClr>
              <a:buSzPts val="1600"/>
              <a:buNone/>
              <a:defRPr sz="1600">
                <a:solidFill>
                  <a:srgbClr val="888B94"/>
                </a:solidFill>
              </a:defRPr>
            </a:lvl8pPr>
            <a:lvl9pPr marL="4114800" lvl="8" indent="-228600" algn="l">
              <a:lnSpc>
                <a:spcPct val="90000"/>
              </a:lnSpc>
              <a:spcBef>
                <a:spcPts val="500"/>
              </a:spcBef>
              <a:spcAft>
                <a:spcPts val="0"/>
              </a:spcAft>
              <a:buClr>
                <a:srgbClr val="888B94"/>
              </a:buClr>
              <a:buSzPts val="1600"/>
              <a:buNone/>
              <a:defRPr sz="1600">
                <a:solidFill>
                  <a:srgbClr val="888B94"/>
                </a:solidFill>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552"/>
        <p:cNvGrpSpPr/>
        <p:nvPr/>
      </p:nvGrpSpPr>
      <p:grpSpPr>
        <a:xfrm>
          <a:off x="0" y="0"/>
          <a:ext cx="0" cy="0"/>
          <a:chOff x="0" y="0"/>
          <a:chExt cx="0" cy="0"/>
        </a:xfrm>
      </p:grpSpPr>
      <p:pic>
        <p:nvPicPr>
          <p:cNvPr id="553" name="Google Shape;553;h529d1ecdd65e9109_0_192"/>
          <p:cNvPicPr preferRelativeResize="0"/>
          <p:nvPr/>
        </p:nvPicPr>
        <p:blipFill rotWithShape="1">
          <a:blip r:embed="rId2">
            <a:alphaModFix/>
          </a:blip>
          <a:srcRect/>
          <a:stretch/>
        </p:blipFill>
        <p:spPr>
          <a:xfrm>
            <a:off x="0" y="1714"/>
            <a:ext cx="12191998" cy="6854572"/>
          </a:xfrm>
          <a:prstGeom prst="rect">
            <a:avLst/>
          </a:prstGeom>
          <a:noFill/>
          <a:ln>
            <a:noFill/>
          </a:ln>
        </p:spPr>
      </p:pic>
      <p:sp>
        <p:nvSpPr>
          <p:cNvPr id="554" name="Google Shape;554;h529d1ecdd65e9109_0_192"/>
          <p:cNvSpPr txBox="1">
            <a:spLocks noGrp="1"/>
          </p:cNvSpPr>
          <p:nvPr>
            <p:ph type="title"/>
          </p:nvPr>
        </p:nvSpPr>
        <p:spPr>
          <a:xfrm>
            <a:off x="839788" y="365126"/>
            <a:ext cx="10515600" cy="11493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5" name="Google Shape;555;h529d1ecdd65e9109_0_192"/>
          <p:cNvSpPr txBox="1">
            <a:spLocks noGrp="1"/>
          </p:cNvSpPr>
          <p:nvPr>
            <p:ph type="body" idx="1"/>
          </p:nvPr>
        </p:nvSpPr>
        <p:spPr>
          <a:xfrm>
            <a:off x="839788" y="1681162"/>
            <a:ext cx="5157900" cy="9144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2800"/>
              <a:buNone/>
              <a:defRPr sz="2800" b="1">
                <a:latin typeface="Open Sans SemiBold"/>
                <a:ea typeface="Open Sans SemiBold"/>
                <a:cs typeface="Open Sans SemiBold"/>
                <a:sym typeface="Open Sans SemiBold"/>
              </a:defRPr>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6" name="Google Shape;556;h529d1ecdd65e9109_0_192"/>
          <p:cNvSpPr txBox="1">
            <a:spLocks noGrp="1"/>
          </p:cNvSpPr>
          <p:nvPr>
            <p:ph type="body" idx="2"/>
          </p:nvPr>
        </p:nvSpPr>
        <p:spPr>
          <a:xfrm>
            <a:off x="839788" y="2671761"/>
            <a:ext cx="5157900" cy="29808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55600" algn="l">
              <a:lnSpc>
                <a:spcPct val="100000"/>
              </a:lnSpc>
              <a:spcBef>
                <a:spcPts val="600"/>
              </a:spcBef>
              <a:spcAft>
                <a:spcPts val="0"/>
              </a:spcAft>
              <a:buSzPts val="2000"/>
              <a:buChar char="∙"/>
              <a:defRPr sz="2000"/>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7" name="Google Shape;557;h529d1ecdd65e9109_0_192"/>
          <p:cNvSpPr txBox="1">
            <a:spLocks noGrp="1"/>
          </p:cNvSpPr>
          <p:nvPr>
            <p:ph type="body" idx="3"/>
          </p:nvPr>
        </p:nvSpPr>
        <p:spPr>
          <a:xfrm>
            <a:off x="6172200" y="1681162"/>
            <a:ext cx="5183100" cy="9144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2800"/>
              <a:buNone/>
              <a:defRPr sz="2800" b="1">
                <a:latin typeface="Open Sans SemiBold"/>
                <a:ea typeface="Open Sans SemiBold"/>
                <a:cs typeface="Open Sans SemiBold"/>
                <a:sym typeface="Open Sans SemiBold"/>
              </a:defRPr>
            </a:lvl1pPr>
            <a:lvl2pPr marL="914400" lvl="1" indent="-228600" algn="l">
              <a:lnSpc>
                <a:spcPct val="100000"/>
              </a:lnSpc>
              <a:spcBef>
                <a:spcPts val="600"/>
              </a:spcBef>
              <a:spcAft>
                <a:spcPts val="0"/>
              </a:spcAft>
              <a:buSzPts val="20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8" name="Google Shape;558;h529d1ecdd65e9109_0_192"/>
          <p:cNvSpPr txBox="1">
            <a:spLocks noGrp="1"/>
          </p:cNvSpPr>
          <p:nvPr>
            <p:ph type="body" idx="4"/>
          </p:nvPr>
        </p:nvSpPr>
        <p:spPr>
          <a:xfrm>
            <a:off x="6172200" y="2671761"/>
            <a:ext cx="5183100" cy="29808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55600" algn="l">
              <a:lnSpc>
                <a:spcPct val="100000"/>
              </a:lnSpc>
              <a:spcBef>
                <a:spcPts val="600"/>
              </a:spcBef>
              <a:spcAft>
                <a:spcPts val="0"/>
              </a:spcAft>
              <a:buSzPts val="2000"/>
              <a:buChar char="∙"/>
              <a:defRPr sz="2000"/>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matchingName="photo">
  <p:cSld name="photo">
    <p:spTree>
      <p:nvGrpSpPr>
        <p:cNvPr id="1" name="Shape 559"/>
        <p:cNvGrpSpPr/>
        <p:nvPr/>
      </p:nvGrpSpPr>
      <p:grpSpPr>
        <a:xfrm>
          <a:off x="0" y="0"/>
          <a:ext cx="0" cy="0"/>
          <a:chOff x="0" y="0"/>
          <a:chExt cx="0" cy="0"/>
        </a:xfrm>
      </p:grpSpPr>
      <p:pic>
        <p:nvPicPr>
          <p:cNvPr id="560" name="Google Shape;560;h529d1ecdd65e9109_0_199"/>
          <p:cNvPicPr preferRelativeResize="0"/>
          <p:nvPr/>
        </p:nvPicPr>
        <p:blipFill rotWithShape="1">
          <a:blip r:embed="rId2">
            <a:alphaModFix/>
          </a:blip>
          <a:srcRect/>
          <a:stretch/>
        </p:blipFill>
        <p:spPr>
          <a:xfrm>
            <a:off x="1525" y="2571"/>
            <a:ext cx="12188951" cy="6852859"/>
          </a:xfrm>
          <a:prstGeom prst="rect">
            <a:avLst/>
          </a:prstGeom>
          <a:noFill/>
          <a:ln>
            <a:noFill/>
          </a:ln>
        </p:spPr>
      </p:pic>
      <p:sp>
        <p:nvSpPr>
          <p:cNvPr id="561" name="Google Shape;561;h529d1ecdd65e9109_0_199"/>
          <p:cNvSpPr>
            <a:spLocks noGrp="1"/>
          </p:cNvSpPr>
          <p:nvPr>
            <p:ph type="pic" idx="2"/>
          </p:nvPr>
        </p:nvSpPr>
        <p:spPr>
          <a:xfrm>
            <a:off x="0" y="0"/>
            <a:ext cx="12189000" cy="5116800"/>
          </a:xfrm>
          <a:prstGeom prst="rect">
            <a:avLst/>
          </a:prstGeom>
          <a:noFill/>
          <a:ln>
            <a:noFill/>
          </a:ln>
        </p:spPr>
      </p:sp>
      <p:sp>
        <p:nvSpPr>
          <p:cNvPr id="562" name="Google Shape;562;h529d1ecdd65e9109_0_199"/>
          <p:cNvSpPr txBox="1">
            <a:spLocks noGrp="1"/>
          </p:cNvSpPr>
          <p:nvPr>
            <p:ph type="title"/>
          </p:nvPr>
        </p:nvSpPr>
        <p:spPr>
          <a:xfrm>
            <a:off x="838200" y="5218545"/>
            <a:ext cx="10420800" cy="1003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3200"/>
              <a:buFont typeface="Open Sans SemiBold"/>
              <a:buNone/>
              <a:defRPr sz="32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563"/>
        <p:cNvGrpSpPr/>
        <p:nvPr/>
      </p:nvGrpSpPr>
      <p:grpSpPr>
        <a:xfrm>
          <a:off x="0" y="0"/>
          <a:ext cx="0" cy="0"/>
          <a:chOff x="0" y="0"/>
          <a:chExt cx="0" cy="0"/>
        </a:xfrm>
      </p:grpSpPr>
      <p:sp>
        <p:nvSpPr>
          <p:cNvPr id="564" name="Google Shape;564;h529d1ecdd65e9109_0_20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a:lvl1pPr>
            <a:lvl2pPr marL="914400" lvl="1" indent="-355600" algn="l">
              <a:lnSpc>
                <a:spcPct val="100000"/>
              </a:lnSpc>
              <a:spcBef>
                <a:spcPts val="600"/>
              </a:spcBef>
              <a:spcAft>
                <a:spcPts val="0"/>
              </a:spcAft>
              <a:buSzPts val="20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30200" algn="l">
              <a:lnSpc>
                <a:spcPct val="100000"/>
              </a:lnSpc>
              <a:spcBef>
                <a:spcPts val="600"/>
              </a:spcBef>
              <a:spcAft>
                <a:spcPts val="0"/>
              </a:spcAft>
              <a:buSzPts val="16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65" name="Google Shape;565;h529d1ecdd65e9109_0_20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00"/>
              </a:spcBef>
              <a:spcAft>
                <a:spcPts val="0"/>
              </a:spcAft>
              <a:buSzPts val="2400"/>
              <a:buChar char="•"/>
              <a:defRPr/>
            </a:lvl1pPr>
            <a:lvl2pPr marL="914400" lvl="1" indent="-355600" algn="l">
              <a:lnSpc>
                <a:spcPct val="100000"/>
              </a:lnSpc>
              <a:spcBef>
                <a:spcPts val="600"/>
              </a:spcBef>
              <a:spcAft>
                <a:spcPts val="0"/>
              </a:spcAft>
              <a:buSzPts val="2000"/>
              <a:buChar char="•"/>
              <a:defRPr/>
            </a:lvl2pPr>
            <a:lvl3pPr marL="1371600" lvl="2" indent="-355600" algn="l">
              <a:lnSpc>
                <a:spcPct val="100000"/>
              </a:lnSpc>
              <a:spcBef>
                <a:spcPts val="600"/>
              </a:spcBef>
              <a:spcAft>
                <a:spcPts val="0"/>
              </a:spcAft>
              <a:buSzPts val="2000"/>
              <a:buChar char="•"/>
              <a:defRPr/>
            </a:lvl3pPr>
            <a:lvl4pPr marL="1828800" lvl="3" indent="-342900" algn="l">
              <a:lnSpc>
                <a:spcPct val="100000"/>
              </a:lnSpc>
              <a:spcBef>
                <a:spcPts val="600"/>
              </a:spcBef>
              <a:spcAft>
                <a:spcPts val="0"/>
              </a:spcAft>
              <a:buSzPts val="1800"/>
              <a:buChar char="•"/>
              <a:defRPr/>
            </a:lvl4pPr>
            <a:lvl5pPr marL="2286000" lvl="4" indent="-330200" algn="l">
              <a:lnSpc>
                <a:spcPct val="100000"/>
              </a:lnSpc>
              <a:spcBef>
                <a:spcPts val="600"/>
              </a:spcBef>
              <a:spcAft>
                <a:spcPts val="0"/>
              </a:spcAft>
              <a:buSzPts val="1600"/>
              <a:buChar char="•"/>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566" name="Google Shape;566;h529d1ecdd65e9109_0_20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7" name="Google Shape;567;h529d1ecdd65e9109_0_20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8" name="Google Shape;568;h529d1ecdd65e9109_0_20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569" name="Google Shape;569;h529d1ecdd65e9109_0_20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image" Target="../media/image11.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theme" Target="../theme/theme2.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theme" Target="../theme/theme3.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image" Target="../media/image20.png"/><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19" Type="http://schemas.openxmlformats.org/officeDocument/2006/relationships/theme" Target="../theme/theme4.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9"/>
          <p:cNvGrpSpPr/>
          <p:nvPr/>
        </p:nvGrpSpPr>
        <p:grpSpPr>
          <a:xfrm>
            <a:off x="8280360" y="2227810"/>
            <a:ext cx="7823280" cy="7449323"/>
            <a:chOff x="7543801" y="1723395"/>
            <a:chExt cx="4630135" cy="4408812"/>
          </a:xfrm>
        </p:grpSpPr>
        <p:sp>
          <p:nvSpPr>
            <p:cNvPr id="7" name="Google Shape;7;p9"/>
            <p:cNvSpPr/>
            <p:nvPr/>
          </p:nvSpPr>
          <p:spPr>
            <a:xfrm>
              <a:off x="7543801" y="3813690"/>
              <a:ext cx="2313339" cy="255883"/>
            </a:xfrm>
            <a:custGeom>
              <a:avLst/>
              <a:gdLst/>
              <a:ahLst/>
              <a:cxnLst/>
              <a:rect l="l" t="t" r="r" b="b"/>
              <a:pathLst>
                <a:path w="2313339" h="255883" extrusionOk="0">
                  <a:moveTo>
                    <a:pt x="0" y="122755"/>
                  </a:moveTo>
                  <a:lnTo>
                    <a:pt x="1941614" y="255884"/>
                  </a:lnTo>
                  <a:lnTo>
                    <a:pt x="2313339" y="117568"/>
                  </a:lnTo>
                  <a:lnTo>
                    <a:pt x="1932970" y="0"/>
                  </a:lnTo>
                  <a:lnTo>
                    <a:pt x="0" y="122755"/>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8" name="Google Shape;8;p9"/>
            <p:cNvSpPr/>
            <p:nvPr/>
          </p:nvSpPr>
          <p:spPr>
            <a:xfrm>
              <a:off x="7991599" y="3931259"/>
              <a:ext cx="1865540" cy="1364138"/>
            </a:xfrm>
            <a:custGeom>
              <a:avLst/>
              <a:gdLst/>
              <a:ahLst/>
              <a:cxnLst/>
              <a:rect l="l" t="t" r="r" b="b"/>
              <a:pathLst>
                <a:path w="1865540" h="1364138" extrusionOk="0">
                  <a:moveTo>
                    <a:pt x="1865540" y="0"/>
                  </a:moveTo>
                  <a:lnTo>
                    <a:pt x="1645963" y="330229"/>
                  </a:lnTo>
                  <a:lnTo>
                    <a:pt x="0" y="1364139"/>
                  </a:lnTo>
                  <a:lnTo>
                    <a:pt x="1488629" y="138316"/>
                  </a:lnTo>
                  <a:lnTo>
                    <a:pt x="1865540" y="0"/>
                  </a:lnTo>
                  <a:close/>
                </a:path>
              </a:pathLst>
            </a:custGeom>
            <a:solidFill>
              <a:srgbClr val="CC333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9" name="Google Shape;9;p9"/>
            <p:cNvSpPr/>
            <p:nvPr/>
          </p:nvSpPr>
          <p:spPr>
            <a:xfrm>
              <a:off x="9151727" y="3932988"/>
              <a:ext cx="724431" cy="2199219"/>
            </a:xfrm>
            <a:custGeom>
              <a:avLst/>
              <a:gdLst/>
              <a:ahLst/>
              <a:cxnLst/>
              <a:rect l="l" t="t" r="r" b="b"/>
              <a:pathLst>
                <a:path w="724431" h="2199219" extrusionOk="0">
                  <a:moveTo>
                    <a:pt x="485836" y="326771"/>
                  </a:moveTo>
                  <a:lnTo>
                    <a:pt x="0" y="2199220"/>
                  </a:lnTo>
                  <a:lnTo>
                    <a:pt x="724431" y="382097"/>
                  </a:lnTo>
                  <a:lnTo>
                    <a:pt x="705413" y="0"/>
                  </a:lnTo>
                  <a:lnTo>
                    <a:pt x="485836" y="326771"/>
                  </a:lnTo>
                  <a:close/>
                </a:path>
              </a:pathLst>
            </a:custGeom>
            <a:solidFill>
              <a:srgbClr val="DE7A7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0" name="Google Shape;10;p9"/>
            <p:cNvSpPr/>
            <p:nvPr/>
          </p:nvSpPr>
          <p:spPr>
            <a:xfrm>
              <a:off x="9857140" y="3929530"/>
              <a:ext cx="726160" cy="2197490"/>
            </a:xfrm>
            <a:custGeom>
              <a:avLst/>
              <a:gdLst/>
              <a:ahLst/>
              <a:cxnLst/>
              <a:rect l="l" t="t" r="r" b="b"/>
              <a:pathLst>
                <a:path w="726160" h="2197490" extrusionOk="0">
                  <a:moveTo>
                    <a:pt x="19018" y="382097"/>
                  </a:moveTo>
                  <a:lnTo>
                    <a:pt x="726160" y="2197491"/>
                  </a:lnTo>
                  <a:lnTo>
                    <a:pt x="250698" y="311210"/>
                  </a:lnTo>
                  <a:lnTo>
                    <a:pt x="0" y="0"/>
                  </a:lnTo>
                  <a:lnTo>
                    <a:pt x="19018" y="382097"/>
                  </a:lnTo>
                  <a:close/>
                </a:path>
              </a:pathLst>
            </a:custGeom>
            <a:solidFill>
              <a:srgbClr val="DB1E3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1" name="Google Shape;11;p9"/>
            <p:cNvSpPr/>
            <p:nvPr/>
          </p:nvSpPr>
          <p:spPr>
            <a:xfrm>
              <a:off x="9857140" y="3931259"/>
              <a:ext cx="1879371" cy="1350307"/>
            </a:xfrm>
            <a:custGeom>
              <a:avLst/>
              <a:gdLst/>
              <a:ahLst/>
              <a:cxnLst/>
              <a:rect l="l" t="t" r="r" b="b"/>
              <a:pathLst>
                <a:path w="1879371" h="1350307" extrusionOk="0">
                  <a:moveTo>
                    <a:pt x="0" y="0"/>
                  </a:moveTo>
                  <a:lnTo>
                    <a:pt x="387285" y="103737"/>
                  </a:lnTo>
                  <a:lnTo>
                    <a:pt x="1879372" y="1350307"/>
                  </a:lnTo>
                  <a:lnTo>
                    <a:pt x="247240" y="306023"/>
                  </a:lnTo>
                  <a:lnTo>
                    <a:pt x="0" y="0"/>
                  </a:lnTo>
                  <a:close/>
                </a:path>
              </a:pathLst>
            </a:custGeom>
            <a:solidFill>
              <a:srgbClr val="E76D7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2" name="Google Shape;12;p9"/>
            <p:cNvSpPr/>
            <p:nvPr/>
          </p:nvSpPr>
          <p:spPr>
            <a:xfrm>
              <a:off x="9853682" y="3787756"/>
              <a:ext cx="2320254" cy="247239"/>
            </a:xfrm>
            <a:custGeom>
              <a:avLst/>
              <a:gdLst/>
              <a:ahLst/>
              <a:cxnLst/>
              <a:rect l="l" t="t" r="r" b="b"/>
              <a:pathLst>
                <a:path w="2320254" h="247239" extrusionOk="0">
                  <a:moveTo>
                    <a:pt x="0" y="141774"/>
                  </a:moveTo>
                  <a:lnTo>
                    <a:pt x="392472" y="247239"/>
                  </a:lnTo>
                  <a:lnTo>
                    <a:pt x="2320255" y="131400"/>
                  </a:lnTo>
                  <a:lnTo>
                    <a:pt x="380370" y="0"/>
                  </a:lnTo>
                  <a:lnTo>
                    <a:pt x="0" y="141774"/>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3" name="Google Shape;13;p9"/>
            <p:cNvSpPr/>
            <p:nvPr/>
          </p:nvSpPr>
          <p:spPr>
            <a:xfrm>
              <a:off x="9855411" y="2560204"/>
              <a:ext cx="1870727" cy="1369325"/>
            </a:xfrm>
            <a:custGeom>
              <a:avLst/>
              <a:gdLst/>
              <a:ahLst/>
              <a:cxnLst/>
              <a:rect l="l" t="t" r="r" b="b"/>
              <a:pathLst>
                <a:path w="1870727" h="1369325" extrusionOk="0">
                  <a:moveTo>
                    <a:pt x="0" y="1369325"/>
                  </a:moveTo>
                  <a:lnTo>
                    <a:pt x="221306" y="1049470"/>
                  </a:lnTo>
                  <a:lnTo>
                    <a:pt x="1870727" y="0"/>
                  </a:lnTo>
                  <a:lnTo>
                    <a:pt x="376912" y="1227552"/>
                  </a:lnTo>
                  <a:lnTo>
                    <a:pt x="0" y="1369325"/>
                  </a:lnTo>
                  <a:close/>
                </a:path>
              </a:pathLst>
            </a:custGeom>
            <a:solidFill>
              <a:srgbClr val="00548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4" name="Google Shape;14;p9"/>
            <p:cNvSpPr/>
            <p:nvPr/>
          </p:nvSpPr>
          <p:spPr>
            <a:xfrm>
              <a:off x="9853539" y="1723395"/>
              <a:ext cx="719244" cy="2204406"/>
            </a:xfrm>
            <a:custGeom>
              <a:avLst/>
              <a:gdLst/>
              <a:ahLst/>
              <a:cxnLst/>
              <a:rect l="l" t="t" r="r" b="b"/>
              <a:pathLst>
                <a:path w="719244" h="2204406" extrusionOk="0">
                  <a:moveTo>
                    <a:pt x="0" y="1813665"/>
                  </a:moveTo>
                  <a:lnTo>
                    <a:pt x="10374" y="2204407"/>
                  </a:lnTo>
                  <a:lnTo>
                    <a:pt x="229951" y="1886280"/>
                  </a:lnTo>
                  <a:lnTo>
                    <a:pt x="719245" y="0"/>
                  </a:lnTo>
                  <a:lnTo>
                    <a:pt x="0" y="1813665"/>
                  </a:lnTo>
                  <a:close/>
                </a:path>
              </a:pathLst>
            </a:custGeom>
            <a:solidFill>
              <a:srgbClr val="7FA9C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5" name="Google Shape;15;p9"/>
            <p:cNvSpPr/>
            <p:nvPr/>
          </p:nvSpPr>
          <p:spPr>
            <a:xfrm>
              <a:off x="9138446" y="1732589"/>
              <a:ext cx="722702" cy="2204406"/>
            </a:xfrm>
            <a:custGeom>
              <a:avLst/>
              <a:gdLst/>
              <a:ahLst/>
              <a:cxnLst/>
              <a:rect l="l" t="t" r="r" b="b"/>
              <a:pathLst>
                <a:path w="722702" h="2204406" extrusionOk="0">
                  <a:moveTo>
                    <a:pt x="484107" y="1894925"/>
                  </a:moveTo>
                  <a:lnTo>
                    <a:pt x="722702" y="2204407"/>
                  </a:lnTo>
                  <a:lnTo>
                    <a:pt x="714058" y="1811936"/>
                  </a:lnTo>
                  <a:lnTo>
                    <a:pt x="0" y="0"/>
                  </a:lnTo>
                  <a:lnTo>
                    <a:pt x="484107" y="1894925"/>
                  </a:lnTo>
                  <a:close/>
                </a:path>
              </a:pathLst>
            </a:custGeom>
            <a:solidFill>
              <a:srgbClr val="00B49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6" name="Google Shape;16;p9"/>
            <p:cNvSpPr/>
            <p:nvPr/>
          </p:nvSpPr>
          <p:spPr>
            <a:xfrm>
              <a:off x="7981226" y="2574036"/>
              <a:ext cx="1875914" cy="1355493"/>
            </a:xfrm>
            <a:custGeom>
              <a:avLst/>
              <a:gdLst/>
              <a:ahLst/>
              <a:cxnLst/>
              <a:rect l="l" t="t" r="r" b="b"/>
              <a:pathLst>
                <a:path w="1875914" h="1355493" extrusionOk="0">
                  <a:moveTo>
                    <a:pt x="1875914" y="1355494"/>
                  </a:moveTo>
                  <a:lnTo>
                    <a:pt x="1492086" y="1237926"/>
                  </a:lnTo>
                  <a:lnTo>
                    <a:pt x="0" y="0"/>
                  </a:lnTo>
                  <a:lnTo>
                    <a:pt x="1639047" y="1049470"/>
                  </a:lnTo>
                  <a:lnTo>
                    <a:pt x="1875914" y="1355494"/>
                  </a:lnTo>
                  <a:close/>
                </a:path>
              </a:pathLst>
            </a:custGeom>
            <a:solidFill>
              <a:srgbClr val="7FDAC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grpSp>
      <p:sp>
        <p:nvSpPr>
          <p:cNvPr id="17" name="Google Shape;17;p9"/>
          <p:cNvSpPr txBox="1">
            <a:spLocks noGrp="1"/>
          </p:cNvSpPr>
          <p:nvPr>
            <p:ph type="body" idx="1"/>
          </p:nvPr>
        </p:nvSpPr>
        <p:spPr>
          <a:xfrm>
            <a:off x="1077362" y="1712194"/>
            <a:ext cx="9950103" cy="4228636"/>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00000"/>
              </a:lnSpc>
              <a:spcBef>
                <a:spcPts val="10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1pPr>
            <a:lvl2pPr marL="914400" marR="0" lvl="1"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Open Sans Light"/>
                <a:ea typeface="Open Sans Light"/>
                <a:cs typeface="Open Sans Light"/>
                <a:sym typeface="Open Sans Light"/>
              </a:defRPr>
            </a:lvl2pPr>
            <a:lvl3pPr marL="1371600" marR="0" lvl="2" indent="-317500" algn="l" rtl="0">
              <a:lnSpc>
                <a:spcPct val="100000"/>
              </a:lnSpc>
              <a:spcBef>
                <a:spcPts val="500"/>
              </a:spcBef>
              <a:spcAft>
                <a:spcPts val="0"/>
              </a:spcAft>
              <a:buClr>
                <a:schemeClr val="accent6"/>
              </a:buClr>
              <a:buSzPts val="1400"/>
              <a:buFont typeface="Arial"/>
              <a:buChar char="•"/>
              <a:defRPr sz="1400" b="0" i="0" u="none" strike="noStrike" cap="none">
                <a:solidFill>
                  <a:schemeClr val="dk1"/>
                </a:solidFill>
                <a:latin typeface="Open Sans Light"/>
                <a:ea typeface="Open Sans Light"/>
                <a:cs typeface="Open Sans Light"/>
                <a:sym typeface="Open Sans Light"/>
              </a:defRPr>
            </a:lvl3pPr>
            <a:lvl4pPr marL="1828800" marR="0" lvl="3" indent="-228600" algn="l" rtl="0">
              <a:lnSpc>
                <a:spcPct val="120000"/>
              </a:lnSpc>
              <a:spcBef>
                <a:spcPts val="500"/>
              </a:spcBef>
              <a:spcAft>
                <a:spcPts val="0"/>
              </a:spcAft>
              <a:buClr>
                <a:schemeClr val="dk1"/>
              </a:buClr>
              <a:buSzPts val="1200"/>
              <a:buFont typeface="Open Sans Light"/>
              <a:buNone/>
              <a:defRPr sz="1200" b="1" i="0" u="none" strike="noStrike" cap="none">
                <a:solidFill>
                  <a:schemeClr val="dk1"/>
                </a:solidFill>
                <a:latin typeface="Open Sans Light"/>
                <a:ea typeface="Open Sans Light"/>
                <a:cs typeface="Open Sans Light"/>
                <a:sym typeface="Open Sans Light"/>
              </a:defRPr>
            </a:lvl4pPr>
            <a:lvl5pPr marL="2286000" marR="0" lvl="4" indent="-304800" algn="l" rtl="0">
              <a:lnSpc>
                <a:spcPct val="120000"/>
              </a:lnSpc>
              <a:spcBef>
                <a:spcPts val="500"/>
              </a:spcBef>
              <a:spcAft>
                <a:spcPts val="0"/>
              </a:spcAft>
              <a:buClr>
                <a:schemeClr val="dk1"/>
              </a:buClr>
              <a:buSzPts val="1200"/>
              <a:buFont typeface="Arial"/>
              <a:buChar char="•"/>
              <a:defRPr sz="1200" b="0" i="0" u="none" strike="noStrike" cap="none">
                <a:solidFill>
                  <a:schemeClr val="dk1"/>
                </a:solidFill>
                <a:latin typeface="Open Sans Light"/>
                <a:ea typeface="Open Sans Light"/>
                <a:cs typeface="Open Sans Light"/>
                <a:sym typeface="Open Sans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8" name="Google Shape;18;p9"/>
          <p:cNvSpPr/>
          <p:nvPr/>
        </p:nvSpPr>
        <p:spPr>
          <a:xfrm>
            <a:off x="7543801" y="1723395"/>
            <a:ext cx="4630136" cy="4408812"/>
          </a:xfrm>
          <a:custGeom>
            <a:avLst/>
            <a:gdLst/>
            <a:ahLst/>
            <a:cxnLst/>
            <a:rect l="l" t="t" r="r" b="b"/>
            <a:pathLst>
              <a:path w="4630136" h="4408812" extrusionOk="0">
                <a:moveTo>
                  <a:pt x="0" y="0"/>
                </a:moveTo>
                <a:lnTo>
                  <a:pt x="4630136" y="0"/>
                </a:lnTo>
                <a:lnTo>
                  <a:pt x="4630136" y="4408813"/>
                </a:lnTo>
                <a:lnTo>
                  <a:pt x="0" y="4408813"/>
                </a:lnTo>
                <a:close/>
              </a:path>
            </a:pathLst>
          </a:cu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19" name="Google Shape;19;p9"/>
          <p:cNvSpPr txBox="1">
            <a:spLocks noGrp="1"/>
          </p:cNvSpPr>
          <p:nvPr>
            <p:ph type="title"/>
          </p:nvPr>
        </p:nvSpPr>
        <p:spPr>
          <a:xfrm>
            <a:off x="1077362" y="720434"/>
            <a:ext cx="9950103" cy="837377"/>
          </a:xfrm>
          <a:prstGeom prst="rect">
            <a:avLst/>
          </a:prstGeom>
          <a:noFill/>
          <a:ln>
            <a:noFill/>
          </a:ln>
        </p:spPr>
        <p:txBody>
          <a:bodyPr spcFirstLastPara="1" wrap="square" lIns="91425" tIns="45700" rIns="91425" bIns="45700" anchor="b" anchorCtr="0">
            <a:normAutofit/>
          </a:bodyPr>
          <a:lstStyle>
            <a:lvl1pPr marR="0" lvl="0" algn="l" rtl="0">
              <a:lnSpc>
                <a:spcPct val="100000"/>
              </a:lnSpc>
              <a:spcBef>
                <a:spcPts val="0"/>
              </a:spcBef>
              <a:spcAft>
                <a:spcPts val="0"/>
              </a:spcAft>
              <a:buClr>
                <a:schemeClr val="dk1"/>
              </a:buClr>
              <a:buSzPts val="4000"/>
              <a:buFont typeface="Open Sans SemiBold"/>
              <a:buNone/>
              <a:defRPr sz="4000" b="1" i="0" u="none" strike="noStrike" cap="none">
                <a:solidFill>
                  <a:schemeClr val="dk1"/>
                </a:solidFill>
                <a:latin typeface="Open Sans SemiBold"/>
                <a:ea typeface="Open Sans SemiBold"/>
                <a:cs typeface="Open Sans SemiBold"/>
                <a:sym typeface="Open Sans SemiBol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 name="Google Shape;20;p9"/>
          <p:cNvSpPr txBox="1">
            <a:spLocks noGrp="1"/>
          </p:cNvSpPr>
          <p:nvPr>
            <p:ph type="sldNum" idx="12"/>
          </p:nvPr>
        </p:nvSpPr>
        <p:spPr>
          <a:xfrm>
            <a:off x="11540355" y="6356350"/>
            <a:ext cx="41097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21" name="Google Shape;21;p9"/>
          <p:cNvSpPr txBox="1"/>
          <p:nvPr/>
        </p:nvSpPr>
        <p:spPr>
          <a:xfrm>
            <a:off x="1077362" y="6241713"/>
            <a:ext cx="3989091"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900"/>
              <a:buFont typeface="Open Sans"/>
              <a:buNone/>
            </a:pPr>
            <a:r>
              <a:rPr lang="en-US" sz="900" b="0" i="0" u="none" strike="noStrike" cap="none">
                <a:solidFill>
                  <a:schemeClr val="dk1"/>
                </a:solidFill>
                <a:latin typeface="Open Sans"/>
                <a:ea typeface="Open Sans"/>
                <a:cs typeface="Open Sans"/>
                <a:sym typeface="Open Sans"/>
              </a:rPr>
              <a:t>Kansas State Department of Education | www.ksde.gov</a:t>
            </a:r>
            <a:endParaRPr sz="1400" b="0" i="0" u="none" strike="noStrike" cap="none">
              <a:solidFill>
                <a:srgbClr val="000000"/>
              </a:solidFill>
              <a:latin typeface="Arial"/>
              <a:ea typeface="Arial"/>
              <a:cs typeface="Arial"/>
              <a:sym typeface="Arial"/>
            </a:endParaRPr>
          </a:p>
        </p:txBody>
      </p:sp>
      <p:sp>
        <p:nvSpPr>
          <p:cNvPr id="22" name="Google Shape;22;p9"/>
          <p:cNvSpPr txBox="1"/>
          <p:nvPr/>
        </p:nvSpPr>
        <p:spPr>
          <a:xfrm>
            <a:off x="4468101" y="6132207"/>
            <a:ext cx="6538586" cy="369332"/>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800"/>
              <a:buFont typeface="Open Sans Light"/>
              <a:buNone/>
            </a:pPr>
            <a:r>
              <a:rPr lang="en-US" sz="1800" b="0" i="1" u="none" strike="noStrike" cap="none">
                <a:solidFill>
                  <a:schemeClr val="dk1"/>
                </a:solidFill>
                <a:latin typeface="Open Sans Light"/>
                <a:ea typeface="Open Sans Light"/>
                <a:cs typeface="Open Sans Light"/>
                <a:sym typeface="Open Sans Light"/>
              </a:rPr>
              <a:t>Kansas leads the world in the success of each student.</a:t>
            </a:r>
            <a:endParaRPr sz="1100" b="0" i="0" u="none" strike="noStrike" cap="none">
              <a:solidFill>
                <a:schemeClr val="dk1"/>
              </a:solidFill>
              <a:latin typeface="Open Sans"/>
              <a:ea typeface="Open Sans"/>
              <a:cs typeface="Open Sans"/>
              <a:sym typeface="Open Sans"/>
            </a:endParaRPr>
          </a:p>
        </p:txBody>
      </p:sp>
      <p:sp>
        <p:nvSpPr>
          <p:cNvPr id="23" name="Google Shape;23;p9"/>
          <p:cNvSpPr/>
          <p:nvPr/>
        </p:nvSpPr>
        <p:spPr>
          <a:xfrm rot="5400000">
            <a:off x="-2646419" y="3229136"/>
            <a:ext cx="6044777" cy="399729"/>
          </a:xfrm>
          <a:prstGeom prst="rect">
            <a:avLst/>
          </a:prstGeom>
          <a:solidFill>
            <a:schemeClr val="dk1"/>
          </a:solidFill>
          <a:ln>
            <a:noFill/>
          </a:ln>
        </p:spPr>
        <p:txBody>
          <a:bodyPr spcFirstLastPara="1" wrap="square" lIns="91425" tIns="2743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193"/>
        <p:cNvGrpSpPr/>
        <p:nvPr/>
      </p:nvGrpSpPr>
      <p:grpSpPr>
        <a:xfrm>
          <a:off x="0" y="0"/>
          <a:ext cx="0" cy="0"/>
          <a:chOff x="0" y="0"/>
          <a:chExt cx="0" cy="0"/>
        </a:xfrm>
      </p:grpSpPr>
      <p:sp>
        <p:nvSpPr>
          <p:cNvPr id="194" name="Google Shape;194;g3f6ac6a5257_0_45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B94"/>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95" name="Google Shape;195;g3f6ac6a5257_0_45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B94"/>
                </a:solidFill>
                <a:latin typeface="Open Sans Light"/>
                <a:ea typeface="Open Sans Light"/>
                <a:cs typeface="Open Sans Light"/>
                <a:sym typeface="Open Sans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96" name="Google Shape;196;g3f6ac6a5257_0_45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197" name="Google Shape;197;g3f6ac6a5257_0_45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4400"/>
              <a:buFont typeface="Open Sans SemiBold"/>
              <a:buNone/>
              <a:defRPr sz="4400" b="0" i="0" u="none" strike="noStrike" cap="none">
                <a:solidFill>
                  <a:schemeClr val="dk1"/>
                </a:solidFill>
                <a:latin typeface="Open Sans SemiBold"/>
                <a:ea typeface="Open Sans SemiBold"/>
                <a:cs typeface="Open Sans SemiBold"/>
                <a:sym typeface="Open Sans SemiBol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8" name="Google Shape;198;g3f6ac6a5257_0_45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600"/>
              </a:spcBef>
              <a:spcAft>
                <a:spcPts val="0"/>
              </a:spcAft>
              <a:buClr>
                <a:schemeClr val="accent1"/>
              </a:buClr>
              <a:buSzPts val="2800"/>
              <a:buFont typeface="Noto Sans Symbols"/>
              <a:buChar char="∙"/>
              <a:defRPr sz="2800" b="0" i="0" u="none" strike="noStrike" cap="none">
                <a:solidFill>
                  <a:schemeClr val="dk1"/>
                </a:solidFill>
                <a:latin typeface="Open Sans Light"/>
                <a:ea typeface="Open Sans Light"/>
                <a:cs typeface="Open Sans Light"/>
                <a:sym typeface="Open Sans Light"/>
              </a:defRPr>
            </a:lvl1pPr>
            <a:lvl2pPr marL="914400" marR="0" lvl="1" indent="-381000" algn="l" rtl="0">
              <a:lnSpc>
                <a:spcPct val="100000"/>
              </a:lnSpc>
              <a:spcBef>
                <a:spcPts val="600"/>
              </a:spcBef>
              <a:spcAft>
                <a:spcPts val="0"/>
              </a:spcAft>
              <a:buClr>
                <a:schemeClr val="accent4"/>
              </a:buClr>
              <a:buSzPts val="2400"/>
              <a:buFont typeface="Noto Sans Symbols"/>
              <a:buChar char="∙"/>
              <a:defRPr sz="2400" b="0" i="0" u="none" strike="noStrike" cap="none">
                <a:solidFill>
                  <a:schemeClr val="dk1"/>
                </a:solidFill>
                <a:latin typeface="Open Sans Light"/>
                <a:ea typeface="Open Sans Light"/>
                <a:cs typeface="Open Sans Light"/>
                <a:sym typeface="Open Sans Light"/>
              </a:defRPr>
            </a:lvl2pPr>
            <a:lvl3pPr marL="1371600" marR="0" lvl="2" indent="-355600" algn="l" rtl="0">
              <a:lnSpc>
                <a:spcPct val="100000"/>
              </a:lnSpc>
              <a:spcBef>
                <a:spcPts val="600"/>
              </a:spcBef>
              <a:spcAft>
                <a:spcPts val="0"/>
              </a:spcAft>
              <a:buClr>
                <a:srgbClr val="7F7F7F"/>
              </a:buClr>
              <a:buSzPts val="2000"/>
              <a:buFont typeface="Noto Sans Symbols"/>
              <a:buChar char="∙"/>
              <a:defRPr sz="2000" b="0" i="0" u="none" strike="noStrike" cap="none">
                <a:solidFill>
                  <a:schemeClr val="dk1"/>
                </a:solidFill>
                <a:latin typeface="Open Sans Light"/>
                <a:ea typeface="Open Sans Light"/>
                <a:cs typeface="Open Sans Light"/>
                <a:sym typeface="Open Sans Light"/>
              </a:defRPr>
            </a:lvl3pPr>
            <a:lvl4pPr marL="1828800" marR="0" lvl="3" indent="-342900" algn="l" rtl="0">
              <a:lnSpc>
                <a:spcPct val="100000"/>
              </a:lnSpc>
              <a:spcBef>
                <a:spcPts val="600"/>
              </a:spcBef>
              <a:spcAft>
                <a:spcPts val="0"/>
              </a:spcAft>
              <a:buClr>
                <a:srgbClr val="892420"/>
              </a:buClr>
              <a:buSzPts val="1800"/>
              <a:buFont typeface="Noto Sans Symbols"/>
              <a:buChar char="∙"/>
              <a:defRPr sz="1800" b="0" i="0" u="none" strike="noStrike" cap="none">
                <a:solidFill>
                  <a:schemeClr val="dk1"/>
                </a:solidFill>
                <a:latin typeface="Open Sans Light"/>
                <a:ea typeface="Open Sans Light"/>
                <a:cs typeface="Open Sans Light"/>
                <a:sym typeface="Open Sans Light"/>
              </a:defRPr>
            </a:lvl4pPr>
            <a:lvl5pPr marL="2286000" marR="0" lvl="4" indent="-342900" algn="l" rtl="0">
              <a:lnSpc>
                <a:spcPct val="100000"/>
              </a:lnSpc>
              <a:spcBef>
                <a:spcPts val="600"/>
              </a:spcBef>
              <a:spcAft>
                <a:spcPts val="0"/>
              </a:spcAft>
              <a:buClr>
                <a:schemeClr val="dk2"/>
              </a:buClr>
              <a:buSzPts val="1800"/>
              <a:buFont typeface="Noto Sans Symbols"/>
              <a:buChar char="∙"/>
              <a:defRPr sz="1800" b="0" i="0" u="none" strike="noStrike" cap="none">
                <a:solidFill>
                  <a:schemeClr val="dk1"/>
                </a:solidFill>
                <a:latin typeface="Open Sans Light"/>
                <a:ea typeface="Open Sans Light"/>
                <a:cs typeface="Open Sans Light"/>
                <a:sym typeface="Open Sans Light"/>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endParaRPr/>
          </a:p>
        </p:txBody>
      </p:sp>
    </p:spTree>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3"/>
        <p:cNvGrpSpPr/>
        <p:nvPr/>
      </p:nvGrpSpPr>
      <p:grpSpPr>
        <a:xfrm>
          <a:off x="0" y="0"/>
          <a:ext cx="0" cy="0"/>
          <a:chOff x="0" y="0"/>
          <a:chExt cx="0" cy="0"/>
        </a:xfrm>
      </p:grpSpPr>
      <p:grpSp>
        <p:nvGrpSpPr>
          <p:cNvPr id="284" name="Google Shape;284;g3f6ac6a5257_0_542"/>
          <p:cNvGrpSpPr/>
          <p:nvPr/>
        </p:nvGrpSpPr>
        <p:grpSpPr>
          <a:xfrm>
            <a:off x="8280028" y="2227734"/>
            <a:ext cx="7823076" cy="7449129"/>
            <a:chOff x="7543801" y="1723395"/>
            <a:chExt cx="4630135" cy="4408812"/>
          </a:xfrm>
        </p:grpSpPr>
        <p:sp>
          <p:nvSpPr>
            <p:cNvPr id="285" name="Google Shape;285;g3f6ac6a5257_0_542"/>
            <p:cNvSpPr/>
            <p:nvPr/>
          </p:nvSpPr>
          <p:spPr>
            <a:xfrm>
              <a:off x="7543801" y="3813690"/>
              <a:ext cx="2313339" cy="255883"/>
            </a:xfrm>
            <a:custGeom>
              <a:avLst/>
              <a:gdLst/>
              <a:ahLst/>
              <a:cxnLst/>
              <a:rect l="l" t="t" r="r" b="b"/>
              <a:pathLst>
                <a:path w="2313339" h="255883" extrusionOk="0">
                  <a:moveTo>
                    <a:pt x="0" y="122755"/>
                  </a:moveTo>
                  <a:lnTo>
                    <a:pt x="1941614" y="255884"/>
                  </a:lnTo>
                  <a:lnTo>
                    <a:pt x="2313339" y="117568"/>
                  </a:lnTo>
                  <a:lnTo>
                    <a:pt x="1932970" y="0"/>
                  </a:lnTo>
                  <a:lnTo>
                    <a:pt x="0" y="122755"/>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86" name="Google Shape;286;g3f6ac6a5257_0_542"/>
            <p:cNvSpPr/>
            <p:nvPr/>
          </p:nvSpPr>
          <p:spPr>
            <a:xfrm>
              <a:off x="7991599" y="3931259"/>
              <a:ext cx="1865540" cy="1364138"/>
            </a:xfrm>
            <a:custGeom>
              <a:avLst/>
              <a:gdLst/>
              <a:ahLst/>
              <a:cxnLst/>
              <a:rect l="l" t="t" r="r" b="b"/>
              <a:pathLst>
                <a:path w="1865540" h="1364138" extrusionOk="0">
                  <a:moveTo>
                    <a:pt x="1865540" y="0"/>
                  </a:moveTo>
                  <a:lnTo>
                    <a:pt x="1645963" y="330229"/>
                  </a:lnTo>
                  <a:lnTo>
                    <a:pt x="0" y="1364139"/>
                  </a:lnTo>
                  <a:lnTo>
                    <a:pt x="1488629" y="138316"/>
                  </a:lnTo>
                  <a:lnTo>
                    <a:pt x="1865540" y="0"/>
                  </a:lnTo>
                  <a:close/>
                </a:path>
              </a:pathLst>
            </a:custGeom>
            <a:solidFill>
              <a:srgbClr val="CC333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87" name="Google Shape;287;g3f6ac6a5257_0_542"/>
            <p:cNvSpPr/>
            <p:nvPr/>
          </p:nvSpPr>
          <p:spPr>
            <a:xfrm>
              <a:off x="9151727" y="3932988"/>
              <a:ext cx="724431" cy="2199219"/>
            </a:xfrm>
            <a:custGeom>
              <a:avLst/>
              <a:gdLst/>
              <a:ahLst/>
              <a:cxnLst/>
              <a:rect l="l" t="t" r="r" b="b"/>
              <a:pathLst>
                <a:path w="724431" h="2199219" extrusionOk="0">
                  <a:moveTo>
                    <a:pt x="485836" y="326771"/>
                  </a:moveTo>
                  <a:lnTo>
                    <a:pt x="0" y="2199220"/>
                  </a:lnTo>
                  <a:lnTo>
                    <a:pt x="724431" y="382097"/>
                  </a:lnTo>
                  <a:lnTo>
                    <a:pt x="705413" y="0"/>
                  </a:lnTo>
                  <a:lnTo>
                    <a:pt x="485836" y="326771"/>
                  </a:lnTo>
                  <a:close/>
                </a:path>
              </a:pathLst>
            </a:custGeom>
            <a:solidFill>
              <a:srgbClr val="DE7A7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88" name="Google Shape;288;g3f6ac6a5257_0_542"/>
            <p:cNvSpPr/>
            <p:nvPr/>
          </p:nvSpPr>
          <p:spPr>
            <a:xfrm>
              <a:off x="9857140" y="3929530"/>
              <a:ext cx="726160" cy="2197490"/>
            </a:xfrm>
            <a:custGeom>
              <a:avLst/>
              <a:gdLst/>
              <a:ahLst/>
              <a:cxnLst/>
              <a:rect l="l" t="t" r="r" b="b"/>
              <a:pathLst>
                <a:path w="726160" h="2197490" extrusionOk="0">
                  <a:moveTo>
                    <a:pt x="19018" y="382097"/>
                  </a:moveTo>
                  <a:lnTo>
                    <a:pt x="726160" y="2197491"/>
                  </a:lnTo>
                  <a:lnTo>
                    <a:pt x="250698" y="311210"/>
                  </a:lnTo>
                  <a:lnTo>
                    <a:pt x="0" y="0"/>
                  </a:lnTo>
                  <a:lnTo>
                    <a:pt x="19018" y="382097"/>
                  </a:lnTo>
                  <a:close/>
                </a:path>
              </a:pathLst>
            </a:custGeom>
            <a:solidFill>
              <a:srgbClr val="DB1E3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89" name="Google Shape;289;g3f6ac6a5257_0_542"/>
            <p:cNvSpPr/>
            <p:nvPr/>
          </p:nvSpPr>
          <p:spPr>
            <a:xfrm>
              <a:off x="9857140" y="3931259"/>
              <a:ext cx="1879371" cy="1350307"/>
            </a:xfrm>
            <a:custGeom>
              <a:avLst/>
              <a:gdLst/>
              <a:ahLst/>
              <a:cxnLst/>
              <a:rect l="l" t="t" r="r" b="b"/>
              <a:pathLst>
                <a:path w="1879371" h="1350307" extrusionOk="0">
                  <a:moveTo>
                    <a:pt x="0" y="0"/>
                  </a:moveTo>
                  <a:lnTo>
                    <a:pt x="387285" y="103737"/>
                  </a:lnTo>
                  <a:lnTo>
                    <a:pt x="1879372" y="1350307"/>
                  </a:lnTo>
                  <a:lnTo>
                    <a:pt x="247240" y="306023"/>
                  </a:lnTo>
                  <a:lnTo>
                    <a:pt x="0" y="0"/>
                  </a:lnTo>
                  <a:close/>
                </a:path>
              </a:pathLst>
            </a:custGeom>
            <a:solidFill>
              <a:srgbClr val="E76D7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90" name="Google Shape;290;g3f6ac6a5257_0_542"/>
            <p:cNvSpPr/>
            <p:nvPr/>
          </p:nvSpPr>
          <p:spPr>
            <a:xfrm>
              <a:off x="9853682" y="3787756"/>
              <a:ext cx="2320254" cy="247239"/>
            </a:xfrm>
            <a:custGeom>
              <a:avLst/>
              <a:gdLst/>
              <a:ahLst/>
              <a:cxnLst/>
              <a:rect l="l" t="t" r="r" b="b"/>
              <a:pathLst>
                <a:path w="2320254" h="247239" extrusionOk="0">
                  <a:moveTo>
                    <a:pt x="0" y="141774"/>
                  </a:moveTo>
                  <a:lnTo>
                    <a:pt x="392472" y="247239"/>
                  </a:lnTo>
                  <a:lnTo>
                    <a:pt x="2320255" y="131400"/>
                  </a:lnTo>
                  <a:lnTo>
                    <a:pt x="380370" y="0"/>
                  </a:lnTo>
                  <a:lnTo>
                    <a:pt x="0" y="141774"/>
                  </a:lnTo>
                  <a:close/>
                </a:path>
              </a:pathLst>
            </a:custGeom>
            <a:solidFill>
              <a:srgbClr val="FFA4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91" name="Google Shape;291;g3f6ac6a5257_0_542"/>
            <p:cNvSpPr/>
            <p:nvPr/>
          </p:nvSpPr>
          <p:spPr>
            <a:xfrm>
              <a:off x="9855411" y="2560204"/>
              <a:ext cx="1870727" cy="1369325"/>
            </a:xfrm>
            <a:custGeom>
              <a:avLst/>
              <a:gdLst/>
              <a:ahLst/>
              <a:cxnLst/>
              <a:rect l="l" t="t" r="r" b="b"/>
              <a:pathLst>
                <a:path w="1870727" h="1369325" extrusionOk="0">
                  <a:moveTo>
                    <a:pt x="0" y="1369325"/>
                  </a:moveTo>
                  <a:lnTo>
                    <a:pt x="221306" y="1049470"/>
                  </a:lnTo>
                  <a:lnTo>
                    <a:pt x="1870727" y="0"/>
                  </a:lnTo>
                  <a:lnTo>
                    <a:pt x="376912" y="1227552"/>
                  </a:lnTo>
                  <a:lnTo>
                    <a:pt x="0" y="1369325"/>
                  </a:lnTo>
                  <a:close/>
                </a:path>
              </a:pathLst>
            </a:custGeom>
            <a:solidFill>
              <a:srgbClr val="00548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92" name="Google Shape;292;g3f6ac6a5257_0_542"/>
            <p:cNvSpPr/>
            <p:nvPr/>
          </p:nvSpPr>
          <p:spPr>
            <a:xfrm>
              <a:off x="9853539" y="1723395"/>
              <a:ext cx="719244" cy="2204406"/>
            </a:xfrm>
            <a:custGeom>
              <a:avLst/>
              <a:gdLst/>
              <a:ahLst/>
              <a:cxnLst/>
              <a:rect l="l" t="t" r="r" b="b"/>
              <a:pathLst>
                <a:path w="719244" h="2204406" extrusionOk="0">
                  <a:moveTo>
                    <a:pt x="0" y="1813665"/>
                  </a:moveTo>
                  <a:lnTo>
                    <a:pt x="10374" y="2204407"/>
                  </a:lnTo>
                  <a:lnTo>
                    <a:pt x="229951" y="1886280"/>
                  </a:lnTo>
                  <a:lnTo>
                    <a:pt x="719245" y="0"/>
                  </a:lnTo>
                  <a:lnTo>
                    <a:pt x="0" y="1813665"/>
                  </a:lnTo>
                  <a:close/>
                </a:path>
              </a:pathLst>
            </a:custGeom>
            <a:solidFill>
              <a:srgbClr val="7FA9C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93" name="Google Shape;293;g3f6ac6a5257_0_542"/>
            <p:cNvSpPr/>
            <p:nvPr/>
          </p:nvSpPr>
          <p:spPr>
            <a:xfrm>
              <a:off x="9138446" y="1732589"/>
              <a:ext cx="722702" cy="2204406"/>
            </a:xfrm>
            <a:custGeom>
              <a:avLst/>
              <a:gdLst/>
              <a:ahLst/>
              <a:cxnLst/>
              <a:rect l="l" t="t" r="r" b="b"/>
              <a:pathLst>
                <a:path w="722702" h="2204406" extrusionOk="0">
                  <a:moveTo>
                    <a:pt x="484107" y="1894925"/>
                  </a:moveTo>
                  <a:lnTo>
                    <a:pt x="722702" y="2204407"/>
                  </a:lnTo>
                  <a:lnTo>
                    <a:pt x="714058" y="1811936"/>
                  </a:lnTo>
                  <a:lnTo>
                    <a:pt x="0" y="0"/>
                  </a:lnTo>
                  <a:lnTo>
                    <a:pt x="484107" y="1894925"/>
                  </a:lnTo>
                  <a:close/>
                </a:path>
              </a:pathLst>
            </a:custGeom>
            <a:solidFill>
              <a:srgbClr val="00B49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94" name="Google Shape;294;g3f6ac6a5257_0_542"/>
            <p:cNvSpPr/>
            <p:nvPr/>
          </p:nvSpPr>
          <p:spPr>
            <a:xfrm>
              <a:off x="7981226" y="2574036"/>
              <a:ext cx="1875914" cy="1355493"/>
            </a:xfrm>
            <a:custGeom>
              <a:avLst/>
              <a:gdLst/>
              <a:ahLst/>
              <a:cxnLst/>
              <a:rect l="l" t="t" r="r" b="b"/>
              <a:pathLst>
                <a:path w="1875914" h="1355493" extrusionOk="0">
                  <a:moveTo>
                    <a:pt x="1875914" y="1355494"/>
                  </a:moveTo>
                  <a:lnTo>
                    <a:pt x="1492086" y="1237926"/>
                  </a:lnTo>
                  <a:lnTo>
                    <a:pt x="0" y="0"/>
                  </a:lnTo>
                  <a:lnTo>
                    <a:pt x="1639047" y="1049470"/>
                  </a:lnTo>
                  <a:lnTo>
                    <a:pt x="1875914" y="1355494"/>
                  </a:lnTo>
                  <a:close/>
                </a:path>
              </a:pathLst>
            </a:custGeom>
            <a:solidFill>
              <a:srgbClr val="7FDAC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grpSp>
      <p:sp>
        <p:nvSpPr>
          <p:cNvPr id="295" name="Google Shape;295;g3f6ac6a5257_0_542"/>
          <p:cNvSpPr txBox="1">
            <a:spLocks noGrp="1"/>
          </p:cNvSpPr>
          <p:nvPr>
            <p:ph type="body" idx="1"/>
          </p:nvPr>
        </p:nvSpPr>
        <p:spPr>
          <a:xfrm>
            <a:off x="1077362" y="1712194"/>
            <a:ext cx="9950100" cy="4228500"/>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00000"/>
              </a:lnSpc>
              <a:spcBef>
                <a:spcPts val="10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1pPr>
            <a:lvl2pPr marL="914400" marR="0" lvl="1"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Open Sans Light"/>
                <a:ea typeface="Open Sans Light"/>
                <a:cs typeface="Open Sans Light"/>
                <a:sym typeface="Open Sans Light"/>
              </a:defRPr>
            </a:lvl2pPr>
            <a:lvl3pPr marL="1371600" marR="0" lvl="2" indent="-317500" algn="l" rtl="0">
              <a:lnSpc>
                <a:spcPct val="100000"/>
              </a:lnSpc>
              <a:spcBef>
                <a:spcPts val="500"/>
              </a:spcBef>
              <a:spcAft>
                <a:spcPts val="0"/>
              </a:spcAft>
              <a:buClr>
                <a:schemeClr val="accent6"/>
              </a:buClr>
              <a:buSzPts val="1400"/>
              <a:buFont typeface="Arial"/>
              <a:buChar char="•"/>
              <a:defRPr sz="1400" b="0" i="0" u="none" strike="noStrike" cap="none">
                <a:solidFill>
                  <a:schemeClr val="dk1"/>
                </a:solidFill>
                <a:latin typeface="Open Sans Light"/>
                <a:ea typeface="Open Sans Light"/>
                <a:cs typeface="Open Sans Light"/>
                <a:sym typeface="Open Sans Light"/>
              </a:defRPr>
            </a:lvl3pPr>
            <a:lvl4pPr marL="1828800" marR="0" lvl="3" indent="-228600" algn="l" rtl="0">
              <a:lnSpc>
                <a:spcPct val="120000"/>
              </a:lnSpc>
              <a:spcBef>
                <a:spcPts val="500"/>
              </a:spcBef>
              <a:spcAft>
                <a:spcPts val="0"/>
              </a:spcAft>
              <a:buClr>
                <a:schemeClr val="dk1"/>
              </a:buClr>
              <a:buSzPts val="1200"/>
              <a:buFont typeface="Open Sans Light"/>
              <a:buNone/>
              <a:defRPr sz="1200" b="1" i="0" u="none" strike="noStrike" cap="none">
                <a:solidFill>
                  <a:schemeClr val="dk1"/>
                </a:solidFill>
                <a:latin typeface="Open Sans Light"/>
                <a:ea typeface="Open Sans Light"/>
                <a:cs typeface="Open Sans Light"/>
                <a:sym typeface="Open Sans Light"/>
              </a:defRPr>
            </a:lvl4pPr>
            <a:lvl5pPr marL="2286000" marR="0" lvl="4" indent="-304800" algn="l" rtl="0">
              <a:lnSpc>
                <a:spcPct val="120000"/>
              </a:lnSpc>
              <a:spcBef>
                <a:spcPts val="500"/>
              </a:spcBef>
              <a:spcAft>
                <a:spcPts val="0"/>
              </a:spcAft>
              <a:buClr>
                <a:schemeClr val="dk1"/>
              </a:buClr>
              <a:buSzPts val="1200"/>
              <a:buFont typeface="Arial"/>
              <a:buChar char="•"/>
              <a:defRPr sz="1200" b="0" i="0" u="none" strike="noStrike" cap="none">
                <a:solidFill>
                  <a:schemeClr val="dk1"/>
                </a:solidFill>
                <a:latin typeface="Open Sans Light"/>
                <a:ea typeface="Open Sans Light"/>
                <a:cs typeface="Open Sans Light"/>
                <a:sym typeface="Open Sans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296" name="Google Shape;296;g3f6ac6a5257_0_542"/>
          <p:cNvSpPr/>
          <p:nvPr/>
        </p:nvSpPr>
        <p:spPr>
          <a:xfrm>
            <a:off x="7543801" y="1723395"/>
            <a:ext cx="4630136" cy="4408812"/>
          </a:xfrm>
          <a:custGeom>
            <a:avLst/>
            <a:gdLst/>
            <a:ahLst/>
            <a:cxnLst/>
            <a:rect l="l" t="t" r="r" b="b"/>
            <a:pathLst>
              <a:path w="4630136" h="4408812" extrusionOk="0">
                <a:moveTo>
                  <a:pt x="0" y="0"/>
                </a:moveTo>
                <a:lnTo>
                  <a:pt x="4630136" y="0"/>
                </a:lnTo>
                <a:lnTo>
                  <a:pt x="4630136" y="4408813"/>
                </a:lnTo>
                <a:lnTo>
                  <a:pt x="0" y="4408813"/>
                </a:lnTo>
                <a:close/>
              </a:path>
            </a:pathLst>
          </a:cu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Open Sans Light"/>
              <a:ea typeface="Open Sans Light"/>
              <a:cs typeface="Open Sans Light"/>
              <a:sym typeface="Open Sans Light"/>
            </a:endParaRPr>
          </a:p>
        </p:txBody>
      </p:sp>
      <p:sp>
        <p:nvSpPr>
          <p:cNvPr id="297" name="Google Shape;297;g3f6ac6a5257_0_542"/>
          <p:cNvSpPr txBox="1">
            <a:spLocks noGrp="1"/>
          </p:cNvSpPr>
          <p:nvPr>
            <p:ph type="title"/>
          </p:nvPr>
        </p:nvSpPr>
        <p:spPr>
          <a:xfrm>
            <a:off x="1077362" y="720434"/>
            <a:ext cx="9950100" cy="837300"/>
          </a:xfrm>
          <a:prstGeom prst="rect">
            <a:avLst/>
          </a:prstGeom>
          <a:noFill/>
          <a:ln>
            <a:noFill/>
          </a:ln>
        </p:spPr>
        <p:txBody>
          <a:bodyPr spcFirstLastPara="1" wrap="square" lIns="91425" tIns="45700" rIns="91425" bIns="45700" anchor="b" anchorCtr="0">
            <a:normAutofit/>
          </a:bodyPr>
          <a:lstStyle>
            <a:lvl1pPr marR="0" lvl="0" algn="l" rtl="0">
              <a:lnSpc>
                <a:spcPct val="100000"/>
              </a:lnSpc>
              <a:spcBef>
                <a:spcPts val="0"/>
              </a:spcBef>
              <a:spcAft>
                <a:spcPts val="0"/>
              </a:spcAft>
              <a:buClr>
                <a:schemeClr val="dk1"/>
              </a:buClr>
              <a:buSzPts val="4000"/>
              <a:buFont typeface="Open Sans SemiBold"/>
              <a:buNone/>
              <a:defRPr sz="4000" b="1" i="0" u="none" strike="noStrike" cap="none">
                <a:solidFill>
                  <a:schemeClr val="dk1"/>
                </a:solidFill>
                <a:latin typeface="Open Sans SemiBold"/>
                <a:ea typeface="Open Sans SemiBold"/>
                <a:cs typeface="Open Sans SemiBold"/>
                <a:sym typeface="Open Sans SemiBol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8" name="Google Shape;298;g3f6ac6a5257_0_542"/>
          <p:cNvSpPr txBox="1">
            <a:spLocks noGrp="1"/>
          </p:cNvSpPr>
          <p:nvPr>
            <p:ph type="sldNum" idx="12"/>
          </p:nvPr>
        </p:nvSpPr>
        <p:spPr>
          <a:xfrm>
            <a:off x="11540355" y="6356350"/>
            <a:ext cx="411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lt1"/>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299" name="Google Shape;299;g3f6ac6a5257_0_542"/>
          <p:cNvSpPr txBox="1"/>
          <p:nvPr/>
        </p:nvSpPr>
        <p:spPr>
          <a:xfrm>
            <a:off x="1077362" y="6241713"/>
            <a:ext cx="39891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900"/>
              <a:buFont typeface="Open Sans"/>
              <a:buNone/>
            </a:pPr>
            <a:r>
              <a:rPr lang="en-US" sz="900" b="0" i="0" u="none" strike="noStrike" cap="none">
                <a:solidFill>
                  <a:schemeClr val="dk1"/>
                </a:solidFill>
                <a:latin typeface="Open Sans"/>
                <a:ea typeface="Open Sans"/>
                <a:cs typeface="Open Sans"/>
                <a:sym typeface="Open Sans"/>
              </a:rPr>
              <a:t>Kansas State Department of Education | www.ksde.gov</a:t>
            </a:r>
            <a:endParaRPr sz="1400" b="0" i="0" u="none" strike="noStrike" cap="none">
              <a:solidFill>
                <a:srgbClr val="000000"/>
              </a:solidFill>
              <a:latin typeface="Arial"/>
              <a:ea typeface="Arial"/>
              <a:cs typeface="Arial"/>
              <a:sym typeface="Arial"/>
            </a:endParaRPr>
          </a:p>
        </p:txBody>
      </p:sp>
      <p:sp>
        <p:nvSpPr>
          <p:cNvPr id="300" name="Google Shape;300;g3f6ac6a5257_0_542"/>
          <p:cNvSpPr txBox="1"/>
          <p:nvPr/>
        </p:nvSpPr>
        <p:spPr>
          <a:xfrm>
            <a:off x="4468101" y="6132207"/>
            <a:ext cx="65385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800"/>
              <a:buFont typeface="Open Sans Light"/>
              <a:buNone/>
            </a:pPr>
            <a:r>
              <a:rPr lang="en-US" sz="1800" b="0" i="1" u="none" strike="noStrike" cap="none">
                <a:solidFill>
                  <a:schemeClr val="dk1"/>
                </a:solidFill>
                <a:latin typeface="Open Sans Light"/>
                <a:ea typeface="Open Sans Light"/>
                <a:cs typeface="Open Sans Light"/>
                <a:sym typeface="Open Sans Light"/>
              </a:rPr>
              <a:t>Kansas leads the world in the success of each student.</a:t>
            </a:r>
            <a:endParaRPr sz="1100" b="0" i="0" u="none" strike="noStrike" cap="none">
              <a:solidFill>
                <a:schemeClr val="dk1"/>
              </a:solidFill>
              <a:latin typeface="Open Sans"/>
              <a:ea typeface="Open Sans"/>
              <a:cs typeface="Open Sans"/>
              <a:sym typeface="Open Sans"/>
            </a:endParaRPr>
          </a:p>
        </p:txBody>
      </p:sp>
      <p:sp>
        <p:nvSpPr>
          <p:cNvPr id="301" name="Google Shape;301;g3f6ac6a5257_0_542"/>
          <p:cNvSpPr/>
          <p:nvPr/>
        </p:nvSpPr>
        <p:spPr>
          <a:xfrm rot="5400000">
            <a:off x="-2646316" y="3229162"/>
            <a:ext cx="6044700" cy="399600"/>
          </a:xfrm>
          <a:prstGeom prst="rect">
            <a:avLst/>
          </a:prstGeom>
          <a:solidFill>
            <a:schemeClr val="dk1"/>
          </a:solidFill>
          <a:ln>
            <a:noFill/>
          </a:ln>
        </p:spPr>
        <p:txBody>
          <a:bodyPr spcFirstLastPara="1" wrap="square" lIns="91425" tIns="2743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Open Sans"/>
              <a:ea typeface="Open Sans"/>
              <a:cs typeface="Open Sans"/>
              <a:sym typeface="Open Sans"/>
            </a:endParaRPr>
          </a:p>
        </p:txBody>
      </p:sp>
    </p:spTree>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 id="2147483719" r:id="rId24"/>
    <p:sldLayoutId id="2147483720" r:id="rId25"/>
    <p:sldLayoutId id="2147483721" r:id="rId26"/>
    <p:sldLayoutId id="2147483722"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1"/>
        <p:cNvGrpSpPr/>
        <p:nvPr/>
      </p:nvGrpSpPr>
      <p:grpSpPr>
        <a:xfrm>
          <a:off x="0" y="0"/>
          <a:ext cx="0" cy="0"/>
          <a:chOff x="0" y="0"/>
          <a:chExt cx="0" cy="0"/>
        </a:xfrm>
      </p:grpSpPr>
      <p:pic>
        <p:nvPicPr>
          <p:cNvPr id="472" name="Google Shape;472;h529d1ecdd65e9109_0_111"/>
          <p:cNvPicPr preferRelativeResize="0"/>
          <p:nvPr/>
        </p:nvPicPr>
        <p:blipFill rotWithShape="1">
          <a:blip r:embed="rId20">
            <a:alphaModFix/>
          </a:blip>
          <a:srcRect/>
          <a:stretch/>
        </p:blipFill>
        <p:spPr>
          <a:xfrm>
            <a:off x="0" y="1714"/>
            <a:ext cx="12191998" cy="6854572"/>
          </a:xfrm>
          <a:prstGeom prst="rect">
            <a:avLst/>
          </a:prstGeom>
          <a:noFill/>
          <a:ln>
            <a:noFill/>
          </a:ln>
        </p:spPr>
      </p:pic>
      <p:sp>
        <p:nvSpPr>
          <p:cNvPr id="473" name="Google Shape;473;h529d1ecdd65e9109_0_1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B94"/>
                </a:solidFill>
                <a:latin typeface="Open Sans Light"/>
                <a:ea typeface="Open Sans Light"/>
                <a:cs typeface="Open Sans Light"/>
                <a:sym typeface="Open Sans Light"/>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474" name="Google Shape;474;h529d1ecdd65e9109_0_11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B94"/>
                </a:solidFill>
                <a:latin typeface="Open Sans Light"/>
                <a:ea typeface="Open Sans Light"/>
                <a:cs typeface="Open Sans Light"/>
                <a:sym typeface="Open Sans Light"/>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475" name="Google Shape;475;h529d1ecdd65e9109_0_1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B94"/>
                </a:solidFill>
                <a:latin typeface="Open Sans Light"/>
                <a:ea typeface="Open Sans Light"/>
                <a:cs typeface="Open Sans Light"/>
                <a:sym typeface="Open Sans Light"/>
              </a:defRPr>
            </a:lvl9pPr>
          </a:lstStyle>
          <a:p>
            <a:pPr marL="0" lvl="0" indent="0" algn="r" rtl="0">
              <a:spcBef>
                <a:spcPts val="0"/>
              </a:spcBef>
              <a:spcAft>
                <a:spcPts val="0"/>
              </a:spcAft>
              <a:buNone/>
            </a:pPr>
            <a:fld id="{00000000-1234-1234-1234-123412341234}" type="slidenum">
              <a:rPr lang="en-US"/>
              <a:t>‹#›</a:t>
            </a:fld>
            <a:endParaRPr/>
          </a:p>
        </p:txBody>
      </p:sp>
      <p:sp>
        <p:nvSpPr>
          <p:cNvPr id="476" name="Google Shape;476;h529d1ecdd65e9109_0_11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100000"/>
              </a:lnSpc>
              <a:spcBef>
                <a:spcPts val="0"/>
              </a:spcBef>
              <a:spcAft>
                <a:spcPts val="0"/>
              </a:spcAft>
              <a:buClr>
                <a:schemeClr val="dk1"/>
              </a:buClr>
              <a:buSzPts val="4400"/>
              <a:buFont typeface="Open Sans SemiBold"/>
              <a:buNone/>
              <a:defRPr sz="4400" b="1" i="0" u="none" strike="noStrike" cap="none">
                <a:solidFill>
                  <a:schemeClr val="dk1"/>
                </a:solidFill>
                <a:latin typeface="Open Sans SemiBold"/>
                <a:ea typeface="Open Sans SemiBold"/>
                <a:cs typeface="Open Sans SemiBold"/>
                <a:sym typeface="Open Sans SemiBold"/>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77" name="Google Shape;477;h529d1ecdd65e9109_0_11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100000"/>
              </a:lnSpc>
              <a:spcBef>
                <a:spcPts val="600"/>
              </a:spcBef>
              <a:spcAft>
                <a:spcPts val="0"/>
              </a:spcAft>
              <a:buClr>
                <a:schemeClr val="accent1"/>
              </a:buClr>
              <a:buSzPts val="2800"/>
              <a:buFont typeface="Noto Sans Symbols"/>
              <a:buChar char="∙"/>
              <a:defRPr sz="2800" b="0" i="0" u="none" strike="noStrike" cap="none">
                <a:solidFill>
                  <a:schemeClr val="dk1"/>
                </a:solidFill>
                <a:latin typeface="Open Sans Light"/>
                <a:ea typeface="Open Sans Light"/>
                <a:cs typeface="Open Sans Light"/>
                <a:sym typeface="Open Sans Light"/>
              </a:defRPr>
            </a:lvl1pPr>
            <a:lvl2pPr marL="914400" marR="0" lvl="1" indent="-381000" algn="l">
              <a:lnSpc>
                <a:spcPct val="100000"/>
              </a:lnSpc>
              <a:spcBef>
                <a:spcPts val="600"/>
              </a:spcBef>
              <a:spcAft>
                <a:spcPts val="0"/>
              </a:spcAft>
              <a:buClr>
                <a:schemeClr val="accent4"/>
              </a:buClr>
              <a:buSzPts val="2400"/>
              <a:buFont typeface="Noto Sans Symbols"/>
              <a:buChar char="∙"/>
              <a:defRPr sz="2400" b="0" i="0" u="none" strike="noStrike" cap="none">
                <a:solidFill>
                  <a:schemeClr val="dk1"/>
                </a:solidFill>
                <a:latin typeface="Open Sans Light"/>
                <a:ea typeface="Open Sans Light"/>
                <a:cs typeface="Open Sans Light"/>
                <a:sym typeface="Open Sans Light"/>
              </a:defRPr>
            </a:lvl2pPr>
            <a:lvl3pPr marL="1371600" marR="0" lvl="2" indent="-355600" algn="l">
              <a:lnSpc>
                <a:spcPct val="100000"/>
              </a:lnSpc>
              <a:spcBef>
                <a:spcPts val="600"/>
              </a:spcBef>
              <a:spcAft>
                <a:spcPts val="0"/>
              </a:spcAft>
              <a:buClr>
                <a:srgbClr val="7F7F7F"/>
              </a:buClr>
              <a:buSzPts val="2000"/>
              <a:buFont typeface="Noto Sans Symbols"/>
              <a:buChar char="∙"/>
              <a:defRPr sz="2000" b="0" i="0" u="none" strike="noStrike" cap="none">
                <a:solidFill>
                  <a:schemeClr val="dk1"/>
                </a:solidFill>
                <a:latin typeface="Open Sans Light"/>
                <a:ea typeface="Open Sans Light"/>
                <a:cs typeface="Open Sans Light"/>
                <a:sym typeface="Open Sans Light"/>
              </a:defRPr>
            </a:lvl3pPr>
            <a:lvl4pPr marL="1828800" marR="0" lvl="3" indent="-342900" algn="l">
              <a:lnSpc>
                <a:spcPct val="100000"/>
              </a:lnSpc>
              <a:spcBef>
                <a:spcPts val="600"/>
              </a:spcBef>
              <a:spcAft>
                <a:spcPts val="0"/>
              </a:spcAft>
              <a:buClr>
                <a:srgbClr val="892420"/>
              </a:buClr>
              <a:buSzPts val="1800"/>
              <a:buFont typeface="Noto Sans Symbols"/>
              <a:buChar char="∙"/>
              <a:defRPr sz="1800" b="0" i="0" u="none" strike="noStrike" cap="none">
                <a:solidFill>
                  <a:schemeClr val="dk1"/>
                </a:solidFill>
                <a:latin typeface="Open Sans Light"/>
                <a:ea typeface="Open Sans Light"/>
                <a:cs typeface="Open Sans Light"/>
                <a:sym typeface="Open Sans Light"/>
              </a:defRPr>
            </a:lvl4pPr>
            <a:lvl5pPr marL="2286000" marR="0" lvl="4" indent="-342900" algn="l">
              <a:lnSpc>
                <a:spcPct val="100000"/>
              </a:lnSpc>
              <a:spcBef>
                <a:spcPts val="600"/>
              </a:spcBef>
              <a:spcAft>
                <a:spcPts val="0"/>
              </a:spcAft>
              <a:buClr>
                <a:schemeClr val="dk2"/>
              </a:buClr>
              <a:buSzPts val="1800"/>
              <a:buFont typeface="Noto Sans Symbols"/>
              <a:buChar char="∙"/>
              <a:defRPr sz="1800" b="0" i="0" u="none" strike="noStrike" cap="none">
                <a:solidFill>
                  <a:schemeClr val="dk1"/>
                </a:solidFill>
                <a:latin typeface="Open Sans Light"/>
                <a:ea typeface="Open Sans Light"/>
                <a:cs typeface="Open Sans Light"/>
                <a:sym typeface="Open Sans Light"/>
              </a:defRPr>
            </a:lvl5pPr>
            <a:lvl6pPr marL="2743200" marR="0" lvl="5" indent="-342900" algn="l">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endParaRPr/>
          </a:p>
        </p:txBody>
      </p:sp>
    </p:spTree>
  </p:cSld>
  <p:clrMap bg1="lt1" tx1="dk1" bg2="dk2"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hyperlink" Target="https://www.ksde.gov/docs/default-source/ad/2026-2027-kesa-compliance-guide.pdf?Status=Master&amp;sfvrsn=84451a89_2" TargetMode="External"/><Relationship Id="rId2" Type="http://schemas.openxmlformats.org/officeDocument/2006/relationships/notesSlide" Target="../notesSlides/notesSlide6.xml"/><Relationship Id="rId1" Type="http://schemas.openxmlformats.org/officeDocument/2006/relationships/slideLayout" Target="../slideLayouts/slideLayout9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hyperlink" Target="https://padlet.com/jscott58/implementation-community-of-practice-26-27-s023fh3plchc0usp8wji" TargetMode="External"/><Relationship Id="rId2" Type="http://schemas.openxmlformats.org/officeDocument/2006/relationships/notesSlide" Target="../notesSlides/notesSlide9.xml"/><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us02web.zoom.us/j/85977136555"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www.ksde.gov/student-success/accreditation/kesa-resources"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mailto:accreditation@ksde.gov"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us02web.zoom.us/j/85977136555"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https://www.ksde.gov/docs/default-source/ad/kesa-implementation-resources-for-systems.pdf?sfvrsn=505b6430_1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p1"/>
          <p:cNvSpPr txBox="1">
            <a:spLocks noGrp="1"/>
          </p:cNvSpPr>
          <p:nvPr>
            <p:ph type="title"/>
          </p:nvPr>
        </p:nvSpPr>
        <p:spPr>
          <a:xfrm>
            <a:off x="2543825" y="423325"/>
            <a:ext cx="9604200" cy="2713200"/>
          </a:xfrm>
          <a:prstGeom prst="rect">
            <a:avLst/>
          </a:prstGeom>
          <a:noFill/>
          <a:ln>
            <a:noFill/>
          </a:ln>
        </p:spPr>
        <p:txBody>
          <a:bodyPr spcFirstLastPara="1" wrap="square" lIns="91425" tIns="45700" rIns="914400" bIns="45700" anchor="ctr" anchorCtr="0">
            <a:noAutofit/>
          </a:bodyPr>
          <a:lstStyle/>
          <a:p>
            <a:pPr marL="0" lvl="0" indent="0" algn="l" rtl="0">
              <a:lnSpc>
                <a:spcPct val="100000"/>
              </a:lnSpc>
              <a:spcBef>
                <a:spcPts val="0"/>
              </a:spcBef>
              <a:spcAft>
                <a:spcPts val="0"/>
              </a:spcAft>
              <a:buClr>
                <a:schemeClr val="lt1"/>
              </a:buClr>
              <a:buSzPts val="6600"/>
              <a:buFont typeface="Open Sans SemiBold"/>
              <a:buNone/>
            </a:pPr>
            <a:r>
              <a:rPr lang="en-US" sz="6000"/>
              <a:t>KESA Monthly Update</a:t>
            </a:r>
            <a:endParaRPr sz="6000"/>
          </a:p>
        </p:txBody>
      </p:sp>
      <p:sp>
        <p:nvSpPr>
          <p:cNvPr id="575" name="Google Shape;575;p1"/>
          <p:cNvSpPr txBox="1">
            <a:spLocks noGrp="1"/>
          </p:cNvSpPr>
          <p:nvPr>
            <p:ph type="body" idx="1"/>
          </p:nvPr>
        </p:nvSpPr>
        <p:spPr>
          <a:xfrm>
            <a:off x="2543818" y="3246268"/>
            <a:ext cx="7690200" cy="15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1800"/>
              <a:buNone/>
            </a:pPr>
            <a:r>
              <a:rPr lang="en-US" sz="4000"/>
              <a:t>October 2026</a:t>
            </a:r>
            <a:endParaRPr sz="4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g3740ff4534f_0_5"/>
          <p:cNvSpPr txBox="1">
            <a:spLocks noGrp="1"/>
          </p:cNvSpPr>
          <p:nvPr>
            <p:ph type="title"/>
          </p:nvPr>
        </p:nvSpPr>
        <p:spPr>
          <a:xfrm>
            <a:off x="1084727" y="303283"/>
            <a:ext cx="3687300" cy="1587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4400"/>
              <a:buFont typeface="Open Sans SemiBold"/>
              <a:buNone/>
            </a:pPr>
            <a:r>
              <a:rPr lang="en-US"/>
              <a:t>Topic for this Update</a:t>
            </a:r>
            <a:endParaRPr/>
          </a:p>
        </p:txBody>
      </p:sp>
      <p:sp>
        <p:nvSpPr>
          <p:cNvPr id="582" name="Google Shape;582;g3740ff4534f_0_5"/>
          <p:cNvSpPr txBox="1">
            <a:spLocks noGrp="1"/>
          </p:cNvSpPr>
          <p:nvPr>
            <p:ph type="body" idx="1"/>
          </p:nvPr>
        </p:nvSpPr>
        <p:spPr>
          <a:xfrm>
            <a:off x="1084727" y="1571786"/>
            <a:ext cx="3687300" cy="3419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sz="2400"/>
          </a:p>
          <a:p>
            <a:pPr marL="0" lvl="0" indent="0" algn="l" rtl="0">
              <a:lnSpc>
                <a:spcPct val="100000"/>
              </a:lnSpc>
              <a:spcBef>
                <a:spcPts val="0"/>
              </a:spcBef>
              <a:spcAft>
                <a:spcPts val="0"/>
              </a:spcAft>
              <a:buNone/>
            </a:pPr>
            <a:endParaRPr sz="2400"/>
          </a:p>
          <a:p>
            <a:pPr marL="457200" lvl="0" indent="-381000" algn="l" rtl="0">
              <a:lnSpc>
                <a:spcPct val="100000"/>
              </a:lnSpc>
              <a:spcBef>
                <a:spcPts val="0"/>
              </a:spcBef>
              <a:spcAft>
                <a:spcPts val="0"/>
              </a:spcAft>
              <a:buSzPts val="2400"/>
              <a:buChar char="●"/>
            </a:pPr>
            <a:r>
              <a:rPr lang="en-US" sz="2400"/>
              <a:t>Basics of Implementation Science - </a:t>
            </a:r>
            <a:r>
              <a:rPr lang="en-US" sz="2400" i="1"/>
              <a:t>RMC &amp; Mathematica</a:t>
            </a:r>
            <a:endParaRPr sz="2400" i="1"/>
          </a:p>
          <a:p>
            <a:pPr marL="0" lvl="0" indent="0" algn="l" rtl="0">
              <a:lnSpc>
                <a:spcPct val="100000"/>
              </a:lnSpc>
              <a:spcBef>
                <a:spcPts val="0"/>
              </a:spcBef>
              <a:spcAft>
                <a:spcPts val="0"/>
              </a:spcAft>
              <a:buSzPts val="1600"/>
              <a:buNone/>
            </a:pPr>
            <a:endParaRPr sz="2400"/>
          </a:p>
        </p:txBody>
      </p:sp>
      <p:sp>
        <p:nvSpPr>
          <p:cNvPr id="583" name="Google Shape;583;g3740ff4534f_0_5"/>
          <p:cNvSpPr>
            <a:spLocks noGrp="1"/>
          </p:cNvSpPr>
          <p:nvPr>
            <p:ph type="pic" idx="2"/>
          </p:nvPr>
        </p:nvSpPr>
        <p:spPr>
          <a:xfrm>
            <a:off x="5183188" y="987425"/>
            <a:ext cx="5827800" cy="4873500"/>
          </a:xfrm>
          <a:prstGeom prst="rect">
            <a:avLst/>
          </a:prstGeom>
          <a:noFill/>
          <a:ln>
            <a:noFill/>
          </a:ln>
        </p:spPr>
        <p:txBody>
          <a:bodyPr/>
          <a:lstStyle/>
          <a:p>
            <a:endParaRPr lang="en-US"/>
          </a:p>
        </p:txBody>
      </p:sp>
      <p:pic>
        <p:nvPicPr>
          <p:cNvPr id="584" name="Google Shape;584;g3740ff4534f_0_5"/>
          <p:cNvPicPr preferRelativeResize="0"/>
          <p:nvPr/>
        </p:nvPicPr>
        <p:blipFill rotWithShape="1">
          <a:blip r:embed="rId3">
            <a:alphaModFix/>
          </a:blip>
          <a:srcRect/>
          <a:stretch/>
        </p:blipFill>
        <p:spPr>
          <a:xfrm>
            <a:off x="5183200" y="744350"/>
            <a:ext cx="6121075" cy="5448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g3b261aa5b1c_0_0"/>
          <p:cNvSpPr txBox="1">
            <a:spLocks noGrp="1"/>
          </p:cNvSpPr>
          <p:nvPr>
            <p:ph type="body" idx="1"/>
          </p:nvPr>
        </p:nvSpPr>
        <p:spPr>
          <a:xfrm>
            <a:off x="838200" y="1644073"/>
            <a:ext cx="10515600" cy="4533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600"/>
              </a:spcBef>
              <a:spcAft>
                <a:spcPts val="0"/>
              </a:spcAft>
              <a:buSzPts val="1800"/>
              <a:buNone/>
            </a:pPr>
            <a:r>
              <a:rPr lang="en-US" sz="2800">
                <a:latin typeface="Open Sans SemiBold"/>
                <a:ea typeface="Open Sans SemiBold"/>
                <a:cs typeface="Open Sans SemiBold"/>
                <a:sym typeface="Open Sans SemiBold"/>
              </a:rPr>
              <a:t>If</a:t>
            </a:r>
            <a:r>
              <a:rPr lang="en-US" sz="2800"/>
              <a:t> we strengthen coherence across Kansas,</a:t>
            </a:r>
            <a:endParaRPr/>
          </a:p>
          <a:p>
            <a:pPr marL="0" lvl="0" indent="0" algn="l" rtl="0">
              <a:lnSpc>
                <a:spcPct val="100000"/>
              </a:lnSpc>
              <a:spcBef>
                <a:spcPts val="600"/>
              </a:spcBef>
              <a:spcAft>
                <a:spcPts val="0"/>
              </a:spcAft>
              <a:buSzPts val="1800"/>
              <a:buNone/>
            </a:pPr>
            <a:endParaRPr sz="2800"/>
          </a:p>
          <a:p>
            <a:pPr marL="0" lvl="0" indent="0" algn="l" rtl="0">
              <a:lnSpc>
                <a:spcPct val="100000"/>
              </a:lnSpc>
              <a:spcBef>
                <a:spcPts val="600"/>
              </a:spcBef>
              <a:spcAft>
                <a:spcPts val="0"/>
              </a:spcAft>
              <a:buSzPts val="1800"/>
              <a:buNone/>
            </a:pPr>
            <a:endParaRPr sz="2800">
              <a:latin typeface="Open Sans SemiBold"/>
              <a:ea typeface="Open Sans SemiBold"/>
              <a:cs typeface="Open Sans SemiBold"/>
              <a:sym typeface="Open Sans SemiBold"/>
            </a:endParaRPr>
          </a:p>
          <a:p>
            <a:pPr marL="0" lvl="0" indent="0" algn="l" rtl="0">
              <a:lnSpc>
                <a:spcPct val="100000"/>
              </a:lnSpc>
              <a:spcBef>
                <a:spcPts val="600"/>
              </a:spcBef>
              <a:spcAft>
                <a:spcPts val="0"/>
              </a:spcAft>
              <a:buSzPts val="1800"/>
              <a:buNone/>
            </a:pPr>
            <a:endParaRPr/>
          </a:p>
          <a:p>
            <a:pPr marL="0" lvl="0" indent="0" algn="l" rtl="0">
              <a:lnSpc>
                <a:spcPct val="100000"/>
              </a:lnSpc>
              <a:spcBef>
                <a:spcPts val="600"/>
              </a:spcBef>
              <a:spcAft>
                <a:spcPts val="0"/>
              </a:spcAft>
              <a:buSzPts val="1800"/>
              <a:buNone/>
            </a:pPr>
            <a:endParaRPr sz="2800"/>
          </a:p>
          <a:p>
            <a:pPr marL="0" lvl="0" indent="0" algn="l" rtl="0">
              <a:lnSpc>
                <a:spcPct val="100000"/>
              </a:lnSpc>
              <a:spcBef>
                <a:spcPts val="600"/>
              </a:spcBef>
              <a:spcAft>
                <a:spcPts val="0"/>
              </a:spcAft>
              <a:buSzPts val="1800"/>
              <a:buNone/>
            </a:pPr>
            <a:endParaRPr sz="2800">
              <a:latin typeface="Open Sans SemiBold"/>
              <a:ea typeface="Open Sans SemiBold"/>
              <a:cs typeface="Open Sans SemiBold"/>
              <a:sym typeface="Open Sans SemiBold"/>
            </a:endParaRPr>
          </a:p>
          <a:p>
            <a:pPr marL="0" lvl="0" indent="0" algn="l" rtl="0">
              <a:lnSpc>
                <a:spcPct val="100000"/>
              </a:lnSpc>
              <a:spcBef>
                <a:spcPts val="600"/>
              </a:spcBef>
              <a:spcAft>
                <a:spcPts val="0"/>
              </a:spcAft>
              <a:buSzPts val="1800"/>
              <a:buNone/>
            </a:pPr>
            <a:endParaRPr/>
          </a:p>
        </p:txBody>
      </p:sp>
      <p:sp>
        <p:nvSpPr>
          <p:cNvPr id="590" name="Google Shape;590;g3b261aa5b1c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800"/>
              <a:buNone/>
            </a:pPr>
            <a:r>
              <a:rPr lang="en-US"/>
              <a:t>School Improvement Theory of Action</a:t>
            </a:r>
            <a:endParaRPr/>
          </a:p>
        </p:txBody>
      </p:sp>
      <p:sp>
        <p:nvSpPr>
          <p:cNvPr id="591" name="Google Shape;591;g3b261aa5b1c_0_0"/>
          <p:cNvSpPr/>
          <p:nvPr/>
        </p:nvSpPr>
        <p:spPr>
          <a:xfrm>
            <a:off x="1175650" y="2225601"/>
            <a:ext cx="363000" cy="829200"/>
          </a:xfrm>
          <a:prstGeom prst="downArrow">
            <a:avLst>
              <a:gd name="adj1" fmla="val 50000"/>
              <a:gd name="adj2" fmla="val 50000"/>
            </a:avLst>
          </a:prstGeom>
          <a:solidFill>
            <a:schemeClr val="accent1"/>
          </a:solidFill>
          <a:ln w="25400" cap="flat" cmpd="sng">
            <a:solidFill>
              <a:schemeClr val="l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92" name="Google Shape;592;g3b261aa5b1c_0_0"/>
          <p:cNvSpPr/>
          <p:nvPr/>
        </p:nvSpPr>
        <p:spPr>
          <a:xfrm>
            <a:off x="1175650" y="3899200"/>
            <a:ext cx="363000" cy="829200"/>
          </a:xfrm>
          <a:prstGeom prst="downArrow">
            <a:avLst>
              <a:gd name="adj1" fmla="val 50000"/>
              <a:gd name="adj2" fmla="val 50000"/>
            </a:avLst>
          </a:prstGeom>
          <a:solidFill>
            <a:schemeClr val="accent1"/>
          </a:solidFill>
          <a:ln w="25400" cap="flat" cmpd="sng">
            <a:solidFill>
              <a:schemeClr val="l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93" name="Google Shape;593;g3b261aa5b1c_0_0"/>
          <p:cNvSpPr txBox="1"/>
          <p:nvPr/>
        </p:nvSpPr>
        <p:spPr>
          <a:xfrm>
            <a:off x="838200" y="3091700"/>
            <a:ext cx="10063500" cy="36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600"/>
              </a:spcBef>
              <a:spcAft>
                <a:spcPts val="0"/>
              </a:spcAft>
              <a:buClr>
                <a:srgbClr val="000000"/>
              </a:buClr>
              <a:buSzPts val="1800"/>
              <a:buFont typeface="Arial"/>
              <a:buNone/>
            </a:pPr>
            <a:r>
              <a:rPr lang="en-US" sz="2800" b="0" i="0" u="none" strike="noStrike" cap="none">
                <a:solidFill>
                  <a:schemeClr val="dk1"/>
                </a:solidFill>
                <a:latin typeface="Open Sans SemiBold"/>
                <a:ea typeface="Open Sans SemiBold"/>
                <a:cs typeface="Open Sans SemiBold"/>
                <a:sym typeface="Open Sans SemiBold"/>
              </a:rPr>
              <a:t>By</a:t>
            </a:r>
            <a:r>
              <a:rPr lang="en-US" sz="2800" b="0" i="0" u="none" strike="noStrike" cap="none">
                <a:solidFill>
                  <a:schemeClr val="dk1"/>
                </a:solidFill>
                <a:latin typeface="Open Sans"/>
                <a:ea typeface="Open Sans"/>
                <a:cs typeface="Open Sans"/>
                <a:sym typeface="Open Sans"/>
              </a:rPr>
              <a:t> focusing on a few high-leverage, fundamental actions,</a:t>
            </a:r>
            <a:endParaRPr sz="2000" b="0" i="0" u="none" strike="noStrike" cap="none">
              <a:solidFill>
                <a:schemeClr val="dk1"/>
              </a:solidFill>
              <a:latin typeface="Open Sans"/>
              <a:ea typeface="Open Sans"/>
              <a:cs typeface="Open Sans"/>
              <a:sym typeface="Open Sans"/>
            </a:endParaRPr>
          </a:p>
        </p:txBody>
      </p:sp>
      <p:sp>
        <p:nvSpPr>
          <p:cNvPr id="594" name="Google Shape;594;g3b261aa5b1c_0_0"/>
          <p:cNvSpPr txBox="1"/>
          <p:nvPr/>
        </p:nvSpPr>
        <p:spPr>
          <a:xfrm>
            <a:off x="838200" y="4773800"/>
            <a:ext cx="9914700" cy="8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600"/>
              </a:spcBef>
              <a:spcAft>
                <a:spcPts val="0"/>
              </a:spcAft>
              <a:buClr>
                <a:srgbClr val="000000"/>
              </a:buClr>
              <a:buSzPts val="1800"/>
              <a:buFont typeface="Arial"/>
              <a:buNone/>
            </a:pPr>
            <a:r>
              <a:rPr lang="en-US" sz="2800" b="0" i="0" u="none" strike="noStrike" cap="none">
                <a:solidFill>
                  <a:schemeClr val="dk1"/>
                </a:solidFill>
                <a:latin typeface="Open Sans SemiBold"/>
                <a:ea typeface="Open Sans SemiBold"/>
                <a:cs typeface="Open Sans SemiBold"/>
                <a:sym typeface="Open Sans SemiBold"/>
              </a:rPr>
              <a:t>Then</a:t>
            </a:r>
            <a:r>
              <a:rPr lang="en-US" sz="2800" b="0" i="0" u="none" strike="noStrike" cap="none">
                <a:solidFill>
                  <a:schemeClr val="dk1"/>
                </a:solidFill>
                <a:latin typeface="Open Sans"/>
                <a:ea typeface="Open Sans"/>
                <a:cs typeface="Open Sans"/>
                <a:sym typeface="Open Sans"/>
              </a:rPr>
              <a:t> our students will develop more knowledge and skills leading to greater opportunities and fewer limitations.</a:t>
            </a:r>
            <a:endParaRPr sz="2000" b="0" i="0" u="none" strike="noStrike" cap="none">
              <a:solidFill>
                <a:schemeClr val="dk1"/>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8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8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8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8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91"/>
                                        </p:tgtEl>
                                        <p:attrNameLst>
                                          <p:attrName>style.visibility</p:attrName>
                                        </p:attrNameLst>
                                      </p:cBhvr>
                                      <p:to>
                                        <p:strVal val="visible"/>
                                      </p:to>
                                    </p:set>
                                    <p:animEffect transition="in" filter="fade">
                                      <p:cBhvr>
                                        <p:cTn id="35" dur="1000"/>
                                        <p:tgtEl>
                                          <p:spTgt spid="591"/>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593"/>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92"/>
                                        </p:tgtEl>
                                        <p:attrNameLst>
                                          <p:attrName>style.visibility</p:attrName>
                                        </p:attrNameLst>
                                      </p:cBhvr>
                                      <p:to>
                                        <p:strVal val="visible"/>
                                      </p:to>
                                    </p:set>
                                    <p:animEffect transition="in" filter="fade">
                                      <p:cBhvr>
                                        <p:cTn id="44" dur="1000"/>
                                        <p:tgtEl>
                                          <p:spTgt spid="592"/>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g409ddb9198a_0_0"/>
          <p:cNvSpPr txBox="1">
            <a:spLocks noGrp="1"/>
          </p:cNvSpPr>
          <p:nvPr>
            <p:ph type="title"/>
          </p:nvPr>
        </p:nvSpPr>
        <p:spPr>
          <a:xfrm>
            <a:off x="2688198" y="1281179"/>
            <a:ext cx="6448800" cy="2314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4400"/>
              <a:buNone/>
            </a:pPr>
            <a:endParaRPr/>
          </a:p>
        </p:txBody>
      </p:sp>
      <p:pic>
        <p:nvPicPr>
          <p:cNvPr id="601" name="Google Shape;601;g409ddb9198a_0_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602" name="Google Shape;602;g409ddb9198a_0_0"/>
          <p:cNvSpPr/>
          <p:nvPr/>
        </p:nvSpPr>
        <p:spPr>
          <a:xfrm>
            <a:off x="4932300" y="2223875"/>
            <a:ext cx="7007100" cy="782700"/>
          </a:xfrm>
          <a:prstGeom prst="roundRect">
            <a:avLst>
              <a:gd name="adj" fmla="val 16667"/>
            </a:avLst>
          </a:prstGeom>
          <a:solidFill>
            <a:srgbClr val="F5E975">
              <a:alpha val="32157"/>
            </a:srgbClr>
          </a:solidFill>
          <a:ln w="381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Light"/>
              <a:ea typeface="Open Sans Light"/>
              <a:cs typeface="Open Sans Light"/>
              <a:sym typeface="Open Sans Light"/>
            </a:endParaRPr>
          </a:p>
        </p:txBody>
      </p:sp>
      <p:sp>
        <p:nvSpPr>
          <p:cNvPr id="603" name="Google Shape;603;g409ddb9198a_0_0"/>
          <p:cNvSpPr/>
          <p:nvPr/>
        </p:nvSpPr>
        <p:spPr>
          <a:xfrm>
            <a:off x="423050" y="5753000"/>
            <a:ext cx="3416100" cy="471300"/>
          </a:xfrm>
          <a:prstGeom prst="roundRect">
            <a:avLst>
              <a:gd name="adj" fmla="val 16667"/>
            </a:avLst>
          </a:prstGeom>
          <a:solidFill>
            <a:srgbClr val="F5E975">
              <a:alpha val="32157"/>
            </a:srgbClr>
          </a:solidFill>
          <a:ln w="381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Light"/>
              <a:ea typeface="Open Sans Light"/>
              <a:cs typeface="Open Sans Light"/>
              <a:sym typeface="Open Sans Light"/>
            </a:endParaRPr>
          </a:p>
        </p:txBody>
      </p:sp>
      <p:sp>
        <p:nvSpPr>
          <p:cNvPr id="604" name="Google Shape;604;g409ddb9198a_0_0"/>
          <p:cNvSpPr/>
          <p:nvPr/>
        </p:nvSpPr>
        <p:spPr>
          <a:xfrm>
            <a:off x="423050" y="3772975"/>
            <a:ext cx="2788800" cy="318900"/>
          </a:xfrm>
          <a:prstGeom prst="roundRect">
            <a:avLst>
              <a:gd name="adj" fmla="val 16667"/>
            </a:avLst>
          </a:prstGeom>
          <a:solidFill>
            <a:srgbClr val="F5E975">
              <a:alpha val="32157"/>
            </a:srgbClr>
          </a:solidFill>
          <a:ln w="381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Light"/>
              <a:ea typeface="Open Sans Light"/>
              <a:cs typeface="Open Sans Light"/>
              <a:sym typeface="Open Sans Light"/>
            </a:endParaRPr>
          </a:p>
        </p:txBody>
      </p:sp>
      <p:sp>
        <p:nvSpPr>
          <p:cNvPr id="605" name="Google Shape;605;g409ddb9198a_0_0"/>
          <p:cNvSpPr/>
          <p:nvPr/>
        </p:nvSpPr>
        <p:spPr>
          <a:xfrm>
            <a:off x="7810975" y="1512300"/>
            <a:ext cx="4160700" cy="608100"/>
          </a:xfrm>
          <a:prstGeom prst="roundRect">
            <a:avLst>
              <a:gd name="adj" fmla="val 16667"/>
            </a:avLst>
          </a:prstGeom>
          <a:solidFill>
            <a:srgbClr val="F5E975">
              <a:alpha val="32157"/>
            </a:srgbClr>
          </a:solidFill>
          <a:ln w="381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Light"/>
              <a:ea typeface="Open Sans Light"/>
              <a:cs typeface="Open Sans Light"/>
              <a:sym typeface="Open Sans Light"/>
            </a:endParaRPr>
          </a:p>
        </p:txBody>
      </p:sp>
      <p:sp>
        <p:nvSpPr>
          <p:cNvPr id="606" name="Google Shape;606;g409ddb9198a_0_0"/>
          <p:cNvSpPr/>
          <p:nvPr/>
        </p:nvSpPr>
        <p:spPr>
          <a:xfrm>
            <a:off x="2537775" y="6283100"/>
            <a:ext cx="7144200" cy="608100"/>
          </a:xfrm>
          <a:prstGeom prst="roundRect">
            <a:avLst>
              <a:gd name="adj" fmla="val 16667"/>
            </a:avLst>
          </a:prstGeom>
          <a:solidFill>
            <a:srgbClr val="F5E975">
              <a:alpha val="32157"/>
            </a:srgbClr>
          </a:solidFill>
          <a:ln w="381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Light"/>
              <a:ea typeface="Open Sans Light"/>
              <a:cs typeface="Open Sans Light"/>
              <a:sym typeface="Open Sans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0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g3f6ac6a5257_0_365"/>
          <p:cNvSpPr txBox="1">
            <a:spLocks noGrp="1"/>
          </p:cNvSpPr>
          <p:nvPr>
            <p:ph type="body" idx="1"/>
          </p:nvPr>
        </p:nvSpPr>
        <p:spPr>
          <a:xfrm>
            <a:off x="532150" y="1518475"/>
            <a:ext cx="3932100" cy="42711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0000"/>
              </a:lnSpc>
              <a:spcBef>
                <a:spcPts val="600"/>
              </a:spcBef>
              <a:spcAft>
                <a:spcPts val="0"/>
              </a:spcAft>
              <a:buSzPct val="72072"/>
              <a:buNone/>
            </a:pPr>
            <a:endParaRPr sz="2400"/>
          </a:p>
          <a:p>
            <a:pPr marL="457200" lvl="0" indent="-369570" algn="l" rtl="0">
              <a:lnSpc>
                <a:spcPct val="100000"/>
              </a:lnSpc>
              <a:spcBef>
                <a:spcPts val="600"/>
              </a:spcBef>
              <a:spcAft>
                <a:spcPts val="0"/>
              </a:spcAft>
              <a:buSzPct val="100000"/>
              <a:buChar char="●"/>
            </a:pPr>
            <a:r>
              <a:rPr lang="en-US" sz="2400"/>
              <a:t>School Improvement Day</a:t>
            </a:r>
            <a:endParaRPr sz="2400"/>
          </a:p>
          <a:p>
            <a:pPr marL="0" lvl="0" indent="0" algn="l" rtl="0">
              <a:lnSpc>
                <a:spcPct val="100000"/>
              </a:lnSpc>
              <a:spcBef>
                <a:spcPts val="600"/>
              </a:spcBef>
              <a:spcAft>
                <a:spcPts val="0"/>
              </a:spcAft>
              <a:buSzPct val="72072"/>
              <a:buNone/>
            </a:pPr>
            <a:endParaRPr sz="2400"/>
          </a:p>
          <a:p>
            <a:pPr marL="457200" lvl="0" indent="-369570" algn="l" rtl="0">
              <a:lnSpc>
                <a:spcPct val="100000"/>
              </a:lnSpc>
              <a:spcBef>
                <a:spcPts val="600"/>
              </a:spcBef>
              <a:spcAft>
                <a:spcPts val="0"/>
              </a:spcAft>
              <a:buSzPct val="100000"/>
              <a:buChar char="●"/>
            </a:pPr>
            <a:r>
              <a:rPr lang="en-US" sz="2400"/>
              <a:t>Submission of Action Plan</a:t>
            </a:r>
            <a:endParaRPr sz="2400"/>
          </a:p>
          <a:p>
            <a:pPr marL="0" lvl="0" indent="0" algn="l" rtl="0">
              <a:lnSpc>
                <a:spcPct val="100000"/>
              </a:lnSpc>
              <a:spcBef>
                <a:spcPts val="600"/>
              </a:spcBef>
              <a:spcAft>
                <a:spcPts val="0"/>
              </a:spcAft>
              <a:buSzPct val="72072"/>
              <a:buNone/>
            </a:pPr>
            <a:endParaRPr sz="2400"/>
          </a:p>
          <a:p>
            <a:pPr marL="457200" lvl="0" indent="-369570" algn="l" rtl="0">
              <a:lnSpc>
                <a:spcPct val="100000"/>
              </a:lnSpc>
              <a:spcBef>
                <a:spcPts val="600"/>
              </a:spcBef>
              <a:spcAft>
                <a:spcPts val="0"/>
              </a:spcAft>
              <a:buSzPct val="100000"/>
              <a:buChar char="●"/>
            </a:pPr>
            <a:r>
              <a:rPr lang="en-US" sz="2400" b="1">
                <a:latin typeface="Open Sans"/>
                <a:ea typeface="Open Sans"/>
                <a:cs typeface="Open Sans"/>
                <a:sym typeface="Open Sans"/>
              </a:rPr>
              <a:t>Implementation of Action Plan</a:t>
            </a:r>
            <a:endParaRPr sz="2400" b="1">
              <a:latin typeface="Open Sans"/>
              <a:ea typeface="Open Sans"/>
              <a:cs typeface="Open Sans"/>
              <a:sym typeface="Open Sans"/>
            </a:endParaRPr>
          </a:p>
          <a:p>
            <a:pPr marL="0" lvl="0" indent="0" algn="l" rtl="0">
              <a:lnSpc>
                <a:spcPct val="100000"/>
              </a:lnSpc>
              <a:spcBef>
                <a:spcPts val="600"/>
              </a:spcBef>
              <a:spcAft>
                <a:spcPts val="0"/>
              </a:spcAft>
              <a:buSzPct val="72072"/>
              <a:buNone/>
            </a:pPr>
            <a:endParaRPr sz="2400"/>
          </a:p>
          <a:p>
            <a:pPr marL="457200" lvl="0" indent="-369570" algn="l" rtl="0">
              <a:lnSpc>
                <a:spcPct val="100000"/>
              </a:lnSpc>
              <a:spcBef>
                <a:spcPts val="600"/>
              </a:spcBef>
              <a:spcAft>
                <a:spcPts val="0"/>
              </a:spcAft>
              <a:buSzPct val="100000"/>
              <a:buChar char="●"/>
            </a:pPr>
            <a:r>
              <a:rPr lang="en-US" sz="2400"/>
              <a:t>KESA 6-month Check-in</a:t>
            </a:r>
            <a:endParaRPr sz="2400"/>
          </a:p>
          <a:p>
            <a:pPr marL="914400" lvl="0" indent="0" algn="l" rtl="0">
              <a:lnSpc>
                <a:spcPct val="100000"/>
              </a:lnSpc>
              <a:spcBef>
                <a:spcPts val="600"/>
              </a:spcBef>
              <a:spcAft>
                <a:spcPts val="0"/>
              </a:spcAft>
              <a:buSzPct val="72072"/>
              <a:buNone/>
            </a:pPr>
            <a:endParaRPr sz="2400"/>
          </a:p>
          <a:p>
            <a:pPr marL="457200" lvl="0" indent="-369570" algn="l" rtl="0">
              <a:lnSpc>
                <a:spcPct val="100000"/>
              </a:lnSpc>
              <a:spcBef>
                <a:spcPts val="600"/>
              </a:spcBef>
              <a:spcAft>
                <a:spcPts val="0"/>
              </a:spcAft>
              <a:buSzPct val="100000"/>
              <a:buChar char="●"/>
            </a:pPr>
            <a:r>
              <a:rPr lang="en-US" sz="2400"/>
              <a:t>Meet Compliance Area Standards</a:t>
            </a:r>
            <a:endParaRPr sz="2400"/>
          </a:p>
        </p:txBody>
      </p:sp>
      <p:sp>
        <p:nvSpPr>
          <p:cNvPr id="613" name="Google Shape;613;g3f6ac6a5257_0_365"/>
          <p:cNvSpPr txBox="1">
            <a:spLocks noGrp="1"/>
          </p:cNvSpPr>
          <p:nvPr>
            <p:ph type="title"/>
          </p:nvPr>
        </p:nvSpPr>
        <p:spPr>
          <a:xfrm>
            <a:off x="532150" y="397650"/>
            <a:ext cx="3932100" cy="8430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3200"/>
              <a:buNone/>
            </a:pPr>
            <a:r>
              <a:rPr lang="en-US"/>
              <a:t>KESA this year</a:t>
            </a:r>
            <a:endParaRPr/>
          </a:p>
        </p:txBody>
      </p:sp>
      <p:sp>
        <p:nvSpPr>
          <p:cNvPr id="614" name="Google Shape;614;g3f6ac6a5257_0_365"/>
          <p:cNvSpPr>
            <a:spLocks noGrp="1"/>
          </p:cNvSpPr>
          <p:nvPr>
            <p:ph type="pic" idx="2"/>
          </p:nvPr>
        </p:nvSpPr>
        <p:spPr>
          <a:xfrm>
            <a:off x="5183188" y="457201"/>
            <a:ext cx="6172200" cy="5403900"/>
          </a:xfrm>
          <a:prstGeom prst="rect">
            <a:avLst/>
          </a:prstGeom>
          <a:noFill/>
          <a:ln>
            <a:noFill/>
          </a:ln>
        </p:spPr>
        <p:txBody>
          <a:bodyPr/>
          <a:lstStyle/>
          <a:p>
            <a:endParaRPr lang="en-US"/>
          </a:p>
        </p:txBody>
      </p:sp>
      <p:pic>
        <p:nvPicPr>
          <p:cNvPr id="615" name="Google Shape;615;g3f6ac6a5257_0_365"/>
          <p:cNvPicPr preferRelativeResize="0"/>
          <p:nvPr/>
        </p:nvPicPr>
        <p:blipFill rotWithShape="1">
          <a:blip r:embed="rId3">
            <a:alphaModFix/>
          </a:blip>
          <a:srcRect/>
          <a:stretch/>
        </p:blipFill>
        <p:spPr>
          <a:xfrm>
            <a:off x="5230350" y="457200"/>
            <a:ext cx="6242652" cy="54038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h529d1ecdd65e9109_0_105"/>
          <p:cNvSpPr txBox="1">
            <a:spLocks noGrp="1"/>
          </p:cNvSpPr>
          <p:nvPr>
            <p:ph type="title"/>
          </p:nvPr>
        </p:nvSpPr>
        <p:spPr>
          <a:xfrm>
            <a:off x="952500" y="-7300"/>
            <a:ext cx="102870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Open Sans SemiBold"/>
              <a:buNone/>
            </a:pPr>
            <a:r>
              <a:rPr lang="en-US"/>
              <a:t>What is an accreditation decision based on in 2026-2027?</a:t>
            </a:r>
            <a:endParaRPr/>
          </a:p>
        </p:txBody>
      </p:sp>
      <p:sp>
        <p:nvSpPr>
          <p:cNvPr id="621" name="Google Shape;621;h529d1ecdd65e9109_0_105"/>
          <p:cNvSpPr txBox="1"/>
          <p:nvPr/>
        </p:nvSpPr>
        <p:spPr>
          <a:xfrm>
            <a:off x="1181049" y="6016308"/>
            <a:ext cx="95784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Open Sans Light"/>
              <a:buNone/>
            </a:pPr>
            <a:r>
              <a:rPr lang="en-US" sz="1800" b="0" i="0" u="none" strike="noStrike" cap="none">
                <a:solidFill>
                  <a:schemeClr val="dk1"/>
                </a:solidFill>
                <a:latin typeface="Open Sans Light"/>
                <a:ea typeface="Open Sans Light"/>
                <a:cs typeface="Open Sans Light"/>
                <a:sym typeface="Open Sans Light"/>
              </a:rPr>
              <a:t> </a:t>
            </a:r>
            <a:endParaRPr sz="1400" b="0" i="0" u="none" strike="noStrike" cap="none">
              <a:solidFill>
                <a:srgbClr val="000000"/>
              </a:solidFill>
              <a:latin typeface="Arial"/>
              <a:ea typeface="Arial"/>
              <a:cs typeface="Arial"/>
              <a:sym typeface="Arial"/>
            </a:endParaRPr>
          </a:p>
        </p:txBody>
      </p:sp>
      <p:graphicFrame>
        <p:nvGraphicFramePr>
          <p:cNvPr id="622" name="Google Shape;622;h529d1ecdd65e9109_0_105"/>
          <p:cNvGraphicFramePr/>
          <p:nvPr/>
        </p:nvGraphicFramePr>
        <p:xfrm>
          <a:off x="952500" y="1495875"/>
          <a:ext cx="3000000" cy="3000000"/>
        </p:xfrm>
        <a:graphic>
          <a:graphicData uri="http://schemas.openxmlformats.org/drawingml/2006/table">
            <a:tbl>
              <a:tblPr>
                <a:noFill/>
                <a:tableStyleId>{7DFE24C0-9AB9-490D-9B6A-A6B70D12D47F}</a:tableStyleId>
              </a:tblPr>
              <a:tblGrid>
                <a:gridCol w="3012150">
                  <a:extLst>
                    <a:ext uri="{9D8B030D-6E8A-4147-A177-3AD203B41FA5}">
                      <a16:colId xmlns:a16="http://schemas.microsoft.com/office/drawing/2014/main" val="20000"/>
                    </a:ext>
                  </a:extLst>
                </a:gridCol>
                <a:gridCol w="3458775">
                  <a:extLst>
                    <a:ext uri="{9D8B030D-6E8A-4147-A177-3AD203B41FA5}">
                      <a16:colId xmlns:a16="http://schemas.microsoft.com/office/drawing/2014/main" val="20001"/>
                    </a:ext>
                  </a:extLst>
                </a:gridCol>
                <a:gridCol w="3816075">
                  <a:extLst>
                    <a:ext uri="{9D8B030D-6E8A-4147-A177-3AD203B41FA5}">
                      <a16:colId xmlns:a16="http://schemas.microsoft.com/office/drawing/2014/main" val="20002"/>
                    </a:ext>
                  </a:extLst>
                </a:gridCol>
              </a:tblGrid>
              <a:tr h="931575">
                <a:tc>
                  <a:txBody>
                    <a:bodyPr/>
                    <a:lstStyle/>
                    <a:p>
                      <a:pPr marL="0" lvl="0" indent="0" algn="ctr" rtl="0">
                        <a:spcBef>
                          <a:spcPts val="0"/>
                        </a:spcBef>
                        <a:spcAft>
                          <a:spcPts val="0"/>
                        </a:spcAft>
                        <a:buNone/>
                      </a:pPr>
                      <a:r>
                        <a:rPr lang="en-US" sz="2000" b="1">
                          <a:solidFill>
                            <a:schemeClr val="dk1"/>
                          </a:solidFill>
                          <a:latin typeface="Open Sans"/>
                          <a:ea typeface="Open Sans"/>
                          <a:cs typeface="Open Sans"/>
                          <a:sym typeface="Open Sans"/>
                        </a:rPr>
                        <a:t>KESA Area</a:t>
                      </a:r>
                      <a:endParaRPr sz="2000" b="1">
                        <a:solidFill>
                          <a:schemeClr val="dk1"/>
                        </a:solidFill>
                        <a:latin typeface="Open Sans"/>
                        <a:ea typeface="Open Sans"/>
                        <a:cs typeface="Open Sans"/>
                        <a:sym typeface="Open Sans"/>
                      </a:endParaRPr>
                    </a:p>
                  </a:txBody>
                  <a:tcPr marL="91425" marR="91425" marT="91425" marB="91425">
                    <a:solidFill>
                      <a:schemeClr val="accent3"/>
                    </a:solidFill>
                  </a:tcPr>
                </a:tc>
                <a:tc>
                  <a:txBody>
                    <a:bodyPr/>
                    <a:lstStyle/>
                    <a:p>
                      <a:pPr marL="0" lvl="0" indent="0" algn="ctr" rtl="0">
                        <a:spcBef>
                          <a:spcPts val="0"/>
                        </a:spcBef>
                        <a:spcAft>
                          <a:spcPts val="0"/>
                        </a:spcAft>
                        <a:buNone/>
                      </a:pPr>
                      <a:r>
                        <a:rPr lang="en-US" sz="2000" b="1">
                          <a:solidFill>
                            <a:schemeClr val="dk1"/>
                          </a:solidFill>
                          <a:latin typeface="Open Sans"/>
                          <a:ea typeface="Open Sans"/>
                          <a:cs typeface="Open Sans"/>
                          <a:sym typeface="Open Sans"/>
                        </a:rPr>
                        <a:t>What is evaluated?</a:t>
                      </a:r>
                      <a:endParaRPr sz="2000" b="1">
                        <a:solidFill>
                          <a:schemeClr val="dk1"/>
                        </a:solidFill>
                        <a:latin typeface="Open Sans"/>
                        <a:ea typeface="Open Sans"/>
                        <a:cs typeface="Open Sans"/>
                        <a:sym typeface="Open Sans"/>
                      </a:endParaRPr>
                    </a:p>
                  </a:txBody>
                  <a:tcPr marL="91425" marR="91425" marT="91425" marB="91425">
                    <a:solidFill>
                      <a:schemeClr val="accent3"/>
                    </a:solidFill>
                  </a:tcPr>
                </a:tc>
                <a:tc>
                  <a:txBody>
                    <a:bodyPr/>
                    <a:lstStyle/>
                    <a:p>
                      <a:pPr marL="0" lvl="0" indent="0" algn="ctr" rtl="0">
                        <a:spcBef>
                          <a:spcPts val="0"/>
                        </a:spcBef>
                        <a:spcAft>
                          <a:spcPts val="0"/>
                        </a:spcAft>
                        <a:buNone/>
                      </a:pPr>
                      <a:r>
                        <a:rPr lang="en-US" sz="2000" b="1">
                          <a:solidFill>
                            <a:schemeClr val="dk1"/>
                          </a:solidFill>
                          <a:latin typeface="Open Sans"/>
                          <a:ea typeface="Open Sans"/>
                          <a:cs typeface="Open Sans"/>
                          <a:sym typeface="Open Sans"/>
                        </a:rPr>
                        <a:t>What are the standards used to evaluate?</a:t>
                      </a:r>
                      <a:endParaRPr sz="2000" b="1">
                        <a:solidFill>
                          <a:schemeClr val="dk1"/>
                        </a:solidFill>
                        <a:latin typeface="Open Sans"/>
                        <a:ea typeface="Open Sans"/>
                        <a:cs typeface="Open Sans"/>
                        <a:sym typeface="Open Sans"/>
                      </a:endParaRPr>
                    </a:p>
                  </a:txBody>
                  <a:tcPr marL="91425" marR="91425" marT="91425" marB="91425">
                    <a:solidFill>
                      <a:schemeClr val="accent3"/>
                    </a:solidFill>
                  </a:tcPr>
                </a:tc>
                <a:extLst>
                  <a:ext uri="{0D108BD9-81ED-4DB2-BD59-A6C34878D82A}">
                    <a16:rowId xmlns:a16="http://schemas.microsoft.com/office/drawing/2014/main" val="10000"/>
                  </a:ext>
                </a:extLst>
              </a:tr>
              <a:tr h="1240425">
                <a:tc>
                  <a:txBody>
                    <a:bodyPr/>
                    <a:lstStyle/>
                    <a:p>
                      <a:pPr marL="0" lvl="0" indent="0" algn="ctr" rtl="0">
                        <a:spcBef>
                          <a:spcPts val="0"/>
                        </a:spcBef>
                        <a:spcAft>
                          <a:spcPts val="0"/>
                        </a:spcAft>
                        <a:buNone/>
                      </a:pPr>
                      <a:r>
                        <a:rPr lang="en-US" sz="2000" b="1">
                          <a:solidFill>
                            <a:schemeClr val="dk1"/>
                          </a:solidFill>
                          <a:latin typeface="Open Sans"/>
                          <a:ea typeface="Open Sans"/>
                          <a:cs typeface="Open Sans"/>
                          <a:sym typeface="Open Sans"/>
                        </a:rPr>
                        <a:t>School Improvement</a:t>
                      </a:r>
                      <a:endParaRPr sz="2000" b="1">
                        <a:solidFill>
                          <a:schemeClr val="dk1"/>
                        </a:solidFill>
                        <a:latin typeface="Open Sans"/>
                        <a:ea typeface="Open Sans"/>
                        <a:cs typeface="Open Sans"/>
                        <a:sym typeface="Open Sans"/>
                      </a:endParaRPr>
                    </a:p>
                  </a:txBody>
                  <a:tcPr marL="91425" marR="91425" marT="91425" marB="91425"/>
                </a:tc>
                <a:tc>
                  <a:txBody>
                    <a:bodyPr/>
                    <a:lstStyle/>
                    <a:p>
                      <a:pPr marL="0" lvl="0" indent="0" algn="ctr" rtl="0">
                        <a:spcBef>
                          <a:spcPts val="0"/>
                        </a:spcBef>
                        <a:spcAft>
                          <a:spcPts val="0"/>
                        </a:spcAft>
                        <a:buNone/>
                      </a:pPr>
                      <a:r>
                        <a:rPr lang="en-US" sz="2000">
                          <a:solidFill>
                            <a:schemeClr val="dk1"/>
                          </a:solidFill>
                          <a:latin typeface="Open Sans"/>
                          <a:ea typeface="Open Sans"/>
                          <a:cs typeface="Open Sans"/>
                          <a:sym typeface="Open Sans"/>
                        </a:rPr>
                        <a:t>Each System’s KESA Action Plan</a:t>
                      </a:r>
                      <a:endParaRPr sz="2000">
                        <a:solidFill>
                          <a:schemeClr val="dk1"/>
                        </a:solidFill>
                        <a:latin typeface="Open Sans"/>
                        <a:ea typeface="Open Sans"/>
                        <a:cs typeface="Open Sans"/>
                        <a:sym typeface="Open Sans"/>
                      </a:endParaRPr>
                    </a:p>
                  </a:txBody>
                  <a:tcPr marL="91425" marR="91425" marT="91425" marB="91425"/>
                </a:tc>
                <a:tc>
                  <a:txBody>
                    <a:bodyPr/>
                    <a:lstStyle/>
                    <a:p>
                      <a:pPr marL="0" lvl="0" indent="0" algn="l" rtl="0">
                        <a:spcBef>
                          <a:spcPts val="0"/>
                        </a:spcBef>
                        <a:spcAft>
                          <a:spcPts val="0"/>
                        </a:spcAft>
                        <a:buNone/>
                      </a:pPr>
                      <a:r>
                        <a:rPr lang="en-US" sz="2000">
                          <a:solidFill>
                            <a:schemeClr val="dk1"/>
                          </a:solidFill>
                          <a:latin typeface="Open Sans"/>
                          <a:ea typeface="Open Sans"/>
                          <a:cs typeface="Open Sans"/>
                          <a:sym typeface="Open Sans"/>
                        </a:rPr>
                        <a:t>Ready-to-Implement Action Plan:</a:t>
                      </a:r>
                      <a:endParaRPr sz="2000">
                        <a:solidFill>
                          <a:schemeClr val="dk1"/>
                        </a:solidFill>
                        <a:latin typeface="Open Sans"/>
                        <a:ea typeface="Open Sans"/>
                        <a:cs typeface="Open Sans"/>
                        <a:sym typeface="Open Sans"/>
                      </a:endParaRPr>
                    </a:p>
                    <a:p>
                      <a:pPr marL="457200" lvl="0" indent="-355600" algn="l" rtl="0">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Clear</a:t>
                      </a:r>
                      <a:endParaRPr sz="2000">
                        <a:solidFill>
                          <a:schemeClr val="dk1"/>
                        </a:solidFill>
                        <a:latin typeface="Open Sans"/>
                        <a:ea typeface="Open Sans"/>
                        <a:cs typeface="Open Sans"/>
                        <a:sym typeface="Open Sans"/>
                      </a:endParaRPr>
                    </a:p>
                    <a:p>
                      <a:pPr marL="457200" lvl="0" indent="-355600" algn="l" rtl="0">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Aligned</a:t>
                      </a:r>
                      <a:endParaRPr sz="2000">
                        <a:solidFill>
                          <a:schemeClr val="dk1"/>
                        </a:solidFill>
                        <a:latin typeface="Open Sans"/>
                        <a:ea typeface="Open Sans"/>
                        <a:cs typeface="Open Sans"/>
                        <a:sym typeface="Open Sans"/>
                      </a:endParaRPr>
                    </a:p>
                    <a:p>
                      <a:pPr marL="457200" lvl="0" indent="-355600" algn="l" rtl="0">
                        <a:spcBef>
                          <a:spcPts val="0"/>
                        </a:spcBef>
                        <a:spcAft>
                          <a:spcPts val="0"/>
                        </a:spcAft>
                        <a:buClr>
                          <a:schemeClr val="dk1"/>
                        </a:buClr>
                        <a:buSzPts val="2000"/>
                        <a:buFont typeface="Open Sans"/>
                        <a:buChar char="●"/>
                      </a:pPr>
                      <a:r>
                        <a:rPr lang="en-US" sz="2000">
                          <a:solidFill>
                            <a:schemeClr val="dk1"/>
                          </a:solidFill>
                          <a:latin typeface="Open Sans"/>
                          <a:ea typeface="Open Sans"/>
                          <a:cs typeface="Open Sans"/>
                          <a:sym typeface="Open Sans"/>
                        </a:rPr>
                        <a:t>Data-driven</a:t>
                      </a:r>
                      <a:endParaRPr sz="2000">
                        <a:solidFill>
                          <a:schemeClr val="dk1"/>
                        </a:solidFill>
                        <a:latin typeface="Open Sans"/>
                        <a:ea typeface="Open Sans"/>
                        <a:cs typeface="Open Sans"/>
                        <a:sym typeface="Open Sans"/>
                      </a:endParaRPr>
                    </a:p>
                  </a:txBody>
                  <a:tcPr marL="91425" marR="91425" marT="91425" marB="91425"/>
                </a:tc>
                <a:extLst>
                  <a:ext uri="{0D108BD9-81ED-4DB2-BD59-A6C34878D82A}">
                    <a16:rowId xmlns:a16="http://schemas.microsoft.com/office/drawing/2014/main" val="10001"/>
                  </a:ext>
                </a:extLst>
              </a:tr>
              <a:tr h="913650">
                <a:tc>
                  <a:txBody>
                    <a:bodyPr/>
                    <a:lstStyle/>
                    <a:p>
                      <a:pPr marL="0" lvl="0" indent="0" algn="ctr" rtl="0">
                        <a:spcBef>
                          <a:spcPts val="0"/>
                        </a:spcBef>
                        <a:spcAft>
                          <a:spcPts val="0"/>
                        </a:spcAft>
                        <a:buNone/>
                      </a:pPr>
                      <a:r>
                        <a:rPr lang="en-US" sz="2000" b="1">
                          <a:solidFill>
                            <a:schemeClr val="dk1"/>
                          </a:solidFill>
                          <a:latin typeface="Open Sans"/>
                          <a:ea typeface="Open Sans"/>
                          <a:cs typeface="Open Sans"/>
                          <a:sym typeface="Open Sans"/>
                        </a:rPr>
                        <a:t>Student Outcomes</a:t>
                      </a:r>
                      <a:endParaRPr sz="2000" b="1">
                        <a:solidFill>
                          <a:schemeClr val="dk1"/>
                        </a:solidFill>
                        <a:latin typeface="Open Sans"/>
                        <a:ea typeface="Open Sans"/>
                        <a:cs typeface="Open Sans"/>
                        <a:sym typeface="Open Sans"/>
                      </a:endParaRPr>
                    </a:p>
                  </a:txBody>
                  <a:tcPr marL="91425" marR="91425" marT="91425" marB="91425"/>
                </a:tc>
                <a:tc>
                  <a:txBody>
                    <a:bodyPr/>
                    <a:lstStyle/>
                    <a:p>
                      <a:pPr marL="0" lvl="0" indent="0" algn="ctr" rtl="0">
                        <a:spcBef>
                          <a:spcPts val="0"/>
                        </a:spcBef>
                        <a:spcAft>
                          <a:spcPts val="0"/>
                        </a:spcAft>
                        <a:buNone/>
                      </a:pPr>
                      <a:r>
                        <a:rPr lang="en-US" sz="2000" i="1">
                          <a:solidFill>
                            <a:schemeClr val="dk1"/>
                          </a:solidFill>
                          <a:latin typeface="Open Sans"/>
                          <a:ea typeface="Open Sans"/>
                          <a:cs typeface="Open Sans"/>
                          <a:sym typeface="Open Sans"/>
                        </a:rPr>
                        <a:t>In process - No Evaluation</a:t>
                      </a:r>
                      <a:endParaRPr sz="2000" i="1">
                        <a:solidFill>
                          <a:schemeClr val="dk1"/>
                        </a:solidFill>
                        <a:latin typeface="Open Sans"/>
                        <a:ea typeface="Open Sans"/>
                        <a:cs typeface="Open Sans"/>
                        <a:sym typeface="Open Sans"/>
                      </a:endParaRPr>
                    </a:p>
                    <a:p>
                      <a:pPr marL="0" lvl="0" indent="0" algn="ctr" rtl="0">
                        <a:spcBef>
                          <a:spcPts val="0"/>
                        </a:spcBef>
                        <a:spcAft>
                          <a:spcPts val="0"/>
                        </a:spcAft>
                        <a:buNone/>
                      </a:pPr>
                      <a:r>
                        <a:rPr lang="en-US" sz="2000" i="1">
                          <a:solidFill>
                            <a:schemeClr val="dk1"/>
                          </a:solidFill>
                          <a:latin typeface="Open Sans"/>
                          <a:ea typeface="Open Sans"/>
                          <a:cs typeface="Open Sans"/>
                          <a:sym typeface="Open Sans"/>
                        </a:rPr>
                        <a:t>(determined by Division of Accountability)</a:t>
                      </a:r>
                      <a:endParaRPr sz="2000" i="1">
                        <a:solidFill>
                          <a:schemeClr val="dk1"/>
                        </a:solidFill>
                        <a:latin typeface="Open Sans"/>
                        <a:ea typeface="Open Sans"/>
                        <a:cs typeface="Open Sans"/>
                        <a:sym typeface="Open Sans"/>
                      </a:endParaRPr>
                    </a:p>
                  </a:txBody>
                  <a:tcPr marL="91425" marR="91425" marT="91425" marB="91425"/>
                </a:tc>
                <a:tc>
                  <a:txBody>
                    <a:bodyPr/>
                    <a:lstStyle/>
                    <a:p>
                      <a:pPr marL="0" lvl="0" indent="0" algn="ctr" rtl="0">
                        <a:spcBef>
                          <a:spcPts val="0"/>
                        </a:spcBef>
                        <a:spcAft>
                          <a:spcPts val="0"/>
                        </a:spcAft>
                        <a:buNone/>
                      </a:pPr>
                      <a:r>
                        <a:rPr lang="en-US" sz="2000" i="1">
                          <a:solidFill>
                            <a:schemeClr val="dk1"/>
                          </a:solidFill>
                          <a:latin typeface="Open Sans"/>
                          <a:ea typeface="Open Sans"/>
                          <a:cs typeface="Open Sans"/>
                          <a:sym typeface="Open Sans"/>
                        </a:rPr>
                        <a:t>In process - No Evaluation</a:t>
                      </a:r>
                      <a:endParaRPr sz="2000" i="1">
                        <a:solidFill>
                          <a:schemeClr val="dk1"/>
                        </a:solidFill>
                        <a:latin typeface="Open Sans"/>
                        <a:ea typeface="Open Sans"/>
                        <a:cs typeface="Open Sans"/>
                        <a:sym typeface="Open Sans"/>
                      </a:endParaRPr>
                    </a:p>
                    <a:p>
                      <a:pPr marL="0" lvl="0" indent="0" algn="ctr" rtl="0">
                        <a:spcBef>
                          <a:spcPts val="0"/>
                        </a:spcBef>
                        <a:spcAft>
                          <a:spcPts val="0"/>
                        </a:spcAft>
                        <a:buNone/>
                      </a:pPr>
                      <a:r>
                        <a:rPr lang="en-US" sz="2000" i="1">
                          <a:solidFill>
                            <a:schemeClr val="dk1"/>
                          </a:solidFill>
                          <a:latin typeface="Open Sans"/>
                          <a:ea typeface="Open Sans"/>
                          <a:cs typeface="Open Sans"/>
                          <a:sym typeface="Open Sans"/>
                        </a:rPr>
                        <a:t>(determined by Division of Accountability) </a:t>
                      </a:r>
                      <a:endParaRPr sz="2000" i="1">
                        <a:solidFill>
                          <a:schemeClr val="dk1"/>
                        </a:solidFill>
                        <a:latin typeface="Open Sans"/>
                        <a:ea typeface="Open Sans"/>
                        <a:cs typeface="Open Sans"/>
                        <a:sym typeface="Open Sans"/>
                      </a:endParaRPr>
                    </a:p>
                  </a:txBody>
                  <a:tcPr marL="91425" marR="91425" marT="91425" marB="91425"/>
                </a:tc>
                <a:extLst>
                  <a:ext uri="{0D108BD9-81ED-4DB2-BD59-A6C34878D82A}">
                    <a16:rowId xmlns:a16="http://schemas.microsoft.com/office/drawing/2014/main" val="10002"/>
                  </a:ext>
                </a:extLst>
              </a:tr>
              <a:tr h="821375">
                <a:tc>
                  <a:txBody>
                    <a:bodyPr/>
                    <a:lstStyle/>
                    <a:p>
                      <a:pPr marL="0" lvl="0" indent="0" algn="ctr" rtl="0">
                        <a:spcBef>
                          <a:spcPts val="0"/>
                        </a:spcBef>
                        <a:spcAft>
                          <a:spcPts val="0"/>
                        </a:spcAft>
                        <a:buNone/>
                      </a:pPr>
                      <a:r>
                        <a:rPr lang="en-US" sz="2000" b="1">
                          <a:solidFill>
                            <a:schemeClr val="dk1"/>
                          </a:solidFill>
                          <a:latin typeface="Open Sans"/>
                          <a:ea typeface="Open Sans"/>
                          <a:cs typeface="Open Sans"/>
                          <a:sym typeface="Open Sans"/>
                        </a:rPr>
                        <a:t>Compliance</a:t>
                      </a:r>
                      <a:endParaRPr sz="2000" b="1">
                        <a:solidFill>
                          <a:schemeClr val="dk1"/>
                        </a:solidFill>
                        <a:latin typeface="Open Sans"/>
                        <a:ea typeface="Open Sans"/>
                        <a:cs typeface="Open Sans"/>
                        <a:sym typeface="Open Sans"/>
                      </a:endParaRPr>
                    </a:p>
                  </a:txBody>
                  <a:tcPr marL="91425" marR="91425" marT="91425" marB="91425"/>
                </a:tc>
                <a:tc>
                  <a:txBody>
                    <a:bodyPr/>
                    <a:lstStyle/>
                    <a:p>
                      <a:pPr marL="0" lvl="0" indent="0" algn="ctr" rtl="0">
                        <a:spcBef>
                          <a:spcPts val="0"/>
                        </a:spcBef>
                        <a:spcAft>
                          <a:spcPts val="0"/>
                        </a:spcAft>
                        <a:buNone/>
                      </a:pPr>
                      <a:r>
                        <a:rPr lang="en-US" sz="2000">
                          <a:solidFill>
                            <a:schemeClr val="dk1"/>
                          </a:solidFill>
                          <a:latin typeface="Open Sans"/>
                          <a:ea typeface="Open Sans"/>
                          <a:cs typeface="Open Sans"/>
                          <a:sym typeface="Open Sans"/>
                        </a:rPr>
                        <a:t>Each KESA Compliance Area (10)</a:t>
                      </a:r>
                      <a:endParaRPr sz="2000">
                        <a:solidFill>
                          <a:schemeClr val="dk1"/>
                        </a:solidFill>
                        <a:latin typeface="Open Sans"/>
                        <a:ea typeface="Open Sans"/>
                        <a:cs typeface="Open Sans"/>
                        <a:sym typeface="Open Sans"/>
                      </a:endParaRPr>
                    </a:p>
                  </a:txBody>
                  <a:tcPr marL="91425" marR="91425" marT="91425" marB="91425"/>
                </a:tc>
                <a:tc>
                  <a:txBody>
                    <a:bodyPr/>
                    <a:lstStyle/>
                    <a:p>
                      <a:pPr marL="0" lvl="0" indent="0" algn="ctr" rtl="0">
                        <a:spcBef>
                          <a:spcPts val="0"/>
                        </a:spcBef>
                        <a:spcAft>
                          <a:spcPts val="0"/>
                        </a:spcAft>
                        <a:buNone/>
                      </a:pPr>
                      <a:r>
                        <a:rPr lang="en-US" sz="2000" u="sng">
                          <a:solidFill>
                            <a:schemeClr val="hlink"/>
                          </a:solidFill>
                          <a:latin typeface="Open Sans"/>
                          <a:ea typeface="Open Sans"/>
                          <a:cs typeface="Open Sans"/>
                          <a:sym typeface="Open Sans"/>
                          <a:hlinkClick r:id="rId3"/>
                        </a:rPr>
                        <a:t>26-27 KESA Compliance Guide</a:t>
                      </a:r>
                      <a:endParaRPr sz="2000">
                        <a:solidFill>
                          <a:schemeClr val="dk1"/>
                        </a:solidFill>
                        <a:latin typeface="Open Sans"/>
                        <a:ea typeface="Open Sans"/>
                        <a:cs typeface="Open Sans"/>
                        <a:sym typeface="Open Sans"/>
                      </a:endParaRPr>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g3f6b1a8061f_0_0"/>
          <p:cNvSpPr txBox="1">
            <a:spLocks noGrp="1"/>
          </p:cNvSpPr>
          <p:nvPr>
            <p:ph type="title"/>
          </p:nvPr>
        </p:nvSpPr>
        <p:spPr>
          <a:xfrm>
            <a:off x="838200" y="475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800"/>
              <a:buNone/>
            </a:pPr>
            <a:r>
              <a:rPr lang="en-US"/>
              <a:t>Team Changes</a:t>
            </a:r>
            <a:endParaRPr/>
          </a:p>
        </p:txBody>
      </p:sp>
      <p:sp>
        <p:nvSpPr>
          <p:cNvPr id="628" name="Google Shape;628;g3f6b1a8061f_0_0"/>
          <p:cNvSpPr txBox="1">
            <a:spLocks noGrp="1"/>
          </p:cNvSpPr>
          <p:nvPr>
            <p:ph type="body" idx="1"/>
          </p:nvPr>
        </p:nvSpPr>
        <p:spPr>
          <a:xfrm>
            <a:off x="838200" y="954175"/>
            <a:ext cx="10515600" cy="5189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800"/>
              <a:buNone/>
            </a:pPr>
            <a:endParaRPr/>
          </a:p>
          <a:p>
            <a:pPr marL="457200" lvl="0" indent="-368300" algn="l" rtl="0">
              <a:lnSpc>
                <a:spcPct val="100000"/>
              </a:lnSpc>
              <a:spcBef>
                <a:spcPts val="600"/>
              </a:spcBef>
              <a:spcAft>
                <a:spcPts val="0"/>
              </a:spcAft>
              <a:buSzPts val="2200"/>
              <a:buChar char="●"/>
            </a:pPr>
            <a:r>
              <a:rPr lang="en-US" sz="2200"/>
              <a:t>Name Change - from Accreditation &amp; Design to </a:t>
            </a:r>
            <a:r>
              <a:rPr lang="en-US" sz="2200" b="1" i="1"/>
              <a:t>Implementation &amp; Supports</a:t>
            </a:r>
            <a:endParaRPr sz="2200" b="1" i="1"/>
          </a:p>
          <a:p>
            <a:pPr marL="457200" lvl="0" indent="0" algn="l" rtl="0">
              <a:lnSpc>
                <a:spcPct val="100000"/>
              </a:lnSpc>
              <a:spcBef>
                <a:spcPts val="600"/>
              </a:spcBef>
              <a:spcAft>
                <a:spcPts val="0"/>
              </a:spcAft>
              <a:buSzPts val="1800"/>
              <a:buNone/>
            </a:pPr>
            <a:endParaRPr sz="2200" b="1" i="1"/>
          </a:p>
          <a:p>
            <a:pPr marL="457200" lvl="0" indent="-368300" algn="l" rtl="0">
              <a:lnSpc>
                <a:spcPct val="100000"/>
              </a:lnSpc>
              <a:spcBef>
                <a:spcPts val="600"/>
              </a:spcBef>
              <a:spcAft>
                <a:spcPts val="0"/>
              </a:spcAft>
              <a:buSzPts val="2200"/>
              <a:buChar char="●"/>
            </a:pPr>
            <a:r>
              <a:rPr lang="en-US" sz="2200"/>
              <a:t>That’s the extent of the change for 2026-2027</a:t>
            </a:r>
            <a:endParaRPr sz="2200"/>
          </a:p>
          <a:p>
            <a:pPr marL="0" lvl="0" indent="0" algn="l" rtl="0">
              <a:lnSpc>
                <a:spcPct val="100000"/>
              </a:lnSpc>
              <a:spcBef>
                <a:spcPts val="600"/>
              </a:spcBef>
              <a:spcAft>
                <a:spcPts val="0"/>
              </a:spcAft>
              <a:buSzPts val="1800"/>
              <a:buNone/>
            </a:pPr>
            <a:endParaRPr sz="2200"/>
          </a:p>
          <a:p>
            <a:pPr marL="457200" lvl="0" indent="-368300" algn="l" rtl="0">
              <a:lnSpc>
                <a:spcPct val="100000"/>
              </a:lnSpc>
              <a:spcBef>
                <a:spcPts val="600"/>
              </a:spcBef>
              <a:spcAft>
                <a:spcPts val="0"/>
              </a:spcAft>
              <a:buSzPts val="2200"/>
              <a:buChar char="●"/>
            </a:pPr>
            <a:r>
              <a:rPr lang="en-US" sz="2200"/>
              <a:t>The new team is a blend of Regional Executives and Special Populations staff.</a:t>
            </a:r>
            <a:endParaRPr sz="2200"/>
          </a:p>
          <a:p>
            <a:pPr marL="0" lvl="0" indent="0" algn="l" rtl="0">
              <a:lnSpc>
                <a:spcPct val="100000"/>
              </a:lnSpc>
              <a:spcBef>
                <a:spcPts val="600"/>
              </a:spcBef>
              <a:spcAft>
                <a:spcPts val="0"/>
              </a:spcAft>
              <a:buSzPts val="1800"/>
              <a:buNone/>
            </a:pPr>
            <a:endParaRPr sz="2200"/>
          </a:p>
          <a:p>
            <a:pPr marL="457200" lvl="0" indent="-368300" algn="l" rtl="0">
              <a:lnSpc>
                <a:spcPct val="100000"/>
              </a:lnSpc>
              <a:spcBef>
                <a:spcPts val="600"/>
              </a:spcBef>
              <a:spcAft>
                <a:spcPts val="0"/>
              </a:spcAft>
              <a:buSzPts val="2200"/>
              <a:buChar char="●"/>
            </a:pPr>
            <a:r>
              <a:rPr lang="en-US" sz="2200"/>
              <a:t>Central Region Executives, </a:t>
            </a:r>
            <a:r>
              <a:rPr lang="en-US" sz="2200" i="1"/>
              <a:t>this year only</a:t>
            </a:r>
            <a:r>
              <a:rPr lang="en-US" sz="2200"/>
              <a:t>:</a:t>
            </a:r>
            <a:endParaRPr sz="2200"/>
          </a:p>
          <a:p>
            <a:pPr marL="914400" lvl="1" indent="-368300" algn="l" rtl="0">
              <a:lnSpc>
                <a:spcPct val="100000"/>
              </a:lnSpc>
              <a:spcBef>
                <a:spcPts val="0"/>
              </a:spcBef>
              <a:spcAft>
                <a:spcPts val="0"/>
              </a:spcAft>
              <a:buSzPts val="2200"/>
              <a:buChar char="○"/>
            </a:pPr>
            <a:r>
              <a:rPr lang="en-US" sz="2200"/>
              <a:t>Tammy Fellers, Beth Parker, Kerri Maggard - ESSDACK</a:t>
            </a:r>
            <a:endParaRPr sz="2200"/>
          </a:p>
          <a:p>
            <a:pPr marL="914400" lvl="1" indent="-368300" algn="l" rtl="0">
              <a:lnSpc>
                <a:spcPct val="100000"/>
              </a:lnSpc>
              <a:spcBef>
                <a:spcPts val="0"/>
              </a:spcBef>
              <a:spcAft>
                <a:spcPts val="0"/>
              </a:spcAft>
              <a:buSzPts val="2200"/>
              <a:buChar char="○"/>
            </a:pPr>
            <a:r>
              <a:rPr lang="en-US" sz="2200"/>
              <a:t>Jill Lachenmayr - Orion</a:t>
            </a:r>
            <a:endParaRPr sz="2200"/>
          </a:p>
          <a:p>
            <a:pPr marL="914400" lvl="1" indent="-368300" algn="l" rtl="0">
              <a:lnSpc>
                <a:spcPct val="100000"/>
              </a:lnSpc>
              <a:spcBef>
                <a:spcPts val="0"/>
              </a:spcBef>
              <a:spcAft>
                <a:spcPts val="0"/>
              </a:spcAft>
              <a:buSzPts val="2200"/>
              <a:buChar char="○"/>
            </a:pPr>
            <a:r>
              <a:rPr lang="en-US" sz="2200"/>
              <a:t>Noalee Augustine-McDonald - Smoky Hill</a:t>
            </a:r>
            <a:endParaRPr sz="2200"/>
          </a:p>
          <a:p>
            <a:pPr marL="0" lvl="0" indent="0" algn="l" rtl="0">
              <a:lnSpc>
                <a:spcPct val="100000"/>
              </a:lnSpc>
              <a:spcBef>
                <a:spcPts val="600"/>
              </a:spcBef>
              <a:spcAft>
                <a:spcPts val="0"/>
              </a:spcAft>
              <a:buSzPts val="1800"/>
              <a:buNone/>
            </a:pPr>
            <a:endParaRPr/>
          </a:p>
          <a:p>
            <a:pPr marL="0" lvl="0" indent="0" algn="l" rtl="0">
              <a:lnSpc>
                <a:spcPct val="100000"/>
              </a:lnSpc>
              <a:spcBef>
                <a:spcPts val="600"/>
              </a:spcBef>
              <a:spcAft>
                <a:spcPts val="0"/>
              </a:spcAft>
              <a:buSzPts val="1800"/>
              <a:buNone/>
            </a:pPr>
            <a:endParaRPr/>
          </a:p>
          <a:p>
            <a:pPr marL="0" lvl="0" indent="0" algn="l" rtl="0">
              <a:lnSpc>
                <a:spcPct val="100000"/>
              </a:lnSpc>
              <a:spcBef>
                <a:spcPts val="600"/>
              </a:spcBef>
              <a:spcAft>
                <a:spcPts val="0"/>
              </a:spcAft>
              <a:buSzPts val="1800"/>
              <a:buNone/>
            </a:pPr>
            <a:endParaRPr/>
          </a:p>
          <a:p>
            <a:pPr marL="0" lvl="0" indent="0" algn="l" rtl="0">
              <a:lnSpc>
                <a:spcPct val="115000"/>
              </a:lnSpc>
              <a:spcBef>
                <a:spcPts val="0"/>
              </a:spcBef>
              <a:spcAft>
                <a:spcPts val="0"/>
              </a:spcAft>
              <a:buSzPts val="1800"/>
              <a:buNone/>
            </a:pPr>
            <a:endParaRPr>
              <a:solidFill>
                <a:srgbClr val="000000"/>
              </a:solidFill>
            </a:endParaRPr>
          </a:p>
          <a:p>
            <a:pPr marL="0" lvl="0" indent="457200" algn="l" rtl="0">
              <a:lnSpc>
                <a:spcPct val="115000"/>
              </a:lnSpc>
              <a:spcBef>
                <a:spcPts val="0"/>
              </a:spcBef>
              <a:spcAft>
                <a:spcPts val="0"/>
              </a:spcAft>
              <a:buSzPts val="1800"/>
              <a:buNone/>
            </a:pPr>
            <a:endParaRPr>
              <a:solidFill>
                <a:srgbClr val="000000"/>
              </a:solidFill>
            </a:endParaRPr>
          </a:p>
          <a:p>
            <a:pPr marL="0" lvl="0" indent="0" algn="l" rtl="0">
              <a:lnSpc>
                <a:spcPct val="100000"/>
              </a:lnSpc>
              <a:spcBef>
                <a:spcPts val="600"/>
              </a:spcBef>
              <a:spcAft>
                <a:spcPts val="0"/>
              </a:spcAft>
              <a:buSzPts val="180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632"/>
        <p:cNvGrpSpPr/>
        <p:nvPr/>
      </p:nvGrpSpPr>
      <p:grpSpPr>
        <a:xfrm>
          <a:off x="0" y="0"/>
          <a:ext cx="0" cy="0"/>
          <a:chOff x="0" y="0"/>
          <a:chExt cx="0" cy="0"/>
        </a:xfrm>
      </p:grpSpPr>
      <p:sp>
        <p:nvSpPr>
          <p:cNvPr id="633" name="Google Shape;633;g3fa79543b98_0_9"/>
          <p:cNvSpPr txBox="1">
            <a:spLocks noGrp="1"/>
          </p:cNvSpPr>
          <p:nvPr>
            <p:ph type="body" idx="1"/>
          </p:nvPr>
        </p:nvSpPr>
        <p:spPr>
          <a:xfrm>
            <a:off x="1084725" y="1776523"/>
            <a:ext cx="3687300" cy="4092600"/>
          </a:xfrm>
          <a:prstGeom prst="rect">
            <a:avLst/>
          </a:prstGeom>
          <a:noFill/>
          <a:ln>
            <a:noFill/>
          </a:ln>
        </p:spPr>
        <p:txBody>
          <a:bodyPr spcFirstLastPara="1" wrap="square" lIns="91425" tIns="45700" rIns="91425" bIns="45700" anchor="t" anchorCtr="0">
            <a:noAutofit/>
          </a:bodyPr>
          <a:lstStyle/>
          <a:p>
            <a:pPr marL="457200" lvl="0" indent="-330200" algn="l" rtl="0">
              <a:lnSpc>
                <a:spcPct val="100000"/>
              </a:lnSpc>
              <a:spcBef>
                <a:spcPts val="1000"/>
              </a:spcBef>
              <a:spcAft>
                <a:spcPts val="0"/>
              </a:spcAft>
              <a:buSzPts val="1600"/>
              <a:buChar char="●"/>
            </a:pPr>
            <a:r>
              <a:rPr lang="en-US" sz="2000"/>
              <a:t>Focused on the one of most challenging aspects of school improvement — </a:t>
            </a:r>
            <a:r>
              <a:rPr lang="en-US" sz="2200" b="1"/>
              <a:t>Implementation</a:t>
            </a:r>
            <a:endParaRPr sz="2200" b="1"/>
          </a:p>
          <a:p>
            <a:pPr marL="0" lvl="0" indent="0" algn="l" rtl="0">
              <a:lnSpc>
                <a:spcPct val="100000"/>
              </a:lnSpc>
              <a:spcBef>
                <a:spcPts val="1000"/>
              </a:spcBef>
              <a:spcAft>
                <a:spcPts val="0"/>
              </a:spcAft>
              <a:buSzPts val="1600"/>
              <a:buNone/>
            </a:pPr>
            <a:endParaRPr sz="2400" b="1"/>
          </a:p>
          <a:p>
            <a:pPr marL="457200" lvl="0" indent="-355600" algn="l" rtl="0">
              <a:lnSpc>
                <a:spcPct val="100000"/>
              </a:lnSpc>
              <a:spcBef>
                <a:spcPts val="1000"/>
              </a:spcBef>
              <a:spcAft>
                <a:spcPts val="0"/>
              </a:spcAft>
              <a:buSzPts val="2000"/>
              <a:buChar char="●"/>
            </a:pPr>
            <a:r>
              <a:rPr lang="en-US" sz="2000"/>
              <a:t>PDSA Standards-based discussions</a:t>
            </a:r>
            <a:endParaRPr sz="2000"/>
          </a:p>
          <a:p>
            <a:pPr marL="0" lvl="0" indent="0" algn="l" rtl="0">
              <a:lnSpc>
                <a:spcPct val="100000"/>
              </a:lnSpc>
              <a:spcBef>
                <a:spcPts val="1000"/>
              </a:spcBef>
              <a:spcAft>
                <a:spcPts val="0"/>
              </a:spcAft>
              <a:buSzPts val="1600"/>
              <a:buNone/>
            </a:pPr>
            <a:endParaRPr sz="2000"/>
          </a:p>
          <a:p>
            <a:pPr marL="457200" lvl="0" indent="-355600" algn="l" rtl="0">
              <a:lnSpc>
                <a:spcPct val="100000"/>
              </a:lnSpc>
              <a:spcBef>
                <a:spcPts val="1000"/>
              </a:spcBef>
              <a:spcAft>
                <a:spcPts val="0"/>
              </a:spcAft>
              <a:buSzPts val="2000"/>
              <a:buChar char="●"/>
            </a:pPr>
            <a:r>
              <a:rPr lang="en-US" sz="2000"/>
              <a:t>Opportunity to learn from each other</a:t>
            </a:r>
            <a:endParaRPr sz="2000"/>
          </a:p>
          <a:p>
            <a:pPr marL="0" lvl="0" indent="0" algn="l" rtl="0">
              <a:lnSpc>
                <a:spcPct val="100000"/>
              </a:lnSpc>
              <a:spcBef>
                <a:spcPts val="1000"/>
              </a:spcBef>
              <a:spcAft>
                <a:spcPts val="0"/>
              </a:spcAft>
              <a:buSzPts val="1600"/>
              <a:buNone/>
            </a:pPr>
            <a:endParaRPr sz="2400" b="1"/>
          </a:p>
        </p:txBody>
      </p:sp>
      <p:sp>
        <p:nvSpPr>
          <p:cNvPr id="634" name="Google Shape;634;g3fa79543b98_0_9"/>
          <p:cNvSpPr txBox="1">
            <a:spLocks noGrp="1"/>
          </p:cNvSpPr>
          <p:nvPr>
            <p:ph type="title"/>
          </p:nvPr>
        </p:nvSpPr>
        <p:spPr>
          <a:xfrm>
            <a:off x="1035102" y="-113242"/>
            <a:ext cx="3687300" cy="15873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3200"/>
              <a:buNone/>
            </a:pPr>
            <a:r>
              <a:rPr lang="en-US"/>
              <a:t>Community of Practice</a:t>
            </a:r>
            <a:endParaRPr/>
          </a:p>
        </p:txBody>
      </p:sp>
      <p:sp>
        <p:nvSpPr>
          <p:cNvPr id="635" name="Google Shape;635;g3fa79543b98_0_9"/>
          <p:cNvSpPr>
            <a:spLocks noGrp="1"/>
          </p:cNvSpPr>
          <p:nvPr>
            <p:ph type="pic" idx="2"/>
          </p:nvPr>
        </p:nvSpPr>
        <p:spPr>
          <a:xfrm>
            <a:off x="5183188" y="987425"/>
            <a:ext cx="5827800" cy="4873500"/>
          </a:xfrm>
          <a:prstGeom prst="rect">
            <a:avLst/>
          </a:prstGeom>
          <a:noFill/>
          <a:ln>
            <a:noFill/>
          </a:ln>
        </p:spPr>
        <p:txBody>
          <a:bodyPr/>
          <a:lstStyle/>
          <a:p>
            <a:endParaRPr lang="en-US"/>
          </a:p>
        </p:txBody>
      </p:sp>
      <p:pic>
        <p:nvPicPr>
          <p:cNvPr id="636" name="Google Shape;636;g3fa79543b98_0_9"/>
          <p:cNvPicPr preferRelativeResize="0"/>
          <p:nvPr/>
        </p:nvPicPr>
        <p:blipFill rotWithShape="1">
          <a:blip r:embed="rId3">
            <a:alphaModFix/>
          </a:blip>
          <a:srcRect/>
          <a:stretch/>
        </p:blipFill>
        <p:spPr>
          <a:xfrm>
            <a:off x="5141025" y="517950"/>
            <a:ext cx="6679350" cy="55758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640"/>
        <p:cNvGrpSpPr/>
        <p:nvPr/>
      </p:nvGrpSpPr>
      <p:grpSpPr>
        <a:xfrm>
          <a:off x="0" y="0"/>
          <a:ext cx="0" cy="0"/>
          <a:chOff x="0" y="0"/>
          <a:chExt cx="0" cy="0"/>
        </a:xfrm>
      </p:grpSpPr>
      <p:sp>
        <p:nvSpPr>
          <p:cNvPr id="641" name="Google Shape;641;g3fa79543b98_0_4"/>
          <p:cNvSpPr txBox="1">
            <a:spLocks noGrp="1"/>
          </p:cNvSpPr>
          <p:nvPr>
            <p:ph type="body" idx="4294967295"/>
          </p:nvPr>
        </p:nvSpPr>
        <p:spPr>
          <a:xfrm>
            <a:off x="2967500" y="5567775"/>
            <a:ext cx="6500700" cy="579000"/>
          </a:xfrm>
          <a:prstGeom prst="rect">
            <a:avLst/>
          </a:prstGeom>
          <a:solidFill>
            <a:srgbClr val="FFA400"/>
          </a:solid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2000"/>
              <a:buNone/>
            </a:pPr>
            <a:r>
              <a:rPr lang="en-US" sz="3400" u="sng">
                <a:solidFill>
                  <a:schemeClr val="hlink"/>
                </a:solidFill>
                <a:latin typeface="Open Sans SemiBold"/>
                <a:ea typeface="Open Sans SemiBold"/>
                <a:cs typeface="Open Sans SemiBold"/>
                <a:sym typeface="Open Sans SemiBold"/>
                <a:hlinkClick r:id="rId3"/>
              </a:rPr>
              <a:t>Community of Practice Padlet</a:t>
            </a:r>
            <a:endParaRPr sz="3400">
              <a:latin typeface="Open Sans SemiBold"/>
              <a:ea typeface="Open Sans SemiBold"/>
              <a:cs typeface="Open Sans SemiBold"/>
              <a:sym typeface="Open Sans SemiBold"/>
            </a:endParaRPr>
          </a:p>
          <a:p>
            <a:pPr marL="0" lvl="0" indent="0" algn="l" rtl="0">
              <a:lnSpc>
                <a:spcPct val="100000"/>
              </a:lnSpc>
              <a:spcBef>
                <a:spcPts val="1000"/>
              </a:spcBef>
              <a:spcAft>
                <a:spcPts val="0"/>
              </a:spcAft>
              <a:buSzPts val="2000"/>
              <a:buNone/>
            </a:pPr>
            <a:endParaRPr sz="3400" b="1">
              <a:solidFill>
                <a:srgbClr val="000000"/>
              </a:solidFill>
              <a:latin typeface="Arial"/>
              <a:ea typeface="Arial"/>
              <a:cs typeface="Arial"/>
              <a:sym typeface="Arial"/>
            </a:endParaRPr>
          </a:p>
        </p:txBody>
      </p:sp>
      <p:sp>
        <p:nvSpPr>
          <p:cNvPr id="642" name="Google Shape;642;g3fa79543b98_0_4"/>
          <p:cNvSpPr txBox="1">
            <a:spLocks noGrp="1"/>
          </p:cNvSpPr>
          <p:nvPr>
            <p:ph type="title"/>
          </p:nvPr>
        </p:nvSpPr>
        <p:spPr>
          <a:xfrm>
            <a:off x="2769000" y="50500"/>
            <a:ext cx="9423000" cy="17559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4400"/>
              <a:buNone/>
            </a:pPr>
            <a:r>
              <a:rPr lang="en-US" sz="3400"/>
              <a:t>Implementation Standard/Indicator Focus</a:t>
            </a:r>
            <a:endParaRPr sz="3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g3f9987aa4bb_0_98"/>
          <p:cNvSpPr txBox="1">
            <a:spLocks noGrp="1"/>
          </p:cNvSpPr>
          <p:nvPr>
            <p:ph type="body" idx="1"/>
          </p:nvPr>
        </p:nvSpPr>
        <p:spPr>
          <a:xfrm>
            <a:off x="276750" y="1544850"/>
            <a:ext cx="5188800" cy="4634700"/>
          </a:xfrm>
          <a:prstGeom prst="rect">
            <a:avLst/>
          </a:prstGeom>
          <a:noFill/>
          <a:ln>
            <a:noFill/>
          </a:ln>
        </p:spPr>
        <p:txBody>
          <a:bodyPr spcFirstLastPara="1" wrap="square" lIns="91425" tIns="45700" rIns="91425" bIns="45700" anchor="t" anchorCtr="0">
            <a:normAutofit lnSpcReduction="10000"/>
          </a:bodyPr>
          <a:lstStyle/>
          <a:p>
            <a:pPr marL="457200" lvl="0" indent="-419100" algn="l" rtl="0">
              <a:lnSpc>
                <a:spcPct val="100000"/>
              </a:lnSpc>
              <a:spcBef>
                <a:spcPts val="0"/>
              </a:spcBef>
              <a:spcAft>
                <a:spcPts val="0"/>
              </a:spcAft>
              <a:buSzPts val="3000"/>
              <a:buFont typeface="Open Sans Light"/>
              <a:buChar char="●"/>
            </a:pPr>
            <a:r>
              <a:rPr lang="en-US" sz="3000" i="1">
                <a:latin typeface="Open Sans Light"/>
                <a:ea typeface="Open Sans Light"/>
                <a:cs typeface="Open Sans Light"/>
                <a:sym typeface="Open Sans Light"/>
              </a:rPr>
              <a:t>Audience:</a:t>
            </a:r>
            <a:r>
              <a:rPr lang="en-US" sz="3000">
                <a:latin typeface="Open Sans Light"/>
                <a:ea typeface="Open Sans Light"/>
                <a:cs typeface="Open Sans Light"/>
                <a:sym typeface="Open Sans Light"/>
              </a:rPr>
              <a:t>  District &amp; Building Leadership Team Members</a:t>
            </a:r>
            <a:endParaRPr sz="3000"/>
          </a:p>
          <a:p>
            <a:pPr marL="0" lvl="0" indent="0" algn="l" rtl="0">
              <a:lnSpc>
                <a:spcPct val="100000"/>
              </a:lnSpc>
              <a:spcBef>
                <a:spcPts val="1200"/>
              </a:spcBef>
              <a:spcAft>
                <a:spcPts val="0"/>
              </a:spcAft>
              <a:buSzPts val="2400"/>
              <a:buNone/>
            </a:pPr>
            <a:endParaRPr sz="3000"/>
          </a:p>
          <a:p>
            <a:pPr marL="457200" lvl="0" indent="-419100" algn="l" rtl="0">
              <a:lnSpc>
                <a:spcPct val="100000"/>
              </a:lnSpc>
              <a:spcBef>
                <a:spcPts val="1200"/>
              </a:spcBef>
              <a:spcAft>
                <a:spcPts val="0"/>
              </a:spcAft>
              <a:buSzPts val="3000"/>
              <a:buChar char="●"/>
            </a:pPr>
            <a:r>
              <a:rPr lang="en-US" sz="3000" i="1">
                <a:latin typeface="Open Sans Light"/>
                <a:ea typeface="Open Sans Light"/>
                <a:cs typeface="Open Sans Light"/>
                <a:sym typeface="Open Sans Light"/>
              </a:rPr>
              <a:t>Dates:</a:t>
            </a:r>
            <a:r>
              <a:rPr lang="en-US" sz="3000">
                <a:latin typeface="Open Sans Light"/>
                <a:ea typeface="Open Sans Light"/>
                <a:cs typeface="Open Sans Light"/>
                <a:sym typeface="Open Sans Light"/>
              </a:rPr>
              <a:t>  </a:t>
            </a:r>
            <a:r>
              <a:rPr lang="en-US" sz="3000"/>
              <a:t>July </a:t>
            </a:r>
            <a:r>
              <a:rPr lang="en-US" sz="30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26-28, </a:t>
            </a:r>
            <a:r>
              <a:rPr lang="en-US" sz="3000"/>
              <a:t>2027</a:t>
            </a:r>
            <a:endParaRPr sz="3000"/>
          </a:p>
          <a:p>
            <a:pPr marL="0" lvl="0" indent="0" algn="l" rtl="0">
              <a:lnSpc>
                <a:spcPct val="100000"/>
              </a:lnSpc>
              <a:spcBef>
                <a:spcPts val="1200"/>
              </a:spcBef>
              <a:spcAft>
                <a:spcPts val="0"/>
              </a:spcAft>
              <a:buSzPts val="2400"/>
              <a:buNone/>
            </a:pPr>
            <a:endParaRPr sz="3000"/>
          </a:p>
          <a:p>
            <a:pPr marL="457200" lvl="0" indent="-419100" algn="l" rtl="0">
              <a:lnSpc>
                <a:spcPct val="100000"/>
              </a:lnSpc>
              <a:spcBef>
                <a:spcPts val="1200"/>
              </a:spcBef>
              <a:spcAft>
                <a:spcPts val="0"/>
              </a:spcAft>
              <a:buSzPts val="3000"/>
              <a:buFont typeface="Open Sans Light"/>
              <a:buChar char="●"/>
            </a:pPr>
            <a:r>
              <a:rPr lang="en-US" sz="3000" i="1">
                <a:latin typeface="Open Sans Light"/>
                <a:ea typeface="Open Sans Light"/>
                <a:cs typeface="Open Sans Light"/>
                <a:sym typeface="Open Sans Light"/>
              </a:rPr>
              <a:t>Location:</a:t>
            </a:r>
            <a:r>
              <a:rPr lang="en-US" sz="3000">
                <a:latin typeface="Open Sans Light"/>
                <a:ea typeface="Open Sans Light"/>
                <a:cs typeface="Open Sans Light"/>
                <a:sym typeface="Open Sans Light"/>
              </a:rPr>
              <a:t>  Wichita Hyatt Regency</a:t>
            </a:r>
            <a:endParaRPr sz="3000">
              <a:latin typeface="Open Sans Light"/>
              <a:ea typeface="Open Sans Light"/>
              <a:cs typeface="Open Sans Light"/>
              <a:sym typeface="Open Sans Light"/>
            </a:endParaRPr>
          </a:p>
          <a:p>
            <a:pPr marL="228600" lvl="0" indent="-76200" algn="l" rtl="0">
              <a:lnSpc>
                <a:spcPct val="100000"/>
              </a:lnSpc>
              <a:spcBef>
                <a:spcPts val="1200"/>
              </a:spcBef>
              <a:spcAft>
                <a:spcPts val="0"/>
              </a:spcAft>
              <a:buSzPts val="2400"/>
              <a:buNone/>
            </a:pPr>
            <a:endParaRPr sz="2400">
              <a:latin typeface="Open Sans Light"/>
              <a:ea typeface="Open Sans Light"/>
              <a:cs typeface="Open Sans Light"/>
              <a:sym typeface="Open Sans Light"/>
            </a:endParaRPr>
          </a:p>
        </p:txBody>
      </p:sp>
      <p:sp>
        <p:nvSpPr>
          <p:cNvPr id="648" name="Google Shape;648;g3f9987aa4bb_0_98"/>
          <p:cNvSpPr txBox="1">
            <a:spLocks noGrp="1"/>
          </p:cNvSpPr>
          <p:nvPr>
            <p:ph type="title"/>
          </p:nvPr>
        </p:nvSpPr>
        <p:spPr>
          <a:xfrm>
            <a:off x="700850" y="159475"/>
            <a:ext cx="4618500" cy="13203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4400"/>
              <a:buFont typeface="Open Sans SemiBold"/>
              <a:buNone/>
            </a:pPr>
            <a:r>
              <a:rPr lang="en-US"/>
              <a:t>KSDE Annual Conference</a:t>
            </a:r>
            <a:endParaRPr/>
          </a:p>
        </p:txBody>
      </p:sp>
      <p:sp>
        <p:nvSpPr>
          <p:cNvPr id="649" name="Google Shape;649;g3f9987aa4bb_0_98"/>
          <p:cNvSpPr txBox="1">
            <a:spLocks noGrp="1"/>
          </p:cNvSpPr>
          <p:nvPr>
            <p:ph type="body" idx="2"/>
          </p:nvPr>
        </p:nvSpPr>
        <p:spPr>
          <a:xfrm>
            <a:off x="7201563" y="1208536"/>
            <a:ext cx="3932100" cy="3658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600"/>
              <a:buNone/>
            </a:pPr>
            <a:endParaRPr/>
          </a:p>
        </p:txBody>
      </p:sp>
      <p:pic>
        <p:nvPicPr>
          <p:cNvPr id="650" name="Google Shape;650;g3f9987aa4bb_0_98"/>
          <p:cNvPicPr preferRelativeResize="0"/>
          <p:nvPr/>
        </p:nvPicPr>
        <p:blipFill rotWithShape="1">
          <a:blip r:embed="rId3">
            <a:alphaModFix/>
          </a:blip>
          <a:srcRect/>
          <a:stretch/>
        </p:blipFill>
        <p:spPr>
          <a:xfrm>
            <a:off x="5515275" y="577525"/>
            <a:ext cx="6401526" cy="53275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g3bd8d1ebcc8_0_0"/>
          <p:cNvSpPr txBox="1">
            <a:spLocks noGrp="1"/>
          </p:cNvSpPr>
          <p:nvPr>
            <p:ph type="title"/>
          </p:nvPr>
        </p:nvSpPr>
        <p:spPr>
          <a:xfrm>
            <a:off x="839777" y="402975"/>
            <a:ext cx="3687300" cy="1600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4400"/>
              <a:buFont typeface="Open Sans SemiBold"/>
              <a:buNone/>
            </a:pPr>
            <a:r>
              <a:rPr lang="en-US"/>
              <a:t>KESA Monthly Updates</a:t>
            </a:r>
            <a:endParaRPr/>
          </a:p>
        </p:txBody>
      </p:sp>
      <p:sp>
        <p:nvSpPr>
          <p:cNvPr id="656" name="Google Shape;656;g3bd8d1ebcc8_0_0"/>
          <p:cNvSpPr txBox="1">
            <a:spLocks noGrp="1"/>
          </p:cNvSpPr>
          <p:nvPr>
            <p:ph type="body" idx="1"/>
          </p:nvPr>
        </p:nvSpPr>
        <p:spPr>
          <a:xfrm>
            <a:off x="5458975" y="176975"/>
            <a:ext cx="5893200" cy="5813100"/>
          </a:xfrm>
          <a:prstGeom prst="rect">
            <a:avLst/>
          </a:prstGeom>
          <a:solidFill>
            <a:schemeClr val="dk1"/>
          </a:solid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endParaRPr u="sng"/>
          </a:p>
          <a:p>
            <a:pPr marL="0" lvl="0" indent="0" algn="l" rtl="0">
              <a:lnSpc>
                <a:spcPct val="100000"/>
              </a:lnSpc>
              <a:spcBef>
                <a:spcPts val="1200"/>
              </a:spcBef>
              <a:spcAft>
                <a:spcPts val="0"/>
              </a:spcAft>
              <a:buSzPts val="3200"/>
              <a:buNone/>
            </a:pPr>
            <a:r>
              <a:rPr lang="en-US" u="sng">
                <a:solidFill>
                  <a:schemeClr val="lt1"/>
                </a:solidFill>
              </a:rPr>
              <a:t>Mark your calendars for the 2026-2027 KESA Monthly updates </a:t>
            </a:r>
            <a:endParaRPr/>
          </a:p>
          <a:p>
            <a:pPr marL="1600200" lvl="3" indent="-241300" algn="l" rtl="0">
              <a:lnSpc>
                <a:spcPct val="100000"/>
              </a:lnSpc>
              <a:spcBef>
                <a:spcPts val="1200"/>
              </a:spcBef>
              <a:spcAft>
                <a:spcPts val="0"/>
              </a:spcAft>
              <a:buSzPts val="2200"/>
              <a:buChar char="•"/>
            </a:pPr>
            <a:r>
              <a:rPr lang="en-US" sz="1800" strike="sngStrike">
                <a:solidFill>
                  <a:schemeClr val="lt1"/>
                </a:solidFill>
              </a:rPr>
              <a:t>Aug. 10</a:t>
            </a:r>
            <a:endParaRPr sz="1800" strike="sngStrike"/>
          </a:p>
          <a:p>
            <a:pPr marL="1600200" lvl="3" indent="-241300" algn="l" rtl="0">
              <a:lnSpc>
                <a:spcPct val="100000"/>
              </a:lnSpc>
              <a:spcBef>
                <a:spcPts val="1200"/>
              </a:spcBef>
              <a:spcAft>
                <a:spcPts val="0"/>
              </a:spcAft>
              <a:buSzPts val="2200"/>
              <a:buChar char="•"/>
            </a:pPr>
            <a:r>
              <a:rPr lang="en-US" sz="1800" strike="sngStrike">
                <a:solidFill>
                  <a:schemeClr val="lt1"/>
                </a:solidFill>
              </a:rPr>
              <a:t>Sept. 14 </a:t>
            </a:r>
            <a:endParaRPr sz="1800" strike="sngStrike"/>
          </a:p>
          <a:p>
            <a:pPr marL="1600200" lvl="3" indent="-241300" algn="l" rtl="0">
              <a:lnSpc>
                <a:spcPct val="100000"/>
              </a:lnSpc>
              <a:spcBef>
                <a:spcPts val="1200"/>
              </a:spcBef>
              <a:spcAft>
                <a:spcPts val="0"/>
              </a:spcAft>
              <a:buSzPts val="2200"/>
              <a:buChar char="•"/>
            </a:pPr>
            <a:r>
              <a:rPr lang="en-US" sz="1800" strike="sngStrike">
                <a:solidFill>
                  <a:schemeClr val="lt1"/>
                </a:solidFill>
              </a:rPr>
              <a:t>Oct. 12</a:t>
            </a:r>
            <a:endParaRPr sz="1800" strike="sngStrike"/>
          </a:p>
          <a:p>
            <a:pPr marL="1600200" lvl="3" indent="-241300" algn="l" rtl="0">
              <a:lnSpc>
                <a:spcPct val="100000"/>
              </a:lnSpc>
              <a:spcBef>
                <a:spcPts val="1200"/>
              </a:spcBef>
              <a:spcAft>
                <a:spcPts val="0"/>
              </a:spcAft>
              <a:buSzPts val="2200"/>
              <a:buChar char="•"/>
            </a:pPr>
            <a:r>
              <a:rPr lang="en-US" sz="1800" b="0">
                <a:solidFill>
                  <a:schemeClr val="lt1"/>
                </a:solidFill>
                <a:latin typeface="Open Sans"/>
                <a:ea typeface="Open Sans"/>
                <a:cs typeface="Open Sans"/>
                <a:sym typeface="Open Sans"/>
              </a:rPr>
              <a:t>Nov. 9</a:t>
            </a:r>
            <a:endParaRPr sz="1800" b="0">
              <a:latin typeface="Open Sans"/>
              <a:ea typeface="Open Sans"/>
              <a:cs typeface="Open Sans"/>
              <a:sym typeface="Open Sans"/>
            </a:endParaRPr>
          </a:p>
          <a:p>
            <a:pPr marL="1600200" lvl="3" indent="-241300" algn="l" rtl="0">
              <a:lnSpc>
                <a:spcPct val="100000"/>
              </a:lnSpc>
              <a:spcBef>
                <a:spcPts val="1200"/>
              </a:spcBef>
              <a:spcAft>
                <a:spcPts val="0"/>
              </a:spcAft>
              <a:buSzPts val="2200"/>
              <a:buChar char="•"/>
            </a:pPr>
            <a:r>
              <a:rPr lang="en-US" sz="1800">
                <a:solidFill>
                  <a:schemeClr val="lt1"/>
                </a:solidFill>
              </a:rPr>
              <a:t>Dec.  14</a:t>
            </a:r>
            <a:endParaRPr sz="1800"/>
          </a:p>
          <a:p>
            <a:pPr marL="1600200" lvl="3" indent="-241300" algn="l" rtl="0">
              <a:lnSpc>
                <a:spcPct val="100000"/>
              </a:lnSpc>
              <a:spcBef>
                <a:spcPts val="1200"/>
              </a:spcBef>
              <a:spcAft>
                <a:spcPts val="0"/>
              </a:spcAft>
              <a:buSzPts val="2200"/>
              <a:buChar char="•"/>
            </a:pPr>
            <a:r>
              <a:rPr lang="en-US" sz="1800">
                <a:solidFill>
                  <a:schemeClr val="lt1"/>
                </a:solidFill>
              </a:rPr>
              <a:t>Jan. 11</a:t>
            </a:r>
            <a:endParaRPr sz="1800"/>
          </a:p>
          <a:p>
            <a:pPr marL="1600200" lvl="3" indent="-241300" algn="l" rtl="0">
              <a:lnSpc>
                <a:spcPct val="100000"/>
              </a:lnSpc>
              <a:spcBef>
                <a:spcPts val="1200"/>
              </a:spcBef>
              <a:spcAft>
                <a:spcPts val="0"/>
              </a:spcAft>
              <a:buSzPts val="2200"/>
              <a:buChar char="•"/>
            </a:pPr>
            <a:r>
              <a:rPr lang="en-US" sz="1800">
                <a:solidFill>
                  <a:schemeClr val="lt1"/>
                </a:solidFill>
              </a:rPr>
              <a:t>Feb.  8</a:t>
            </a:r>
            <a:endParaRPr sz="1800"/>
          </a:p>
          <a:p>
            <a:pPr marL="1600200" lvl="3" indent="-241300" algn="l" rtl="0">
              <a:lnSpc>
                <a:spcPct val="100000"/>
              </a:lnSpc>
              <a:spcBef>
                <a:spcPts val="1200"/>
              </a:spcBef>
              <a:spcAft>
                <a:spcPts val="0"/>
              </a:spcAft>
              <a:buSzPts val="2200"/>
              <a:buChar char="•"/>
            </a:pPr>
            <a:r>
              <a:rPr lang="en-US" sz="1800">
                <a:solidFill>
                  <a:schemeClr val="lt1"/>
                </a:solidFill>
              </a:rPr>
              <a:t>Mar. 8</a:t>
            </a:r>
            <a:endParaRPr sz="1800"/>
          </a:p>
          <a:p>
            <a:pPr marL="1600200" lvl="3" indent="-241300" algn="l" rtl="0">
              <a:lnSpc>
                <a:spcPct val="100000"/>
              </a:lnSpc>
              <a:spcBef>
                <a:spcPts val="1200"/>
              </a:spcBef>
              <a:spcAft>
                <a:spcPts val="0"/>
              </a:spcAft>
              <a:buSzPts val="2200"/>
              <a:buChar char="•"/>
            </a:pPr>
            <a:r>
              <a:rPr lang="en-US" sz="1800">
                <a:solidFill>
                  <a:schemeClr val="lt1"/>
                </a:solidFill>
              </a:rPr>
              <a:t>Apr. 12</a:t>
            </a:r>
            <a:endParaRPr sz="1800"/>
          </a:p>
          <a:p>
            <a:pPr marL="1600200" lvl="3" indent="-241300" algn="l" rtl="0">
              <a:lnSpc>
                <a:spcPct val="100000"/>
              </a:lnSpc>
              <a:spcBef>
                <a:spcPts val="1200"/>
              </a:spcBef>
              <a:spcAft>
                <a:spcPts val="0"/>
              </a:spcAft>
              <a:buSzPts val="2200"/>
              <a:buChar char="•"/>
            </a:pPr>
            <a:r>
              <a:rPr lang="en-US" sz="1800">
                <a:solidFill>
                  <a:schemeClr val="lt1"/>
                </a:solidFill>
              </a:rPr>
              <a:t>May 10</a:t>
            </a:r>
            <a:endParaRPr sz="1800"/>
          </a:p>
          <a:p>
            <a:pPr marL="228600" lvl="0" indent="-25400" algn="l" rtl="0">
              <a:lnSpc>
                <a:spcPct val="100000"/>
              </a:lnSpc>
              <a:spcBef>
                <a:spcPts val="1200"/>
              </a:spcBef>
              <a:spcAft>
                <a:spcPts val="0"/>
              </a:spcAft>
              <a:buSzPts val="3200"/>
              <a:buNone/>
            </a:pPr>
            <a:endParaRPr/>
          </a:p>
        </p:txBody>
      </p:sp>
      <p:sp>
        <p:nvSpPr>
          <p:cNvPr id="657" name="Google Shape;657;g3bd8d1ebcc8_0_0"/>
          <p:cNvSpPr txBox="1">
            <a:spLocks noGrp="1"/>
          </p:cNvSpPr>
          <p:nvPr>
            <p:ph type="body" idx="2"/>
          </p:nvPr>
        </p:nvSpPr>
        <p:spPr>
          <a:xfrm>
            <a:off x="839786" y="2572087"/>
            <a:ext cx="3932100" cy="2147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400"/>
              <a:buNone/>
            </a:pPr>
            <a:r>
              <a:rPr lang="en-US" sz="2400"/>
              <a:t>2</a:t>
            </a:r>
            <a:r>
              <a:rPr lang="en-US" sz="2400" baseline="30000"/>
              <a:t>nd</a:t>
            </a:r>
            <a:r>
              <a:rPr lang="en-US" sz="2400"/>
              <a:t> Monday of each month</a:t>
            </a:r>
            <a:endParaRPr/>
          </a:p>
          <a:p>
            <a:pPr marL="0" lvl="0" indent="0" algn="l" rtl="0">
              <a:lnSpc>
                <a:spcPct val="100000"/>
              </a:lnSpc>
              <a:spcBef>
                <a:spcPts val="1200"/>
              </a:spcBef>
              <a:spcAft>
                <a:spcPts val="0"/>
              </a:spcAft>
              <a:buSzPts val="2400"/>
              <a:buNone/>
            </a:pPr>
            <a:endParaRPr sz="2400"/>
          </a:p>
          <a:p>
            <a:pPr marL="0" lvl="0" indent="0" algn="l" rtl="0">
              <a:lnSpc>
                <a:spcPct val="100000"/>
              </a:lnSpc>
              <a:spcBef>
                <a:spcPts val="1200"/>
              </a:spcBef>
              <a:spcAft>
                <a:spcPts val="0"/>
              </a:spcAft>
              <a:buSzPts val="2400"/>
              <a:buNone/>
            </a:pPr>
            <a:r>
              <a:rPr lang="en-US" sz="2400"/>
              <a:t>10:30 – 11:15</a:t>
            </a:r>
            <a:endParaRPr/>
          </a:p>
          <a:p>
            <a:pPr marL="0" lvl="0" indent="0" algn="l" rtl="0">
              <a:lnSpc>
                <a:spcPct val="100000"/>
              </a:lnSpc>
              <a:spcBef>
                <a:spcPts val="1200"/>
              </a:spcBef>
              <a:spcAft>
                <a:spcPts val="0"/>
              </a:spcAft>
              <a:buSzPts val="2400"/>
              <a:buNone/>
            </a:pPr>
            <a:endParaRPr sz="2400"/>
          </a:p>
          <a:p>
            <a:pPr marL="0" lvl="0" indent="0" algn="l" rtl="0">
              <a:lnSpc>
                <a:spcPct val="100000"/>
              </a:lnSpc>
              <a:spcBef>
                <a:spcPts val="1000"/>
              </a:spcBef>
              <a:spcAft>
                <a:spcPts val="0"/>
              </a:spcAft>
              <a:buClr>
                <a:srgbClr val="000000"/>
              </a:buClr>
              <a:buSzPts val="1800"/>
              <a:buFont typeface="Arial"/>
              <a:buNone/>
            </a:pPr>
            <a:r>
              <a:rPr lang="en-US" sz="3400" b="1" u="sng">
                <a:solidFill>
                  <a:schemeClr val="accent1"/>
                </a:solidFill>
                <a:hlinkClick r:id="rId3">
                  <a:extLst>
                    <a:ext uri="{A12FA001-AC4F-418D-AE19-62706E023703}">
                      <ahyp:hlinkClr xmlns:ahyp="http://schemas.microsoft.com/office/drawing/2018/hyperlinkcolor" val="tx"/>
                    </a:ext>
                  </a:extLst>
                </a:hlinkClick>
              </a:rPr>
              <a:t>ZOOM LINK</a:t>
            </a:r>
            <a:endParaRPr sz="1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g3740ff4534f_0_230"/>
          <p:cNvSpPr txBox="1">
            <a:spLocks noGrp="1"/>
          </p:cNvSpPr>
          <p:nvPr>
            <p:ph type="title"/>
          </p:nvPr>
        </p:nvSpPr>
        <p:spPr>
          <a:xfrm>
            <a:off x="631500" y="2845875"/>
            <a:ext cx="10929000" cy="2907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Open Sans SemiBold"/>
              <a:buNone/>
            </a:pPr>
            <a:r>
              <a:rPr lang="en-US" sz="3600"/>
              <a:t>Check out our </a:t>
            </a:r>
            <a:r>
              <a:rPr lang="en-US" sz="3600" u="sng">
                <a:solidFill>
                  <a:schemeClr val="hlink"/>
                </a:solidFill>
                <a:hlinkClick r:id="rId3"/>
              </a:rPr>
              <a:t>KESA Resources webpage</a:t>
            </a:r>
            <a:br>
              <a:rPr lang="en-US"/>
            </a:br>
            <a:br>
              <a:rPr lang="en-US"/>
            </a:br>
            <a:r>
              <a:rPr lang="en-US" sz="3200"/>
              <a:t>If you would like to subscribe to the KESA listserv, email </a:t>
            </a:r>
            <a:r>
              <a:rPr lang="en-US" sz="3200" u="sng">
                <a:solidFill>
                  <a:schemeClr val="hlink"/>
                </a:solidFill>
                <a:hlinkClick r:id="rId4"/>
              </a:rPr>
              <a:t>accreditation@ksde.gov</a:t>
            </a:r>
            <a:r>
              <a:rPr lang="en-US" sz="3200"/>
              <a:t> </a:t>
            </a:r>
            <a:endParaRPr sz="3200"/>
          </a:p>
          <a:p>
            <a:pPr marL="0" lvl="0" indent="0" algn="ctr" rtl="0">
              <a:lnSpc>
                <a:spcPct val="100000"/>
              </a:lnSpc>
              <a:spcBef>
                <a:spcPts val="0"/>
              </a:spcBef>
              <a:spcAft>
                <a:spcPts val="0"/>
              </a:spcAft>
              <a:buClr>
                <a:schemeClr val="dk1"/>
              </a:buClr>
              <a:buSzPts val="4400"/>
              <a:buFont typeface="Open Sans SemiBold"/>
              <a:buNone/>
            </a:pPr>
            <a:r>
              <a:rPr lang="en-US" sz="3200" b="0">
                <a:latin typeface="Open Sans"/>
                <a:ea typeface="Open Sans"/>
                <a:cs typeface="Open Sans"/>
                <a:sym typeface="Open Sans"/>
              </a:rPr>
              <a:t>(please share with any new staff you might have)</a:t>
            </a:r>
            <a:endParaRPr sz="3200" b="0">
              <a:latin typeface="Open Sans"/>
              <a:ea typeface="Open Sans"/>
              <a:cs typeface="Open Sans"/>
              <a:sym typeface="Open Sans"/>
            </a:endParaRPr>
          </a:p>
          <a:p>
            <a:pPr marL="0" lvl="0" indent="0" algn="ctr" rtl="0">
              <a:lnSpc>
                <a:spcPct val="100000"/>
              </a:lnSpc>
              <a:spcBef>
                <a:spcPts val="0"/>
              </a:spcBef>
              <a:spcAft>
                <a:spcPts val="0"/>
              </a:spcAft>
              <a:buClr>
                <a:schemeClr val="dk1"/>
              </a:buClr>
              <a:buSzPts val="4400"/>
              <a:buFont typeface="Open Sans SemiBold"/>
              <a:buNone/>
            </a:pPr>
            <a:br>
              <a:rPr lang="en-US" sz="3200"/>
            </a:br>
            <a:br>
              <a:rPr lang="en-US"/>
            </a:b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g3bd8d1ebcc8_0_6"/>
          <p:cNvSpPr txBox="1">
            <a:spLocks noGrp="1"/>
          </p:cNvSpPr>
          <p:nvPr>
            <p:ph type="title"/>
          </p:nvPr>
        </p:nvSpPr>
        <p:spPr>
          <a:xfrm>
            <a:off x="1057512" y="313534"/>
            <a:ext cx="9950100" cy="8373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US"/>
              <a:t>Next KESA Monthly Update</a:t>
            </a:r>
            <a:endParaRPr/>
          </a:p>
        </p:txBody>
      </p:sp>
      <p:sp>
        <p:nvSpPr>
          <p:cNvPr id="669" name="Google Shape;669;g3bd8d1ebcc8_0_6"/>
          <p:cNvSpPr txBox="1">
            <a:spLocks noGrp="1"/>
          </p:cNvSpPr>
          <p:nvPr>
            <p:ph type="body" idx="1"/>
          </p:nvPr>
        </p:nvSpPr>
        <p:spPr>
          <a:xfrm>
            <a:off x="1171125" y="1705400"/>
            <a:ext cx="9478200" cy="41997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1000"/>
              </a:spcBef>
              <a:spcAft>
                <a:spcPts val="0"/>
              </a:spcAft>
              <a:buSzPts val="1800"/>
              <a:buNone/>
            </a:pPr>
            <a:r>
              <a:rPr lang="en-US" sz="6000" b="1"/>
              <a:t>November 9th</a:t>
            </a:r>
            <a:endParaRPr sz="6000" b="1"/>
          </a:p>
          <a:p>
            <a:pPr marL="0" lvl="0" indent="0" algn="ctr" rtl="0">
              <a:lnSpc>
                <a:spcPct val="100000"/>
              </a:lnSpc>
              <a:spcBef>
                <a:spcPts val="1000"/>
              </a:spcBef>
              <a:spcAft>
                <a:spcPts val="0"/>
              </a:spcAft>
              <a:buSzPts val="1800"/>
              <a:buNone/>
            </a:pPr>
            <a:r>
              <a:rPr lang="en-US" sz="4800" b="1" u="sng">
                <a:solidFill>
                  <a:schemeClr val="hlink"/>
                </a:solidFill>
                <a:hlinkClick r:id="rId3"/>
              </a:rPr>
              <a:t>ZOOM LINK</a:t>
            </a:r>
            <a:endParaRPr sz="4800" b="1"/>
          </a:p>
          <a:p>
            <a:pPr marL="0" lvl="0" indent="0" algn="ctr" rtl="0">
              <a:lnSpc>
                <a:spcPct val="100000"/>
              </a:lnSpc>
              <a:spcBef>
                <a:spcPts val="1000"/>
              </a:spcBef>
              <a:spcAft>
                <a:spcPts val="0"/>
              </a:spcAft>
              <a:buSzPts val="1800"/>
              <a:buNone/>
            </a:pPr>
            <a:endParaRPr sz="4800" b="1"/>
          </a:p>
          <a:p>
            <a:pPr marL="0" lvl="0" indent="0" algn="ctr" rtl="0">
              <a:lnSpc>
                <a:spcPct val="100000"/>
              </a:lnSpc>
              <a:spcBef>
                <a:spcPts val="1000"/>
              </a:spcBef>
              <a:spcAft>
                <a:spcPts val="0"/>
              </a:spcAft>
              <a:buSzPts val="1800"/>
              <a:buNone/>
            </a:pPr>
            <a:r>
              <a:rPr lang="en-US" sz="4000" b="1"/>
              <a:t>Community of Practice Focus:</a:t>
            </a:r>
            <a:endParaRPr sz="4000" b="1"/>
          </a:p>
          <a:p>
            <a:pPr marL="0" lvl="0" indent="0" algn="ctr" rtl="0">
              <a:lnSpc>
                <a:spcPct val="100000"/>
              </a:lnSpc>
              <a:spcBef>
                <a:spcPts val="1000"/>
              </a:spcBef>
              <a:spcAft>
                <a:spcPts val="0"/>
              </a:spcAft>
              <a:buSzPts val="1800"/>
              <a:buNone/>
            </a:pPr>
            <a:r>
              <a:rPr lang="en-US" sz="4000" b="1" i="1" u="sng">
                <a:solidFill>
                  <a:schemeClr val="hlink"/>
                </a:solidFill>
                <a:hlinkClick r:id="rId4"/>
              </a:rPr>
              <a:t>Standard 1 (Plan), Indicators 2 &amp; 3</a:t>
            </a:r>
            <a:endParaRPr sz="4000" b="1" i="1"/>
          </a:p>
        </p:txBody>
      </p:sp>
      <p:sp>
        <p:nvSpPr>
          <p:cNvPr id="670" name="Google Shape;670;g3bd8d1ebcc8_0_6"/>
          <p:cNvSpPr txBox="1">
            <a:spLocks noGrp="1"/>
          </p:cNvSpPr>
          <p:nvPr>
            <p:ph type="body" idx="2"/>
          </p:nvPr>
        </p:nvSpPr>
        <p:spPr>
          <a:xfrm>
            <a:off x="12770000" y="967725"/>
            <a:ext cx="724200" cy="1062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800"/>
              <a:buNone/>
            </a:pPr>
            <a:endParaRPr/>
          </a:p>
        </p:txBody>
      </p:sp>
    </p:spTree>
  </p:cSld>
  <p:clrMapOvr>
    <a:masterClrMapping/>
  </p:clrMapOvr>
</p:sld>
</file>

<file path=ppt/theme/theme1.xml><?xml version="1.0" encoding="utf-8"?>
<a:theme xmlns:a="http://schemas.openxmlformats.org/drawingml/2006/main" name="KC blue">
  <a:themeElements>
    <a:clrScheme name="KSDE">
      <a:dk1>
        <a:srgbClr val="12284C"/>
      </a:dk1>
      <a:lt1>
        <a:srgbClr val="FFFFFF"/>
      </a:lt1>
      <a:dk2>
        <a:srgbClr val="12284C"/>
      </a:dk2>
      <a:lt2>
        <a:srgbClr val="FFFFFF"/>
      </a:lt2>
      <a:accent1>
        <a:srgbClr val="005587"/>
      </a:accent1>
      <a:accent2>
        <a:srgbClr val="00B796"/>
      </a:accent2>
      <a:accent3>
        <a:srgbClr val="FFA400"/>
      </a:accent3>
      <a:accent4>
        <a:srgbClr val="B7312C"/>
      </a:accent4>
      <a:accent5>
        <a:srgbClr val="D50032"/>
      </a:accent5>
      <a:accent6>
        <a:srgbClr val="53565A"/>
      </a:accent6>
      <a:hlink>
        <a:srgbClr val="005587"/>
      </a:hlink>
      <a:folHlink>
        <a:srgbClr val="B7312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KSDE">
      <a:dk1>
        <a:srgbClr val="12284C"/>
      </a:dk1>
      <a:lt1>
        <a:srgbClr val="FFFFFF"/>
      </a:lt1>
      <a:dk2>
        <a:srgbClr val="12284C"/>
      </a:dk2>
      <a:lt2>
        <a:srgbClr val="FFFFFF"/>
      </a:lt2>
      <a:accent1>
        <a:srgbClr val="005587"/>
      </a:accent1>
      <a:accent2>
        <a:srgbClr val="00B796"/>
      </a:accent2>
      <a:accent3>
        <a:srgbClr val="FFA400"/>
      </a:accent3>
      <a:accent4>
        <a:srgbClr val="B7312C"/>
      </a:accent4>
      <a:accent5>
        <a:srgbClr val="D50032"/>
      </a:accent5>
      <a:accent6>
        <a:srgbClr val="53565A"/>
      </a:accent6>
      <a:hlink>
        <a:srgbClr val="005587"/>
      </a:hlink>
      <a:folHlink>
        <a:srgbClr val="B7312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C blue">
  <a:themeElements>
    <a:clrScheme name="KSDE">
      <a:dk1>
        <a:srgbClr val="12284C"/>
      </a:dk1>
      <a:lt1>
        <a:srgbClr val="FFFFFF"/>
      </a:lt1>
      <a:dk2>
        <a:srgbClr val="12284C"/>
      </a:dk2>
      <a:lt2>
        <a:srgbClr val="FFFFFF"/>
      </a:lt2>
      <a:accent1>
        <a:srgbClr val="005587"/>
      </a:accent1>
      <a:accent2>
        <a:srgbClr val="00B796"/>
      </a:accent2>
      <a:accent3>
        <a:srgbClr val="FFA400"/>
      </a:accent3>
      <a:accent4>
        <a:srgbClr val="B7312C"/>
      </a:accent4>
      <a:accent5>
        <a:srgbClr val="D50032"/>
      </a:accent5>
      <a:accent6>
        <a:srgbClr val="53565A"/>
      </a:accent6>
      <a:hlink>
        <a:srgbClr val="005587"/>
      </a:hlink>
      <a:folHlink>
        <a:srgbClr val="B7312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KSDE">
      <a:dk1>
        <a:srgbClr val="12284C"/>
      </a:dk1>
      <a:lt1>
        <a:srgbClr val="FFFFFF"/>
      </a:lt1>
      <a:dk2>
        <a:srgbClr val="12284C"/>
      </a:dk2>
      <a:lt2>
        <a:srgbClr val="FFFFFF"/>
      </a:lt2>
      <a:accent1>
        <a:srgbClr val="005587"/>
      </a:accent1>
      <a:accent2>
        <a:srgbClr val="00B796"/>
      </a:accent2>
      <a:accent3>
        <a:srgbClr val="FFA400"/>
      </a:accent3>
      <a:accent4>
        <a:srgbClr val="B7312C"/>
      </a:accent4>
      <a:accent5>
        <a:srgbClr val="D50032"/>
      </a:accent5>
      <a:accent6>
        <a:srgbClr val="53565A"/>
      </a:accent6>
      <a:hlink>
        <a:srgbClr val="005587"/>
      </a:hlink>
      <a:folHlink>
        <a:srgbClr val="B7312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407</Words>
  <Application>Microsoft Office PowerPoint</Application>
  <PresentationFormat>Widescreen</PresentationFormat>
  <Paragraphs>111</Paragraphs>
  <Slides>13</Slides>
  <Notes>13</Notes>
  <HiddenSlides>2</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13</vt:i4>
      </vt:variant>
    </vt:vector>
  </HeadingPairs>
  <TitlesOfParts>
    <vt:vector size="24" baseType="lpstr">
      <vt:lpstr>Open Sans SemiBold</vt:lpstr>
      <vt:lpstr>Arial</vt:lpstr>
      <vt:lpstr>Noto Sans Symbols</vt:lpstr>
      <vt:lpstr>Calibri</vt:lpstr>
      <vt:lpstr>Open Sans Light</vt:lpstr>
      <vt:lpstr>Open Sans</vt:lpstr>
      <vt:lpstr>Open Sans ExtraBold</vt:lpstr>
      <vt:lpstr>KC blue</vt:lpstr>
      <vt:lpstr>Custom Design</vt:lpstr>
      <vt:lpstr>KC blue</vt:lpstr>
      <vt:lpstr>Custom Design</vt:lpstr>
      <vt:lpstr>KESA Monthly Update</vt:lpstr>
      <vt:lpstr>Topic for this Update</vt:lpstr>
      <vt:lpstr>School Improvement Theory of Action</vt:lpstr>
      <vt:lpstr>PowerPoint Presentation</vt:lpstr>
      <vt:lpstr>KESA this year</vt:lpstr>
      <vt:lpstr>What is an accreditation decision based on in 2026-2027?</vt:lpstr>
      <vt:lpstr>Team Changes</vt:lpstr>
      <vt:lpstr>Community of Practice</vt:lpstr>
      <vt:lpstr>Implementation Standard/Indicator Focus</vt:lpstr>
      <vt:lpstr>KSDE Annual Conference</vt:lpstr>
      <vt:lpstr>KESA Monthly Updates</vt:lpstr>
      <vt:lpstr>Check out our KESA Resources webpage  If you would like to subscribe to the KESA listserv, email accreditation@ksde.gov  (please share with any new staff you might have)   </vt:lpstr>
      <vt:lpstr>Next KESA Monthly Update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Cheryl Franklin</dc:creator>
  <cp:lastModifiedBy>Jay Scott</cp:lastModifiedBy>
  <cp:revision>1</cp:revision>
  <dcterms:created xsi:type="dcterms:W3CDTF">2024-12-31T15:08:42Z</dcterms:created>
  <dcterms:modified xsi:type="dcterms:W3CDTF">2026-10-06T20:54:03Z</dcterms:modified>
</cp:coreProperties>
</file>