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60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444C16-AAD2-48BF-BADB-E3AE2EC95467}" type="doc">
      <dgm:prSet loTypeId="urn:microsoft.com/office/officeart/2005/8/layout/architecture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B6240E-E7CB-4F64-B73D-98BE8E917A79}">
      <dgm:prSet phldrT="[Text]" phldr="1"/>
      <dgm:spPr>
        <a:noFill/>
        <a:ln w="76200">
          <a:solidFill>
            <a:srgbClr val="7030A0"/>
          </a:solidFill>
        </a:ln>
      </dgm:spPr>
      <dgm:t>
        <a:bodyPr/>
        <a:lstStyle/>
        <a:p>
          <a:endParaRPr lang="en-US" dirty="0"/>
        </a:p>
      </dgm:t>
    </dgm:pt>
    <dgm:pt modelId="{B2053050-E0FE-4191-AA59-4BD4F2AEBFA4}" type="parTrans" cxnId="{68AFB75E-11E0-4783-9F8A-CA1A35994840}">
      <dgm:prSet/>
      <dgm:spPr/>
      <dgm:t>
        <a:bodyPr/>
        <a:lstStyle/>
        <a:p>
          <a:endParaRPr lang="en-US"/>
        </a:p>
      </dgm:t>
    </dgm:pt>
    <dgm:pt modelId="{8C1B7E1A-B637-4AA9-8028-6AE7CBA10C4C}" type="sibTrans" cxnId="{68AFB75E-11E0-4783-9F8A-CA1A35994840}">
      <dgm:prSet/>
      <dgm:spPr/>
      <dgm:t>
        <a:bodyPr/>
        <a:lstStyle/>
        <a:p>
          <a:endParaRPr lang="en-US"/>
        </a:p>
      </dgm:t>
    </dgm:pt>
    <dgm:pt modelId="{43900F5B-FA14-4A49-B112-7C7A2599E9A1}">
      <dgm:prSet phldrT="[Text]" phldr="1"/>
      <dgm:spPr>
        <a:noFill/>
        <a:ln w="76200">
          <a:solidFill>
            <a:srgbClr val="00B050"/>
          </a:solidFill>
        </a:ln>
      </dgm:spPr>
      <dgm:t>
        <a:bodyPr/>
        <a:lstStyle/>
        <a:p>
          <a:endParaRPr lang="en-US" dirty="0"/>
        </a:p>
      </dgm:t>
    </dgm:pt>
    <dgm:pt modelId="{B03213D3-CD67-4C87-AD51-AAC6359EF6B3}" type="parTrans" cxnId="{2D4440A7-A597-4CCB-8A53-3245D49B8003}">
      <dgm:prSet/>
      <dgm:spPr/>
      <dgm:t>
        <a:bodyPr/>
        <a:lstStyle/>
        <a:p>
          <a:endParaRPr lang="en-US"/>
        </a:p>
      </dgm:t>
    </dgm:pt>
    <dgm:pt modelId="{41F4086F-9018-48A7-827B-4F097EABD925}" type="sibTrans" cxnId="{2D4440A7-A597-4CCB-8A53-3245D49B8003}">
      <dgm:prSet/>
      <dgm:spPr/>
      <dgm:t>
        <a:bodyPr/>
        <a:lstStyle/>
        <a:p>
          <a:endParaRPr lang="en-US"/>
        </a:p>
      </dgm:t>
    </dgm:pt>
    <dgm:pt modelId="{D3927675-2CD8-4625-902D-CCFBE692619C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76200">
          <a:solidFill>
            <a:srgbClr val="FF0000"/>
          </a:solidFill>
        </a:ln>
      </dgm:spPr>
      <dgm:t>
        <a:bodyPr/>
        <a:lstStyle/>
        <a:p>
          <a:endParaRPr lang="en-US" dirty="0">
            <a:solidFill>
              <a:srgbClr val="FF0000"/>
            </a:solidFill>
          </a:endParaRPr>
        </a:p>
      </dgm:t>
    </dgm:pt>
    <dgm:pt modelId="{27B7F9C0-5F71-433A-85CC-CDB2678918CF}" type="parTrans" cxnId="{7E6619B1-B0D4-4506-A51C-D3146339DF09}">
      <dgm:prSet/>
      <dgm:spPr/>
      <dgm:t>
        <a:bodyPr/>
        <a:lstStyle/>
        <a:p>
          <a:endParaRPr lang="en-US"/>
        </a:p>
      </dgm:t>
    </dgm:pt>
    <dgm:pt modelId="{E77AA549-10A9-4072-ABE3-D80B7E5F5873}" type="sibTrans" cxnId="{7E6619B1-B0D4-4506-A51C-D3146339DF09}">
      <dgm:prSet/>
      <dgm:spPr/>
      <dgm:t>
        <a:bodyPr/>
        <a:lstStyle/>
        <a:p>
          <a:endParaRPr lang="en-US"/>
        </a:p>
      </dgm:t>
    </dgm:pt>
    <dgm:pt modelId="{DF50FA45-53C1-40B6-BB27-F7F51E372D04}">
      <dgm:prSet phldrT="[Text]"/>
      <dgm:spPr>
        <a:noFill/>
        <a:ln w="76200">
          <a:solidFill>
            <a:srgbClr val="FFFF00"/>
          </a:solidFill>
        </a:ln>
      </dgm:spPr>
      <dgm:t>
        <a:bodyPr/>
        <a:lstStyle/>
        <a:p>
          <a:r>
            <a:rPr lang="en-US" dirty="0"/>
            <a:t>Child’s</a:t>
          </a:r>
          <a:r>
            <a:rPr lang="en-US" sz="3200" dirty="0"/>
            <a:t> Pictures</a:t>
          </a:r>
        </a:p>
      </dgm:t>
    </dgm:pt>
    <dgm:pt modelId="{8E3765D5-7061-4742-AC66-5D009853E963}" type="parTrans" cxnId="{E08CA45A-2024-463A-948B-635B43C364A6}">
      <dgm:prSet/>
      <dgm:spPr/>
      <dgm:t>
        <a:bodyPr/>
        <a:lstStyle/>
        <a:p>
          <a:endParaRPr lang="en-US"/>
        </a:p>
      </dgm:t>
    </dgm:pt>
    <dgm:pt modelId="{38C1AFF3-F2C7-401D-B443-95269710CE96}" type="sibTrans" cxnId="{E08CA45A-2024-463A-948B-635B43C364A6}">
      <dgm:prSet/>
      <dgm:spPr/>
      <dgm:t>
        <a:bodyPr/>
        <a:lstStyle/>
        <a:p>
          <a:endParaRPr lang="en-US"/>
        </a:p>
      </dgm:t>
    </dgm:pt>
    <dgm:pt modelId="{0878CF45-ED54-4463-B075-4A7DDD12962E}">
      <dgm:prSet phldrT="[Text]" phldr="1"/>
      <dgm:spPr>
        <a:noFill/>
        <a:ln w="76200">
          <a:solidFill>
            <a:srgbClr val="0070C0"/>
          </a:solidFill>
        </a:ln>
      </dgm:spPr>
      <dgm:t>
        <a:bodyPr/>
        <a:lstStyle/>
        <a:p>
          <a:endParaRPr lang="en-US" dirty="0"/>
        </a:p>
      </dgm:t>
    </dgm:pt>
    <dgm:pt modelId="{33C19D56-C709-46B1-82BB-C883B6E85BE5}" type="parTrans" cxnId="{028EDE6D-3B82-4040-8A64-83678F2E5C9B}">
      <dgm:prSet/>
      <dgm:spPr/>
      <dgm:t>
        <a:bodyPr/>
        <a:lstStyle/>
        <a:p>
          <a:endParaRPr lang="en-US"/>
        </a:p>
      </dgm:t>
    </dgm:pt>
    <dgm:pt modelId="{B32AC992-DE67-47AB-8D1E-3716BB7F6B55}" type="sibTrans" cxnId="{028EDE6D-3B82-4040-8A64-83678F2E5C9B}">
      <dgm:prSet/>
      <dgm:spPr/>
      <dgm:t>
        <a:bodyPr/>
        <a:lstStyle/>
        <a:p>
          <a:endParaRPr lang="en-US"/>
        </a:p>
      </dgm:t>
    </dgm:pt>
    <dgm:pt modelId="{67E98085-BCD2-456E-A047-7400EA725B43}">
      <dgm:prSet phldrT="[Text]"/>
      <dgm:spPr>
        <a:noFill/>
        <a:ln w="76200">
          <a:solidFill>
            <a:srgbClr val="FF9900"/>
          </a:solidFill>
        </a:ln>
      </dgm:spPr>
      <dgm:t>
        <a:bodyPr/>
        <a:lstStyle/>
        <a:p>
          <a:r>
            <a:rPr lang="en-US" dirty="0"/>
            <a:t>My favorite </a:t>
          </a:r>
          <a:r>
            <a:rPr lang="en-US" b="1" dirty="0"/>
            <a:t>Things</a:t>
          </a:r>
        </a:p>
      </dgm:t>
    </dgm:pt>
    <dgm:pt modelId="{7806F36A-CA87-4469-B91C-DE67C39A5E5A}" type="parTrans" cxnId="{41B954B9-D8FE-493E-8C2D-ECAEC4099B65}">
      <dgm:prSet/>
      <dgm:spPr/>
      <dgm:t>
        <a:bodyPr/>
        <a:lstStyle/>
        <a:p>
          <a:endParaRPr lang="en-US"/>
        </a:p>
      </dgm:t>
    </dgm:pt>
    <dgm:pt modelId="{31F3871D-7F02-4274-8BFC-3F460931C24A}" type="sibTrans" cxnId="{41B954B9-D8FE-493E-8C2D-ECAEC4099B65}">
      <dgm:prSet/>
      <dgm:spPr/>
      <dgm:t>
        <a:bodyPr/>
        <a:lstStyle/>
        <a:p>
          <a:endParaRPr lang="en-US"/>
        </a:p>
      </dgm:t>
    </dgm:pt>
    <dgm:pt modelId="{DB55EBBC-AF8F-4D8F-8E5F-49F3FC90872C}" type="pres">
      <dgm:prSet presAssocID="{DB444C16-AAD2-48BF-BADB-E3AE2EC9546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7574AF6-A62C-4F25-86F7-9293806312A2}" type="pres">
      <dgm:prSet presAssocID="{49B6240E-E7CB-4F64-B73D-98BE8E917A79}" presName="vertOne" presStyleCnt="0"/>
      <dgm:spPr/>
    </dgm:pt>
    <dgm:pt modelId="{D2A7D240-6D4A-4504-A5E9-FB3DB6520933}" type="pres">
      <dgm:prSet presAssocID="{49B6240E-E7CB-4F64-B73D-98BE8E917A79}" presName="txOne" presStyleLbl="node0" presStyleIdx="0" presStyleCnt="1">
        <dgm:presLayoutVars>
          <dgm:chPref val="3"/>
        </dgm:presLayoutVars>
      </dgm:prSet>
      <dgm:spPr/>
    </dgm:pt>
    <dgm:pt modelId="{1B0629A5-5466-4A15-9E51-A16C659D3E67}" type="pres">
      <dgm:prSet presAssocID="{49B6240E-E7CB-4F64-B73D-98BE8E917A79}" presName="parTransOne" presStyleCnt="0"/>
      <dgm:spPr/>
    </dgm:pt>
    <dgm:pt modelId="{C0190140-88F3-4779-8341-6FF7A6EFD53E}" type="pres">
      <dgm:prSet presAssocID="{49B6240E-E7CB-4F64-B73D-98BE8E917A79}" presName="horzOne" presStyleCnt="0"/>
      <dgm:spPr/>
    </dgm:pt>
    <dgm:pt modelId="{D9CEA51D-73DE-4E7E-ACD5-F0D439A49B12}" type="pres">
      <dgm:prSet presAssocID="{43900F5B-FA14-4A49-B112-7C7A2599E9A1}" presName="vertTwo" presStyleCnt="0"/>
      <dgm:spPr/>
    </dgm:pt>
    <dgm:pt modelId="{BFFEC358-0C25-4F31-8ED5-D5C8043C9486}" type="pres">
      <dgm:prSet presAssocID="{43900F5B-FA14-4A49-B112-7C7A2599E9A1}" presName="txTwo" presStyleLbl="node2" presStyleIdx="0" presStyleCnt="2">
        <dgm:presLayoutVars>
          <dgm:chPref val="3"/>
        </dgm:presLayoutVars>
      </dgm:prSet>
      <dgm:spPr/>
    </dgm:pt>
    <dgm:pt modelId="{3C3868A5-27E0-466A-9291-6E2FA48A5CE8}" type="pres">
      <dgm:prSet presAssocID="{43900F5B-FA14-4A49-B112-7C7A2599E9A1}" presName="parTransTwo" presStyleCnt="0"/>
      <dgm:spPr/>
    </dgm:pt>
    <dgm:pt modelId="{4B87B4DC-D160-4CE4-B103-3613D63A4DDB}" type="pres">
      <dgm:prSet presAssocID="{43900F5B-FA14-4A49-B112-7C7A2599E9A1}" presName="horzTwo" presStyleCnt="0"/>
      <dgm:spPr/>
    </dgm:pt>
    <dgm:pt modelId="{D842143A-3E92-43C3-97D0-7F50C38A892B}" type="pres">
      <dgm:prSet presAssocID="{D3927675-2CD8-4625-902D-CCFBE692619C}" presName="vertThree" presStyleCnt="0"/>
      <dgm:spPr/>
    </dgm:pt>
    <dgm:pt modelId="{1DDBF713-2A66-4EB5-809A-958C65B8E7D2}" type="pres">
      <dgm:prSet presAssocID="{D3927675-2CD8-4625-902D-CCFBE692619C}" presName="txThree" presStyleLbl="node3" presStyleIdx="0" presStyleCnt="3" custScaleX="102281">
        <dgm:presLayoutVars>
          <dgm:chPref val="3"/>
        </dgm:presLayoutVars>
      </dgm:prSet>
      <dgm:spPr/>
    </dgm:pt>
    <dgm:pt modelId="{E80D3B69-8C93-449A-A2B5-F6E97B26083D}" type="pres">
      <dgm:prSet presAssocID="{D3927675-2CD8-4625-902D-CCFBE692619C}" presName="horzThree" presStyleCnt="0"/>
      <dgm:spPr/>
    </dgm:pt>
    <dgm:pt modelId="{FEFEDF42-A389-4DD0-B5D8-D02AE4675A35}" type="pres">
      <dgm:prSet presAssocID="{E77AA549-10A9-4072-ABE3-D80B7E5F5873}" presName="sibSpaceThree" presStyleCnt="0"/>
      <dgm:spPr/>
    </dgm:pt>
    <dgm:pt modelId="{3503A019-EC7C-460B-A5B5-55AFEA2E929C}" type="pres">
      <dgm:prSet presAssocID="{DF50FA45-53C1-40B6-BB27-F7F51E372D04}" presName="vertThree" presStyleCnt="0"/>
      <dgm:spPr/>
    </dgm:pt>
    <dgm:pt modelId="{FAC3598A-577E-4465-AE6B-3F3280FCC816}" type="pres">
      <dgm:prSet presAssocID="{DF50FA45-53C1-40B6-BB27-F7F51E372D04}" presName="txThree" presStyleLbl="node3" presStyleIdx="1" presStyleCnt="3" custLinFactNeighborX="3421" custLinFactNeighborY="-560">
        <dgm:presLayoutVars>
          <dgm:chPref val="3"/>
        </dgm:presLayoutVars>
      </dgm:prSet>
      <dgm:spPr/>
    </dgm:pt>
    <dgm:pt modelId="{FFFA948C-70C2-4B94-9E63-6A88E529A66A}" type="pres">
      <dgm:prSet presAssocID="{DF50FA45-53C1-40B6-BB27-F7F51E372D04}" presName="horzThree" presStyleCnt="0"/>
      <dgm:spPr/>
    </dgm:pt>
    <dgm:pt modelId="{B2F047DB-B10F-4414-9C37-1C724B4EDEFD}" type="pres">
      <dgm:prSet presAssocID="{41F4086F-9018-48A7-827B-4F097EABD925}" presName="sibSpaceTwo" presStyleCnt="0"/>
      <dgm:spPr/>
    </dgm:pt>
    <dgm:pt modelId="{8806E8AF-318E-4E31-9314-3798B1446A41}" type="pres">
      <dgm:prSet presAssocID="{0878CF45-ED54-4463-B075-4A7DDD12962E}" presName="vertTwo" presStyleCnt="0"/>
      <dgm:spPr/>
    </dgm:pt>
    <dgm:pt modelId="{A9D349AF-21E2-489F-BD13-82B905C6AEDA}" type="pres">
      <dgm:prSet presAssocID="{0878CF45-ED54-4463-B075-4A7DDD12962E}" presName="txTwo" presStyleLbl="node2" presStyleIdx="1" presStyleCnt="2">
        <dgm:presLayoutVars>
          <dgm:chPref val="3"/>
        </dgm:presLayoutVars>
      </dgm:prSet>
      <dgm:spPr/>
    </dgm:pt>
    <dgm:pt modelId="{B798C223-6988-475C-9FE6-7612A1F12EC6}" type="pres">
      <dgm:prSet presAssocID="{0878CF45-ED54-4463-B075-4A7DDD12962E}" presName="parTransTwo" presStyleCnt="0"/>
      <dgm:spPr/>
    </dgm:pt>
    <dgm:pt modelId="{74FB4F8C-A4F5-419B-90E5-62471B7F280A}" type="pres">
      <dgm:prSet presAssocID="{0878CF45-ED54-4463-B075-4A7DDD12962E}" presName="horzTwo" presStyleCnt="0"/>
      <dgm:spPr/>
    </dgm:pt>
    <dgm:pt modelId="{DA918B0C-3A20-4CDA-B88F-26536DD82AE8}" type="pres">
      <dgm:prSet presAssocID="{67E98085-BCD2-456E-A047-7400EA725B43}" presName="vertThree" presStyleCnt="0"/>
      <dgm:spPr/>
    </dgm:pt>
    <dgm:pt modelId="{2BC659A0-CF95-4CFF-A35B-6ED70BB2E8DD}" type="pres">
      <dgm:prSet presAssocID="{67E98085-BCD2-456E-A047-7400EA725B43}" presName="txThree" presStyleLbl="node3" presStyleIdx="2" presStyleCnt="3" custScaleX="105957">
        <dgm:presLayoutVars>
          <dgm:chPref val="3"/>
        </dgm:presLayoutVars>
      </dgm:prSet>
      <dgm:spPr/>
    </dgm:pt>
    <dgm:pt modelId="{2093F77E-843B-47A9-9093-A38F044DB61F}" type="pres">
      <dgm:prSet presAssocID="{67E98085-BCD2-456E-A047-7400EA725B43}" presName="horzThree" presStyleCnt="0"/>
      <dgm:spPr/>
    </dgm:pt>
  </dgm:ptLst>
  <dgm:cxnLst>
    <dgm:cxn modelId="{1FD89A03-00F9-458F-9FFC-9A3D46CF3D45}" type="presOf" srcId="{DB444C16-AAD2-48BF-BADB-E3AE2EC95467}" destId="{DB55EBBC-AF8F-4D8F-8E5F-49F3FC90872C}" srcOrd="0" destOrd="0" presId="urn:microsoft.com/office/officeart/2005/8/layout/architecture"/>
    <dgm:cxn modelId="{9C2EE238-E1E8-437D-933A-93D04CCAF774}" type="presOf" srcId="{0878CF45-ED54-4463-B075-4A7DDD12962E}" destId="{A9D349AF-21E2-489F-BD13-82B905C6AEDA}" srcOrd="0" destOrd="0" presId="urn:microsoft.com/office/officeart/2005/8/layout/architecture"/>
    <dgm:cxn modelId="{68AFB75E-11E0-4783-9F8A-CA1A35994840}" srcId="{DB444C16-AAD2-48BF-BADB-E3AE2EC95467}" destId="{49B6240E-E7CB-4F64-B73D-98BE8E917A79}" srcOrd="0" destOrd="0" parTransId="{B2053050-E0FE-4191-AA59-4BD4F2AEBFA4}" sibTransId="{8C1B7E1A-B637-4AA9-8028-6AE7CBA10C4C}"/>
    <dgm:cxn modelId="{CF25AC62-676A-4F20-8305-67A8F52C2847}" type="presOf" srcId="{D3927675-2CD8-4625-902D-CCFBE692619C}" destId="{1DDBF713-2A66-4EB5-809A-958C65B8E7D2}" srcOrd="0" destOrd="0" presId="urn:microsoft.com/office/officeart/2005/8/layout/architecture"/>
    <dgm:cxn modelId="{028EDE6D-3B82-4040-8A64-83678F2E5C9B}" srcId="{49B6240E-E7CB-4F64-B73D-98BE8E917A79}" destId="{0878CF45-ED54-4463-B075-4A7DDD12962E}" srcOrd="1" destOrd="0" parTransId="{33C19D56-C709-46B1-82BB-C883B6E85BE5}" sibTransId="{B32AC992-DE67-47AB-8D1E-3716BB7F6B55}"/>
    <dgm:cxn modelId="{E08CA45A-2024-463A-948B-635B43C364A6}" srcId="{43900F5B-FA14-4A49-B112-7C7A2599E9A1}" destId="{DF50FA45-53C1-40B6-BB27-F7F51E372D04}" srcOrd="1" destOrd="0" parTransId="{8E3765D5-7061-4742-AC66-5D009853E963}" sibTransId="{38C1AFF3-F2C7-401D-B443-95269710CE96}"/>
    <dgm:cxn modelId="{2D4440A7-A597-4CCB-8A53-3245D49B8003}" srcId="{49B6240E-E7CB-4F64-B73D-98BE8E917A79}" destId="{43900F5B-FA14-4A49-B112-7C7A2599E9A1}" srcOrd="0" destOrd="0" parTransId="{B03213D3-CD67-4C87-AD51-AAC6359EF6B3}" sibTransId="{41F4086F-9018-48A7-827B-4F097EABD925}"/>
    <dgm:cxn modelId="{7E6619B1-B0D4-4506-A51C-D3146339DF09}" srcId="{43900F5B-FA14-4A49-B112-7C7A2599E9A1}" destId="{D3927675-2CD8-4625-902D-CCFBE692619C}" srcOrd="0" destOrd="0" parTransId="{27B7F9C0-5F71-433A-85CC-CDB2678918CF}" sibTransId="{E77AA549-10A9-4072-ABE3-D80B7E5F5873}"/>
    <dgm:cxn modelId="{588FE0B2-D3CE-40BF-8C8A-44315D4E7538}" type="presOf" srcId="{67E98085-BCD2-456E-A047-7400EA725B43}" destId="{2BC659A0-CF95-4CFF-A35B-6ED70BB2E8DD}" srcOrd="0" destOrd="0" presId="urn:microsoft.com/office/officeart/2005/8/layout/architecture"/>
    <dgm:cxn modelId="{41B954B9-D8FE-493E-8C2D-ECAEC4099B65}" srcId="{0878CF45-ED54-4463-B075-4A7DDD12962E}" destId="{67E98085-BCD2-456E-A047-7400EA725B43}" srcOrd="0" destOrd="0" parTransId="{7806F36A-CA87-4469-B91C-DE67C39A5E5A}" sibTransId="{31F3871D-7F02-4274-8BFC-3F460931C24A}"/>
    <dgm:cxn modelId="{1FCC92CF-7433-4D04-804F-1383D06050FD}" type="presOf" srcId="{DF50FA45-53C1-40B6-BB27-F7F51E372D04}" destId="{FAC3598A-577E-4465-AE6B-3F3280FCC816}" srcOrd="0" destOrd="0" presId="urn:microsoft.com/office/officeart/2005/8/layout/architecture"/>
    <dgm:cxn modelId="{92B727E2-1AD8-414A-BBD1-D10C23C6D2EC}" type="presOf" srcId="{49B6240E-E7CB-4F64-B73D-98BE8E917A79}" destId="{D2A7D240-6D4A-4504-A5E9-FB3DB6520933}" srcOrd="0" destOrd="0" presId="urn:microsoft.com/office/officeart/2005/8/layout/architecture"/>
    <dgm:cxn modelId="{BD7642F9-EE5A-4F73-AA05-89BE18A4D9FD}" type="presOf" srcId="{43900F5B-FA14-4A49-B112-7C7A2599E9A1}" destId="{BFFEC358-0C25-4F31-8ED5-D5C8043C9486}" srcOrd="0" destOrd="0" presId="urn:microsoft.com/office/officeart/2005/8/layout/architecture"/>
    <dgm:cxn modelId="{7AF04D8C-2D29-484F-9E51-799DB9DA31C1}" type="presParOf" srcId="{DB55EBBC-AF8F-4D8F-8E5F-49F3FC90872C}" destId="{87574AF6-A62C-4F25-86F7-9293806312A2}" srcOrd="0" destOrd="0" presId="urn:microsoft.com/office/officeart/2005/8/layout/architecture"/>
    <dgm:cxn modelId="{D69456F2-4D68-4CE6-9181-A49F25BBB291}" type="presParOf" srcId="{87574AF6-A62C-4F25-86F7-9293806312A2}" destId="{D2A7D240-6D4A-4504-A5E9-FB3DB6520933}" srcOrd="0" destOrd="0" presId="urn:microsoft.com/office/officeart/2005/8/layout/architecture"/>
    <dgm:cxn modelId="{227F5D36-F7A4-4CD2-8A52-F7B62D79F9DA}" type="presParOf" srcId="{87574AF6-A62C-4F25-86F7-9293806312A2}" destId="{1B0629A5-5466-4A15-9E51-A16C659D3E67}" srcOrd="1" destOrd="0" presId="urn:microsoft.com/office/officeart/2005/8/layout/architecture"/>
    <dgm:cxn modelId="{48DA95C7-D0F1-4B87-AA4C-4B7987CAB059}" type="presParOf" srcId="{87574AF6-A62C-4F25-86F7-9293806312A2}" destId="{C0190140-88F3-4779-8341-6FF7A6EFD53E}" srcOrd="2" destOrd="0" presId="urn:microsoft.com/office/officeart/2005/8/layout/architecture"/>
    <dgm:cxn modelId="{37CBC68C-A6D6-4B3D-BA65-1888C0B24130}" type="presParOf" srcId="{C0190140-88F3-4779-8341-6FF7A6EFD53E}" destId="{D9CEA51D-73DE-4E7E-ACD5-F0D439A49B12}" srcOrd="0" destOrd="0" presId="urn:microsoft.com/office/officeart/2005/8/layout/architecture"/>
    <dgm:cxn modelId="{5BBA660B-027B-42AF-8BD2-0D79E7863491}" type="presParOf" srcId="{D9CEA51D-73DE-4E7E-ACD5-F0D439A49B12}" destId="{BFFEC358-0C25-4F31-8ED5-D5C8043C9486}" srcOrd="0" destOrd="0" presId="urn:microsoft.com/office/officeart/2005/8/layout/architecture"/>
    <dgm:cxn modelId="{6E118774-DFDD-4AAB-9D2C-F021A14BCEB4}" type="presParOf" srcId="{D9CEA51D-73DE-4E7E-ACD5-F0D439A49B12}" destId="{3C3868A5-27E0-466A-9291-6E2FA48A5CE8}" srcOrd="1" destOrd="0" presId="urn:microsoft.com/office/officeart/2005/8/layout/architecture"/>
    <dgm:cxn modelId="{A20A3324-7794-437B-9D31-FC047C327C0C}" type="presParOf" srcId="{D9CEA51D-73DE-4E7E-ACD5-F0D439A49B12}" destId="{4B87B4DC-D160-4CE4-B103-3613D63A4DDB}" srcOrd="2" destOrd="0" presId="urn:microsoft.com/office/officeart/2005/8/layout/architecture"/>
    <dgm:cxn modelId="{9A20904B-5558-462E-8407-E60BEEDF476B}" type="presParOf" srcId="{4B87B4DC-D160-4CE4-B103-3613D63A4DDB}" destId="{D842143A-3E92-43C3-97D0-7F50C38A892B}" srcOrd="0" destOrd="0" presId="urn:microsoft.com/office/officeart/2005/8/layout/architecture"/>
    <dgm:cxn modelId="{0DE6D57F-CC1C-4CAD-A204-C5FE115D8291}" type="presParOf" srcId="{D842143A-3E92-43C3-97D0-7F50C38A892B}" destId="{1DDBF713-2A66-4EB5-809A-958C65B8E7D2}" srcOrd="0" destOrd="0" presId="urn:microsoft.com/office/officeart/2005/8/layout/architecture"/>
    <dgm:cxn modelId="{99C73B61-96DB-452F-8C86-91826450426E}" type="presParOf" srcId="{D842143A-3E92-43C3-97D0-7F50C38A892B}" destId="{E80D3B69-8C93-449A-A2B5-F6E97B26083D}" srcOrd="1" destOrd="0" presId="urn:microsoft.com/office/officeart/2005/8/layout/architecture"/>
    <dgm:cxn modelId="{F6E7C96A-6578-4C8A-9A08-D7B60B5A8128}" type="presParOf" srcId="{4B87B4DC-D160-4CE4-B103-3613D63A4DDB}" destId="{FEFEDF42-A389-4DD0-B5D8-D02AE4675A35}" srcOrd="1" destOrd="0" presId="urn:microsoft.com/office/officeart/2005/8/layout/architecture"/>
    <dgm:cxn modelId="{0DAD92A1-98AD-4DA7-A2C1-B4FCF4EBBA98}" type="presParOf" srcId="{4B87B4DC-D160-4CE4-B103-3613D63A4DDB}" destId="{3503A019-EC7C-460B-A5B5-55AFEA2E929C}" srcOrd="2" destOrd="0" presId="urn:microsoft.com/office/officeart/2005/8/layout/architecture"/>
    <dgm:cxn modelId="{023BC36F-51BF-472A-B3F6-7B3A8656DEC0}" type="presParOf" srcId="{3503A019-EC7C-460B-A5B5-55AFEA2E929C}" destId="{FAC3598A-577E-4465-AE6B-3F3280FCC816}" srcOrd="0" destOrd="0" presId="urn:microsoft.com/office/officeart/2005/8/layout/architecture"/>
    <dgm:cxn modelId="{CF478247-2AF8-409B-9D49-F1D74EB5BBC5}" type="presParOf" srcId="{3503A019-EC7C-460B-A5B5-55AFEA2E929C}" destId="{FFFA948C-70C2-4B94-9E63-6A88E529A66A}" srcOrd="1" destOrd="0" presId="urn:microsoft.com/office/officeart/2005/8/layout/architecture"/>
    <dgm:cxn modelId="{1B855B6C-531C-4793-9E90-7D7A9D15609A}" type="presParOf" srcId="{C0190140-88F3-4779-8341-6FF7A6EFD53E}" destId="{B2F047DB-B10F-4414-9C37-1C724B4EDEFD}" srcOrd="1" destOrd="0" presId="urn:microsoft.com/office/officeart/2005/8/layout/architecture"/>
    <dgm:cxn modelId="{9EC0DD38-CE4D-45DF-975D-20BCB4859CF5}" type="presParOf" srcId="{C0190140-88F3-4779-8341-6FF7A6EFD53E}" destId="{8806E8AF-318E-4E31-9314-3798B1446A41}" srcOrd="2" destOrd="0" presId="urn:microsoft.com/office/officeart/2005/8/layout/architecture"/>
    <dgm:cxn modelId="{F5421E74-0C6C-4EFB-BCCE-6D59F32EB358}" type="presParOf" srcId="{8806E8AF-318E-4E31-9314-3798B1446A41}" destId="{A9D349AF-21E2-489F-BD13-82B905C6AEDA}" srcOrd="0" destOrd="0" presId="urn:microsoft.com/office/officeart/2005/8/layout/architecture"/>
    <dgm:cxn modelId="{9C235942-3E3C-4531-80C6-6A7ADFD953B0}" type="presParOf" srcId="{8806E8AF-318E-4E31-9314-3798B1446A41}" destId="{B798C223-6988-475C-9FE6-7612A1F12EC6}" srcOrd="1" destOrd="0" presId="urn:microsoft.com/office/officeart/2005/8/layout/architecture"/>
    <dgm:cxn modelId="{53045889-B847-4B8F-BABB-33DEA3E22A25}" type="presParOf" srcId="{8806E8AF-318E-4E31-9314-3798B1446A41}" destId="{74FB4F8C-A4F5-419B-90E5-62471B7F280A}" srcOrd="2" destOrd="0" presId="urn:microsoft.com/office/officeart/2005/8/layout/architecture"/>
    <dgm:cxn modelId="{C3CB88DF-DADB-4AC3-BBB2-4D7DE2D03FA9}" type="presParOf" srcId="{74FB4F8C-A4F5-419B-90E5-62471B7F280A}" destId="{DA918B0C-3A20-4CDA-B88F-26536DD82AE8}" srcOrd="0" destOrd="0" presId="urn:microsoft.com/office/officeart/2005/8/layout/architecture"/>
    <dgm:cxn modelId="{89074951-C022-43FC-8D66-F55069A57C61}" type="presParOf" srcId="{DA918B0C-3A20-4CDA-B88F-26536DD82AE8}" destId="{2BC659A0-CF95-4CFF-A35B-6ED70BB2E8DD}" srcOrd="0" destOrd="0" presId="urn:microsoft.com/office/officeart/2005/8/layout/architecture"/>
    <dgm:cxn modelId="{7BBA4133-3F3D-4C0B-935B-F0078687E538}" type="presParOf" srcId="{DA918B0C-3A20-4CDA-B88F-26536DD82AE8}" destId="{2093F77E-843B-47A9-9093-A38F044DB61F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7D240-6D4A-4504-A5E9-FB3DB6520933}">
      <dsp:nvSpPr>
        <dsp:cNvPr id="0" name=""/>
        <dsp:cNvSpPr/>
      </dsp:nvSpPr>
      <dsp:spPr>
        <a:xfrm>
          <a:off x="1546" y="5519275"/>
          <a:ext cx="6010845" cy="264918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79138" y="5596867"/>
        <a:ext cx="5855661" cy="2494002"/>
      </dsp:txXfrm>
    </dsp:sp>
    <dsp:sp modelId="{BFFEC358-0C25-4F31-8ED5-D5C8043C9486}">
      <dsp:nvSpPr>
        <dsp:cNvPr id="0" name=""/>
        <dsp:cNvSpPr/>
      </dsp:nvSpPr>
      <dsp:spPr>
        <a:xfrm>
          <a:off x="7413" y="2760898"/>
          <a:ext cx="3860834" cy="264918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85005" y="2838490"/>
        <a:ext cx="3705650" cy="2494002"/>
      </dsp:txXfrm>
    </dsp:sp>
    <dsp:sp modelId="{1DDBF713-2A66-4EB5-809A-958C65B8E7D2}">
      <dsp:nvSpPr>
        <dsp:cNvPr id="0" name=""/>
        <dsp:cNvSpPr/>
      </dsp:nvSpPr>
      <dsp:spPr>
        <a:xfrm>
          <a:off x="7413" y="2522"/>
          <a:ext cx="1912476" cy="2649186"/>
        </a:xfrm>
        <a:prstGeom prst="roundRect">
          <a:avLst>
            <a:gd name="adj" fmla="val 10000"/>
          </a:avLst>
        </a:prstGeom>
        <a:solidFill>
          <a:schemeClr val="lt1"/>
        </a:solidFill>
        <a:ln w="762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 dirty="0">
            <a:solidFill>
              <a:srgbClr val="FF0000"/>
            </a:solidFill>
          </a:endParaRPr>
        </a:p>
      </dsp:txBody>
      <dsp:txXfrm>
        <a:off x="63428" y="58537"/>
        <a:ext cx="1800446" cy="2537156"/>
      </dsp:txXfrm>
    </dsp:sp>
    <dsp:sp modelId="{FAC3598A-577E-4465-AE6B-3F3280FCC816}">
      <dsp:nvSpPr>
        <dsp:cNvPr id="0" name=""/>
        <dsp:cNvSpPr/>
      </dsp:nvSpPr>
      <dsp:spPr>
        <a:xfrm>
          <a:off x="2062389" y="0"/>
          <a:ext cx="1869825" cy="264918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Child’s Pictures</a:t>
          </a:r>
        </a:p>
      </dsp:txBody>
      <dsp:txXfrm>
        <a:off x="2117154" y="54765"/>
        <a:ext cx="1760295" cy="2539656"/>
      </dsp:txXfrm>
    </dsp:sp>
    <dsp:sp modelId="{A9D349AF-21E2-489F-BD13-82B905C6AEDA}">
      <dsp:nvSpPr>
        <dsp:cNvPr id="0" name=""/>
        <dsp:cNvSpPr/>
      </dsp:nvSpPr>
      <dsp:spPr>
        <a:xfrm>
          <a:off x="4025313" y="2760898"/>
          <a:ext cx="1981211" cy="264918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100" kern="1200" dirty="0"/>
        </a:p>
      </dsp:txBody>
      <dsp:txXfrm>
        <a:off x="4083341" y="2818926"/>
        <a:ext cx="1865155" cy="2533130"/>
      </dsp:txXfrm>
    </dsp:sp>
    <dsp:sp modelId="{2BC659A0-CF95-4CFF-A35B-6ED70BB2E8DD}">
      <dsp:nvSpPr>
        <dsp:cNvPr id="0" name=""/>
        <dsp:cNvSpPr/>
      </dsp:nvSpPr>
      <dsp:spPr>
        <a:xfrm>
          <a:off x="4025313" y="2522"/>
          <a:ext cx="1981211" cy="2649186"/>
        </a:xfrm>
        <a:prstGeom prst="roundRect">
          <a:avLst>
            <a:gd name="adj" fmla="val 10000"/>
          </a:avLst>
        </a:prstGeom>
        <a:noFill/>
        <a:ln w="76200" cap="flat" cmpd="sng" algn="ctr">
          <a:solidFill>
            <a:srgbClr val="FF99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My favorite </a:t>
          </a:r>
          <a:r>
            <a:rPr lang="en-US" sz="3500" b="1" kern="1200" dirty="0"/>
            <a:t>Things</a:t>
          </a:r>
        </a:p>
      </dsp:txBody>
      <dsp:txXfrm>
        <a:off x="4083341" y="60550"/>
        <a:ext cx="1865155" cy="2533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71308"/>
            <a:ext cx="5829300" cy="33426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042853"/>
            <a:ext cx="5143500" cy="231806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0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7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1175"/>
            <a:ext cx="1478756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1175"/>
            <a:ext cx="4350544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7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393635"/>
            <a:ext cx="5915025" cy="39938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425250"/>
            <a:ext cx="5915025" cy="21002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2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55875"/>
            <a:ext cx="291465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55875"/>
            <a:ext cx="291465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1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1177"/>
            <a:ext cx="5915025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53628"/>
            <a:ext cx="2901255" cy="11534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07105"/>
            <a:ext cx="2901255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53628"/>
            <a:ext cx="2915543" cy="11534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07105"/>
            <a:ext cx="2915543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28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9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8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0080"/>
            <a:ext cx="2211884" cy="22402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82397"/>
            <a:ext cx="3471863" cy="682307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80360"/>
            <a:ext cx="2211884" cy="53362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2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0080"/>
            <a:ext cx="2211884" cy="22402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82397"/>
            <a:ext cx="3471863" cy="682307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880360"/>
            <a:ext cx="2211884" cy="53362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33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1177"/>
            <a:ext cx="5915025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55875"/>
            <a:ext cx="5915025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898892"/>
            <a:ext cx="154305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16D5F-8099-4808-A6C9-13F0C3370A8C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898892"/>
            <a:ext cx="23145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898892"/>
            <a:ext cx="154305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7CAC9-04DB-4F6F-BF3A-768742F9C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884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9F75D50-80EC-41C4-B77F-855A3B2483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65669"/>
              </p:ext>
            </p:extLst>
          </p:nvPr>
        </p:nvGraphicFramePr>
        <p:xfrm>
          <a:off x="375138" y="1184031"/>
          <a:ext cx="6013939" cy="8170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A56D80A-1D44-4C35-A2F9-EE0E4B6A1F66}"/>
              </a:ext>
            </a:extLst>
          </p:cNvPr>
          <p:cNvSpPr txBox="1"/>
          <p:nvPr/>
        </p:nvSpPr>
        <p:spPr>
          <a:xfrm>
            <a:off x="574431" y="246185"/>
            <a:ext cx="5814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70C0"/>
                </a:solidFill>
              </a:rPr>
              <a:t>All About (Child’s Name)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AF49B3-869B-4400-99C8-61EE7EEC2800}"/>
              </a:ext>
            </a:extLst>
          </p:cNvPr>
          <p:cNvSpPr txBox="1"/>
          <p:nvPr/>
        </p:nvSpPr>
        <p:spPr>
          <a:xfrm>
            <a:off x="4689231" y="1324598"/>
            <a:ext cx="1512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9900"/>
                </a:solidFill>
              </a:rPr>
              <a:t>My Favorite Things: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7AB889-08D4-4E0B-AB24-40A94406102D}"/>
              </a:ext>
            </a:extLst>
          </p:cNvPr>
          <p:cNvSpPr txBox="1"/>
          <p:nvPr/>
        </p:nvSpPr>
        <p:spPr>
          <a:xfrm>
            <a:off x="574431" y="4038545"/>
            <a:ext cx="3071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How I Learn Best: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97F316-D22E-46E4-8938-6125F5D2618F}"/>
              </a:ext>
            </a:extLst>
          </p:cNvPr>
          <p:cNvSpPr txBox="1"/>
          <p:nvPr/>
        </p:nvSpPr>
        <p:spPr>
          <a:xfrm>
            <a:off x="4689231" y="4038545"/>
            <a:ext cx="1512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Things I Need Help With: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7057D5-08E1-4001-9556-5C0417294658}"/>
              </a:ext>
            </a:extLst>
          </p:cNvPr>
          <p:cNvSpPr txBox="1"/>
          <p:nvPr/>
        </p:nvSpPr>
        <p:spPr>
          <a:xfrm>
            <a:off x="580291" y="6849180"/>
            <a:ext cx="5392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Best Ways to Support Me: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77C4D8-CEEC-4321-9081-5C5B77A37201}"/>
              </a:ext>
            </a:extLst>
          </p:cNvPr>
          <p:cNvSpPr txBox="1"/>
          <p:nvPr/>
        </p:nvSpPr>
        <p:spPr>
          <a:xfrm>
            <a:off x="2766646" y="1746738"/>
            <a:ext cx="12660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Insert Child’s Picture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4F6F27-9D43-439E-ACB4-DFB8903FBDB2}"/>
              </a:ext>
            </a:extLst>
          </p:cNvPr>
          <p:cNvSpPr txBox="1"/>
          <p:nvPr/>
        </p:nvSpPr>
        <p:spPr>
          <a:xfrm>
            <a:off x="527537" y="1289466"/>
            <a:ext cx="1641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What My Family Loves About Me:</a:t>
            </a:r>
          </a:p>
        </p:txBody>
      </p:sp>
    </p:spTree>
    <p:extLst>
      <p:ext uri="{BB962C8B-B14F-4D97-AF65-F5344CB8AC3E}">
        <p14:creationId xmlns:p14="http://schemas.microsoft.com/office/powerpoint/2010/main" val="848226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42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Landry</dc:creator>
  <cp:lastModifiedBy>Paula Landry</cp:lastModifiedBy>
  <cp:revision>2</cp:revision>
  <dcterms:created xsi:type="dcterms:W3CDTF">2021-08-03T02:18:52Z</dcterms:created>
  <dcterms:modified xsi:type="dcterms:W3CDTF">2021-08-03T04:48:46Z</dcterms:modified>
</cp:coreProperties>
</file>